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gif" Extension="gif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2926080"/>
            <a:ext cx="4572000" cy="9144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4400" b="1">
                <a:solidFill>
                  <a:srgbClr val="FFFFFF"/>
                </a:solidFill>
              </a:rPr>
              <a:t>Central London \n Sai Center</a:t>
            </a:r>
            <a:r>
              <a:rPr sz="3200" b="1">
                <a:solidFill>
                  <a:srgbClr val="FFFF0F"/>
                </a:solidFill>
              </a:rPr>
              <a:t>September 27,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28600"/>
            <a:ext cx="8229600" cy="9144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3600" b="0">
                <a:solidFill>
                  <a:srgbClr val="FFFFFF"/>
                </a:solidFill>
              </a:rPr>
              <a:t>Aajanubahum Aravindha Nethram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3200" b="0">
                <a:solidFill>
                  <a:srgbClr val="FFFFFF"/>
                </a:solidFill>
              </a:rPr>
              <a:t>Aajanubahum Aravindha Nethram
Athmabhi Ramam Manasa Smarami (2)
Bhoolokha Vaikunta Parthi Nivasam
Prabhu Sai Ramam Manasa Smarami 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