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_slid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0" y="2926080"/>
            <a:ext cx="4572000" cy="914400"/>
          </a:xfrm>
          <a:prstGeom prst="rect">
            <a:avLst/>
          </a:prstGeom>
          <a:noFill/>
        </p:spPr>
        <p:txBody>
          <a:bodyPr wrap="none">
            <a:normAutofit/>
          </a:bodyPr>
          <a:lstStyle/>
          <a:p/>
          <a:p>
            <a:pPr algn="ctr"/>
            <a:r>
              <a:rPr sz="4400" b="1">
                <a:solidFill>
                  <a:srgbClr val="FFFFFF"/>
                </a:solidFill>
              </a:rPr>
              <a:t>Central London 
 Sai Center
</a:t>
            </a:r>
            <a:r>
              <a:rPr sz="3200" b="1">
                <a:solidFill>
                  <a:srgbClr val="FFFF0F"/>
                </a:solidFill>
              </a:rPr>
              <a:t>August 21, 2016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Vibhuti Mantra</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Paramam Pavithram Baba Vibhuthim
Paramam Vichitram Leela Vibhuthim
Paramartha Ishtartha Moksha Pradhanam
Baba Vibhuthim Idam Asrayami
Sacred Holy and Supreme is Baba's Vibhuthi
 Pouring Forth in brilliant stream, this play of
Vibhuthi
So auspicious is its might, it grants liberation
Baba's Vibhuthi, its power protects me</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E</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Aajanubahum Aravindha Nethram</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Aajanubahum Aravindha Nethram
Athmabhi Ramam Manasa Smarami (2)
Bhoolokha Vaikunta Parthi Nivasam
Prabhu Sai Ramam Manasa Smarami (2)</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A</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Sai Center</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filler.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filler.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Aao Aao Sai Pyare</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Aao Aao Sai Pyare
Kirtan Karü Maï Sai Thumhare
Aao Aao Sai Pyare
Thum Ho Mere Nayanö Ke Tare
Darshan Do Jivan Ke Sahare (2)</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B</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Aao Pyare Nayan Hamare Sai Hamare Aao</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Aao Pyare Nayan Hamare Sai Hamare Aao</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Aao Pyare Nayan Hamare Sai Hamare Aao
Thum Bin Koi Nahi Rakhvale
Thum Bin Kaun Sahare (Baba) (2)
Aao Sai Pyare
Sai Hamare Aao (3)</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C</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Aarti</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Dd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Aarti</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Om Jai Jagadish Hare Swami Sathya Sai Hare
Bhaktajana Samrakshaka Bhaktajana Samrakshak
Parthimaheshwara Om Jai Jagadish Hare
Shashivadana Shreekara Sarva Pranapathe
Swami Sarva Pranapathe
Aashrita Kalpalatheeka
Aashrita Kalpalatheeka
Aapathbaandhava
Om Jai Jagadish Hare
</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Dd</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Continued</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Aarti</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Mata Pita Guru Daivamu Mariyanthayu Neeve
Swami Mariyanthayu Neeve
Nadabrahma Jagannatha
Nadabrahma Jagannatha
Nagendrashayana
Om Jai Jagadish Hare
Omkara Rupa Om Jai Shiva Sai Mahadeva
Sathya Sai Mahadeva
Mangala Aarti Anduko
Mangala Aarti Anduko</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Dd</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Continued</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Aarti</a:t>
            </a:r>
          </a:p>
        </p:txBody>
      </p:sp>
      <p:sp>
        <p:nvSpPr>
          <p:cNvPr id="3" name="TextBox 2"/>
          <p:cNvSpPr txBox="1"/>
          <p:nvPr/>
        </p:nvSpPr>
        <p:spPr>
          <a:xfrm>
            <a:off x="457200" y="1371600"/>
            <a:ext cx="8229600" cy="5029200"/>
          </a:xfrm>
          <a:prstGeom prst="rect">
            <a:avLst/>
          </a:prstGeom>
          <a:noFill/>
        </p:spPr>
        <p:txBody>
          <a:bodyPr wrap="none">
            <a:normAutofit/>
          </a:bodyPr>
          <a:lstStyle/>
          <a:p/>
          <a:p>
            <a:pPr algn="ctr"/>
            <a:r>
              <a:rPr sz="2600" b="0">
                <a:solidFill>
                  <a:srgbClr val="000000"/>
                </a:solidFill>
              </a:rPr>
              <a:t>Mandaragiridhari
Om Jai Jagadish Hare
Narayana Narayana Om Sathya
Narayana Narayana Narayana Om
Narayana Narayana Om Sathya
Narayana Narayana Om Sathya
Om Jai Satguru Deva</a:t>
            </a:r>
          </a:p>
        </p:txBody>
      </p:sp>
      <p:sp>
        <p:nvSpPr>
          <p:cNvPr id="4" name="TextBox 3"/>
          <p:cNvSpPr txBox="1"/>
          <p:nvPr/>
        </p:nvSpPr>
        <p:spPr>
          <a:xfrm>
            <a:off x="457200" y="5943600"/>
            <a:ext cx="914400" cy="685800"/>
          </a:xfrm>
          <a:prstGeom prst="rect">
            <a:avLst/>
          </a:prstGeom>
          <a:noFill/>
        </p:spPr>
        <p:txBody>
          <a:bodyPr wrap="none">
            <a:normAutofit/>
          </a:bodyPr>
          <a:lstStyle/>
          <a:p/>
          <a:p>
            <a:pPr algn="ctr"/>
            <a:r>
              <a:rPr sz="1600" b="0">
                <a:solidFill>
                  <a:srgbClr val="000000"/>
                </a:solidFill>
              </a:rPr>
              <a:t>Dd</a:t>
            </a:r>
          </a:p>
        </p:txBody>
      </p:sp>
      <p:sp>
        <p:nvSpPr>
          <p:cNvPr id="5" name="TextBox 4"/>
          <p:cNvSpPr txBox="1"/>
          <p:nvPr/>
        </p:nvSpPr>
        <p:spPr>
          <a:xfrm>
            <a:off x="2286000" y="5943600"/>
            <a:ext cx="3657600" cy="685800"/>
          </a:xfrm>
          <a:prstGeom prst="rect">
            <a:avLst/>
          </a:prstGeom>
          <a:noFill/>
        </p:spPr>
        <p:txBody>
          <a:bodyPr wrap="none">
            <a:normAutofit/>
          </a:bodyPr>
          <a:lstStyle/>
          <a:p/>
          <a:p>
            <a:pPr algn="ctr"/>
            <a:r>
              <a:rPr sz="1600" b="0">
                <a:solidFill>
                  <a:srgbClr val="000000"/>
                </a:solidFill>
              </a:rPr>
              <a:t>Vibhuti Mantra</a:t>
            </a:r>
          </a:p>
        </p:txBody>
      </p:sp>
      <p:sp>
        <p:nvSpPr>
          <p:cNvPr id="6" name="TextBox 5"/>
          <p:cNvSpPr txBox="1"/>
          <p:nvPr/>
        </p:nvSpPr>
        <p:spPr>
          <a:xfrm>
            <a:off x="7315200" y="5943600"/>
            <a:ext cx="914400" cy="685800"/>
          </a:xfrm>
          <a:prstGeom prst="rect">
            <a:avLst/>
          </a:prstGeom>
          <a:noFill/>
        </p:spPr>
        <p:txBody>
          <a:bodyPr wrap="none">
            <a:normAutofit/>
          </a:bodyPr>
          <a:lstStyle/>
          <a:p/>
          <a:p>
            <a:pPr algn="ctr"/>
            <a:r>
              <a:rPr sz="1600" b="0">
                <a:solidFill>
                  <a:srgbClr val="000000"/>
                </a:solidFill>
              </a:rPr>
              <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