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gif" Extension="gif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20" Type="http://schemas.openxmlformats.org/officeDocument/2006/relationships/slide" Target="slides/slide1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2926080"/>
            <a:ext cx="4572000" cy="9144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ctr"/>
            <a:r>
              <a:rPr sz="5400" b="1">
                <a:solidFill>
                  <a:srgbClr val="FFFFFF"/>
                </a:solidFill>
              </a:rPr>
              <a:t>Central London 
 Sai Center
</a:t>
            </a:r>
            <a:r>
              <a:rPr sz="3200" b="1">
                <a:solidFill>
                  <a:srgbClr val="FFFF0F"/>
                </a:solidFill>
              </a:rPr>
              <a:t>October 09,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>Harey Rama Harey Rama Rama Rama Harey Harey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>Harey Rama Harey Rama Rama Rama
Harey Harey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>Harey Rama Harey Rama Rama Rama Harey Harey
Harey Krishna Harey Krishna Krishna Krishna Harey
Harey
Satsangathwey Nithsangathwam Nithsangathwey
Nirmohathwam
Nirmohatwey Nischala Thatwam Nischala Thatwey
Jeevan Mukti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96012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32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l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5943600"/>
            <a:ext cx="36576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ct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5943600"/>
            <a:ext cx="914400" cy="6858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/>
          <a:p>
            <a:pPr algn="r"/>
            <a:r>
              <a:rPr sz="1600" b="0">
                <a:solidFill>
                  <a:srgbClr val="FFFFFF"/>
                </a:solidFill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