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23,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Bolo Rey Hari Naam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Bolo Rey Hari Naam
Bolo Rey Shiva Naam   |Bolo Rey...|
Bhaktha Janon Ke Baba Naam
Sai Naam Sai Baba Naam   |Bhaktha Janon|
Parthi Pureeshwara Sai 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oṃ gaṇānā”m tvā gaṇapa’tigṃ havāmahe 
kaviṃ ka’vīnām upamaśra’vastavam | 
jyeṣṭharājaṃ brahma’ṇāṃ brahmaṇaspata 
ā na’ḥ śṛṇvannūtibhi’ssīda sāda’nam ||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praṇo’ devī sara’svatī | vāje’bhir vājinīvatī |
dhīnāma’vitrya’vatu || 
gaṇeśāya’ namaḥ | 
sarasvatyai namaḥ | 
śrī gurubhyo namaḥ 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hariḥ oṃ ||
oṃ śāntiḥ śāntiḥ śāntiḥ ||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