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gif" Extension="gif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2926080"/>
            <a:ext cx="4572000" cy="9144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5400" b="1">
                <a:solidFill>
                  <a:srgbClr val="FFFFFF"/>
                </a:solidFill>
              </a:rPr>
              <a:t>Central London 
 Sai Center
</a:t>
            </a:r>
            <a:r>
              <a:rPr sz="3200" b="1">
                <a:solidFill>
                  <a:srgbClr val="FFFF0F"/>
                </a:solidFill>
              </a:rPr>
              <a:t>October 22,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>Aao Aao Antaryami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>Aao Aao Antaryami Adi Narayana Sai Narayana  
|Aao Aao...| Hrudaya Vihari Hey Giridhari
Hey Giridhari Hey Giridhari
Hari Hari Sri Hari Sai Murari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