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0" y="2011680"/>
            <a:ext cx="4572000" cy="36576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ctr"/>
            <a:r>
              <a:rPr sz="5400" b="1">
                <a:solidFill>
                  <a:srgbClr val="FFFFFF"/>
                </a:solidFill>
              </a:rPr>
              <a:t>Central London Sai Centre</a:t>
            </a:r>
            <a:r>
              <a:t>
</a:t>
            </a:r>
            <a:r>
              <a:rPr sz="3200" b="1">
                <a:solidFill>
                  <a:srgbClr val="FFFF0F"/>
                </a:solidFill>
              </a:rPr>
              <a:t>November 05, 2016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