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gif" Extension="gif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2926080"/>
            <a:ext cx="4572000" cy="9144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/>
            <a:r>
              <a:rPr sz="5400" b="1">
                <a:solidFill>
                  <a:srgbClr val="FFFFFF"/>
                </a:solidFill>
              </a:rPr>
              <a:t>Central London 
 Sai Center
</a:t>
            </a:r>
            <a:r>
              <a:rPr sz="3200" b="1">
                <a:solidFill>
                  <a:srgbClr val="FFFF0F"/>
                </a:solidFill>
              </a:rPr>
              <a:t>October 23,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>Adi Poojita Gajanana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>Adi Poojita Gajanana Mangala Kari Maha Ganadhipa   |Adi Poojita...| Ambika Tanaya Gajanana
Amba Bhavani Shiva Shambho Kumara
Jaya Jaya Jaya Hey Gajanana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>Aao Pyaarey Nayana Hamarey Sai Hamarey Aao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>Aao Pyaarey Nayana Hamarey Sai Hamarey Aao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>Aao Pyaarey Nayana Hamarey Sai Hamarey Aao Tum Bin Koi Nahin Rakhwaley Tum Bin Kaun Saharey (Baba)
Tum Bin Kaun Saharey Aao Sai Pyaarey
Sai Hamarey Aao (3)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