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15,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Aao Aao Aao Aao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Aao Aao Aao Aao 
Aao Sundara Nanda Gopal
Navaneetha Chora Manasa Vihara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Aao Aao Aao Aao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Darshana Do Nandalala (2)
Mujhey Darshana Do Nandalala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