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2926080"/>
            <a:ext cx="4572000" cy="914400"/>
          </a:xfrm>
          <a:prstGeom prst="rect">
            <a:avLst/>
          </a:prstGeom>
          <a:noFill/>
        </p:spPr>
        <p:txBody>
          <a:bodyPr wrap="none">
            <a:normAutofit/>
          </a:bodyPr>
          <a:lstStyle/>
          <a:p/>
          <a:p>
            <a:pPr algn="ctr"/>
            <a:r>
              <a:rPr sz="4400" b="1">
                <a:solidFill>
                  <a:srgbClr val="FFFFFF"/>
                </a:solidFill>
              </a:rPr>
              <a:t>Central London 
 Sai Center
</a:t>
            </a:r>
            <a:r>
              <a:rPr sz="3200" b="1">
                <a:solidFill>
                  <a:srgbClr val="FFFF0F"/>
                </a:solidFill>
              </a:rPr>
              <a:t>August 21, 2016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Vibhuti Mantra</a:t>
            </a:r>
          </a:p>
        </p:txBody>
      </p:sp>
      <p:sp>
        <p:nvSpPr>
          <p:cNvPr id="3" name="TextBox 2"/>
          <p:cNvSpPr txBox="1"/>
          <p:nvPr/>
        </p:nvSpPr>
        <p:spPr>
          <a:xfrm>
            <a:off x="457200" y="914400"/>
            <a:ext cx="8229600" cy="5029200"/>
          </a:xfrm>
          <a:prstGeom prst="rect">
            <a:avLst/>
          </a:prstGeom>
          <a:noFill/>
        </p:spPr>
        <p:txBody>
          <a:bodyPr wrap="none">
            <a:normAutofit/>
          </a:bodyPr>
          <a:lstStyle/>
          <a:p/>
          <a:p>
            <a:pPr algn="ctr"/>
            <a:r>
              <a:rPr sz="2800" b="0">
                <a:solidFill>
                  <a:srgbClr val="000000"/>
                </a:solidFill>
              </a:rPr>
              <a:t>Paramam Pavithram Baba Vibhuthim
Paramam Vichitram Leela Vibhuthim
Paramartha Ishtartha Moksha Pradhanam
Baba Vibhuthim Idam Asrayami
Sacred Holy and Supreme is Baba's Vibhuthi
 Pouring Forth in brilliant stream, this play of
Vibhuthi
So auspicious is its might, it grants liberation
Baba's Vibhuthi, its power protects me</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A</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