
<file path=[Content_Types].xml><?xml version="1.0" encoding="utf-8"?>
<Types xmlns="http://schemas.openxmlformats.org/package/2006/content-types">
  <Default ContentType="application/vnd.openxmlformats-officedocument.presentationml.printerSettings" Extension="bin"/>
  <Default ContentType="image/gif" Extension="gif"/>
  <Default ContentType="image/jpeg" Extension="jpeg"/>
  <Default ContentType="image/jpeg" Extension="jp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r:id="rId7" id="256"/>
    <p:sldId r:id="rId8" id="257"/>
    <p:sldId r:id="rId9" id="258"/>
    <p:sldId r:id="rId10" id="259"/>
    <p:sldId r:id="rId11" id="260"/>
    <p:sldId r:id="rId12" id="261"/>
    <p:sldId r:id="rId13" id="262"/>
    <p:sldId r:id="rId14" id="263"/>
    <p:sldId r:id="rId15" id="264"/>
    <p:sldId r:id="rId16" id="265"/>
    <p:sldId r:id="rId17" id="266"/>
    <p:sldId r:id="rId18" id="267"/>
    <p:sldId r:id="rId19" id="268"/>
    <p:sldId r:id="rId20" id="269"/>
    <p:sldId r:id="rId21" id="270"/>
    <p:sldId r:id="rId22" id="271"/>
    <p:sldId r:id="rId23" id="27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3" Type="http://schemas.openxmlformats.org/officeDocument/2006/relationships/presProps" Target="presProps.xml"/><Relationship Id="rId2" Type="http://schemas.openxmlformats.org/officeDocument/2006/relationships/printerSettings" Target="printerSettings/printerSettings1.bin"/><Relationship Id="rId1" Type="http://schemas.openxmlformats.org/officeDocument/2006/relationships/slideMaster" Target="slideMasters/slideMaster1.xml"/><Relationship Id="rId22" Type="http://schemas.openxmlformats.org/officeDocument/2006/relationships/slide" Target="slides/slide16.xml"/><Relationship Id="rId23" Type="http://schemas.openxmlformats.org/officeDocument/2006/relationships/slide" Target="slides/slide17.xml"/><Relationship Id="rId20" Type="http://schemas.openxmlformats.org/officeDocument/2006/relationships/slide" Target="slides/slide14.xml"/><Relationship Id="rId21" Type="http://schemas.openxmlformats.org/officeDocument/2006/relationships/slide" Target="slides/slide15.xml"/><Relationship Id="rId19" Type="http://schemas.openxmlformats.org/officeDocument/2006/relationships/slide" Target="slides/slide13.xml"/><Relationship Id="rId18" Type="http://schemas.openxmlformats.org/officeDocument/2006/relationships/slide" Target="slides/slide12.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itle_slide.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2286000" y="2926080"/>
            <a:ext cx="4572000" cy="914400"/>
          </a:xfrm>
          <a:prstGeom prst="rect">
            <a:avLst/>
          </a:prstGeom>
          <a:noFill/>
        </p:spPr>
        <p:txBody>
          <a:bodyPr wrap="none">
            <a:normAutofit/>
          </a:bodyPr>
          <a:lstStyle/>
          <a:p/>
          <a:p>
            <a:pPr algn="ctr"/>
            <a:r>
              <a:rPr sz="4400" b="1">
                <a:solidFill>
                  <a:srgbClr val="FFFFFF"/>
                </a:solidFill>
              </a:rPr>
              <a:t>Central London 
 Sai Center
</a:t>
            </a:r>
            <a:r>
              <a:rPr sz="3200" b="1">
                <a:solidFill>
                  <a:srgbClr val="FFFF0F"/>
                </a:solidFill>
              </a:rPr>
              <a:t>September 11, 2016</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1.gif"/>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57200" y="228600"/>
            <a:ext cx="8229600" cy="914400"/>
          </a:xfrm>
          <a:prstGeom prst="rect">
            <a:avLst/>
          </a:prstGeom>
          <a:noFill/>
        </p:spPr>
        <p:txBody>
          <a:bodyPr wrap="none">
            <a:normAutofit/>
          </a:bodyPr>
          <a:lstStyle/>
          <a:p/>
          <a:p>
            <a:pPr algn="ctr"/>
            <a:r>
              <a:rPr sz="3600" b="0">
                <a:solidFill>
                  <a:srgbClr val="FFFFFF"/>
                </a:solidFill>
              </a:rPr>
              <a:t>Madhurashtakam</a:t>
            </a:r>
          </a:p>
        </p:txBody>
      </p:sp>
      <p:sp>
        <p:nvSpPr>
          <p:cNvPr id="4" name="TextBox 3"/>
          <p:cNvSpPr txBox="1"/>
          <p:nvPr/>
        </p:nvSpPr>
        <p:spPr>
          <a:xfrm>
            <a:off x="457200" y="1143000"/>
            <a:ext cx="8229600" cy="5029200"/>
          </a:xfrm>
          <a:prstGeom prst="rect">
            <a:avLst/>
          </a:prstGeom>
          <a:noFill/>
        </p:spPr>
        <p:txBody>
          <a:bodyPr wrap="none">
            <a:normAutofit/>
          </a:bodyPr>
          <a:lstStyle/>
          <a:p/>
          <a:p>
            <a:pPr algn="ctr"/>
            <a:r>
              <a:rPr sz="3200" b="0">
                <a:solidFill>
                  <a:srgbClr val="FFFFFF"/>
                </a:solidFill>
              </a:rPr>
              <a:t>Gopii Madhuraa Liilaa Madhuraa 
Yuktam Madhuram Muktam Madhuram |
Drssttam Madhuram Shissttam Madhuram 
Madhura-Adhipaterakhilam Madhuram ||1||</a:t>
            </a:r>
          </a:p>
        </p:txBody>
      </p:sp>
      <p:sp>
        <p:nvSpPr>
          <p:cNvPr id="5" name="TextBox 4"/>
          <p:cNvSpPr txBox="1"/>
          <p:nvPr/>
        </p:nvSpPr>
        <p:spPr>
          <a:xfrm>
            <a:off x="457200" y="5943600"/>
            <a:ext cx="914400" cy="685800"/>
          </a:xfrm>
          <a:prstGeom prst="rect">
            <a:avLst/>
          </a:prstGeom>
          <a:noFill/>
        </p:spPr>
        <p:txBody>
          <a:bodyPr wrap="none">
            <a:normAutofit/>
          </a:bodyPr>
          <a:lstStyle/>
          <a:p/>
          <a:p>
            <a:pPr algn="l"/>
            <a:r>
              <a:rPr sz="1600" b="0">
                <a:solidFill>
                  <a:srgbClr val="FFFFFF"/>
                </a:solidFill>
              </a:rPr>
              <a:t>B</a:t>
            </a:r>
          </a:p>
        </p:txBody>
      </p:sp>
      <p:sp>
        <p:nvSpPr>
          <p:cNvPr id="6" name="TextBox 5"/>
          <p:cNvSpPr txBox="1"/>
          <p:nvPr/>
        </p:nvSpPr>
        <p:spPr>
          <a:xfrm>
            <a:off x="2286000" y="5943600"/>
            <a:ext cx="3657600" cy="685800"/>
          </a:xfrm>
          <a:prstGeom prst="rect">
            <a:avLst/>
          </a:prstGeom>
          <a:noFill/>
        </p:spPr>
        <p:txBody>
          <a:bodyPr wrap="none">
            <a:normAutofit/>
          </a:bodyPr>
          <a:lstStyle/>
          <a:p/>
          <a:p>
            <a:pPr algn="ctr"/>
            <a:r>
              <a:rPr sz="1600" b="0">
                <a:solidFill>
                  <a:srgbClr val="FFFFFF"/>
                </a:solidFill>
              </a:rPr>
              <a:t>Continued</a:t>
            </a:r>
          </a:p>
        </p:txBody>
      </p:sp>
      <p:sp>
        <p:nvSpPr>
          <p:cNvPr id="7" name="TextBox 6"/>
          <p:cNvSpPr txBox="1"/>
          <p:nvPr/>
        </p:nvSpPr>
        <p:spPr>
          <a:xfrm>
            <a:off x="7315200" y="5943600"/>
            <a:ext cx="914400" cy="685800"/>
          </a:xfrm>
          <a:prstGeom prst="rect">
            <a:avLst/>
          </a:prstGeom>
          <a:noFill/>
        </p:spPr>
        <p:txBody>
          <a:bodyPr wrap="none">
            <a:normAutofit/>
          </a:bodyPr>
          <a:lstStyle/>
          <a:p/>
          <a:p>
            <a:pPr algn="r"/>
            <a:r>
              <a:rPr sz="1600" b="0">
                <a:solidFill>
                  <a:srgbClr val="FFFFFF"/>
                </a:solidFill>
              </a:rPr>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1.gif"/>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57200" y="228600"/>
            <a:ext cx="8229600" cy="914400"/>
          </a:xfrm>
          <a:prstGeom prst="rect">
            <a:avLst/>
          </a:prstGeom>
          <a:noFill/>
        </p:spPr>
        <p:txBody>
          <a:bodyPr wrap="none">
            <a:normAutofit/>
          </a:bodyPr>
          <a:lstStyle/>
          <a:p/>
          <a:p>
            <a:pPr algn="ctr"/>
            <a:r>
              <a:rPr sz="3600" b="0">
                <a:solidFill>
                  <a:srgbClr val="FFFFFF"/>
                </a:solidFill>
              </a:rPr>
              <a:t>Madhurashtakam</a:t>
            </a:r>
          </a:p>
        </p:txBody>
      </p:sp>
      <p:sp>
        <p:nvSpPr>
          <p:cNvPr id="4" name="TextBox 3"/>
          <p:cNvSpPr txBox="1"/>
          <p:nvPr/>
        </p:nvSpPr>
        <p:spPr>
          <a:xfrm>
            <a:off x="457200" y="1143000"/>
            <a:ext cx="8229600" cy="5029200"/>
          </a:xfrm>
          <a:prstGeom prst="rect">
            <a:avLst/>
          </a:prstGeom>
          <a:noFill/>
        </p:spPr>
        <p:txBody>
          <a:bodyPr wrap="none">
            <a:normAutofit/>
          </a:bodyPr>
          <a:lstStyle/>
          <a:p/>
          <a:p>
            <a:pPr algn="ctr"/>
            <a:r>
              <a:rPr sz="3200" b="0">
                <a:solidFill>
                  <a:srgbClr val="FFFFFF"/>
                </a:solidFill>
              </a:rPr>
              <a:t>Gopaa Madhuraa Gaavo Madhuraa 
Yassttir-Madhuraa Srssttir-Madhuraa |
Dalitam Madhuram Phalitam Madhuram 
Madhura-Adhipaterakhilam Madhuram ||4||</a:t>
            </a:r>
          </a:p>
        </p:txBody>
      </p:sp>
      <p:sp>
        <p:nvSpPr>
          <p:cNvPr id="5" name="TextBox 4"/>
          <p:cNvSpPr txBox="1"/>
          <p:nvPr/>
        </p:nvSpPr>
        <p:spPr>
          <a:xfrm>
            <a:off x="457200" y="5943600"/>
            <a:ext cx="914400" cy="685800"/>
          </a:xfrm>
          <a:prstGeom prst="rect">
            <a:avLst/>
          </a:prstGeom>
          <a:noFill/>
        </p:spPr>
        <p:txBody>
          <a:bodyPr wrap="none">
            <a:normAutofit/>
          </a:bodyPr>
          <a:lstStyle/>
          <a:p/>
          <a:p>
            <a:pPr algn="l"/>
            <a:r>
              <a:rPr sz="1600" b="0">
                <a:solidFill>
                  <a:srgbClr val="FFFFFF"/>
                </a:solidFill>
              </a:rPr>
              <a:t>B</a:t>
            </a:r>
          </a:p>
        </p:txBody>
      </p:sp>
      <p:sp>
        <p:nvSpPr>
          <p:cNvPr id="6" name="TextBox 5"/>
          <p:cNvSpPr txBox="1"/>
          <p:nvPr/>
        </p:nvSpPr>
        <p:spPr>
          <a:xfrm>
            <a:off x="2286000" y="5943600"/>
            <a:ext cx="3657600" cy="685800"/>
          </a:xfrm>
          <a:prstGeom prst="rect">
            <a:avLst/>
          </a:prstGeom>
          <a:noFill/>
        </p:spPr>
        <p:txBody>
          <a:bodyPr wrap="none">
            <a:normAutofit/>
          </a:bodyPr>
          <a:lstStyle/>
          <a:p/>
          <a:p>
            <a:pPr algn="ctr"/>
            <a:r>
              <a:rPr sz="1600" b="0">
                <a:solidFill>
                  <a:srgbClr val="FFFFFF"/>
                </a:solidFill>
              </a:rPr>
              <a:t/>
            </a:r>
          </a:p>
        </p:txBody>
      </p:sp>
      <p:sp>
        <p:nvSpPr>
          <p:cNvPr id="7" name="TextBox 6"/>
          <p:cNvSpPr txBox="1"/>
          <p:nvPr/>
        </p:nvSpPr>
        <p:spPr>
          <a:xfrm>
            <a:off x="7315200" y="5943600"/>
            <a:ext cx="914400" cy="685800"/>
          </a:xfrm>
          <a:prstGeom prst="rect">
            <a:avLst/>
          </a:prstGeom>
          <a:noFill/>
        </p:spPr>
        <p:txBody>
          <a:bodyPr wrap="none">
            <a:normAutofit/>
          </a:bodyPr>
          <a:lstStyle/>
          <a:p/>
          <a:p>
            <a:pPr algn="r"/>
            <a:r>
              <a:rPr sz="1600" b="0">
                <a:solidFill>
                  <a:srgbClr val="FFFFFF"/>
                </a:solidFill>
              </a:rPr>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itle_slide.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1.gif"/>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57200" y="228600"/>
            <a:ext cx="8229600" cy="914400"/>
          </a:xfrm>
          <a:prstGeom prst="rect">
            <a:avLst/>
          </a:prstGeom>
          <a:noFill/>
        </p:spPr>
        <p:txBody>
          <a:bodyPr wrap="none">
            <a:normAutofit/>
          </a:bodyPr>
          <a:lstStyle/>
          <a:p/>
          <a:p>
            <a:pPr algn="ctr"/>
            <a:r>
              <a:rPr sz="3600" b="0">
                <a:solidFill>
                  <a:srgbClr val="FFFFFF"/>
                </a:solidFill>
              </a:rPr>
              <a:t>Aarti</a:t>
            </a:r>
          </a:p>
        </p:txBody>
      </p:sp>
      <p:sp>
        <p:nvSpPr>
          <p:cNvPr id="4" name="TextBox 3"/>
          <p:cNvSpPr txBox="1"/>
          <p:nvPr/>
        </p:nvSpPr>
        <p:spPr>
          <a:xfrm>
            <a:off x="457200" y="1143000"/>
            <a:ext cx="8229600" cy="5029200"/>
          </a:xfrm>
          <a:prstGeom prst="rect">
            <a:avLst/>
          </a:prstGeom>
          <a:noFill/>
        </p:spPr>
        <p:txBody>
          <a:bodyPr wrap="none">
            <a:normAutofit/>
          </a:bodyPr>
          <a:lstStyle/>
          <a:p/>
          <a:p>
            <a:pPr algn="ctr"/>
            <a:r>
              <a:rPr sz="3200" b="0">
                <a:solidFill>
                  <a:srgbClr val="FFFFFF"/>
                </a:solidFill>
              </a:rPr>
              <a:t>Om Jaya Jagadheesa Harey
Swami Sathya Sai Harey
Bhaktha Jana Samrakshaka 
Bhaktha Jana Samrakshaka 
Parthi Maheshwara
Om Jaya Jagadheesa Harey</a:t>
            </a:r>
          </a:p>
        </p:txBody>
      </p:sp>
      <p:sp>
        <p:nvSpPr>
          <p:cNvPr id="5" name="TextBox 4"/>
          <p:cNvSpPr txBox="1"/>
          <p:nvPr/>
        </p:nvSpPr>
        <p:spPr>
          <a:xfrm>
            <a:off x="457200" y="5943600"/>
            <a:ext cx="914400" cy="685800"/>
          </a:xfrm>
          <a:prstGeom prst="rect">
            <a:avLst/>
          </a:prstGeom>
          <a:noFill/>
        </p:spPr>
        <p:txBody>
          <a:bodyPr wrap="none">
            <a:normAutofit/>
          </a:bodyPr>
          <a:lstStyle/>
          <a:p/>
          <a:p>
            <a:pPr algn="l"/>
            <a:r>
              <a:rPr sz="1600" b="0">
                <a:solidFill>
                  <a:srgbClr val="FFFFFF"/>
                </a:solidFill>
              </a:rPr>
              <a:t>A</a:t>
            </a:r>
          </a:p>
        </p:txBody>
      </p:sp>
      <p:sp>
        <p:nvSpPr>
          <p:cNvPr id="6" name="TextBox 5"/>
          <p:cNvSpPr txBox="1"/>
          <p:nvPr/>
        </p:nvSpPr>
        <p:spPr>
          <a:xfrm>
            <a:off x="2286000" y="5943600"/>
            <a:ext cx="3657600" cy="685800"/>
          </a:xfrm>
          <a:prstGeom prst="rect">
            <a:avLst/>
          </a:prstGeom>
          <a:noFill/>
        </p:spPr>
        <p:txBody>
          <a:bodyPr wrap="none">
            <a:normAutofit/>
          </a:bodyPr>
          <a:lstStyle/>
          <a:p/>
          <a:p>
            <a:pPr algn="ctr"/>
            <a:r>
              <a:rPr sz="1600" b="0">
                <a:solidFill>
                  <a:srgbClr val="FFFFFF"/>
                </a:solidFill>
              </a:rPr>
              <a:t>Continued</a:t>
            </a:r>
          </a:p>
        </p:txBody>
      </p:sp>
      <p:sp>
        <p:nvSpPr>
          <p:cNvPr id="7" name="TextBox 6"/>
          <p:cNvSpPr txBox="1"/>
          <p:nvPr/>
        </p:nvSpPr>
        <p:spPr>
          <a:xfrm>
            <a:off x="7315200" y="5943600"/>
            <a:ext cx="914400" cy="685800"/>
          </a:xfrm>
          <a:prstGeom prst="rect">
            <a:avLst/>
          </a:prstGeom>
          <a:noFill/>
        </p:spPr>
        <p:txBody>
          <a:bodyPr wrap="none">
            <a:normAutofit/>
          </a:bodyPr>
          <a:lstStyle/>
          <a:p/>
          <a:p>
            <a:pPr algn="r"/>
            <a:r>
              <a:rPr sz="1600" b="0">
                <a:solidFill>
                  <a:srgbClr val="FFFFFF"/>
                </a:solidFill>
              </a:rPr>
              <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1.gif"/>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57200" y="228600"/>
            <a:ext cx="8229600" cy="914400"/>
          </a:xfrm>
          <a:prstGeom prst="rect">
            <a:avLst/>
          </a:prstGeom>
          <a:noFill/>
        </p:spPr>
        <p:txBody>
          <a:bodyPr wrap="none">
            <a:normAutofit/>
          </a:bodyPr>
          <a:lstStyle/>
          <a:p/>
          <a:p>
            <a:pPr algn="ctr"/>
            <a:r>
              <a:rPr sz="3600" b="0">
                <a:solidFill>
                  <a:srgbClr val="FFFFFF"/>
                </a:solidFill>
              </a:rPr>
              <a:t>Aarti</a:t>
            </a:r>
          </a:p>
        </p:txBody>
      </p:sp>
      <p:sp>
        <p:nvSpPr>
          <p:cNvPr id="4" name="TextBox 3"/>
          <p:cNvSpPr txBox="1"/>
          <p:nvPr/>
        </p:nvSpPr>
        <p:spPr>
          <a:xfrm>
            <a:off x="457200" y="1143000"/>
            <a:ext cx="8229600" cy="5029200"/>
          </a:xfrm>
          <a:prstGeom prst="rect">
            <a:avLst/>
          </a:prstGeom>
          <a:noFill/>
        </p:spPr>
        <p:txBody>
          <a:bodyPr wrap="none">
            <a:normAutofit/>
          </a:bodyPr>
          <a:lstStyle/>
          <a:p/>
          <a:p>
            <a:pPr algn="ctr"/>
            <a:r>
              <a:rPr sz="3200" b="0">
                <a:solidFill>
                  <a:srgbClr val="FFFFFF"/>
                </a:solidFill>
              </a:rPr>
              <a:t>Sashi Vadhana Sree Karaa Sarva Praana Pathey,
Swami Sarva Praana Pathey
Aasritha Kalpa Latheeka 
Aasritha Kalpa Latheeka 
Aapadh Baandhavaa
Om Jaya Jagadheesa Harey</a:t>
            </a:r>
          </a:p>
        </p:txBody>
      </p:sp>
      <p:sp>
        <p:nvSpPr>
          <p:cNvPr id="5" name="TextBox 4"/>
          <p:cNvSpPr txBox="1"/>
          <p:nvPr/>
        </p:nvSpPr>
        <p:spPr>
          <a:xfrm>
            <a:off x="457200" y="5943600"/>
            <a:ext cx="914400" cy="685800"/>
          </a:xfrm>
          <a:prstGeom prst="rect">
            <a:avLst/>
          </a:prstGeom>
          <a:noFill/>
        </p:spPr>
        <p:txBody>
          <a:bodyPr wrap="none">
            <a:normAutofit/>
          </a:bodyPr>
          <a:lstStyle/>
          <a:p/>
          <a:p>
            <a:pPr algn="l"/>
            <a:r>
              <a:rPr sz="1600" b="0">
                <a:solidFill>
                  <a:srgbClr val="FFFFFF"/>
                </a:solidFill>
              </a:rPr>
              <a:t>A</a:t>
            </a:r>
          </a:p>
        </p:txBody>
      </p:sp>
      <p:sp>
        <p:nvSpPr>
          <p:cNvPr id="6" name="TextBox 5"/>
          <p:cNvSpPr txBox="1"/>
          <p:nvPr/>
        </p:nvSpPr>
        <p:spPr>
          <a:xfrm>
            <a:off x="2286000" y="5943600"/>
            <a:ext cx="3657600" cy="685800"/>
          </a:xfrm>
          <a:prstGeom prst="rect">
            <a:avLst/>
          </a:prstGeom>
          <a:noFill/>
        </p:spPr>
        <p:txBody>
          <a:bodyPr wrap="none">
            <a:normAutofit/>
          </a:bodyPr>
          <a:lstStyle/>
          <a:p/>
          <a:p>
            <a:pPr algn="ctr"/>
            <a:r>
              <a:rPr sz="1600" b="0">
                <a:solidFill>
                  <a:srgbClr val="FFFFFF"/>
                </a:solidFill>
              </a:rPr>
              <a:t>Continued</a:t>
            </a:r>
          </a:p>
        </p:txBody>
      </p:sp>
      <p:sp>
        <p:nvSpPr>
          <p:cNvPr id="7" name="TextBox 6"/>
          <p:cNvSpPr txBox="1"/>
          <p:nvPr/>
        </p:nvSpPr>
        <p:spPr>
          <a:xfrm>
            <a:off x="7315200" y="5943600"/>
            <a:ext cx="914400" cy="685800"/>
          </a:xfrm>
          <a:prstGeom prst="rect">
            <a:avLst/>
          </a:prstGeom>
          <a:noFill/>
        </p:spPr>
        <p:txBody>
          <a:bodyPr wrap="none">
            <a:normAutofit/>
          </a:bodyPr>
          <a:lstStyle/>
          <a:p/>
          <a:p>
            <a:pPr algn="r"/>
            <a:r>
              <a:rPr sz="1600" b="0">
                <a:solidFill>
                  <a:srgbClr val="FFFFFF"/>
                </a:solidFill>
              </a:rPr>
              <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1.gif"/>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57200" y="228600"/>
            <a:ext cx="8229600" cy="914400"/>
          </a:xfrm>
          <a:prstGeom prst="rect">
            <a:avLst/>
          </a:prstGeom>
          <a:noFill/>
        </p:spPr>
        <p:txBody>
          <a:bodyPr wrap="none">
            <a:normAutofit/>
          </a:bodyPr>
          <a:lstStyle/>
          <a:p/>
          <a:p>
            <a:pPr algn="ctr"/>
            <a:r>
              <a:rPr sz="3600" b="0">
                <a:solidFill>
                  <a:srgbClr val="FFFFFF"/>
                </a:solidFill>
              </a:rPr>
              <a:t>Aarti</a:t>
            </a:r>
          </a:p>
        </p:txBody>
      </p:sp>
      <p:sp>
        <p:nvSpPr>
          <p:cNvPr id="4" name="TextBox 3"/>
          <p:cNvSpPr txBox="1"/>
          <p:nvPr/>
        </p:nvSpPr>
        <p:spPr>
          <a:xfrm>
            <a:off x="457200" y="1143000"/>
            <a:ext cx="8229600" cy="5029200"/>
          </a:xfrm>
          <a:prstGeom prst="rect">
            <a:avLst/>
          </a:prstGeom>
          <a:noFill/>
        </p:spPr>
        <p:txBody>
          <a:bodyPr wrap="none">
            <a:normAutofit/>
          </a:bodyPr>
          <a:lstStyle/>
          <a:p/>
          <a:p>
            <a:pPr algn="ctr"/>
            <a:r>
              <a:rPr sz="3200" b="0">
                <a:solidFill>
                  <a:srgbClr val="FFFFFF"/>
                </a:solidFill>
              </a:rPr>
              <a:t>Maatha Pitha Guru Dhaivamu Mari Anthayu Neevey
Swami Mari Anthayu Neevey
Naadha Brahma Jagan Naatha 
Naadha Brahma Jagan Naatha
Naagendra Shayanaa
Om Jaya Jagadheesa Harey</a:t>
            </a:r>
          </a:p>
        </p:txBody>
      </p:sp>
      <p:sp>
        <p:nvSpPr>
          <p:cNvPr id="5" name="TextBox 4"/>
          <p:cNvSpPr txBox="1"/>
          <p:nvPr/>
        </p:nvSpPr>
        <p:spPr>
          <a:xfrm>
            <a:off x="457200" y="5943600"/>
            <a:ext cx="914400" cy="685800"/>
          </a:xfrm>
          <a:prstGeom prst="rect">
            <a:avLst/>
          </a:prstGeom>
          <a:noFill/>
        </p:spPr>
        <p:txBody>
          <a:bodyPr wrap="none">
            <a:normAutofit/>
          </a:bodyPr>
          <a:lstStyle/>
          <a:p/>
          <a:p>
            <a:pPr algn="l"/>
            <a:r>
              <a:rPr sz="1600" b="0">
                <a:solidFill>
                  <a:srgbClr val="FFFFFF"/>
                </a:solidFill>
              </a:rPr>
              <a:t>A</a:t>
            </a:r>
          </a:p>
        </p:txBody>
      </p:sp>
      <p:sp>
        <p:nvSpPr>
          <p:cNvPr id="6" name="TextBox 5"/>
          <p:cNvSpPr txBox="1"/>
          <p:nvPr/>
        </p:nvSpPr>
        <p:spPr>
          <a:xfrm>
            <a:off x="2286000" y="5943600"/>
            <a:ext cx="3657600" cy="685800"/>
          </a:xfrm>
          <a:prstGeom prst="rect">
            <a:avLst/>
          </a:prstGeom>
          <a:noFill/>
        </p:spPr>
        <p:txBody>
          <a:bodyPr wrap="none">
            <a:normAutofit/>
          </a:bodyPr>
          <a:lstStyle/>
          <a:p/>
          <a:p>
            <a:pPr algn="ctr"/>
            <a:r>
              <a:rPr sz="1600" b="0">
                <a:solidFill>
                  <a:srgbClr val="FFFFFF"/>
                </a:solidFill>
              </a:rPr>
              <a:t>Continued</a:t>
            </a:r>
          </a:p>
        </p:txBody>
      </p:sp>
      <p:sp>
        <p:nvSpPr>
          <p:cNvPr id="7" name="TextBox 6"/>
          <p:cNvSpPr txBox="1"/>
          <p:nvPr/>
        </p:nvSpPr>
        <p:spPr>
          <a:xfrm>
            <a:off x="7315200" y="5943600"/>
            <a:ext cx="914400" cy="685800"/>
          </a:xfrm>
          <a:prstGeom prst="rect">
            <a:avLst/>
          </a:prstGeom>
          <a:noFill/>
        </p:spPr>
        <p:txBody>
          <a:bodyPr wrap="none">
            <a:normAutofit/>
          </a:bodyPr>
          <a:lstStyle/>
          <a:p/>
          <a:p>
            <a:pPr algn="r"/>
            <a:r>
              <a:rPr sz="1600" b="0">
                <a:solidFill>
                  <a:srgbClr val="FFFFFF"/>
                </a:solidFill>
              </a:rPr>
              <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1.gif"/>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57200" y="228600"/>
            <a:ext cx="8229600" cy="914400"/>
          </a:xfrm>
          <a:prstGeom prst="rect">
            <a:avLst/>
          </a:prstGeom>
          <a:noFill/>
        </p:spPr>
        <p:txBody>
          <a:bodyPr wrap="none">
            <a:normAutofit/>
          </a:bodyPr>
          <a:lstStyle/>
          <a:p/>
          <a:p>
            <a:pPr algn="ctr"/>
            <a:r>
              <a:rPr sz="3600" b="0">
                <a:solidFill>
                  <a:srgbClr val="FFFFFF"/>
                </a:solidFill>
              </a:rPr>
              <a:t>Aarti</a:t>
            </a:r>
          </a:p>
        </p:txBody>
      </p:sp>
      <p:sp>
        <p:nvSpPr>
          <p:cNvPr id="4" name="TextBox 3"/>
          <p:cNvSpPr txBox="1"/>
          <p:nvPr/>
        </p:nvSpPr>
        <p:spPr>
          <a:xfrm>
            <a:off x="457200" y="1143000"/>
            <a:ext cx="8229600" cy="5029200"/>
          </a:xfrm>
          <a:prstGeom prst="rect">
            <a:avLst/>
          </a:prstGeom>
          <a:noFill/>
        </p:spPr>
        <p:txBody>
          <a:bodyPr wrap="none">
            <a:normAutofit/>
          </a:bodyPr>
          <a:lstStyle/>
          <a:p/>
          <a:p>
            <a:pPr algn="ctr"/>
            <a:r>
              <a:rPr sz="3200" b="0">
                <a:solidFill>
                  <a:srgbClr val="FFFFFF"/>
                </a:solidFill>
              </a:rPr>
              <a:t>Omkaara Roopa Ojaswi Om Saayi Mahadeva 
Sathya Saayi Mahadeva
Mangala Aarathi Anduko 
Mangala Aarathi Anduko 
Mandhara Giridhari
Om Jaya Jagadheesa Harey</a:t>
            </a:r>
          </a:p>
        </p:txBody>
      </p:sp>
      <p:sp>
        <p:nvSpPr>
          <p:cNvPr id="5" name="TextBox 4"/>
          <p:cNvSpPr txBox="1"/>
          <p:nvPr/>
        </p:nvSpPr>
        <p:spPr>
          <a:xfrm>
            <a:off x="457200" y="5943600"/>
            <a:ext cx="914400" cy="685800"/>
          </a:xfrm>
          <a:prstGeom prst="rect">
            <a:avLst/>
          </a:prstGeom>
          <a:noFill/>
        </p:spPr>
        <p:txBody>
          <a:bodyPr wrap="none">
            <a:normAutofit/>
          </a:bodyPr>
          <a:lstStyle/>
          <a:p/>
          <a:p>
            <a:pPr algn="l"/>
            <a:r>
              <a:rPr sz="1600" b="0">
                <a:solidFill>
                  <a:srgbClr val="FFFFFF"/>
                </a:solidFill>
              </a:rPr>
              <a:t>A</a:t>
            </a:r>
          </a:p>
        </p:txBody>
      </p:sp>
      <p:sp>
        <p:nvSpPr>
          <p:cNvPr id="6" name="TextBox 5"/>
          <p:cNvSpPr txBox="1"/>
          <p:nvPr/>
        </p:nvSpPr>
        <p:spPr>
          <a:xfrm>
            <a:off x="2286000" y="5943600"/>
            <a:ext cx="3657600" cy="685800"/>
          </a:xfrm>
          <a:prstGeom prst="rect">
            <a:avLst/>
          </a:prstGeom>
          <a:noFill/>
        </p:spPr>
        <p:txBody>
          <a:bodyPr wrap="none">
            <a:normAutofit/>
          </a:bodyPr>
          <a:lstStyle/>
          <a:p/>
          <a:p>
            <a:pPr algn="ctr"/>
            <a:r>
              <a:rPr sz="1600" b="0">
                <a:solidFill>
                  <a:srgbClr val="FFFFFF"/>
                </a:solidFill>
              </a:rPr>
              <a:t>Continued</a:t>
            </a:r>
          </a:p>
        </p:txBody>
      </p:sp>
      <p:sp>
        <p:nvSpPr>
          <p:cNvPr id="7" name="TextBox 6"/>
          <p:cNvSpPr txBox="1"/>
          <p:nvPr/>
        </p:nvSpPr>
        <p:spPr>
          <a:xfrm>
            <a:off x="7315200" y="5943600"/>
            <a:ext cx="914400" cy="685800"/>
          </a:xfrm>
          <a:prstGeom prst="rect">
            <a:avLst/>
          </a:prstGeom>
          <a:noFill/>
        </p:spPr>
        <p:txBody>
          <a:bodyPr wrap="none">
            <a:normAutofit/>
          </a:bodyPr>
          <a:lstStyle/>
          <a:p/>
          <a:p>
            <a:pPr algn="r"/>
            <a:r>
              <a:rPr sz="1600" b="0">
                <a:solidFill>
                  <a:srgbClr val="FFFFFF"/>
                </a:solidFill>
              </a:rPr>
              <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1.gif"/>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57200" y="228600"/>
            <a:ext cx="8229600" cy="914400"/>
          </a:xfrm>
          <a:prstGeom prst="rect">
            <a:avLst/>
          </a:prstGeom>
          <a:noFill/>
        </p:spPr>
        <p:txBody>
          <a:bodyPr wrap="none">
            <a:normAutofit/>
          </a:bodyPr>
          <a:lstStyle/>
          <a:p/>
          <a:p>
            <a:pPr algn="ctr"/>
            <a:r>
              <a:rPr sz="3600" b="0">
                <a:solidFill>
                  <a:srgbClr val="FFFFFF"/>
                </a:solidFill>
              </a:rPr>
              <a:t>Aarti</a:t>
            </a:r>
          </a:p>
        </p:txBody>
      </p:sp>
      <p:sp>
        <p:nvSpPr>
          <p:cNvPr id="4" name="TextBox 3"/>
          <p:cNvSpPr txBox="1"/>
          <p:nvPr/>
        </p:nvSpPr>
        <p:spPr>
          <a:xfrm>
            <a:off x="457200" y="1143000"/>
            <a:ext cx="8229600" cy="5029200"/>
          </a:xfrm>
          <a:prstGeom prst="rect">
            <a:avLst/>
          </a:prstGeom>
          <a:noFill/>
        </p:spPr>
        <p:txBody>
          <a:bodyPr wrap="none">
            <a:normAutofit/>
          </a:bodyPr>
          <a:lstStyle/>
          <a:p/>
          <a:p>
            <a:pPr algn="ctr"/>
            <a:r>
              <a:rPr sz="3200" b="0">
                <a:solidFill>
                  <a:srgbClr val="FFFFFF"/>
                </a:solidFill>
              </a:rPr>
              <a:t>Narayana Narayana Om 
Sathya Narayana Narayana Narayana Om
Narayana Narayana Om 
Sathya Narayana Narayana Om 
Sathya Narayana Narayana Om || 3 ||
Om Jai Sad Guru Devaa</a:t>
            </a:r>
          </a:p>
        </p:txBody>
      </p:sp>
      <p:sp>
        <p:nvSpPr>
          <p:cNvPr id="5" name="TextBox 4"/>
          <p:cNvSpPr txBox="1"/>
          <p:nvPr/>
        </p:nvSpPr>
        <p:spPr>
          <a:xfrm>
            <a:off x="457200" y="5943600"/>
            <a:ext cx="914400" cy="685800"/>
          </a:xfrm>
          <a:prstGeom prst="rect">
            <a:avLst/>
          </a:prstGeom>
          <a:noFill/>
        </p:spPr>
        <p:txBody>
          <a:bodyPr wrap="none">
            <a:normAutofit/>
          </a:bodyPr>
          <a:lstStyle/>
          <a:p/>
          <a:p>
            <a:pPr algn="l"/>
            <a:r>
              <a:rPr sz="1600" b="0">
                <a:solidFill>
                  <a:srgbClr val="FFFFFF"/>
                </a:solidFill>
              </a:rPr>
              <a:t>A</a:t>
            </a:r>
          </a:p>
        </p:txBody>
      </p:sp>
      <p:sp>
        <p:nvSpPr>
          <p:cNvPr id="6" name="TextBox 5"/>
          <p:cNvSpPr txBox="1"/>
          <p:nvPr/>
        </p:nvSpPr>
        <p:spPr>
          <a:xfrm>
            <a:off x="2286000" y="5943600"/>
            <a:ext cx="3657600" cy="685800"/>
          </a:xfrm>
          <a:prstGeom prst="rect">
            <a:avLst/>
          </a:prstGeom>
          <a:noFill/>
        </p:spPr>
        <p:txBody>
          <a:bodyPr wrap="none">
            <a:normAutofit/>
          </a:bodyPr>
          <a:lstStyle/>
          <a:p/>
          <a:p>
            <a:pPr algn="ctr"/>
            <a:r>
              <a:rPr sz="1600" b="0">
                <a:solidFill>
                  <a:srgbClr val="FFFFFF"/>
                </a:solidFill>
              </a:rPr>
              <a:t/>
            </a:r>
          </a:p>
        </p:txBody>
      </p:sp>
      <p:sp>
        <p:nvSpPr>
          <p:cNvPr id="7" name="TextBox 6"/>
          <p:cNvSpPr txBox="1"/>
          <p:nvPr/>
        </p:nvSpPr>
        <p:spPr>
          <a:xfrm>
            <a:off x="7315200" y="5943600"/>
            <a:ext cx="914400" cy="685800"/>
          </a:xfrm>
          <a:prstGeom prst="rect">
            <a:avLst/>
          </a:prstGeom>
          <a:noFill/>
        </p:spPr>
        <p:txBody>
          <a:bodyPr wrap="none">
            <a:normAutofit/>
          </a:bodyPr>
          <a:lstStyle/>
          <a:p/>
          <a:p>
            <a:pPr algn="r"/>
            <a:r>
              <a:rPr sz="1600" b="0">
                <a:solidFill>
                  <a:srgbClr val="FFFFFF"/>
                </a:solidFill>
              </a:rPr>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2.gif"/>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57200" y="228600"/>
            <a:ext cx="8229600" cy="914400"/>
          </a:xfrm>
          <a:prstGeom prst="rect">
            <a:avLst/>
          </a:prstGeom>
          <a:noFill/>
        </p:spPr>
        <p:txBody>
          <a:bodyPr wrap="none">
            <a:normAutofit/>
          </a:bodyPr>
          <a:lstStyle/>
          <a:p/>
          <a:p>
            <a:pPr algn="ctr"/>
            <a:r>
              <a:rPr sz="3600" b="0">
                <a:solidFill>
                  <a:srgbClr val="FFFFFF"/>
                </a:solidFill>
              </a:rPr>
              <a:t>Akhanda Jyothi Jalao Sai Man Mandir Me</a:t>
            </a:r>
          </a:p>
        </p:txBody>
      </p:sp>
      <p:sp>
        <p:nvSpPr>
          <p:cNvPr id="4" name="TextBox 3"/>
          <p:cNvSpPr txBox="1"/>
          <p:nvPr/>
        </p:nvSpPr>
        <p:spPr>
          <a:xfrm>
            <a:off x="457200" y="1143000"/>
            <a:ext cx="8229600" cy="5029200"/>
          </a:xfrm>
          <a:prstGeom prst="rect">
            <a:avLst/>
          </a:prstGeom>
          <a:noFill/>
        </p:spPr>
        <p:txBody>
          <a:bodyPr wrap="none">
            <a:normAutofit/>
          </a:bodyPr>
          <a:lstStyle/>
          <a:p/>
          <a:p>
            <a:pPr algn="ctr"/>
            <a:r>
              <a:rPr sz="3200" b="0">
                <a:solidFill>
                  <a:srgbClr val="FFFFFF"/>
                </a:solidFill>
              </a:rPr>
              <a:t>Akhanda Jyothi Jalao Sai Man Mandir Me
Akhanda Jyothi Jalao (2)
Koti Surya Sama Theja Swaroopa
Sai Thum Ho Divya Swaroopa
Akhanda Jyothi Jalao (2)
Divya Jyothi Gnana Jyothi Prema Jyothi Jalao</a:t>
            </a:r>
          </a:p>
        </p:txBody>
      </p:sp>
      <p:sp>
        <p:nvSpPr>
          <p:cNvPr id="5" name="TextBox 4"/>
          <p:cNvSpPr txBox="1"/>
          <p:nvPr/>
        </p:nvSpPr>
        <p:spPr>
          <a:xfrm>
            <a:off x="457200" y="5943600"/>
            <a:ext cx="914400" cy="685800"/>
          </a:xfrm>
          <a:prstGeom prst="rect">
            <a:avLst/>
          </a:prstGeom>
          <a:noFill/>
        </p:spPr>
        <p:txBody>
          <a:bodyPr wrap="none">
            <a:normAutofit/>
          </a:bodyPr>
          <a:lstStyle/>
          <a:p/>
          <a:p>
            <a:pPr algn="l"/>
            <a:r>
              <a:rPr sz="1600" b="0">
                <a:solidFill>
                  <a:srgbClr val="FFFFFF"/>
                </a:solidFill>
              </a:rPr>
              <a:t>V</a:t>
            </a:r>
          </a:p>
        </p:txBody>
      </p:sp>
      <p:sp>
        <p:nvSpPr>
          <p:cNvPr id="6" name="TextBox 5"/>
          <p:cNvSpPr txBox="1"/>
          <p:nvPr/>
        </p:nvSpPr>
        <p:spPr>
          <a:xfrm>
            <a:off x="2286000" y="5943600"/>
            <a:ext cx="3657600" cy="685800"/>
          </a:xfrm>
          <a:prstGeom prst="rect">
            <a:avLst/>
          </a:prstGeom>
          <a:noFill/>
        </p:spPr>
        <p:txBody>
          <a:bodyPr wrap="none">
            <a:normAutofit/>
          </a:bodyPr>
          <a:lstStyle/>
          <a:p/>
          <a:p>
            <a:pPr algn="ctr"/>
            <a:r>
              <a:rPr sz="1600" b="0">
                <a:solidFill>
                  <a:srgbClr val="FFFFFF"/>
                </a:solidFill>
              </a:rPr>
              <a:t/>
            </a:r>
          </a:p>
        </p:txBody>
      </p:sp>
      <p:sp>
        <p:nvSpPr>
          <p:cNvPr id="7" name="TextBox 6"/>
          <p:cNvSpPr txBox="1"/>
          <p:nvPr/>
        </p:nvSpPr>
        <p:spPr>
          <a:xfrm>
            <a:off x="7315200" y="5943600"/>
            <a:ext cx="914400" cy="685800"/>
          </a:xfrm>
          <a:prstGeom prst="rect">
            <a:avLst/>
          </a:prstGeom>
          <a:noFill/>
        </p:spPr>
        <p:txBody>
          <a:bodyPr wrap="none">
            <a:normAutofit/>
          </a:bodyPr>
          <a:lstStyle/>
          <a:p/>
          <a:p>
            <a:pPr algn="r"/>
            <a:r>
              <a:rPr sz="1600" b="0">
                <a:solidFill>
                  <a:srgbClr val="FFFFFF"/>
                </a:solidFill>
              </a:rPr>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itle_slide.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1.gif"/>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57200" y="228600"/>
            <a:ext cx="8229600" cy="914400"/>
          </a:xfrm>
          <a:prstGeom prst="rect">
            <a:avLst/>
          </a:prstGeom>
          <a:noFill/>
        </p:spPr>
        <p:txBody>
          <a:bodyPr wrap="none">
            <a:normAutofit/>
          </a:bodyPr>
          <a:lstStyle/>
          <a:p/>
          <a:p>
            <a:pPr algn="ctr"/>
            <a:r>
              <a:rPr sz="3600" b="0">
                <a:solidFill>
                  <a:srgbClr val="FFFFFF"/>
                </a:solidFill>
              </a:rPr>
              <a:t>Madhurashtakam</a:t>
            </a:r>
          </a:p>
        </p:txBody>
      </p:sp>
      <p:sp>
        <p:nvSpPr>
          <p:cNvPr id="4" name="TextBox 3"/>
          <p:cNvSpPr txBox="1"/>
          <p:nvPr/>
        </p:nvSpPr>
        <p:spPr>
          <a:xfrm>
            <a:off x="457200" y="1143000"/>
            <a:ext cx="8229600" cy="5029200"/>
          </a:xfrm>
          <a:prstGeom prst="rect">
            <a:avLst/>
          </a:prstGeom>
          <a:noFill/>
        </p:spPr>
        <p:txBody>
          <a:bodyPr wrap="none">
            <a:normAutofit/>
          </a:bodyPr>
          <a:lstStyle/>
          <a:p/>
          <a:p>
            <a:pPr algn="ctr"/>
            <a:r>
              <a:rPr sz="3200" b="0">
                <a:solidFill>
                  <a:srgbClr val="FFFFFF"/>
                </a:solidFill>
              </a:rPr>
              <a:t>Adharam Madhuram Vadanam Madhuram 
Nayanam Madhuram Hasitam Madhuram |
Hrdayam Madhuram Gamanam Madhuram 
Madhura-Adhipater-Akhilam Madhuram ||2||</a:t>
            </a:r>
          </a:p>
        </p:txBody>
      </p:sp>
      <p:sp>
        <p:nvSpPr>
          <p:cNvPr id="5" name="TextBox 4"/>
          <p:cNvSpPr txBox="1"/>
          <p:nvPr/>
        </p:nvSpPr>
        <p:spPr>
          <a:xfrm>
            <a:off x="457200" y="5943600"/>
            <a:ext cx="914400" cy="685800"/>
          </a:xfrm>
          <a:prstGeom prst="rect">
            <a:avLst/>
          </a:prstGeom>
          <a:noFill/>
        </p:spPr>
        <p:txBody>
          <a:bodyPr wrap="none">
            <a:normAutofit/>
          </a:bodyPr>
          <a:lstStyle/>
          <a:p/>
          <a:p>
            <a:pPr algn="l"/>
            <a:r>
              <a:rPr sz="1600" b="0">
                <a:solidFill>
                  <a:srgbClr val="FFFFFF"/>
                </a:solidFill>
              </a:rPr>
              <a:t>B</a:t>
            </a:r>
          </a:p>
        </p:txBody>
      </p:sp>
      <p:sp>
        <p:nvSpPr>
          <p:cNvPr id="6" name="TextBox 5"/>
          <p:cNvSpPr txBox="1"/>
          <p:nvPr/>
        </p:nvSpPr>
        <p:spPr>
          <a:xfrm>
            <a:off x="2286000" y="5943600"/>
            <a:ext cx="3657600" cy="685800"/>
          </a:xfrm>
          <a:prstGeom prst="rect">
            <a:avLst/>
          </a:prstGeom>
          <a:noFill/>
        </p:spPr>
        <p:txBody>
          <a:bodyPr wrap="none">
            <a:normAutofit/>
          </a:bodyPr>
          <a:lstStyle/>
          <a:p/>
          <a:p>
            <a:pPr algn="ctr"/>
            <a:r>
              <a:rPr sz="1600" b="0">
                <a:solidFill>
                  <a:srgbClr val="FFFFFF"/>
                </a:solidFill>
              </a:rPr>
              <a:t>Continued</a:t>
            </a:r>
          </a:p>
        </p:txBody>
      </p:sp>
      <p:sp>
        <p:nvSpPr>
          <p:cNvPr id="7" name="TextBox 6"/>
          <p:cNvSpPr txBox="1"/>
          <p:nvPr/>
        </p:nvSpPr>
        <p:spPr>
          <a:xfrm>
            <a:off x="7315200" y="5943600"/>
            <a:ext cx="914400" cy="685800"/>
          </a:xfrm>
          <a:prstGeom prst="rect">
            <a:avLst/>
          </a:prstGeom>
          <a:noFill/>
        </p:spPr>
        <p:txBody>
          <a:bodyPr wrap="none">
            <a:normAutofit/>
          </a:bodyPr>
          <a:lstStyle/>
          <a:p/>
          <a:p>
            <a:pPr algn="r"/>
            <a:r>
              <a:rPr sz="1600" b="0">
                <a:solidFill>
                  <a:srgbClr val="FFFFFF"/>
                </a:solidFill>
              </a:rPr>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1.gif"/>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57200" y="228600"/>
            <a:ext cx="8229600" cy="914400"/>
          </a:xfrm>
          <a:prstGeom prst="rect">
            <a:avLst/>
          </a:prstGeom>
          <a:noFill/>
        </p:spPr>
        <p:txBody>
          <a:bodyPr wrap="none">
            <a:normAutofit/>
          </a:bodyPr>
          <a:lstStyle/>
          <a:p/>
          <a:p>
            <a:pPr algn="ctr"/>
            <a:r>
              <a:rPr sz="3600" b="0">
                <a:solidFill>
                  <a:srgbClr val="FFFFFF"/>
                </a:solidFill>
              </a:rPr>
              <a:t>Madhurashtakam</a:t>
            </a:r>
          </a:p>
        </p:txBody>
      </p:sp>
      <p:sp>
        <p:nvSpPr>
          <p:cNvPr id="4" name="TextBox 3"/>
          <p:cNvSpPr txBox="1"/>
          <p:nvPr/>
        </p:nvSpPr>
        <p:spPr>
          <a:xfrm>
            <a:off x="457200" y="1143000"/>
            <a:ext cx="8229600" cy="5029200"/>
          </a:xfrm>
          <a:prstGeom prst="rect">
            <a:avLst/>
          </a:prstGeom>
          <a:noFill/>
        </p:spPr>
        <p:txBody>
          <a:bodyPr wrap="none">
            <a:normAutofit/>
          </a:bodyPr>
          <a:lstStyle/>
          <a:p/>
          <a:p>
            <a:pPr algn="ctr"/>
            <a:r>
              <a:rPr sz="3200" b="0">
                <a:solidFill>
                  <a:srgbClr val="FFFFFF"/>
                </a:solidFill>
              </a:rPr>
              <a:t>Vacanam Madhuram Caritam Madhuram 
Vasanam Madhuram Valitam Madhuram |
Calitam Madhuram Bhramitam Madhuram
Madhura-Adhipater-Akhilam Madhuram ||2||</a:t>
            </a:r>
          </a:p>
        </p:txBody>
      </p:sp>
      <p:sp>
        <p:nvSpPr>
          <p:cNvPr id="5" name="TextBox 4"/>
          <p:cNvSpPr txBox="1"/>
          <p:nvPr/>
        </p:nvSpPr>
        <p:spPr>
          <a:xfrm>
            <a:off x="457200" y="5943600"/>
            <a:ext cx="914400" cy="685800"/>
          </a:xfrm>
          <a:prstGeom prst="rect">
            <a:avLst/>
          </a:prstGeom>
          <a:noFill/>
        </p:spPr>
        <p:txBody>
          <a:bodyPr wrap="none">
            <a:normAutofit/>
          </a:bodyPr>
          <a:lstStyle/>
          <a:p/>
          <a:p>
            <a:pPr algn="l"/>
            <a:r>
              <a:rPr sz="1600" b="0">
                <a:solidFill>
                  <a:srgbClr val="FFFFFF"/>
                </a:solidFill>
              </a:rPr>
              <a:t>B</a:t>
            </a:r>
          </a:p>
        </p:txBody>
      </p:sp>
      <p:sp>
        <p:nvSpPr>
          <p:cNvPr id="6" name="TextBox 5"/>
          <p:cNvSpPr txBox="1"/>
          <p:nvPr/>
        </p:nvSpPr>
        <p:spPr>
          <a:xfrm>
            <a:off x="2286000" y="5943600"/>
            <a:ext cx="3657600" cy="685800"/>
          </a:xfrm>
          <a:prstGeom prst="rect">
            <a:avLst/>
          </a:prstGeom>
          <a:noFill/>
        </p:spPr>
        <p:txBody>
          <a:bodyPr wrap="none">
            <a:normAutofit/>
          </a:bodyPr>
          <a:lstStyle/>
          <a:p/>
          <a:p>
            <a:pPr algn="ctr"/>
            <a:r>
              <a:rPr sz="1600" b="0">
                <a:solidFill>
                  <a:srgbClr val="FFFFFF"/>
                </a:solidFill>
              </a:rPr>
              <a:t>Continued</a:t>
            </a:r>
          </a:p>
        </p:txBody>
      </p:sp>
      <p:sp>
        <p:nvSpPr>
          <p:cNvPr id="7" name="TextBox 6"/>
          <p:cNvSpPr txBox="1"/>
          <p:nvPr/>
        </p:nvSpPr>
        <p:spPr>
          <a:xfrm>
            <a:off x="7315200" y="5943600"/>
            <a:ext cx="914400" cy="685800"/>
          </a:xfrm>
          <a:prstGeom prst="rect">
            <a:avLst/>
          </a:prstGeom>
          <a:noFill/>
        </p:spPr>
        <p:txBody>
          <a:bodyPr wrap="none">
            <a:normAutofit/>
          </a:bodyPr>
          <a:lstStyle/>
          <a:p/>
          <a:p>
            <a:pPr algn="r"/>
            <a:r>
              <a:rPr sz="1600" b="0">
                <a:solidFill>
                  <a:srgbClr val="FFFFFF"/>
                </a:solidFill>
              </a:rPr>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1.gif"/>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57200" y="228600"/>
            <a:ext cx="8229600" cy="914400"/>
          </a:xfrm>
          <a:prstGeom prst="rect">
            <a:avLst/>
          </a:prstGeom>
          <a:noFill/>
        </p:spPr>
        <p:txBody>
          <a:bodyPr wrap="none">
            <a:normAutofit/>
          </a:bodyPr>
          <a:lstStyle/>
          <a:p/>
          <a:p>
            <a:pPr algn="ctr"/>
            <a:r>
              <a:rPr sz="3600" b="0">
                <a:solidFill>
                  <a:srgbClr val="FFFFFF"/>
                </a:solidFill>
              </a:rPr>
              <a:t>Madhurashtakam</a:t>
            </a:r>
          </a:p>
        </p:txBody>
      </p:sp>
      <p:sp>
        <p:nvSpPr>
          <p:cNvPr id="4" name="TextBox 3"/>
          <p:cNvSpPr txBox="1"/>
          <p:nvPr/>
        </p:nvSpPr>
        <p:spPr>
          <a:xfrm>
            <a:off x="457200" y="1143000"/>
            <a:ext cx="8229600" cy="5029200"/>
          </a:xfrm>
          <a:prstGeom prst="rect">
            <a:avLst/>
          </a:prstGeom>
          <a:noFill/>
        </p:spPr>
        <p:txBody>
          <a:bodyPr wrap="none">
            <a:normAutofit/>
          </a:bodyPr>
          <a:lstStyle/>
          <a:p/>
          <a:p>
            <a:pPr algn="ctr"/>
            <a:r>
              <a:rPr sz="3200" b="0">
                <a:solidFill>
                  <a:srgbClr val="FFFFFF"/>
                </a:solidFill>
              </a:rPr>
              <a:t>Vennur-Madhuro Rennur-Madhurah 
Paannir-Madhurah Paadau Madhurau |
Nrtyam Madhuram Sakhyam Madhuram 
Madhura-Adhipater-Akhilam Madhuram ||1||</a:t>
            </a:r>
          </a:p>
        </p:txBody>
      </p:sp>
      <p:sp>
        <p:nvSpPr>
          <p:cNvPr id="5" name="TextBox 4"/>
          <p:cNvSpPr txBox="1"/>
          <p:nvPr/>
        </p:nvSpPr>
        <p:spPr>
          <a:xfrm>
            <a:off x="457200" y="5943600"/>
            <a:ext cx="914400" cy="685800"/>
          </a:xfrm>
          <a:prstGeom prst="rect">
            <a:avLst/>
          </a:prstGeom>
          <a:noFill/>
        </p:spPr>
        <p:txBody>
          <a:bodyPr wrap="none">
            <a:normAutofit/>
          </a:bodyPr>
          <a:lstStyle/>
          <a:p/>
          <a:p>
            <a:pPr algn="l"/>
            <a:r>
              <a:rPr sz="1600" b="0">
                <a:solidFill>
                  <a:srgbClr val="FFFFFF"/>
                </a:solidFill>
              </a:rPr>
              <a:t>B</a:t>
            </a:r>
          </a:p>
        </p:txBody>
      </p:sp>
      <p:sp>
        <p:nvSpPr>
          <p:cNvPr id="6" name="TextBox 5"/>
          <p:cNvSpPr txBox="1"/>
          <p:nvPr/>
        </p:nvSpPr>
        <p:spPr>
          <a:xfrm>
            <a:off x="2286000" y="5943600"/>
            <a:ext cx="3657600" cy="685800"/>
          </a:xfrm>
          <a:prstGeom prst="rect">
            <a:avLst/>
          </a:prstGeom>
          <a:noFill/>
        </p:spPr>
        <p:txBody>
          <a:bodyPr wrap="none">
            <a:normAutofit/>
          </a:bodyPr>
          <a:lstStyle/>
          <a:p/>
          <a:p>
            <a:pPr algn="ctr"/>
            <a:r>
              <a:rPr sz="1600" b="0">
                <a:solidFill>
                  <a:srgbClr val="FFFFFF"/>
                </a:solidFill>
              </a:rPr>
              <a:t>Continued</a:t>
            </a:r>
          </a:p>
        </p:txBody>
      </p:sp>
      <p:sp>
        <p:nvSpPr>
          <p:cNvPr id="7" name="TextBox 6"/>
          <p:cNvSpPr txBox="1"/>
          <p:nvPr/>
        </p:nvSpPr>
        <p:spPr>
          <a:xfrm>
            <a:off x="7315200" y="5943600"/>
            <a:ext cx="914400" cy="685800"/>
          </a:xfrm>
          <a:prstGeom prst="rect">
            <a:avLst/>
          </a:prstGeom>
          <a:noFill/>
        </p:spPr>
        <p:txBody>
          <a:bodyPr wrap="none">
            <a:normAutofit/>
          </a:bodyPr>
          <a:lstStyle/>
          <a:p/>
          <a:p>
            <a:pPr algn="r"/>
            <a:r>
              <a:rPr sz="1600" b="0">
                <a:solidFill>
                  <a:srgbClr val="FFFFFF"/>
                </a:solidFill>
              </a:rPr>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1.gif"/>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57200" y="228600"/>
            <a:ext cx="8229600" cy="914400"/>
          </a:xfrm>
          <a:prstGeom prst="rect">
            <a:avLst/>
          </a:prstGeom>
          <a:noFill/>
        </p:spPr>
        <p:txBody>
          <a:bodyPr wrap="none">
            <a:normAutofit/>
          </a:bodyPr>
          <a:lstStyle/>
          <a:p/>
          <a:p>
            <a:pPr algn="ctr"/>
            <a:r>
              <a:rPr sz="3600" b="0">
                <a:solidFill>
                  <a:srgbClr val="FFFFFF"/>
                </a:solidFill>
              </a:rPr>
              <a:t>Madhurashtakam</a:t>
            </a:r>
          </a:p>
        </p:txBody>
      </p:sp>
      <p:sp>
        <p:nvSpPr>
          <p:cNvPr id="4" name="TextBox 3"/>
          <p:cNvSpPr txBox="1"/>
          <p:nvPr/>
        </p:nvSpPr>
        <p:spPr>
          <a:xfrm>
            <a:off x="457200" y="1143000"/>
            <a:ext cx="8229600" cy="5029200"/>
          </a:xfrm>
          <a:prstGeom prst="rect">
            <a:avLst/>
          </a:prstGeom>
          <a:noFill/>
        </p:spPr>
        <p:txBody>
          <a:bodyPr wrap="none">
            <a:normAutofit/>
          </a:bodyPr>
          <a:lstStyle/>
          <a:p/>
          <a:p>
            <a:pPr algn="ctr"/>
            <a:r>
              <a:rPr sz="3200" b="0">
                <a:solidFill>
                  <a:srgbClr val="FFFFFF"/>
                </a:solidFill>
              </a:rPr>
              <a:t>Giitam Madhuram Piitam Madhuram 
Bhuktam Madhuram Suptam Madhuram |
Ruupam Madhuram Tilakam Madhuram
Madhura-Adhipater-Akhilam Madhuram ||2||</a:t>
            </a:r>
          </a:p>
        </p:txBody>
      </p:sp>
      <p:sp>
        <p:nvSpPr>
          <p:cNvPr id="5" name="TextBox 4"/>
          <p:cNvSpPr txBox="1"/>
          <p:nvPr/>
        </p:nvSpPr>
        <p:spPr>
          <a:xfrm>
            <a:off x="457200" y="5943600"/>
            <a:ext cx="914400" cy="685800"/>
          </a:xfrm>
          <a:prstGeom prst="rect">
            <a:avLst/>
          </a:prstGeom>
          <a:noFill/>
        </p:spPr>
        <p:txBody>
          <a:bodyPr wrap="none">
            <a:normAutofit/>
          </a:bodyPr>
          <a:lstStyle/>
          <a:p/>
          <a:p>
            <a:pPr algn="l"/>
            <a:r>
              <a:rPr sz="1600" b="0">
                <a:solidFill>
                  <a:srgbClr val="FFFFFF"/>
                </a:solidFill>
              </a:rPr>
              <a:t>B</a:t>
            </a:r>
          </a:p>
        </p:txBody>
      </p:sp>
      <p:sp>
        <p:nvSpPr>
          <p:cNvPr id="6" name="TextBox 5"/>
          <p:cNvSpPr txBox="1"/>
          <p:nvPr/>
        </p:nvSpPr>
        <p:spPr>
          <a:xfrm>
            <a:off x="2286000" y="5943600"/>
            <a:ext cx="3657600" cy="685800"/>
          </a:xfrm>
          <a:prstGeom prst="rect">
            <a:avLst/>
          </a:prstGeom>
          <a:noFill/>
        </p:spPr>
        <p:txBody>
          <a:bodyPr wrap="none">
            <a:normAutofit/>
          </a:bodyPr>
          <a:lstStyle/>
          <a:p/>
          <a:p>
            <a:pPr algn="ctr"/>
            <a:r>
              <a:rPr sz="1600" b="0">
                <a:solidFill>
                  <a:srgbClr val="FFFFFF"/>
                </a:solidFill>
              </a:rPr>
              <a:t>Continued</a:t>
            </a:r>
          </a:p>
        </p:txBody>
      </p:sp>
      <p:sp>
        <p:nvSpPr>
          <p:cNvPr id="7" name="TextBox 6"/>
          <p:cNvSpPr txBox="1"/>
          <p:nvPr/>
        </p:nvSpPr>
        <p:spPr>
          <a:xfrm>
            <a:off x="7315200" y="5943600"/>
            <a:ext cx="914400" cy="685800"/>
          </a:xfrm>
          <a:prstGeom prst="rect">
            <a:avLst/>
          </a:prstGeom>
          <a:noFill/>
        </p:spPr>
        <p:txBody>
          <a:bodyPr wrap="none">
            <a:normAutofit/>
          </a:bodyPr>
          <a:lstStyle/>
          <a:p/>
          <a:p>
            <a:pPr algn="r"/>
            <a:r>
              <a:rPr sz="1600" b="0">
                <a:solidFill>
                  <a:srgbClr val="FFFFFF"/>
                </a:solidFill>
              </a:rPr>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1.gif"/>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57200" y="228600"/>
            <a:ext cx="8229600" cy="914400"/>
          </a:xfrm>
          <a:prstGeom prst="rect">
            <a:avLst/>
          </a:prstGeom>
          <a:noFill/>
        </p:spPr>
        <p:txBody>
          <a:bodyPr wrap="none">
            <a:normAutofit/>
          </a:bodyPr>
          <a:lstStyle/>
          <a:p/>
          <a:p>
            <a:pPr algn="ctr"/>
            <a:r>
              <a:rPr sz="3600" b="0">
                <a:solidFill>
                  <a:srgbClr val="FFFFFF"/>
                </a:solidFill>
              </a:rPr>
              <a:t>Madhurashtakam</a:t>
            </a:r>
          </a:p>
        </p:txBody>
      </p:sp>
      <p:sp>
        <p:nvSpPr>
          <p:cNvPr id="4" name="TextBox 3"/>
          <p:cNvSpPr txBox="1"/>
          <p:nvPr/>
        </p:nvSpPr>
        <p:spPr>
          <a:xfrm>
            <a:off x="457200" y="1143000"/>
            <a:ext cx="8229600" cy="5029200"/>
          </a:xfrm>
          <a:prstGeom prst="rect">
            <a:avLst/>
          </a:prstGeom>
          <a:noFill/>
        </p:spPr>
        <p:txBody>
          <a:bodyPr wrap="none">
            <a:normAutofit/>
          </a:bodyPr>
          <a:lstStyle/>
          <a:p/>
          <a:p>
            <a:pPr algn="ctr"/>
            <a:r>
              <a:rPr sz="3200" b="0">
                <a:solidFill>
                  <a:srgbClr val="FFFFFF"/>
                </a:solidFill>
              </a:rPr>
              <a:t>Karannam Madhuram Tarannam Madhuram 
Harannam Madhuram Smarannam Madhuram |
Vamitam Madhuram Shamitam Madhuram 
Madhura-Adhipater-Akhilam Madhuram ||2||</a:t>
            </a:r>
          </a:p>
        </p:txBody>
      </p:sp>
      <p:sp>
        <p:nvSpPr>
          <p:cNvPr id="5" name="TextBox 4"/>
          <p:cNvSpPr txBox="1"/>
          <p:nvPr/>
        </p:nvSpPr>
        <p:spPr>
          <a:xfrm>
            <a:off x="457200" y="5943600"/>
            <a:ext cx="914400" cy="685800"/>
          </a:xfrm>
          <a:prstGeom prst="rect">
            <a:avLst/>
          </a:prstGeom>
          <a:noFill/>
        </p:spPr>
        <p:txBody>
          <a:bodyPr wrap="none">
            <a:normAutofit/>
          </a:bodyPr>
          <a:lstStyle/>
          <a:p/>
          <a:p>
            <a:pPr algn="l"/>
            <a:r>
              <a:rPr sz="1600" b="0">
                <a:solidFill>
                  <a:srgbClr val="FFFFFF"/>
                </a:solidFill>
              </a:rPr>
              <a:t>B</a:t>
            </a:r>
          </a:p>
        </p:txBody>
      </p:sp>
      <p:sp>
        <p:nvSpPr>
          <p:cNvPr id="6" name="TextBox 5"/>
          <p:cNvSpPr txBox="1"/>
          <p:nvPr/>
        </p:nvSpPr>
        <p:spPr>
          <a:xfrm>
            <a:off x="2286000" y="5943600"/>
            <a:ext cx="3657600" cy="685800"/>
          </a:xfrm>
          <a:prstGeom prst="rect">
            <a:avLst/>
          </a:prstGeom>
          <a:noFill/>
        </p:spPr>
        <p:txBody>
          <a:bodyPr wrap="none">
            <a:normAutofit/>
          </a:bodyPr>
          <a:lstStyle/>
          <a:p/>
          <a:p>
            <a:pPr algn="ctr"/>
            <a:r>
              <a:rPr sz="1600" b="0">
                <a:solidFill>
                  <a:srgbClr val="FFFFFF"/>
                </a:solidFill>
              </a:rPr>
              <a:t>Continued</a:t>
            </a:r>
          </a:p>
        </p:txBody>
      </p:sp>
      <p:sp>
        <p:nvSpPr>
          <p:cNvPr id="7" name="TextBox 6"/>
          <p:cNvSpPr txBox="1"/>
          <p:nvPr/>
        </p:nvSpPr>
        <p:spPr>
          <a:xfrm>
            <a:off x="7315200" y="5943600"/>
            <a:ext cx="914400" cy="685800"/>
          </a:xfrm>
          <a:prstGeom prst="rect">
            <a:avLst/>
          </a:prstGeom>
          <a:noFill/>
        </p:spPr>
        <p:txBody>
          <a:bodyPr wrap="none">
            <a:normAutofit/>
          </a:bodyPr>
          <a:lstStyle/>
          <a:p/>
          <a:p>
            <a:pPr algn="r"/>
            <a:r>
              <a:rPr sz="1600" b="0">
                <a:solidFill>
                  <a:srgbClr val="FFFFFF"/>
                </a:solidFill>
              </a:rPr>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1.gif"/>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57200" y="228600"/>
            <a:ext cx="8229600" cy="914400"/>
          </a:xfrm>
          <a:prstGeom prst="rect">
            <a:avLst/>
          </a:prstGeom>
          <a:noFill/>
        </p:spPr>
        <p:txBody>
          <a:bodyPr wrap="none">
            <a:normAutofit/>
          </a:bodyPr>
          <a:lstStyle/>
          <a:p/>
          <a:p>
            <a:pPr algn="ctr"/>
            <a:r>
              <a:rPr sz="3600" b="0">
                <a:solidFill>
                  <a:srgbClr val="FFFFFF"/>
                </a:solidFill>
              </a:rPr>
              <a:t>Madhurashtakam</a:t>
            </a:r>
          </a:p>
        </p:txBody>
      </p:sp>
      <p:sp>
        <p:nvSpPr>
          <p:cNvPr id="4" name="TextBox 3"/>
          <p:cNvSpPr txBox="1"/>
          <p:nvPr/>
        </p:nvSpPr>
        <p:spPr>
          <a:xfrm>
            <a:off x="457200" y="1143000"/>
            <a:ext cx="8229600" cy="5029200"/>
          </a:xfrm>
          <a:prstGeom prst="rect">
            <a:avLst/>
          </a:prstGeom>
          <a:noFill/>
        </p:spPr>
        <p:txBody>
          <a:bodyPr wrap="none">
            <a:normAutofit/>
          </a:bodyPr>
          <a:lstStyle/>
          <a:p/>
          <a:p>
            <a:pPr algn="ctr"/>
            <a:r>
              <a:rPr sz="3200" b="0">
                <a:solidFill>
                  <a:srgbClr val="FFFFFF"/>
                </a:solidFill>
              </a:rPr>
              <a:t>Gun.Jaa Madhuraa Maalaa Madhuraa
Yamunaa Madhuraa Viicii Madhuraa |
Salilam Madhuram Kamalam Madhuram 
Madhura-Adhipater Akhilam Madhuram ||2||</a:t>
            </a:r>
          </a:p>
        </p:txBody>
      </p:sp>
      <p:sp>
        <p:nvSpPr>
          <p:cNvPr id="5" name="TextBox 4"/>
          <p:cNvSpPr txBox="1"/>
          <p:nvPr/>
        </p:nvSpPr>
        <p:spPr>
          <a:xfrm>
            <a:off x="457200" y="5943600"/>
            <a:ext cx="914400" cy="685800"/>
          </a:xfrm>
          <a:prstGeom prst="rect">
            <a:avLst/>
          </a:prstGeom>
          <a:noFill/>
        </p:spPr>
        <p:txBody>
          <a:bodyPr wrap="none">
            <a:normAutofit/>
          </a:bodyPr>
          <a:lstStyle/>
          <a:p/>
          <a:p>
            <a:pPr algn="l"/>
            <a:r>
              <a:rPr sz="1600" b="0">
                <a:solidFill>
                  <a:srgbClr val="FFFFFF"/>
                </a:solidFill>
              </a:rPr>
              <a:t>B</a:t>
            </a:r>
          </a:p>
        </p:txBody>
      </p:sp>
      <p:sp>
        <p:nvSpPr>
          <p:cNvPr id="6" name="TextBox 5"/>
          <p:cNvSpPr txBox="1"/>
          <p:nvPr/>
        </p:nvSpPr>
        <p:spPr>
          <a:xfrm>
            <a:off x="2286000" y="5943600"/>
            <a:ext cx="3657600" cy="685800"/>
          </a:xfrm>
          <a:prstGeom prst="rect">
            <a:avLst/>
          </a:prstGeom>
          <a:noFill/>
        </p:spPr>
        <p:txBody>
          <a:bodyPr wrap="none">
            <a:normAutofit/>
          </a:bodyPr>
          <a:lstStyle/>
          <a:p/>
          <a:p>
            <a:pPr algn="ctr"/>
            <a:r>
              <a:rPr sz="1600" b="0">
                <a:solidFill>
                  <a:srgbClr val="FFFFFF"/>
                </a:solidFill>
              </a:rPr>
              <a:t>Continued</a:t>
            </a:r>
          </a:p>
        </p:txBody>
      </p:sp>
      <p:sp>
        <p:nvSpPr>
          <p:cNvPr id="7" name="TextBox 6"/>
          <p:cNvSpPr txBox="1"/>
          <p:nvPr/>
        </p:nvSpPr>
        <p:spPr>
          <a:xfrm>
            <a:off x="7315200" y="5943600"/>
            <a:ext cx="914400" cy="685800"/>
          </a:xfrm>
          <a:prstGeom prst="rect">
            <a:avLst/>
          </a:prstGeom>
          <a:noFill/>
        </p:spPr>
        <p:txBody>
          <a:bodyPr wrap="none">
            <a:normAutofit/>
          </a:bodyPr>
          <a:lstStyle/>
          <a:p/>
          <a:p>
            <a:pPr algn="r"/>
            <a:r>
              <a:rPr sz="1600" b="0">
                <a:solidFill>
                  <a:srgbClr val="FFFFFF"/>
                </a:solidFill>
              </a:rPr>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