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69EA11-6C61-4CD6-BC0E-5657B630FF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FB0A837-8D16-4C42-9165-BB14A124AF04}">
      <dgm:prSet/>
      <dgm:spPr/>
      <dgm:t>
        <a:bodyPr/>
        <a:lstStyle/>
        <a:p>
          <a:pPr>
            <a:defRPr cap="all"/>
          </a:pPr>
          <a:r>
            <a:rPr lang="en-US"/>
            <a:t>The Public Transit Fleet Management System (PTFMS) is a web-based application developed to help transit agencies monitor, track, and optimize the operations of buses, electric light rail, and diesel-electric trains.</a:t>
          </a:r>
        </a:p>
      </dgm:t>
    </dgm:pt>
    <dgm:pt modelId="{F823C696-16B6-4178-B09D-E6D3D81523B9}" type="parTrans" cxnId="{01CFE2DD-0EAD-48F1-8411-B6FDFEC96223}">
      <dgm:prSet/>
      <dgm:spPr/>
      <dgm:t>
        <a:bodyPr/>
        <a:lstStyle/>
        <a:p>
          <a:endParaRPr lang="en-US"/>
        </a:p>
      </dgm:t>
    </dgm:pt>
    <dgm:pt modelId="{E04053A9-070B-48D6-A521-012E27114280}" type="sibTrans" cxnId="{01CFE2DD-0EAD-48F1-8411-B6FDFEC96223}">
      <dgm:prSet/>
      <dgm:spPr/>
      <dgm:t>
        <a:bodyPr/>
        <a:lstStyle/>
        <a:p>
          <a:endParaRPr lang="en-US"/>
        </a:p>
      </dgm:t>
    </dgm:pt>
    <dgm:pt modelId="{F562D0CD-7D81-4152-9C98-8E8FA497EEAF}">
      <dgm:prSet/>
      <dgm:spPr/>
      <dgm:t>
        <a:bodyPr/>
        <a:lstStyle/>
        <a:p>
          <a:pPr>
            <a:defRPr cap="all"/>
          </a:pPr>
          <a:r>
            <a:rPr lang="en-US"/>
            <a:t>It integrates GPS tracking, energy monitoring, predictive maintenance alerts, and route optimization to enhance reliability and efficiency.</a:t>
          </a:r>
        </a:p>
      </dgm:t>
    </dgm:pt>
    <dgm:pt modelId="{1EE23899-C017-41CC-B65F-23D152138313}" type="parTrans" cxnId="{0618FA18-E4CD-4817-94C7-1922B8EC0A79}">
      <dgm:prSet/>
      <dgm:spPr/>
      <dgm:t>
        <a:bodyPr/>
        <a:lstStyle/>
        <a:p>
          <a:endParaRPr lang="en-US"/>
        </a:p>
      </dgm:t>
    </dgm:pt>
    <dgm:pt modelId="{E950272A-9E88-4192-922E-76EB2AB5B12C}" type="sibTrans" cxnId="{0618FA18-E4CD-4817-94C7-1922B8EC0A79}">
      <dgm:prSet/>
      <dgm:spPr/>
      <dgm:t>
        <a:bodyPr/>
        <a:lstStyle/>
        <a:p>
          <a:endParaRPr lang="en-US"/>
        </a:p>
      </dgm:t>
    </dgm:pt>
    <dgm:pt modelId="{BB817DA2-3779-476C-86DC-253800376F41}" type="pres">
      <dgm:prSet presAssocID="{D769EA11-6C61-4CD6-BC0E-5657B630FFC4}" presName="root" presStyleCnt="0">
        <dgm:presLayoutVars>
          <dgm:dir/>
          <dgm:resizeHandles val="exact"/>
        </dgm:presLayoutVars>
      </dgm:prSet>
      <dgm:spPr/>
    </dgm:pt>
    <dgm:pt modelId="{707B33D6-49FF-4E3C-9DCF-60787520773E}" type="pres">
      <dgm:prSet presAssocID="{BFB0A837-8D16-4C42-9165-BB14A124AF04}" presName="compNode" presStyleCnt="0"/>
      <dgm:spPr/>
    </dgm:pt>
    <dgm:pt modelId="{D1570124-A6E8-45AB-A716-FBEF90768A9D}" type="pres">
      <dgm:prSet presAssocID="{BFB0A837-8D16-4C42-9165-BB14A124AF04}" presName="iconBgRect" presStyleLbl="bgShp" presStyleIdx="0" presStyleCnt="2"/>
      <dgm:spPr/>
    </dgm:pt>
    <dgm:pt modelId="{B4466A86-6DBE-4E05-B265-ECC3C07609D3}" type="pres">
      <dgm:prSet presAssocID="{BFB0A837-8D16-4C42-9165-BB14A124AF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8F607B64-CE67-4D5B-A6EC-0299369C0807}" type="pres">
      <dgm:prSet presAssocID="{BFB0A837-8D16-4C42-9165-BB14A124AF04}" presName="spaceRect" presStyleCnt="0"/>
      <dgm:spPr/>
    </dgm:pt>
    <dgm:pt modelId="{D1654E13-F86A-4AF1-AAFC-385B12A35F13}" type="pres">
      <dgm:prSet presAssocID="{BFB0A837-8D16-4C42-9165-BB14A124AF04}" presName="textRect" presStyleLbl="revTx" presStyleIdx="0" presStyleCnt="2">
        <dgm:presLayoutVars>
          <dgm:chMax val="1"/>
          <dgm:chPref val="1"/>
        </dgm:presLayoutVars>
      </dgm:prSet>
      <dgm:spPr/>
    </dgm:pt>
    <dgm:pt modelId="{84F9109A-2FC0-4459-BF09-92A9520F6736}" type="pres">
      <dgm:prSet presAssocID="{E04053A9-070B-48D6-A521-012E27114280}" presName="sibTrans" presStyleCnt="0"/>
      <dgm:spPr/>
    </dgm:pt>
    <dgm:pt modelId="{7B15CDF4-6CB5-437D-80CC-A47071A5C17C}" type="pres">
      <dgm:prSet presAssocID="{F562D0CD-7D81-4152-9C98-8E8FA497EEAF}" presName="compNode" presStyleCnt="0"/>
      <dgm:spPr/>
    </dgm:pt>
    <dgm:pt modelId="{E84EDA6A-D099-4D9C-91A6-876CDE736FA2}" type="pres">
      <dgm:prSet presAssocID="{F562D0CD-7D81-4152-9C98-8E8FA497EEAF}" presName="iconBgRect" presStyleLbl="bgShp" presStyleIdx="1" presStyleCnt="2"/>
      <dgm:spPr/>
    </dgm:pt>
    <dgm:pt modelId="{9B9F0127-3AAA-4AEB-A2CC-FDF3382D891C}" type="pres">
      <dgm:prSet presAssocID="{F562D0CD-7D81-4152-9C98-8E8FA497EE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95413B3D-4DDC-4EF3-A24C-856C401949E7}" type="pres">
      <dgm:prSet presAssocID="{F562D0CD-7D81-4152-9C98-8E8FA497EEAF}" presName="spaceRect" presStyleCnt="0"/>
      <dgm:spPr/>
    </dgm:pt>
    <dgm:pt modelId="{F7EEEF90-CC88-4BFD-B2E5-4745CA63D8B4}" type="pres">
      <dgm:prSet presAssocID="{F562D0CD-7D81-4152-9C98-8E8FA497EE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18FA18-E4CD-4817-94C7-1922B8EC0A79}" srcId="{D769EA11-6C61-4CD6-BC0E-5657B630FFC4}" destId="{F562D0CD-7D81-4152-9C98-8E8FA497EEAF}" srcOrd="1" destOrd="0" parTransId="{1EE23899-C017-41CC-B65F-23D152138313}" sibTransId="{E950272A-9E88-4192-922E-76EB2AB5B12C}"/>
    <dgm:cxn modelId="{06627A4A-DDA3-411C-84A7-68F816F309AC}" type="presOf" srcId="{D769EA11-6C61-4CD6-BC0E-5657B630FFC4}" destId="{BB817DA2-3779-476C-86DC-253800376F41}" srcOrd="0" destOrd="0" presId="urn:microsoft.com/office/officeart/2018/5/layout/IconCircleLabelList"/>
    <dgm:cxn modelId="{8D265F70-A525-4293-9A11-D8D7EE5B5497}" type="presOf" srcId="{BFB0A837-8D16-4C42-9165-BB14A124AF04}" destId="{D1654E13-F86A-4AF1-AAFC-385B12A35F13}" srcOrd="0" destOrd="0" presId="urn:microsoft.com/office/officeart/2018/5/layout/IconCircleLabelList"/>
    <dgm:cxn modelId="{404FDD82-021A-4C4D-BFC1-912CA5A2770A}" type="presOf" srcId="{F562D0CD-7D81-4152-9C98-8E8FA497EEAF}" destId="{F7EEEF90-CC88-4BFD-B2E5-4745CA63D8B4}" srcOrd="0" destOrd="0" presId="urn:microsoft.com/office/officeart/2018/5/layout/IconCircleLabelList"/>
    <dgm:cxn modelId="{01CFE2DD-0EAD-48F1-8411-B6FDFEC96223}" srcId="{D769EA11-6C61-4CD6-BC0E-5657B630FFC4}" destId="{BFB0A837-8D16-4C42-9165-BB14A124AF04}" srcOrd="0" destOrd="0" parTransId="{F823C696-16B6-4178-B09D-E6D3D81523B9}" sibTransId="{E04053A9-070B-48D6-A521-012E27114280}"/>
    <dgm:cxn modelId="{F7ABD7F1-E0AF-4D15-8D1B-EF0F69A2F0F5}" type="presParOf" srcId="{BB817DA2-3779-476C-86DC-253800376F41}" destId="{707B33D6-49FF-4E3C-9DCF-60787520773E}" srcOrd="0" destOrd="0" presId="urn:microsoft.com/office/officeart/2018/5/layout/IconCircleLabelList"/>
    <dgm:cxn modelId="{B74A285C-AD33-4A79-A68C-71F5177E9E1A}" type="presParOf" srcId="{707B33D6-49FF-4E3C-9DCF-60787520773E}" destId="{D1570124-A6E8-45AB-A716-FBEF90768A9D}" srcOrd="0" destOrd="0" presId="urn:microsoft.com/office/officeart/2018/5/layout/IconCircleLabelList"/>
    <dgm:cxn modelId="{A21EF34E-0BF7-4174-B74B-5041AEFD666C}" type="presParOf" srcId="{707B33D6-49FF-4E3C-9DCF-60787520773E}" destId="{B4466A86-6DBE-4E05-B265-ECC3C07609D3}" srcOrd="1" destOrd="0" presId="urn:microsoft.com/office/officeart/2018/5/layout/IconCircleLabelList"/>
    <dgm:cxn modelId="{37F2B984-9701-485D-BA91-84DA3D2CA5A3}" type="presParOf" srcId="{707B33D6-49FF-4E3C-9DCF-60787520773E}" destId="{8F607B64-CE67-4D5B-A6EC-0299369C0807}" srcOrd="2" destOrd="0" presId="urn:microsoft.com/office/officeart/2018/5/layout/IconCircleLabelList"/>
    <dgm:cxn modelId="{5012D658-AE27-4C94-B947-22CB7E9FA3D8}" type="presParOf" srcId="{707B33D6-49FF-4E3C-9DCF-60787520773E}" destId="{D1654E13-F86A-4AF1-AAFC-385B12A35F13}" srcOrd="3" destOrd="0" presId="urn:microsoft.com/office/officeart/2018/5/layout/IconCircleLabelList"/>
    <dgm:cxn modelId="{98A98F23-D8A3-4EC1-ABC1-8E1F24BCCD90}" type="presParOf" srcId="{BB817DA2-3779-476C-86DC-253800376F41}" destId="{84F9109A-2FC0-4459-BF09-92A9520F6736}" srcOrd="1" destOrd="0" presId="urn:microsoft.com/office/officeart/2018/5/layout/IconCircleLabelList"/>
    <dgm:cxn modelId="{EB6FA109-E449-4B6D-8307-729C77ECAC70}" type="presParOf" srcId="{BB817DA2-3779-476C-86DC-253800376F41}" destId="{7B15CDF4-6CB5-437D-80CC-A47071A5C17C}" srcOrd="2" destOrd="0" presId="urn:microsoft.com/office/officeart/2018/5/layout/IconCircleLabelList"/>
    <dgm:cxn modelId="{D95881B0-A4D3-4648-A141-1396047A4D4B}" type="presParOf" srcId="{7B15CDF4-6CB5-437D-80CC-A47071A5C17C}" destId="{E84EDA6A-D099-4D9C-91A6-876CDE736FA2}" srcOrd="0" destOrd="0" presId="urn:microsoft.com/office/officeart/2018/5/layout/IconCircleLabelList"/>
    <dgm:cxn modelId="{B0796E26-8C2A-419E-9D67-5F6479B42CCF}" type="presParOf" srcId="{7B15CDF4-6CB5-437D-80CC-A47071A5C17C}" destId="{9B9F0127-3AAA-4AEB-A2CC-FDF3382D891C}" srcOrd="1" destOrd="0" presId="urn:microsoft.com/office/officeart/2018/5/layout/IconCircleLabelList"/>
    <dgm:cxn modelId="{232F4F3C-BDEE-425A-A941-97ECF97F4464}" type="presParOf" srcId="{7B15CDF4-6CB5-437D-80CC-A47071A5C17C}" destId="{95413B3D-4DDC-4EF3-A24C-856C401949E7}" srcOrd="2" destOrd="0" presId="urn:microsoft.com/office/officeart/2018/5/layout/IconCircleLabelList"/>
    <dgm:cxn modelId="{869DCCEC-E4AD-4013-A10C-ACB8BB25F7B0}" type="presParOf" srcId="{7B15CDF4-6CB5-437D-80CC-A47071A5C17C}" destId="{F7EEEF90-CC88-4BFD-B2E5-4745CA63D8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8A187-AB31-4D10-8661-A39A1C66C8F3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FB1068-6894-4B3C-BB73-6BC345450A26}">
      <dgm:prSet/>
      <dgm:spPr/>
      <dgm:t>
        <a:bodyPr/>
        <a:lstStyle/>
        <a:p>
          <a:r>
            <a:rPr lang="en-CA"/>
            <a:t>• Java 21</a:t>
          </a:r>
          <a:endParaRPr lang="en-US"/>
        </a:p>
      </dgm:t>
    </dgm:pt>
    <dgm:pt modelId="{E1BBC1C4-035E-4B9F-BAF2-D569003C3A95}" type="parTrans" cxnId="{C77DDF38-1A64-4181-AD26-C3F3121D1ECB}">
      <dgm:prSet/>
      <dgm:spPr/>
      <dgm:t>
        <a:bodyPr/>
        <a:lstStyle/>
        <a:p>
          <a:endParaRPr lang="en-US"/>
        </a:p>
      </dgm:t>
    </dgm:pt>
    <dgm:pt modelId="{E918E6C1-1E91-4DCA-AA84-FC79C3B4048F}" type="sibTrans" cxnId="{C77DDF38-1A64-4181-AD26-C3F3121D1ECB}">
      <dgm:prSet/>
      <dgm:spPr/>
      <dgm:t>
        <a:bodyPr/>
        <a:lstStyle/>
        <a:p>
          <a:endParaRPr lang="en-US"/>
        </a:p>
      </dgm:t>
    </dgm:pt>
    <dgm:pt modelId="{3D0B2AF7-6BB6-4CCD-A81C-501549EBFB01}">
      <dgm:prSet/>
      <dgm:spPr/>
      <dgm:t>
        <a:bodyPr/>
        <a:lstStyle/>
        <a:p>
          <a:r>
            <a:rPr lang="en-CA"/>
            <a:t>• Java Servlets</a:t>
          </a:r>
          <a:endParaRPr lang="en-US"/>
        </a:p>
      </dgm:t>
    </dgm:pt>
    <dgm:pt modelId="{E229FC2D-D79B-41C4-AA9A-CE9FBB437EEC}" type="parTrans" cxnId="{84C7AF18-432C-49C3-9042-B80C7523DE85}">
      <dgm:prSet/>
      <dgm:spPr/>
      <dgm:t>
        <a:bodyPr/>
        <a:lstStyle/>
        <a:p>
          <a:endParaRPr lang="en-US"/>
        </a:p>
      </dgm:t>
    </dgm:pt>
    <dgm:pt modelId="{A0F59600-EA93-4746-ADEE-C305D37872D3}" type="sibTrans" cxnId="{84C7AF18-432C-49C3-9042-B80C7523DE85}">
      <dgm:prSet/>
      <dgm:spPr/>
      <dgm:t>
        <a:bodyPr/>
        <a:lstStyle/>
        <a:p>
          <a:endParaRPr lang="en-US"/>
        </a:p>
      </dgm:t>
    </dgm:pt>
    <dgm:pt modelId="{54F13DD5-117F-4B72-A402-C8A832E727A6}">
      <dgm:prSet/>
      <dgm:spPr/>
      <dgm:t>
        <a:bodyPr/>
        <a:lstStyle/>
        <a:p>
          <a:r>
            <a:rPr lang="en-CA"/>
            <a:t>• MySQL 8.0.40</a:t>
          </a:r>
          <a:endParaRPr lang="en-US"/>
        </a:p>
      </dgm:t>
    </dgm:pt>
    <dgm:pt modelId="{76B9E528-EF98-4166-8F56-3C3866C0996D}" type="parTrans" cxnId="{54550F20-5C85-4916-8B8C-2BB17F80B1B1}">
      <dgm:prSet/>
      <dgm:spPr/>
      <dgm:t>
        <a:bodyPr/>
        <a:lstStyle/>
        <a:p>
          <a:endParaRPr lang="en-US"/>
        </a:p>
      </dgm:t>
    </dgm:pt>
    <dgm:pt modelId="{E0B9FE21-7823-4215-A45E-1D4741E8DDD4}" type="sibTrans" cxnId="{54550F20-5C85-4916-8B8C-2BB17F80B1B1}">
      <dgm:prSet/>
      <dgm:spPr/>
      <dgm:t>
        <a:bodyPr/>
        <a:lstStyle/>
        <a:p>
          <a:endParaRPr lang="en-US"/>
        </a:p>
      </dgm:t>
    </dgm:pt>
    <dgm:pt modelId="{F7EAA3D6-73AE-4314-87EE-A77864EF48AF}">
      <dgm:prSet/>
      <dgm:spPr/>
      <dgm:t>
        <a:bodyPr/>
        <a:lstStyle/>
        <a:p>
          <a:r>
            <a:rPr lang="en-CA"/>
            <a:t>• Apache Tomcat 9.0.90</a:t>
          </a:r>
          <a:endParaRPr lang="en-US"/>
        </a:p>
      </dgm:t>
    </dgm:pt>
    <dgm:pt modelId="{6A116C1C-D9EE-40EA-A71B-6FA635B58F1C}" type="parTrans" cxnId="{F6479252-DBA0-4150-8258-A03753D7E868}">
      <dgm:prSet/>
      <dgm:spPr/>
      <dgm:t>
        <a:bodyPr/>
        <a:lstStyle/>
        <a:p>
          <a:endParaRPr lang="en-US"/>
        </a:p>
      </dgm:t>
    </dgm:pt>
    <dgm:pt modelId="{09C5726C-1CD1-48F8-9B02-B4DA21BE0ED7}" type="sibTrans" cxnId="{F6479252-DBA0-4150-8258-A03753D7E868}">
      <dgm:prSet/>
      <dgm:spPr/>
      <dgm:t>
        <a:bodyPr/>
        <a:lstStyle/>
        <a:p>
          <a:endParaRPr lang="en-US"/>
        </a:p>
      </dgm:t>
    </dgm:pt>
    <dgm:pt modelId="{CFC97B78-7490-4321-B376-0324E628BAC3}">
      <dgm:prSet/>
      <dgm:spPr/>
      <dgm:t>
        <a:bodyPr/>
        <a:lstStyle/>
        <a:p>
          <a:r>
            <a:rPr lang="en-CA"/>
            <a:t>• NetBeans (Maven Project)</a:t>
          </a:r>
          <a:endParaRPr lang="en-US"/>
        </a:p>
      </dgm:t>
    </dgm:pt>
    <dgm:pt modelId="{7BF1AAE8-87EB-443F-B278-1F3420C8B5DE}" type="parTrans" cxnId="{BDE6FD3B-819F-4F71-86FD-748899A65C08}">
      <dgm:prSet/>
      <dgm:spPr/>
      <dgm:t>
        <a:bodyPr/>
        <a:lstStyle/>
        <a:p>
          <a:endParaRPr lang="en-US"/>
        </a:p>
      </dgm:t>
    </dgm:pt>
    <dgm:pt modelId="{532EAC7B-1489-405C-80C1-2B1C4AC9F519}" type="sibTrans" cxnId="{BDE6FD3B-819F-4F71-86FD-748899A65C08}">
      <dgm:prSet/>
      <dgm:spPr/>
      <dgm:t>
        <a:bodyPr/>
        <a:lstStyle/>
        <a:p>
          <a:endParaRPr lang="en-US"/>
        </a:p>
      </dgm:t>
    </dgm:pt>
    <dgm:pt modelId="{E47ECBD6-D7A0-4E33-A9C3-7D65608C0DA2}">
      <dgm:prSet/>
      <dgm:spPr/>
      <dgm:t>
        <a:bodyPr/>
        <a:lstStyle/>
        <a:p>
          <a:r>
            <a:rPr lang="en-CA"/>
            <a:t>• HTML/CSS for Frontend Styling</a:t>
          </a:r>
          <a:endParaRPr lang="en-US"/>
        </a:p>
      </dgm:t>
    </dgm:pt>
    <dgm:pt modelId="{2624DD67-C829-476C-8936-048A7D9D5CEC}" type="parTrans" cxnId="{69F3A8F5-1DE2-41C6-B75A-18ABA84787C7}">
      <dgm:prSet/>
      <dgm:spPr/>
      <dgm:t>
        <a:bodyPr/>
        <a:lstStyle/>
        <a:p>
          <a:endParaRPr lang="en-US"/>
        </a:p>
      </dgm:t>
    </dgm:pt>
    <dgm:pt modelId="{2B7BF025-CA3A-4DFA-A3D1-6E7144073522}" type="sibTrans" cxnId="{69F3A8F5-1DE2-41C6-B75A-18ABA84787C7}">
      <dgm:prSet/>
      <dgm:spPr/>
      <dgm:t>
        <a:bodyPr/>
        <a:lstStyle/>
        <a:p>
          <a:endParaRPr lang="en-US"/>
        </a:p>
      </dgm:t>
    </dgm:pt>
    <dgm:pt modelId="{944F0397-AB3F-47C3-8C53-816E45A1DC52}" type="pres">
      <dgm:prSet presAssocID="{3668A187-AB31-4D10-8661-A39A1C66C8F3}" presName="diagram" presStyleCnt="0">
        <dgm:presLayoutVars>
          <dgm:dir/>
          <dgm:resizeHandles val="exact"/>
        </dgm:presLayoutVars>
      </dgm:prSet>
      <dgm:spPr/>
    </dgm:pt>
    <dgm:pt modelId="{80713F1C-FB0E-418F-A3EE-CFE92F8CAF6E}" type="pres">
      <dgm:prSet presAssocID="{66FB1068-6894-4B3C-BB73-6BC345450A26}" presName="arrow" presStyleLbl="node1" presStyleIdx="0" presStyleCnt="6">
        <dgm:presLayoutVars>
          <dgm:bulletEnabled val="1"/>
        </dgm:presLayoutVars>
      </dgm:prSet>
      <dgm:spPr/>
    </dgm:pt>
    <dgm:pt modelId="{0F8504C8-1C0B-4570-9C7F-96B60420C4F6}" type="pres">
      <dgm:prSet presAssocID="{3D0B2AF7-6BB6-4CCD-A81C-501549EBFB01}" presName="arrow" presStyleLbl="node1" presStyleIdx="1" presStyleCnt="6">
        <dgm:presLayoutVars>
          <dgm:bulletEnabled val="1"/>
        </dgm:presLayoutVars>
      </dgm:prSet>
      <dgm:spPr/>
    </dgm:pt>
    <dgm:pt modelId="{A571E345-C0E7-4739-8BF4-96E6D0264E30}" type="pres">
      <dgm:prSet presAssocID="{54F13DD5-117F-4B72-A402-C8A832E727A6}" presName="arrow" presStyleLbl="node1" presStyleIdx="2" presStyleCnt="6">
        <dgm:presLayoutVars>
          <dgm:bulletEnabled val="1"/>
        </dgm:presLayoutVars>
      </dgm:prSet>
      <dgm:spPr/>
    </dgm:pt>
    <dgm:pt modelId="{DCDF9C44-BC7D-4EA9-9EAE-A338A4F01F40}" type="pres">
      <dgm:prSet presAssocID="{F7EAA3D6-73AE-4314-87EE-A77864EF48AF}" presName="arrow" presStyleLbl="node1" presStyleIdx="3" presStyleCnt="6">
        <dgm:presLayoutVars>
          <dgm:bulletEnabled val="1"/>
        </dgm:presLayoutVars>
      </dgm:prSet>
      <dgm:spPr/>
    </dgm:pt>
    <dgm:pt modelId="{5AC1BEBA-44B8-4777-9CE5-8C1EBB2C91C8}" type="pres">
      <dgm:prSet presAssocID="{CFC97B78-7490-4321-B376-0324E628BAC3}" presName="arrow" presStyleLbl="node1" presStyleIdx="4" presStyleCnt="6">
        <dgm:presLayoutVars>
          <dgm:bulletEnabled val="1"/>
        </dgm:presLayoutVars>
      </dgm:prSet>
      <dgm:spPr/>
    </dgm:pt>
    <dgm:pt modelId="{AE37E0CD-7AD5-4914-894B-A06047B1C823}" type="pres">
      <dgm:prSet presAssocID="{E47ECBD6-D7A0-4E33-A9C3-7D65608C0DA2}" presName="arrow" presStyleLbl="node1" presStyleIdx="5" presStyleCnt="6">
        <dgm:presLayoutVars>
          <dgm:bulletEnabled val="1"/>
        </dgm:presLayoutVars>
      </dgm:prSet>
      <dgm:spPr/>
    </dgm:pt>
  </dgm:ptLst>
  <dgm:cxnLst>
    <dgm:cxn modelId="{716CD301-0107-4B58-9B14-1FB335B9708B}" type="presOf" srcId="{3D0B2AF7-6BB6-4CCD-A81C-501549EBFB01}" destId="{0F8504C8-1C0B-4570-9C7F-96B60420C4F6}" srcOrd="0" destOrd="0" presId="urn:microsoft.com/office/officeart/2005/8/layout/arrow5"/>
    <dgm:cxn modelId="{84C7AF18-432C-49C3-9042-B80C7523DE85}" srcId="{3668A187-AB31-4D10-8661-A39A1C66C8F3}" destId="{3D0B2AF7-6BB6-4CCD-A81C-501549EBFB01}" srcOrd="1" destOrd="0" parTransId="{E229FC2D-D79B-41C4-AA9A-CE9FBB437EEC}" sibTransId="{A0F59600-EA93-4746-ADEE-C305D37872D3}"/>
    <dgm:cxn modelId="{54550F20-5C85-4916-8B8C-2BB17F80B1B1}" srcId="{3668A187-AB31-4D10-8661-A39A1C66C8F3}" destId="{54F13DD5-117F-4B72-A402-C8A832E727A6}" srcOrd="2" destOrd="0" parTransId="{76B9E528-EF98-4166-8F56-3C3866C0996D}" sibTransId="{E0B9FE21-7823-4215-A45E-1D4741E8DDD4}"/>
    <dgm:cxn modelId="{C77DDF38-1A64-4181-AD26-C3F3121D1ECB}" srcId="{3668A187-AB31-4D10-8661-A39A1C66C8F3}" destId="{66FB1068-6894-4B3C-BB73-6BC345450A26}" srcOrd="0" destOrd="0" parTransId="{E1BBC1C4-035E-4B9F-BAF2-D569003C3A95}" sibTransId="{E918E6C1-1E91-4DCA-AA84-FC79C3B4048F}"/>
    <dgm:cxn modelId="{BDE6FD3B-819F-4F71-86FD-748899A65C08}" srcId="{3668A187-AB31-4D10-8661-A39A1C66C8F3}" destId="{CFC97B78-7490-4321-B376-0324E628BAC3}" srcOrd="4" destOrd="0" parTransId="{7BF1AAE8-87EB-443F-B278-1F3420C8B5DE}" sibTransId="{532EAC7B-1489-405C-80C1-2B1C4AC9F519}"/>
    <dgm:cxn modelId="{F6479252-DBA0-4150-8258-A03753D7E868}" srcId="{3668A187-AB31-4D10-8661-A39A1C66C8F3}" destId="{F7EAA3D6-73AE-4314-87EE-A77864EF48AF}" srcOrd="3" destOrd="0" parTransId="{6A116C1C-D9EE-40EA-A71B-6FA635B58F1C}" sibTransId="{09C5726C-1CD1-48F8-9B02-B4DA21BE0ED7}"/>
    <dgm:cxn modelId="{2E86637C-DC72-4EDB-9ACE-A26DCA53AA90}" type="presOf" srcId="{F7EAA3D6-73AE-4314-87EE-A77864EF48AF}" destId="{DCDF9C44-BC7D-4EA9-9EAE-A338A4F01F40}" srcOrd="0" destOrd="0" presId="urn:microsoft.com/office/officeart/2005/8/layout/arrow5"/>
    <dgm:cxn modelId="{1AAFC07C-A533-4ABD-8C08-04C309241866}" type="presOf" srcId="{54F13DD5-117F-4B72-A402-C8A832E727A6}" destId="{A571E345-C0E7-4739-8BF4-96E6D0264E30}" srcOrd="0" destOrd="0" presId="urn:microsoft.com/office/officeart/2005/8/layout/arrow5"/>
    <dgm:cxn modelId="{B20F907D-0E96-4C2C-A5DC-572105418835}" type="presOf" srcId="{66FB1068-6894-4B3C-BB73-6BC345450A26}" destId="{80713F1C-FB0E-418F-A3EE-CFE92F8CAF6E}" srcOrd="0" destOrd="0" presId="urn:microsoft.com/office/officeart/2005/8/layout/arrow5"/>
    <dgm:cxn modelId="{F029589C-EB09-4A66-A55F-1ECFACFFF45A}" type="presOf" srcId="{3668A187-AB31-4D10-8661-A39A1C66C8F3}" destId="{944F0397-AB3F-47C3-8C53-816E45A1DC52}" srcOrd="0" destOrd="0" presId="urn:microsoft.com/office/officeart/2005/8/layout/arrow5"/>
    <dgm:cxn modelId="{2140B0DD-6F25-4848-B3B8-D3A0533DEA36}" type="presOf" srcId="{E47ECBD6-D7A0-4E33-A9C3-7D65608C0DA2}" destId="{AE37E0CD-7AD5-4914-894B-A06047B1C823}" srcOrd="0" destOrd="0" presId="urn:microsoft.com/office/officeart/2005/8/layout/arrow5"/>
    <dgm:cxn modelId="{69F3A8F5-1DE2-41C6-B75A-18ABA84787C7}" srcId="{3668A187-AB31-4D10-8661-A39A1C66C8F3}" destId="{E47ECBD6-D7A0-4E33-A9C3-7D65608C0DA2}" srcOrd="5" destOrd="0" parTransId="{2624DD67-C829-476C-8936-048A7D9D5CEC}" sibTransId="{2B7BF025-CA3A-4DFA-A3D1-6E7144073522}"/>
    <dgm:cxn modelId="{D7DA20F7-1E68-44E5-9664-DDD0BB2E18C1}" type="presOf" srcId="{CFC97B78-7490-4321-B376-0324E628BAC3}" destId="{5AC1BEBA-44B8-4777-9CE5-8C1EBB2C91C8}" srcOrd="0" destOrd="0" presId="urn:microsoft.com/office/officeart/2005/8/layout/arrow5"/>
    <dgm:cxn modelId="{15424689-A4D9-4092-B6C1-99D934096292}" type="presParOf" srcId="{944F0397-AB3F-47C3-8C53-816E45A1DC52}" destId="{80713F1C-FB0E-418F-A3EE-CFE92F8CAF6E}" srcOrd="0" destOrd="0" presId="urn:microsoft.com/office/officeart/2005/8/layout/arrow5"/>
    <dgm:cxn modelId="{9B270186-42F3-4146-9A6D-5C511BD13FBA}" type="presParOf" srcId="{944F0397-AB3F-47C3-8C53-816E45A1DC52}" destId="{0F8504C8-1C0B-4570-9C7F-96B60420C4F6}" srcOrd="1" destOrd="0" presId="urn:microsoft.com/office/officeart/2005/8/layout/arrow5"/>
    <dgm:cxn modelId="{A1656A11-3EE2-4909-B8F4-3730896807F3}" type="presParOf" srcId="{944F0397-AB3F-47C3-8C53-816E45A1DC52}" destId="{A571E345-C0E7-4739-8BF4-96E6D0264E30}" srcOrd="2" destOrd="0" presId="urn:microsoft.com/office/officeart/2005/8/layout/arrow5"/>
    <dgm:cxn modelId="{56C5F30E-F64E-4132-99E3-9AAE9A0BA88F}" type="presParOf" srcId="{944F0397-AB3F-47C3-8C53-816E45A1DC52}" destId="{DCDF9C44-BC7D-4EA9-9EAE-A338A4F01F40}" srcOrd="3" destOrd="0" presId="urn:microsoft.com/office/officeart/2005/8/layout/arrow5"/>
    <dgm:cxn modelId="{99F986A3-0CFA-4798-B343-5E7F642297ED}" type="presParOf" srcId="{944F0397-AB3F-47C3-8C53-816E45A1DC52}" destId="{5AC1BEBA-44B8-4777-9CE5-8C1EBB2C91C8}" srcOrd="4" destOrd="0" presId="urn:microsoft.com/office/officeart/2005/8/layout/arrow5"/>
    <dgm:cxn modelId="{F7549A47-5E89-47E7-8EAB-691CA706AD3C}" type="presParOf" srcId="{944F0397-AB3F-47C3-8C53-816E45A1DC52}" destId="{AE37E0CD-7AD5-4914-894B-A06047B1C823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7E333D-C140-4D22-80C8-75A316CA5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441BE0-C538-452A-9357-02E26B2BD11C}">
      <dgm:prSet/>
      <dgm:spPr/>
      <dgm:t>
        <a:bodyPr/>
        <a:lstStyle/>
        <a:p>
          <a:r>
            <a:rPr lang="en-US"/>
            <a:t>• DAO – Data Access Layer abstraction</a:t>
          </a:r>
        </a:p>
      </dgm:t>
    </dgm:pt>
    <dgm:pt modelId="{A223A092-7A6C-4EB0-BE61-5D6B410C8ABD}" type="parTrans" cxnId="{86297F6A-30BE-454F-A24A-D90D7D4EA5E4}">
      <dgm:prSet/>
      <dgm:spPr/>
      <dgm:t>
        <a:bodyPr/>
        <a:lstStyle/>
        <a:p>
          <a:endParaRPr lang="en-US"/>
        </a:p>
      </dgm:t>
    </dgm:pt>
    <dgm:pt modelId="{81CE36E6-5F48-4E28-8F96-1F1AC61E6290}" type="sibTrans" cxnId="{86297F6A-30BE-454F-A24A-D90D7D4EA5E4}">
      <dgm:prSet/>
      <dgm:spPr/>
      <dgm:t>
        <a:bodyPr/>
        <a:lstStyle/>
        <a:p>
          <a:endParaRPr lang="en-US"/>
        </a:p>
      </dgm:t>
    </dgm:pt>
    <dgm:pt modelId="{B479386F-3E3E-4CE1-9A36-7061F5D9FDD0}">
      <dgm:prSet/>
      <dgm:spPr/>
      <dgm:t>
        <a:bodyPr/>
        <a:lstStyle/>
        <a:p>
          <a:r>
            <a:rPr lang="en-US"/>
            <a:t>• Builder – Complex object creation (e.g., Vehicle)</a:t>
          </a:r>
        </a:p>
      </dgm:t>
    </dgm:pt>
    <dgm:pt modelId="{EAEE0B6E-CD44-4E13-8F92-36F0CAC36DF9}" type="parTrans" cxnId="{1E2E1408-D178-47FA-B554-0FF489DD7D23}">
      <dgm:prSet/>
      <dgm:spPr/>
      <dgm:t>
        <a:bodyPr/>
        <a:lstStyle/>
        <a:p>
          <a:endParaRPr lang="en-US"/>
        </a:p>
      </dgm:t>
    </dgm:pt>
    <dgm:pt modelId="{CB6E1934-56FA-4035-B719-A47365405E1A}" type="sibTrans" cxnId="{1E2E1408-D178-47FA-B554-0FF489DD7D23}">
      <dgm:prSet/>
      <dgm:spPr/>
      <dgm:t>
        <a:bodyPr/>
        <a:lstStyle/>
        <a:p>
          <a:endParaRPr lang="en-US"/>
        </a:p>
      </dgm:t>
    </dgm:pt>
    <dgm:pt modelId="{A950E1EE-7BD0-4F44-A16D-9B88DCC12C26}">
      <dgm:prSet/>
      <dgm:spPr/>
      <dgm:t>
        <a:bodyPr/>
        <a:lstStyle/>
        <a:p>
          <a:r>
            <a:rPr lang="en-US"/>
            <a:t>• Strategy – Maintenance and Report strategies</a:t>
          </a:r>
        </a:p>
      </dgm:t>
    </dgm:pt>
    <dgm:pt modelId="{2815FFAC-412C-4751-AC64-11557F639410}" type="parTrans" cxnId="{1BA009D7-9F7B-4A3C-8D0B-6088AF65412B}">
      <dgm:prSet/>
      <dgm:spPr/>
      <dgm:t>
        <a:bodyPr/>
        <a:lstStyle/>
        <a:p>
          <a:endParaRPr lang="en-US"/>
        </a:p>
      </dgm:t>
    </dgm:pt>
    <dgm:pt modelId="{4D173642-79E3-4DB6-B9EA-76F39F6A1DED}" type="sibTrans" cxnId="{1BA009D7-9F7B-4A3C-8D0B-6088AF65412B}">
      <dgm:prSet/>
      <dgm:spPr/>
      <dgm:t>
        <a:bodyPr/>
        <a:lstStyle/>
        <a:p>
          <a:endParaRPr lang="en-US"/>
        </a:p>
      </dgm:t>
    </dgm:pt>
    <dgm:pt modelId="{1B1E998A-6276-4757-8C9F-6373A98B1DAD}">
      <dgm:prSet/>
      <dgm:spPr/>
      <dgm:t>
        <a:bodyPr/>
        <a:lstStyle/>
        <a:p>
          <a:r>
            <a:rPr lang="en-US"/>
            <a:t>• Observer – Real-time alert system</a:t>
          </a:r>
        </a:p>
      </dgm:t>
    </dgm:pt>
    <dgm:pt modelId="{8C5E332F-FAF6-4052-AE14-2009E0FF3309}" type="parTrans" cxnId="{2FFA8D93-6B23-4E9A-82E8-C907BED2A823}">
      <dgm:prSet/>
      <dgm:spPr/>
      <dgm:t>
        <a:bodyPr/>
        <a:lstStyle/>
        <a:p>
          <a:endParaRPr lang="en-US"/>
        </a:p>
      </dgm:t>
    </dgm:pt>
    <dgm:pt modelId="{D2C40E8E-02C7-487F-81DE-C5D3EAE7E044}" type="sibTrans" cxnId="{2FFA8D93-6B23-4E9A-82E8-C907BED2A823}">
      <dgm:prSet/>
      <dgm:spPr/>
      <dgm:t>
        <a:bodyPr/>
        <a:lstStyle/>
        <a:p>
          <a:endParaRPr lang="en-US"/>
        </a:p>
      </dgm:t>
    </dgm:pt>
    <dgm:pt modelId="{8EF192E1-4C9E-4031-A2AB-AA26FA09F6BD}">
      <dgm:prSet/>
      <dgm:spPr/>
      <dgm:t>
        <a:bodyPr/>
        <a:lstStyle/>
        <a:p>
          <a:r>
            <a:rPr lang="en-US"/>
            <a:t>• Command – Execute vehicle maintenance tasks</a:t>
          </a:r>
        </a:p>
      </dgm:t>
    </dgm:pt>
    <dgm:pt modelId="{6906054D-A625-4797-8E5B-64739411FB8E}" type="parTrans" cxnId="{41E029B6-8E10-4CAD-A901-F582EB7B7411}">
      <dgm:prSet/>
      <dgm:spPr/>
      <dgm:t>
        <a:bodyPr/>
        <a:lstStyle/>
        <a:p>
          <a:endParaRPr lang="en-US"/>
        </a:p>
      </dgm:t>
    </dgm:pt>
    <dgm:pt modelId="{64C03C40-8AE8-4AA6-AE28-FE708157D252}" type="sibTrans" cxnId="{41E029B6-8E10-4CAD-A901-F582EB7B7411}">
      <dgm:prSet/>
      <dgm:spPr/>
      <dgm:t>
        <a:bodyPr/>
        <a:lstStyle/>
        <a:p>
          <a:endParaRPr lang="en-US"/>
        </a:p>
      </dgm:t>
    </dgm:pt>
    <dgm:pt modelId="{F66F2FC6-3FBB-4107-9716-284D7EEDA245}" type="pres">
      <dgm:prSet presAssocID="{C27E333D-C140-4D22-80C8-75A316CA5E34}" presName="linear" presStyleCnt="0">
        <dgm:presLayoutVars>
          <dgm:animLvl val="lvl"/>
          <dgm:resizeHandles val="exact"/>
        </dgm:presLayoutVars>
      </dgm:prSet>
      <dgm:spPr/>
    </dgm:pt>
    <dgm:pt modelId="{6B9B8959-899F-4B44-8A72-5F5E195EC71E}" type="pres">
      <dgm:prSet presAssocID="{27441BE0-C538-452A-9357-02E26B2BD1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433E32-F02D-47B4-A9E3-5BF2D14893A0}" type="pres">
      <dgm:prSet presAssocID="{81CE36E6-5F48-4E28-8F96-1F1AC61E6290}" presName="spacer" presStyleCnt="0"/>
      <dgm:spPr/>
    </dgm:pt>
    <dgm:pt modelId="{64C6CB76-8903-49DD-9173-6DC65AEDDE9C}" type="pres">
      <dgm:prSet presAssocID="{B479386F-3E3E-4CE1-9A36-7061F5D9FD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7C0007-ADCC-4C95-96A6-93EC9324B2D4}" type="pres">
      <dgm:prSet presAssocID="{CB6E1934-56FA-4035-B719-A47365405E1A}" presName="spacer" presStyleCnt="0"/>
      <dgm:spPr/>
    </dgm:pt>
    <dgm:pt modelId="{ED87BD95-154E-41E5-A22A-F19E0E6AC061}" type="pres">
      <dgm:prSet presAssocID="{A950E1EE-7BD0-4F44-A16D-9B88DCC12C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E49BD5-B9AB-41F6-884A-54B95286CCCF}" type="pres">
      <dgm:prSet presAssocID="{4D173642-79E3-4DB6-B9EA-76F39F6A1DED}" presName="spacer" presStyleCnt="0"/>
      <dgm:spPr/>
    </dgm:pt>
    <dgm:pt modelId="{3771EBEF-1882-4669-AE74-92B8D2A1DAF7}" type="pres">
      <dgm:prSet presAssocID="{1B1E998A-6276-4757-8C9F-6373A98B1D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8804B94-A685-4134-8CB5-54CC2648C374}" type="pres">
      <dgm:prSet presAssocID="{D2C40E8E-02C7-487F-81DE-C5D3EAE7E044}" presName="spacer" presStyleCnt="0"/>
      <dgm:spPr/>
    </dgm:pt>
    <dgm:pt modelId="{06D39688-AB26-4016-9124-3A2A79E9B4B4}" type="pres">
      <dgm:prSet presAssocID="{8EF192E1-4C9E-4031-A2AB-AA26FA09F6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E2E1408-D178-47FA-B554-0FF489DD7D23}" srcId="{C27E333D-C140-4D22-80C8-75A316CA5E34}" destId="{B479386F-3E3E-4CE1-9A36-7061F5D9FDD0}" srcOrd="1" destOrd="0" parTransId="{EAEE0B6E-CD44-4E13-8F92-36F0CAC36DF9}" sibTransId="{CB6E1934-56FA-4035-B719-A47365405E1A}"/>
    <dgm:cxn modelId="{DF3B6E23-A671-4C6C-B305-7B94D1219CDA}" type="presOf" srcId="{B479386F-3E3E-4CE1-9A36-7061F5D9FDD0}" destId="{64C6CB76-8903-49DD-9173-6DC65AEDDE9C}" srcOrd="0" destOrd="0" presId="urn:microsoft.com/office/officeart/2005/8/layout/vList2"/>
    <dgm:cxn modelId="{317A8630-B762-43E2-99EE-F85FAA8647BD}" type="presOf" srcId="{C27E333D-C140-4D22-80C8-75A316CA5E34}" destId="{F66F2FC6-3FBB-4107-9716-284D7EEDA245}" srcOrd="0" destOrd="0" presId="urn:microsoft.com/office/officeart/2005/8/layout/vList2"/>
    <dgm:cxn modelId="{C41EA33D-8D2F-4D92-A4D7-19A5F42CA0F3}" type="presOf" srcId="{A950E1EE-7BD0-4F44-A16D-9B88DCC12C26}" destId="{ED87BD95-154E-41E5-A22A-F19E0E6AC061}" srcOrd="0" destOrd="0" presId="urn:microsoft.com/office/officeart/2005/8/layout/vList2"/>
    <dgm:cxn modelId="{86297F6A-30BE-454F-A24A-D90D7D4EA5E4}" srcId="{C27E333D-C140-4D22-80C8-75A316CA5E34}" destId="{27441BE0-C538-452A-9357-02E26B2BD11C}" srcOrd="0" destOrd="0" parTransId="{A223A092-7A6C-4EB0-BE61-5D6B410C8ABD}" sibTransId="{81CE36E6-5F48-4E28-8F96-1F1AC61E6290}"/>
    <dgm:cxn modelId="{2FFA8D93-6B23-4E9A-82E8-C907BED2A823}" srcId="{C27E333D-C140-4D22-80C8-75A316CA5E34}" destId="{1B1E998A-6276-4757-8C9F-6373A98B1DAD}" srcOrd="3" destOrd="0" parTransId="{8C5E332F-FAF6-4052-AE14-2009E0FF3309}" sibTransId="{D2C40E8E-02C7-487F-81DE-C5D3EAE7E044}"/>
    <dgm:cxn modelId="{B0C1CC95-EE16-48D8-8CC8-A89A058F24A4}" type="presOf" srcId="{8EF192E1-4C9E-4031-A2AB-AA26FA09F6BD}" destId="{06D39688-AB26-4016-9124-3A2A79E9B4B4}" srcOrd="0" destOrd="0" presId="urn:microsoft.com/office/officeart/2005/8/layout/vList2"/>
    <dgm:cxn modelId="{2C0D62AD-5983-44CD-BDBD-A9F2E996C746}" type="presOf" srcId="{1B1E998A-6276-4757-8C9F-6373A98B1DAD}" destId="{3771EBEF-1882-4669-AE74-92B8D2A1DAF7}" srcOrd="0" destOrd="0" presId="urn:microsoft.com/office/officeart/2005/8/layout/vList2"/>
    <dgm:cxn modelId="{41E029B6-8E10-4CAD-A901-F582EB7B7411}" srcId="{C27E333D-C140-4D22-80C8-75A316CA5E34}" destId="{8EF192E1-4C9E-4031-A2AB-AA26FA09F6BD}" srcOrd="4" destOrd="0" parTransId="{6906054D-A625-4797-8E5B-64739411FB8E}" sibTransId="{64C03C40-8AE8-4AA6-AE28-FE708157D252}"/>
    <dgm:cxn modelId="{1BA009D7-9F7B-4A3C-8D0B-6088AF65412B}" srcId="{C27E333D-C140-4D22-80C8-75A316CA5E34}" destId="{A950E1EE-7BD0-4F44-A16D-9B88DCC12C26}" srcOrd="2" destOrd="0" parTransId="{2815FFAC-412C-4751-AC64-11557F639410}" sibTransId="{4D173642-79E3-4DB6-B9EA-76F39F6A1DED}"/>
    <dgm:cxn modelId="{DB7D3FE8-CCDF-4EEA-8B69-9A88ADD425C6}" type="presOf" srcId="{27441BE0-C538-452A-9357-02E26B2BD11C}" destId="{6B9B8959-899F-4B44-8A72-5F5E195EC71E}" srcOrd="0" destOrd="0" presId="urn:microsoft.com/office/officeart/2005/8/layout/vList2"/>
    <dgm:cxn modelId="{266D5F54-45A7-46E1-A540-3C8ACA11C6F8}" type="presParOf" srcId="{F66F2FC6-3FBB-4107-9716-284D7EEDA245}" destId="{6B9B8959-899F-4B44-8A72-5F5E195EC71E}" srcOrd="0" destOrd="0" presId="urn:microsoft.com/office/officeart/2005/8/layout/vList2"/>
    <dgm:cxn modelId="{FB332844-9B4B-4ECC-85E0-150F2DF990A8}" type="presParOf" srcId="{F66F2FC6-3FBB-4107-9716-284D7EEDA245}" destId="{12433E32-F02D-47B4-A9E3-5BF2D14893A0}" srcOrd="1" destOrd="0" presId="urn:microsoft.com/office/officeart/2005/8/layout/vList2"/>
    <dgm:cxn modelId="{B53C7549-972F-4A5C-B5CA-2A4F0BC8358B}" type="presParOf" srcId="{F66F2FC6-3FBB-4107-9716-284D7EEDA245}" destId="{64C6CB76-8903-49DD-9173-6DC65AEDDE9C}" srcOrd="2" destOrd="0" presId="urn:microsoft.com/office/officeart/2005/8/layout/vList2"/>
    <dgm:cxn modelId="{CA977770-E727-472A-98F7-62FF618EDBBD}" type="presParOf" srcId="{F66F2FC6-3FBB-4107-9716-284D7EEDA245}" destId="{057C0007-ADCC-4C95-96A6-93EC9324B2D4}" srcOrd="3" destOrd="0" presId="urn:microsoft.com/office/officeart/2005/8/layout/vList2"/>
    <dgm:cxn modelId="{7ED8B4F4-30AC-4246-A7C8-26B4D1715EAF}" type="presParOf" srcId="{F66F2FC6-3FBB-4107-9716-284D7EEDA245}" destId="{ED87BD95-154E-41E5-A22A-F19E0E6AC061}" srcOrd="4" destOrd="0" presId="urn:microsoft.com/office/officeart/2005/8/layout/vList2"/>
    <dgm:cxn modelId="{CC6E4A50-2E6B-4C23-B3E2-FD37A9EA47E2}" type="presParOf" srcId="{F66F2FC6-3FBB-4107-9716-284D7EEDA245}" destId="{A3E49BD5-B9AB-41F6-884A-54B95286CCCF}" srcOrd="5" destOrd="0" presId="urn:microsoft.com/office/officeart/2005/8/layout/vList2"/>
    <dgm:cxn modelId="{1DE883EA-2760-4B6E-B0F1-4E01AB86004C}" type="presParOf" srcId="{F66F2FC6-3FBB-4107-9716-284D7EEDA245}" destId="{3771EBEF-1882-4669-AE74-92B8D2A1DAF7}" srcOrd="6" destOrd="0" presId="urn:microsoft.com/office/officeart/2005/8/layout/vList2"/>
    <dgm:cxn modelId="{124BCF94-0B73-4FCB-B2F7-38A96D431BE8}" type="presParOf" srcId="{F66F2FC6-3FBB-4107-9716-284D7EEDA245}" destId="{F8804B94-A685-4134-8CB5-54CC2648C374}" srcOrd="7" destOrd="0" presId="urn:microsoft.com/office/officeart/2005/8/layout/vList2"/>
    <dgm:cxn modelId="{BC7CCBE8-B416-472C-B518-64BD2E086A07}" type="presParOf" srcId="{F66F2FC6-3FBB-4107-9716-284D7EEDA245}" destId="{06D39688-AB26-4016-9124-3A2A79E9B4B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0701DF-B5BD-4177-8C9A-FD5BC1C5F7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DA165D-4AB2-4FFF-AB19-1EB815E6E446}">
      <dgm:prSet/>
      <dgm:spPr/>
      <dgm:t>
        <a:bodyPr/>
        <a:lstStyle/>
        <a:p>
          <a:r>
            <a:rPr lang="en-CA"/>
            <a:t>1. Login / Register Page with Role-based access</a:t>
          </a:r>
          <a:endParaRPr lang="en-US"/>
        </a:p>
      </dgm:t>
    </dgm:pt>
    <dgm:pt modelId="{3DD2CC46-2599-4E3E-9565-2D3871BCC342}" type="parTrans" cxnId="{FB626E03-124F-4C6D-B2D4-7748E6348872}">
      <dgm:prSet/>
      <dgm:spPr/>
      <dgm:t>
        <a:bodyPr/>
        <a:lstStyle/>
        <a:p>
          <a:endParaRPr lang="en-US"/>
        </a:p>
      </dgm:t>
    </dgm:pt>
    <dgm:pt modelId="{5D4668CC-26A0-4928-95BB-D12EA6F375B8}" type="sibTrans" cxnId="{FB626E03-124F-4C6D-B2D4-7748E6348872}">
      <dgm:prSet/>
      <dgm:spPr/>
      <dgm:t>
        <a:bodyPr/>
        <a:lstStyle/>
        <a:p>
          <a:endParaRPr lang="en-US"/>
        </a:p>
      </dgm:t>
    </dgm:pt>
    <dgm:pt modelId="{79AA0806-7CB5-46BF-AB4F-228B75867944}">
      <dgm:prSet/>
      <dgm:spPr/>
      <dgm:t>
        <a:bodyPr/>
        <a:lstStyle/>
        <a:p>
          <a:r>
            <a:rPr lang="en-CA"/>
            <a:t>2. Welcome Dashboard</a:t>
          </a:r>
          <a:endParaRPr lang="en-US"/>
        </a:p>
      </dgm:t>
    </dgm:pt>
    <dgm:pt modelId="{B7697654-10BF-44DC-9920-240766F983CC}" type="parTrans" cxnId="{3339AA34-D06F-4015-BC71-CF362AAE0224}">
      <dgm:prSet/>
      <dgm:spPr/>
      <dgm:t>
        <a:bodyPr/>
        <a:lstStyle/>
        <a:p>
          <a:endParaRPr lang="en-US"/>
        </a:p>
      </dgm:t>
    </dgm:pt>
    <dgm:pt modelId="{B18DC8E6-DEF5-48C8-9404-48D871A9549C}" type="sibTrans" cxnId="{3339AA34-D06F-4015-BC71-CF362AAE0224}">
      <dgm:prSet/>
      <dgm:spPr/>
      <dgm:t>
        <a:bodyPr/>
        <a:lstStyle/>
        <a:p>
          <a:endParaRPr lang="en-US"/>
        </a:p>
      </dgm:t>
    </dgm:pt>
    <dgm:pt modelId="{8872B625-EAAD-4DAD-ABF0-B549E2EBDBD3}">
      <dgm:prSet/>
      <dgm:spPr/>
      <dgm:t>
        <a:bodyPr/>
        <a:lstStyle/>
        <a:p>
          <a:r>
            <a:rPr lang="en-CA"/>
            <a:t>3. Admin Tools (Vehicle Registration, Maintenance, Data Upload)</a:t>
          </a:r>
          <a:endParaRPr lang="en-US"/>
        </a:p>
      </dgm:t>
    </dgm:pt>
    <dgm:pt modelId="{4F6E2F4D-BA04-4D67-AF57-91538FE812C8}" type="parTrans" cxnId="{A801E8C7-E182-4814-9BEB-2525CF27A5B0}">
      <dgm:prSet/>
      <dgm:spPr/>
      <dgm:t>
        <a:bodyPr/>
        <a:lstStyle/>
        <a:p>
          <a:endParaRPr lang="en-US"/>
        </a:p>
      </dgm:t>
    </dgm:pt>
    <dgm:pt modelId="{13031C5A-979E-49C7-AA96-65D1217DCDC5}" type="sibTrans" cxnId="{A801E8C7-E182-4814-9BEB-2525CF27A5B0}">
      <dgm:prSet/>
      <dgm:spPr/>
      <dgm:t>
        <a:bodyPr/>
        <a:lstStyle/>
        <a:p>
          <a:endParaRPr lang="en-US"/>
        </a:p>
      </dgm:t>
    </dgm:pt>
    <dgm:pt modelId="{1ABE51C4-EF6B-4DFD-8304-AD9AA6D9ECC8}">
      <dgm:prSet/>
      <dgm:spPr/>
      <dgm:t>
        <a:bodyPr/>
        <a:lstStyle/>
        <a:p>
          <a:r>
            <a:rPr lang="en-CA"/>
            <a:t>4. Reports &amp; Metrics (Usage, Performance)</a:t>
          </a:r>
          <a:endParaRPr lang="en-US"/>
        </a:p>
      </dgm:t>
    </dgm:pt>
    <dgm:pt modelId="{C9C569D1-EE95-4D00-AE90-591CF749292A}" type="parTrans" cxnId="{4EAB558A-7070-4A1B-BF1F-FDB7C6EC01F5}">
      <dgm:prSet/>
      <dgm:spPr/>
      <dgm:t>
        <a:bodyPr/>
        <a:lstStyle/>
        <a:p>
          <a:endParaRPr lang="en-US"/>
        </a:p>
      </dgm:t>
    </dgm:pt>
    <dgm:pt modelId="{B3AD313F-8187-45BE-95CE-4EB3339600DF}" type="sibTrans" cxnId="{4EAB558A-7070-4A1B-BF1F-FDB7C6EC01F5}">
      <dgm:prSet/>
      <dgm:spPr/>
      <dgm:t>
        <a:bodyPr/>
        <a:lstStyle/>
        <a:p>
          <a:endParaRPr lang="en-US"/>
        </a:p>
      </dgm:t>
    </dgm:pt>
    <dgm:pt modelId="{E8F3A2DE-5208-4E42-88CC-44B9B8C711C2}">
      <dgm:prSet/>
      <dgm:spPr/>
      <dgm:t>
        <a:bodyPr/>
        <a:lstStyle/>
        <a:p>
          <a:r>
            <a:rPr lang="en-CA"/>
            <a:t>5. Logout and Session Security</a:t>
          </a:r>
          <a:endParaRPr lang="en-US"/>
        </a:p>
      </dgm:t>
    </dgm:pt>
    <dgm:pt modelId="{97B75D74-9012-4C0C-86C9-FFA8FEE8A764}" type="parTrans" cxnId="{30A96FA2-E4DC-4BEA-9ACB-DAD8BA4B9AC0}">
      <dgm:prSet/>
      <dgm:spPr/>
      <dgm:t>
        <a:bodyPr/>
        <a:lstStyle/>
        <a:p>
          <a:endParaRPr lang="en-US"/>
        </a:p>
      </dgm:t>
    </dgm:pt>
    <dgm:pt modelId="{0A7E6B13-7054-4881-B207-B2E8D10C0A6C}" type="sibTrans" cxnId="{30A96FA2-E4DC-4BEA-9ACB-DAD8BA4B9AC0}">
      <dgm:prSet/>
      <dgm:spPr/>
      <dgm:t>
        <a:bodyPr/>
        <a:lstStyle/>
        <a:p>
          <a:endParaRPr lang="en-US"/>
        </a:p>
      </dgm:t>
    </dgm:pt>
    <dgm:pt modelId="{B9EA844E-8793-4D94-9080-6108520E9180}" type="pres">
      <dgm:prSet presAssocID="{9E0701DF-B5BD-4177-8C9A-FD5BC1C5F7FF}" presName="vert0" presStyleCnt="0">
        <dgm:presLayoutVars>
          <dgm:dir/>
          <dgm:animOne val="branch"/>
          <dgm:animLvl val="lvl"/>
        </dgm:presLayoutVars>
      </dgm:prSet>
      <dgm:spPr/>
    </dgm:pt>
    <dgm:pt modelId="{7A058D24-1733-42C2-A883-A7DAF8A9AB13}" type="pres">
      <dgm:prSet presAssocID="{53DA165D-4AB2-4FFF-AB19-1EB815E6E446}" presName="thickLine" presStyleLbl="alignNode1" presStyleIdx="0" presStyleCnt="5"/>
      <dgm:spPr/>
    </dgm:pt>
    <dgm:pt modelId="{E9FBE047-0356-449B-85B2-9457073C0A92}" type="pres">
      <dgm:prSet presAssocID="{53DA165D-4AB2-4FFF-AB19-1EB815E6E446}" presName="horz1" presStyleCnt="0"/>
      <dgm:spPr/>
    </dgm:pt>
    <dgm:pt modelId="{1158100C-5B67-4C0B-96EE-3924C0610A5D}" type="pres">
      <dgm:prSet presAssocID="{53DA165D-4AB2-4FFF-AB19-1EB815E6E446}" presName="tx1" presStyleLbl="revTx" presStyleIdx="0" presStyleCnt="5"/>
      <dgm:spPr/>
    </dgm:pt>
    <dgm:pt modelId="{499C907F-F034-4341-B537-F33B93C5068B}" type="pres">
      <dgm:prSet presAssocID="{53DA165D-4AB2-4FFF-AB19-1EB815E6E446}" presName="vert1" presStyleCnt="0"/>
      <dgm:spPr/>
    </dgm:pt>
    <dgm:pt modelId="{812B6FFA-BC2E-48D7-979B-DFA1BA4B085D}" type="pres">
      <dgm:prSet presAssocID="{79AA0806-7CB5-46BF-AB4F-228B75867944}" presName="thickLine" presStyleLbl="alignNode1" presStyleIdx="1" presStyleCnt="5"/>
      <dgm:spPr/>
    </dgm:pt>
    <dgm:pt modelId="{817CA4F5-4E1D-4A04-A6AF-B7885E9127A5}" type="pres">
      <dgm:prSet presAssocID="{79AA0806-7CB5-46BF-AB4F-228B75867944}" presName="horz1" presStyleCnt="0"/>
      <dgm:spPr/>
    </dgm:pt>
    <dgm:pt modelId="{A696C873-B485-4CAB-8170-F82CD7312463}" type="pres">
      <dgm:prSet presAssocID="{79AA0806-7CB5-46BF-AB4F-228B75867944}" presName="tx1" presStyleLbl="revTx" presStyleIdx="1" presStyleCnt="5"/>
      <dgm:spPr/>
    </dgm:pt>
    <dgm:pt modelId="{444CB4B2-373C-4A55-B4E2-C4A4E2CF9861}" type="pres">
      <dgm:prSet presAssocID="{79AA0806-7CB5-46BF-AB4F-228B75867944}" presName="vert1" presStyleCnt="0"/>
      <dgm:spPr/>
    </dgm:pt>
    <dgm:pt modelId="{3C5679CD-7707-4518-AD35-EA7156969990}" type="pres">
      <dgm:prSet presAssocID="{8872B625-EAAD-4DAD-ABF0-B549E2EBDBD3}" presName="thickLine" presStyleLbl="alignNode1" presStyleIdx="2" presStyleCnt="5"/>
      <dgm:spPr/>
    </dgm:pt>
    <dgm:pt modelId="{529F1226-BBD6-427F-8A97-4ED1F0B58EF7}" type="pres">
      <dgm:prSet presAssocID="{8872B625-EAAD-4DAD-ABF0-B549E2EBDBD3}" presName="horz1" presStyleCnt="0"/>
      <dgm:spPr/>
    </dgm:pt>
    <dgm:pt modelId="{87252069-5D61-4C8D-892B-A5C1615B8C11}" type="pres">
      <dgm:prSet presAssocID="{8872B625-EAAD-4DAD-ABF0-B549E2EBDBD3}" presName="tx1" presStyleLbl="revTx" presStyleIdx="2" presStyleCnt="5"/>
      <dgm:spPr/>
    </dgm:pt>
    <dgm:pt modelId="{1FBD997B-F3D6-453B-A24E-B89C169265F9}" type="pres">
      <dgm:prSet presAssocID="{8872B625-EAAD-4DAD-ABF0-B549E2EBDBD3}" presName="vert1" presStyleCnt="0"/>
      <dgm:spPr/>
    </dgm:pt>
    <dgm:pt modelId="{BB85572C-6373-4555-AA70-CAF7005DB212}" type="pres">
      <dgm:prSet presAssocID="{1ABE51C4-EF6B-4DFD-8304-AD9AA6D9ECC8}" presName="thickLine" presStyleLbl="alignNode1" presStyleIdx="3" presStyleCnt="5"/>
      <dgm:spPr/>
    </dgm:pt>
    <dgm:pt modelId="{9B68FCDE-3917-41AA-BD7F-97A66E34B7B1}" type="pres">
      <dgm:prSet presAssocID="{1ABE51C4-EF6B-4DFD-8304-AD9AA6D9ECC8}" presName="horz1" presStyleCnt="0"/>
      <dgm:spPr/>
    </dgm:pt>
    <dgm:pt modelId="{EC6B4213-8A90-41DC-856B-A53BC3F2DF40}" type="pres">
      <dgm:prSet presAssocID="{1ABE51C4-EF6B-4DFD-8304-AD9AA6D9ECC8}" presName="tx1" presStyleLbl="revTx" presStyleIdx="3" presStyleCnt="5"/>
      <dgm:spPr/>
    </dgm:pt>
    <dgm:pt modelId="{993B62C4-0DFD-4B7A-B545-7E31023475BF}" type="pres">
      <dgm:prSet presAssocID="{1ABE51C4-EF6B-4DFD-8304-AD9AA6D9ECC8}" presName="vert1" presStyleCnt="0"/>
      <dgm:spPr/>
    </dgm:pt>
    <dgm:pt modelId="{D57C236E-5D18-4D1B-A33D-0C9AE0C97FEB}" type="pres">
      <dgm:prSet presAssocID="{E8F3A2DE-5208-4E42-88CC-44B9B8C711C2}" presName="thickLine" presStyleLbl="alignNode1" presStyleIdx="4" presStyleCnt="5"/>
      <dgm:spPr/>
    </dgm:pt>
    <dgm:pt modelId="{73C4810A-D7D4-472C-8A3D-5B2049E659F4}" type="pres">
      <dgm:prSet presAssocID="{E8F3A2DE-5208-4E42-88CC-44B9B8C711C2}" presName="horz1" presStyleCnt="0"/>
      <dgm:spPr/>
    </dgm:pt>
    <dgm:pt modelId="{BB711257-8366-4463-A7DE-7ABCC439C9FE}" type="pres">
      <dgm:prSet presAssocID="{E8F3A2DE-5208-4E42-88CC-44B9B8C711C2}" presName="tx1" presStyleLbl="revTx" presStyleIdx="4" presStyleCnt="5"/>
      <dgm:spPr/>
    </dgm:pt>
    <dgm:pt modelId="{C625BA5B-535B-416E-9A70-5D0597B9A9B9}" type="pres">
      <dgm:prSet presAssocID="{E8F3A2DE-5208-4E42-88CC-44B9B8C711C2}" presName="vert1" presStyleCnt="0"/>
      <dgm:spPr/>
    </dgm:pt>
  </dgm:ptLst>
  <dgm:cxnLst>
    <dgm:cxn modelId="{FB626E03-124F-4C6D-B2D4-7748E6348872}" srcId="{9E0701DF-B5BD-4177-8C9A-FD5BC1C5F7FF}" destId="{53DA165D-4AB2-4FFF-AB19-1EB815E6E446}" srcOrd="0" destOrd="0" parTransId="{3DD2CC46-2599-4E3E-9565-2D3871BCC342}" sibTransId="{5D4668CC-26A0-4928-95BB-D12EA6F375B8}"/>
    <dgm:cxn modelId="{CC56990D-706D-4A3A-B8BD-7C31E1877078}" type="presOf" srcId="{8872B625-EAAD-4DAD-ABF0-B549E2EBDBD3}" destId="{87252069-5D61-4C8D-892B-A5C1615B8C11}" srcOrd="0" destOrd="0" presId="urn:microsoft.com/office/officeart/2008/layout/LinedList"/>
    <dgm:cxn modelId="{19DCEE20-DB17-4088-8A25-C3B9D6B94E84}" type="presOf" srcId="{53DA165D-4AB2-4FFF-AB19-1EB815E6E446}" destId="{1158100C-5B67-4C0B-96EE-3924C0610A5D}" srcOrd="0" destOrd="0" presId="urn:microsoft.com/office/officeart/2008/layout/LinedList"/>
    <dgm:cxn modelId="{3339AA34-D06F-4015-BC71-CF362AAE0224}" srcId="{9E0701DF-B5BD-4177-8C9A-FD5BC1C5F7FF}" destId="{79AA0806-7CB5-46BF-AB4F-228B75867944}" srcOrd="1" destOrd="0" parTransId="{B7697654-10BF-44DC-9920-240766F983CC}" sibTransId="{B18DC8E6-DEF5-48C8-9404-48D871A9549C}"/>
    <dgm:cxn modelId="{4EAB558A-7070-4A1B-BF1F-FDB7C6EC01F5}" srcId="{9E0701DF-B5BD-4177-8C9A-FD5BC1C5F7FF}" destId="{1ABE51C4-EF6B-4DFD-8304-AD9AA6D9ECC8}" srcOrd="3" destOrd="0" parTransId="{C9C569D1-EE95-4D00-AE90-591CF749292A}" sibTransId="{B3AD313F-8187-45BE-95CE-4EB3339600DF}"/>
    <dgm:cxn modelId="{30A96FA2-E4DC-4BEA-9ACB-DAD8BA4B9AC0}" srcId="{9E0701DF-B5BD-4177-8C9A-FD5BC1C5F7FF}" destId="{E8F3A2DE-5208-4E42-88CC-44B9B8C711C2}" srcOrd="4" destOrd="0" parTransId="{97B75D74-9012-4C0C-86C9-FFA8FEE8A764}" sibTransId="{0A7E6B13-7054-4881-B207-B2E8D10C0A6C}"/>
    <dgm:cxn modelId="{4206B0A4-67F1-4840-AEE4-C2DCECCC8F22}" type="presOf" srcId="{79AA0806-7CB5-46BF-AB4F-228B75867944}" destId="{A696C873-B485-4CAB-8170-F82CD7312463}" srcOrd="0" destOrd="0" presId="urn:microsoft.com/office/officeart/2008/layout/LinedList"/>
    <dgm:cxn modelId="{A801E8C7-E182-4814-9BEB-2525CF27A5B0}" srcId="{9E0701DF-B5BD-4177-8C9A-FD5BC1C5F7FF}" destId="{8872B625-EAAD-4DAD-ABF0-B549E2EBDBD3}" srcOrd="2" destOrd="0" parTransId="{4F6E2F4D-BA04-4D67-AF57-91538FE812C8}" sibTransId="{13031C5A-979E-49C7-AA96-65D1217DCDC5}"/>
    <dgm:cxn modelId="{3D8198C9-7A75-4848-A428-B0828894B9FB}" type="presOf" srcId="{E8F3A2DE-5208-4E42-88CC-44B9B8C711C2}" destId="{BB711257-8366-4463-A7DE-7ABCC439C9FE}" srcOrd="0" destOrd="0" presId="urn:microsoft.com/office/officeart/2008/layout/LinedList"/>
    <dgm:cxn modelId="{96384DE7-AAB4-4003-BA62-0125E2D32B07}" type="presOf" srcId="{9E0701DF-B5BD-4177-8C9A-FD5BC1C5F7FF}" destId="{B9EA844E-8793-4D94-9080-6108520E9180}" srcOrd="0" destOrd="0" presId="urn:microsoft.com/office/officeart/2008/layout/LinedList"/>
    <dgm:cxn modelId="{631E3AEE-A220-4F54-B06D-A69DC97ED56B}" type="presOf" srcId="{1ABE51C4-EF6B-4DFD-8304-AD9AA6D9ECC8}" destId="{EC6B4213-8A90-41DC-856B-A53BC3F2DF40}" srcOrd="0" destOrd="0" presId="urn:microsoft.com/office/officeart/2008/layout/LinedList"/>
    <dgm:cxn modelId="{73CA7EE7-72F5-4300-9258-D5E87020FDF8}" type="presParOf" srcId="{B9EA844E-8793-4D94-9080-6108520E9180}" destId="{7A058D24-1733-42C2-A883-A7DAF8A9AB13}" srcOrd="0" destOrd="0" presId="urn:microsoft.com/office/officeart/2008/layout/LinedList"/>
    <dgm:cxn modelId="{973A6030-E03F-4DDF-96E4-5C6E36F4BCAB}" type="presParOf" srcId="{B9EA844E-8793-4D94-9080-6108520E9180}" destId="{E9FBE047-0356-449B-85B2-9457073C0A92}" srcOrd="1" destOrd="0" presId="urn:microsoft.com/office/officeart/2008/layout/LinedList"/>
    <dgm:cxn modelId="{635EF4BC-7AAE-4DE9-8614-15F5D09A5566}" type="presParOf" srcId="{E9FBE047-0356-449B-85B2-9457073C0A92}" destId="{1158100C-5B67-4C0B-96EE-3924C0610A5D}" srcOrd="0" destOrd="0" presId="urn:microsoft.com/office/officeart/2008/layout/LinedList"/>
    <dgm:cxn modelId="{C49E549E-2D34-452F-B01E-36D1EDEB6BC9}" type="presParOf" srcId="{E9FBE047-0356-449B-85B2-9457073C0A92}" destId="{499C907F-F034-4341-B537-F33B93C5068B}" srcOrd="1" destOrd="0" presId="urn:microsoft.com/office/officeart/2008/layout/LinedList"/>
    <dgm:cxn modelId="{0EC61D92-4054-4635-A6D0-585157488D45}" type="presParOf" srcId="{B9EA844E-8793-4D94-9080-6108520E9180}" destId="{812B6FFA-BC2E-48D7-979B-DFA1BA4B085D}" srcOrd="2" destOrd="0" presId="urn:microsoft.com/office/officeart/2008/layout/LinedList"/>
    <dgm:cxn modelId="{975B372B-8628-4707-96F4-14818C3DDD56}" type="presParOf" srcId="{B9EA844E-8793-4D94-9080-6108520E9180}" destId="{817CA4F5-4E1D-4A04-A6AF-B7885E9127A5}" srcOrd="3" destOrd="0" presId="urn:microsoft.com/office/officeart/2008/layout/LinedList"/>
    <dgm:cxn modelId="{A850286F-B64C-4CAF-959F-5A8BBC56069A}" type="presParOf" srcId="{817CA4F5-4E1D-4A04-A6AF-B7885E9127A5}" destId="{A696C873-B485-4CAB-8170-F82CD7312463}" srcOrd="0" destOrd="0" presId="urn:microsoft.com/office/officeart/2008/layout/LinedList"/>
    <dgm:cxn modelId="{39DB96F3-5266-4EB3-9A71-98F46BB3ECAE}" type="presParOf" srcId="{817CA4F5-4E1D-4A04-A6AF-B7885E9127A5}" destId="{444CB4B2-373C-4A55-B4E2-C4A4E2CF9861}" srcOrd="1" destOrd="0" presId="urn:microsoft.com/office/officeart/2008/layout/LinedList"/>
    <dgm:cxn modelId="{52A659EC-1D69-417B-96E2-858E67CF6571}" type="presParOf" srcId="{B9EA844E-8793-4D94-9080-6108520E9180}" destId="{3C5679CD-7707-4518-AD35-EA7156969990}" srcOrd="4" destOrd="0" presId="urn:microsoft.com/office/officeart/2008/layout/LinedList"/>
    <dgm:cxn modelId="{9CE286AB-6155-46D0-87CE-9DEFC98F8AAB}" type="presParOf" srcId="{B9EA844E-8793-4D94-9080-6108520E9180}" destId="{529F1226-BBD6-427F-8A97-4ED1F0B58EF7}" srcOrd="5" destOrd="0" presId="urn:microsoft.com/office/officeart/2008/layout/LinedList"/>
    <dgm:cxn modelId="{EAFCA164-9DD4-4F87-ABCB-22534BA41446}" type="presParOf" srcId="{529F1226-BBD6-427F-8A97-4ED1F0B58EF7}" destId="{87252069-5D61-4C8D-892B-A5C1615B8C11}" srcOrd="0" destOrd="0" presId="urn:microsoft.com/office/officeart/2008/layout/LinedList"/>
    <dgm:cxn modelId="{475DBD4F-A150-49EB-B96B-4F30977C51DE}" type="presParOf" srcId="{529F1226-BBD6-427F-8A97-4ED1F0B58EF7}" destId="{1FBD997B-F3D6-453B-A24E-B89C169265F9}" srcOrd="1" destOrd="0" presId="urn:microsoft.com/office/officeart/2008/layout/LinedList"/>
    <dgm:cxn modelId="{F58A88EF-FC40-456B-A534-746FD9ABB87C}" type="presParOf" srcId="{B9EA844E-8793-4D94-9080-6108520E9180}" destId="{BB85572C-6373-4555-AA70-CAF7005DB212}" srcOrd="6" destOrd="0" presId="urn:microsoft.com/office/officeart/2008/layout/LinedList"/>
    <dgm:cxn modelId="{F7D2171E-081A-49B8-90B2-7A42306A5579}" type="presParOf" srcId="{B9EA844E-8793-4D94-9080-6108520E9180}" destId="{9B68FCDE-3917-41AA-BD7F-97A66E34B7B1}" srcOrd="7" destOrd="0" presId="urn:microsoft.com/office/officeart/2008/layout/LinedList"/>
    <dgm:cxn modelId="{268C6499-5D0C-4018-B762-E8D643259D1A}" type="presParOf" srcId="{9B68FCDE-3917-41AA-BD7F-97A66E34B7B1}" destId="{EC6B4213-8A90-41DC-856B-A53BC3F2DF40}" srcOrd="0" destOrd="0" presId="urn:microsoft.com/office/officeart/2008/layout/LinedList"/>
    <dgm:cxn modelId="{785A4E72-B8EA-408D-9CE3-59D02A5ADAB2}" type="presParOf" srcId="{9B68FCDE-3917-41AA-BD7F-97A66E34B7B1}" destId="{993B62C4-0DFD-4B7A-B545-7E31023475BF}" srcOrd="1" destOrd="0" presId="urn:microsoft.com/office/officeart/2008/layout/LinedList"/>
    <dgm:cxn modelId="{0422603A-619C-4713-AEDD-58ECE5B82135}" type="presParOf" srcId="{B9EA844E-8793-4D94-9080-6108520E9180}" destId="{D57C236E-5D18-4D1B-A33D-0C9AE0C97FEB}" srcOrd="8" destOrd="0" presId="urn:microsoft.com/office/officeart/2008/layout/LinedList"/>
    <dgm:cxn modelId="{044E3622-781A-4438-AB6C-6EBB69CD8A58}" type="presParOf" srcId="{B9EA844E-8793-4D94-9080-6108520E9180}" destId="{73C4810A-D7D4-472C-8A3D-5B2049E659F4}" srcOrd="9" destOrd="0" presId="urn:microsoft.com/office/officeart/2008/layout/LinedList"/>
    <dgm:cxn modelId="{EA4C106C-F919-480C-83EA-CB7DD94665CF}" type="presParOf" srcId="{73C4810A-D7D4-472C-8A3D-5B2049E659F4}" destId="{BB711257-8366-4463-A7DE-7ABCC439C9FE}" srcOrd="0" destOrd="0" presId="urn:microsoft.com/office/officeart/2008/layout/LinedList"/>
    <dgm:cxn modelId="{7E2D6DDB-C75B-4E2E-98E1-8EDD189F9758}" type="presParOf" srcId="{73C4810A-D7D4-472C-8A3D-5B2049E659F4}" destId="{C625BA5B-535B-416E-9A70-5D0597B9A9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70124-A6E8-45AB-A716-FBEF90768A9D}">
      <dsp:nvSpPr>
        <dsp:cNvPr id="0" name=""/>
        <dsp:cNvSpPr/>
      </dsp:nvSpPr>
      <dsp:spPr>
        <a:xfrm>
          <a:off x="2044800" y="3419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66A86-6DBE-4E05-B265-ECC3C07609D3}">
      <dsp:nvSpPr>
        <dsp:cNvPr id="0" name=""/>
        <dsp:cNvSpPr/>
      </dsp:nvSpPr>
      <dsp:spPr>
        <a:xfrm>
          <a:off x="2512800" y="8099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54E13-F86A-4AF1-AAFC-385B12A35F13}">
      <dsp:nvSpPr>
        <dsp:cNvPr id="0" name=""/>
        <dsp:cNvSpPr/>
      </dsp:nvSpPr>
      <dsp:spPr>
        <a:xfrm>
          <a:off x="1342800" y="3221919"/>
          <a:ext cx="36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Public Transit Fleet Management System (PTFMS) is a web-based application developed to help transit agencies monitor, track, and optimize the operations of buses, electric light rail, and diesel-electric trains.</a:t>
          </a:r>
        </a:p>
      </dsp:txBody>
      <dsp:txXfrm>
        <a:off x="1342800" y="3221919"/>
        <a:ext cx="3600000" cy="787500"/>
      </dsp:txXfrm>
    </dsp:sp>
    <dsp:sp modelId="{E84EDA6A-D099-4D9C-91A6-876CDE736FA2}">
      <dsp:nvSpPr>
        <dsp:cNvPr id="0" name=""/>
        <dsp:cNvSpPr/>
      </dsp:nvSpPr>
      <dsp:spPr>
        <a:xfrm>
          <a:off x="6274800" y="3419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F0127-3AAA-4AEB-A2CC-FDF3382D891C}">
      <dsp:nvSpPr>
        <dsp:cNvPr id="0" name=""/>
        <dsp:cNvSpPr/>
      </dsp:nvSpPr>
      <dsp:spPr>
        <a:xfrm>
          <a:off x="6742800" y="8099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EEF90-CC88-4BFD-B2E5-4745CA63D8B4}">
      <dsp:nvSpPr>
        <dsp:cNvPr id="0" name=""/>
        <dsp:cNvSpPr/>
      </dsp:nvSpPr>
      <dsp:spPr>
        <a:xfrm>
          <a:off x="5572800" y="3221919"/>
          <a:ext cx="36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integrates GPS tracking, energy monitoring, predictive maintenance alerts, and route optimization to enhance reliability and efficiency.</a:t>
          </a:r>
        </a:p>
      </dsp:txBody>
      <dsp:txXfrm>
        <a:off x="5572800" y="3221919"/>
        <a:ext cx="36000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13F1C-FB0E-418F-A3EE-CFE92F8CAF6E}">
      <dsp:nvSpPr>
        <dsp:cNvPr id="0" name=""/>
        <dsp:cNvSpPr/>
      </dsp:nvSpPr>
      <dsp:spPr>
        <a:xfrm>
          <a:off x="4559498" y="347"/>
          <a:ext cx="1396603" cy="13966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• Java 21</a:t>
          </a:r>
          <a:endParaRPr lang="en-US" sz="1200" kern="1200"/>
        </a:p>
      </dsp:txBody>
      <dsp:txXfrm>
        <a:off x="4908649" y="347"/>
        <a:ext cx="698301" cy="1152197"/>
      </dsp:txXfrm>
    </dsp:sp>
    <dsp:sp modelId="{0F8504C8-1C0B-4570-9C7F-96B60420C4F6}">
      <dsp:nvSpPr>
        <dsp:cNvPr id="0" name=""/>
        <dsp:cNvSpPr/>
      </dsp:nvSpPr>
      <dsp:spPr>
        <a:xfrm rot="3600000">
          <a:off x="5838634" y="738857"/>
          <a:ext cx="1396603" cy="13966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• Java Servlets</a:t>
          </a:r>
          <a:endParaRPr lang="en-US" sz="1200" kern="1200"/>
        </a:p>
      </dsp:txBody>
      <dsp:txXfrm rot="-5400000">
        <a:off x="6066668" y="1026907"/>
        <a:ext cx="1152197" cy="698301"/>
      </dsp:txXfrm>
    </dsp:sp>
    <dsp:sp modelId="{A571E345-C0E7-4739-8BF4-96E6D0264E30}">
      <dsp:nvSpPr>
        <dsp:cNvPr id="0" name=""/>
        <dsp:cNvSpPr/>
      </dsp:nvSpPr>
      <dsp:spPr>
        <a:xfrm rot="7200000">
          <a:off x="5838634" y="2215877"/>
          <a:ext cx="1396603" cy="13966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• MySQL 8.0.40</a:t>
          </a:r>
          <a:endParaRPr lang="en-US" sz="1200" kern="1200"/>
        </a:p>
      </dsp:txBody>
      <dsp:txXfrm rot="-5400000">
        <a:off x="6066668" y="2626130"/>
        <a:ext cx="1152197" cy="698301"/>
      </dsp:txXfrm>
    </dsp:sp>
    <dsp:sp modelId="{DCDF9C44-BC7D-4EA9-9EAE-A338A4F01F40}">
      <dsp:nvSpPr>
        <dsp:cNvPr id="0" name=""/>
        <dsp:cNvSpPr/>
      </dsp:nvSpPr>
      <dsp:spPr>
        <a:xfrm rot="10800000">
          <a:off x="4559498" y="2954387"/>
          <a:ext cx="1396603" cy="13966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• Apache Tomcat 9.0.90</a:t>
          </a:r>
          <a:endParaRPr lang="en-US" sz="1200" kern="1200"/>
        </a:p>
      </dsp:txBody>
      <dsp:txXfrm rot="10800000">
        <a:off x="4908649" y="3198793"/>
        <a:ext cx="698301" cy="1152197"/>
      </dsp:txXfrm>
    </dsp:sp>
    <dsp:sp modelId="{5AC1BEBA-44B8-4777-9CE5-8C1EBB2C91C8}">
      <dsp:nvSpPr>
        <dsp:cNvPr id="0" name=""/>
        <dsp:cNvSpPr/>
      </dsp:nvSpPr>
      <dsp:spPr>
        <a:xfrm rot="14400000">
          <a:off x="3280361" y="2215877"/>
          <a:ext cx="1396603" cy="13966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• NetBeans (Maven Project)</a:t>
          </a:r>
          <a:endParaRPr lang="en-US" sz="1200" kern="1200"/>
        </a:p>
      </dsp:txBody>
      <dsp:txXfrm rot="5400000">
        <a:off x="3296733" y="2626130"/>
        <a:ext cx="1152197" cy="698301"/>
      </dsp:txXfrm>
    </dsp:sp>
    <dsp:sp modelId="{AE37E0CD-7AD5-4914-894B-A06047B1C823}">
      <dsp:nvSpPr>
        <dsp:cNvPr id="0" name=""/>
        <dsp:cNvSpPr/>
      </dsp:nvSpPr>
      <dsp:spPr>
        <a:xfrm rot="18000000">
          <a:off x="3280361" y="738857"/>
          <a:ext cx="1396603" cy="13966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• HTML/CSS for Frontend Styling</a:t>
          </a:r>
          <a:endParaRPr lang="en-US" sz="1200" kern="1200"/>
        </a:p>
      </dsp:txBody>
      <dsp:txXfrm rot="5400000">
        <a:off x="3296733" y="1026907"/>
        <a:ext cx="1152197" cy="6983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B8959-899F-4B44-8A72-5F5E195EC71E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DAO – Data Access Layer abstraction</a:t>
          </a:r>
        </a:p>
      </dsp:txBody>
      <dsp:txXfrm>
        <a:off x="38381" y="64129"/>
        <a:ext cx="10438838" cy="709478"/>
      </dsp:txXfrm>
    </dsp:sp>
    <dsp:sp modelId="{64C6CB76-8903-49DD-9173-6DC65AEDDE9C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Builder – Complex object creation (e.g., Vehicle)</a:t>
          </a:r>
        </a:p>
      </dsp:txBody>
      <dsp:txXfrm>
        <a:off x="38381" y="942529"/>
        <a:ext cx="10438838" cy="709478"/>
      </dsp:txXfrm>
    </dsp:sp>
    <dsp:sp modelId="{ED87BD95-154E-41E5-A22A-F19E0E6AC061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Strategy – Maintenance and Report strategies</a:t>
          </a:r>
        </a:p>
      </dsp:txBody>
      <dsp:txXfrm>
        <a:off x="38381" y="1820930"/>
        <a:ext cx="10438838" cy="709478"/>
      </dsp:txXfrm>
    </dsp:sp>
    <dsp:sp modelId="{3771EBEF-1882-4669-AE74-92B8D2A1DAF7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Observer – Real-time alert system</a:t>
          </a:r>
        </a:p>
      </dsp:txBody>
      <dsp:txXfrm>
        <a:off x="38381" y="2699330"/>
        <a:ext cx="10438838" cy="709478"/>
      </dsp:txXfrm>
    </dsp:sp>
    <dsp:sp modelId="{06D39688-AB26-4016-9124-3A2A79E9B4B4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Command – Execute vehicle maintenance tasks</a:t>
          </a:r>
        </a:p>
      </dsp:txBody>
      <dsp:txXfrm>
        <a:off x="38381" y="3577730"/>
        <a:ext cx="10438838" cy="709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58D24-1733-42C2-A883-A7DAF8A9AB13}">
      <dsp:nvSpPr>
        <dsp:cNvPr id="0" name=""/>
        <dsp:cNvSpPr/>
      </dsp:nvSpPr>
      <dsp:spPr>
        <a:xfrm>
          <a:off x="0" y="440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8100C-5B67-4C0B-96EE-3924C0610A5D}">
      <dsp:nvSpPr>
        <dsp:cNvPr id="0" name=""/>
        <dsp:cNvSpPr/>
      </dsp:nvSpPr>
      <dsp:spPr>
        <a:xfrm>
          <a:off x="0" y="440"/>
          <a:ext cx="5087172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1. Login / Register Page with Role-based access</a:t>
          </a:r>
          <a:endParaRPr lang="en-US" sz="2000" kern="1200"/>
        </a:p>
      </dsp:txBody>
      <dsp:txXfrm>
        <a:off x="0" y="440"/>
        <a:ext cx="5087172" cy="721706"/>
      </dsp:txXfrm>
    </dsp:sp>
    <dsp:sp modelId="{812B6FFA-BC2E-48D7-979B-DFA1BA4B085D}">
      <dsp:nvSpPr>
        <dsp:cNvPr id="0" name=""/>
        <dsp:cNvSpPr/>
      </dsp:nvSpPr>
      <dsp:spPr>
        <a:xfrm>
          <a:off x="0" y="722147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6C873-B485-4CAB-8170-F82CD7312463}">
      <dsp:nvSpPr>
        <dsp:cNvPr id="0" name=""/>
        <dsp:cNvSpPr/>
      </dsp:nvSpPr>
      <dsp:spPr>
        <a:xfrm>
          <a:off x="0" y="722147"/>
          <a:ext cx="5087172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2. Welcome Dashboard</a:t>
          </a:r>
          <a:endParaRPr lang="en-US" sz="2000" kern="1200"/>
        </a:p>
      </dsp:txBody>
      <dsp:txXfrm>
        <a:off x="0" y="722147"/>
        <a:ext cx="5087172" cy="721706"/>
      </dsp:txXfrm>
    </dsp:sp>
    <dsp:sp modelId="{3C5679CD-7707-4518-AD35-EA7156969990}">
      <dsp:nvSpPr>
        <dsp:cNvPr id="0" name=""/>
        <dsp:cNvSpPr/>
      </dsp:nvSpPr>
      <dsp:spPr>
        <a:xfrm>
          <a:off x="0" y="1443854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52069-5D61-4C8D-892B-A5C1615B8C11}">
      <dsp:nvSpPr>
        <dsp:cNvPr id="0" name=""/>
        <dsp:cNvSpPr/>
      </dsp:nvSpPr>
      <dsp:spPr>
        <a:xfrm>
          <a:off x="0" y="1443854"/>
          <a:ext cx="5087172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3. Admin Tools (Vehicle Registration, Maintenance, Data Upload)</a:t>
          </a:r>
          <a:endParaRPr lang="en-US" sz="2000" kern="1200"/>
        </a:p>
      </dsp:txBody>
      <dsp:txXfrm>
        <a:off x="0" y="1443854"/>
        <a:ext cx="5087172" cy="721706"/>
      </dsp:txXfrm>
    </dsp:sp>
    <dsp:sp modelId="{BB85572C-6373-4555-AA70-CAF7005DB212}">
      <dsp:nvSpPr>
        <dsp:cNvPr id="0" name=""/>
        <dsp:cNvSpPr/>
      </dsp:nvSpPr>
      <dsp:spPr>
        <a:xfrm>
          <a:off x="0" y="2165561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4213-8A90-41DC-856B-A53BC3F2DF40}">
      <dsp:nvSpPr>
        <dsp:cNvPr id="0" name=""/>
        <dsp:cNvSpPr/>
      </dsp:nvSpPr>
      <dsp:spPr>
        <a:xfrm>
          <a:off x="0" y="2165561"/>
          <a:ext cx="5087172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4. Reports &amp; Metrics (Usage, Performance)</a:t>
          </a:r>
          <a:endParaRPr lang="en-US" sz="2000" kern="1200"/>
        </a:p>
      </dsp:txBody>
      <dsp:txXfrm>
        <a:off x="0" y="2165561"/>
        <a:ext cx="5087172" cy="721706"/>
      </dsp:txXfrm>
    </dsp:sp>
    <dsp:sp modelId="{D57C236E-5D18-4D1B-A33D-0C9AE0C97FEB}">
      <dsp:nvSpPr>
        <dsp:cNvPr id="0" name=""/>
        <dsp:cNvSpPr/>
      </dsp:nvSpPr>
      <dsp:spPr>
        <a:xfrm>
          <a:off x="0" y="2887268"/>
          <a:ext cx="50871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1257-8366-4463-A7DE-7ABCC439C9FE}">
      <dsp:nvSpPr>
        <dsp:cNvPr id="0" name=""/>
        <dsp:cNvSpPr/>
      </dsp:nvSpPr>
      <dsp:spPr>
        <a:xfrm>
          <a:off x="0" y="2887268"/>
          <a:ext cx="5087172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5. Logout and Session Security</a:t>
          </a:r>
          <a:endParaRPr lang="en-US" sz="2000" kern="1200"/>
        </a:p>
      </dsp:txBody>
      <dsp:txXfrm>
        <a:off x="0" y="2887268"/>
        <a:ext cx="5087172" cy="721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9CA7-C3C8-515F-BBF1-AA30F9540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3FA1E-EEA8-64AE-98D5-531C9FCB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8472-D26F-CCBB-8B38-BCE5DB29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05417-9894-D7E0-C43B-9B511039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2D77-391A-CAF4-9BAD-13754CEE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56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87D5-9940-EA46-7395-1A7E71FC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F8FD6-E7B3-A654-ECC2-C191648D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67296-3CED-91DD-92BF-0555DB6B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12A21-18B1-A571-C6B8-201CE624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9D60-89F1-4CE5-5222-DFCE4697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52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6333F-BFA4-959E-C2C2-F7FE82C49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332D7-BD42-D5B8-5E2C-2773F017A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39F3-330B-8DF8-BE64-3F770C21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FE9D1-C257-82F9-7447-EC43225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2A68-08B4-6A09-B140-770C9876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06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28B2-6DA9-9224-0887-3AD6F85B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79500-6929-FE88-5DD6-BED73CC67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E2CC-38F4-C80B-D56B-2F371A85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5084-8FEA-D2CF-19CD-D5F3A22C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B2B5-E446-7E1F-4A75-2046B75A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36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719D-F433-7C98-4A90-2CDA3953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2B99-127A-2AE7-7E37-A17F75C21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9586-6EEC-10A8-2C9F-51746942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2CF3-D655-F382-DCB8-E2C5FA93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9CAE-F652-4E86-79A1-18FCBA83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3A07-6E09-7764-702B-C93BC99E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3FDF4-C634-A906-7B9D-593BE04B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6E6D-B74B-8950-A793-ED6CDEFB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C708-CF57-6819-6F6B-CD4ED308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FAA3-1592-0266-4BC5-7910B9F3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84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3EB6-F4B8-547C-8FAE-5231A6B8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208E-8F64-7272-80C4-C3C800884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7B0BC-6948-94AE-A253-177D0D23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29E80-CC8B-7405-02A9-63214909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EDF95-8E9B-4FF4-F007-A6EFDAE0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E719C-7E8B-5378-34BF-0A0EC82C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3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F411-196B-58CD-9015-30EEE384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2D2F-EF56-F2A1-C24B-D00A560A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7124A-7386-8EEC-2FF3-CC345C64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9CCE1-8E1D-AB04-E1DF-BBA96534B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3560-F8B7-AC53-743F-C3CD0EEB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02CFB-386B-B16B-9621-257453AB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2BCB5-8E67-2DBF-BF51-96283E00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74C48-863E-035A-4B5D-59BBD91C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80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6C91-F6BF-73AA-89CA-807E55DA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9DF8-FDC2-1F9F-D018-CED4786D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58B20-5E8D-C140-C6AE-C67C12B2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97F7A-0B09-7622-9B4E-5A85485B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286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4FD33-9573-C616-9C0F-3324E614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E0B89-7DAC-A73B-C959-25C105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3F24-2B64-12FE-631A-670321C3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9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AF16-5A28-E083-8E96-F1BF84E1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7D47-0B4D-860D-28E9-BEB3DD69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39159-7F6F-9D94-4236-52686E82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8D88-D5F0-86F2-94EC-BD803BDA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73E2-3F93-570A-03FB-775D8203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204BF-6612-82C0-2492-98FA6DB2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8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FBAC-C2CD-4813-43FF-B5C029AC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51701-371A-8E0D-19B6-5171A9F9D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F3EE2-966F-E7EA-1B5A-7A5D9546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50A4E-11DD-2974-DFC9-0DE481E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8B4FC-732C-7036-A563-E1589FEB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3A2CC-0510-22F4-5A7E-E53C8709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5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8BBE9-83C0-9DDD-6E6F-229DCDDA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1270-74BD-9068-78F4-F546F766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13E1-7C68-243F-0040-557ADEC8C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FDAF4-4364-409D-9006-D547DF59BAB5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4AB2-B8F8-C88C-9F87-79CE2CE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1BA9-594A-A9CB-0D45-67DA200AA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60BBF-9C65-4D5E-ADAD-6CF6521F6D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0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6C0DE-BE91-032C-B138-3689A01A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Public Transit Fleet Management System (PTFMS)</a:t>
            </a:r>
          </a:p>
        </p:txBody>
      </p:sp>
      <p:pic>
        <p:nvPicPr>
          <p:cNvPr id="5" name="Picture 4" descr="A bus with people in the front&#10;&#10;AI-generated content may be incorrect.">
            <a:extLst>
              <a:ext uri="{FF2B5EF4-FFF2-40B4-BE49-F238E27FC236}">
                <a16:creationId xmlns:a16="http://schemas.microsoft.com/office/drawing/2014/main" id="{17592E32-781E-4C13-E41E-D1A4D3844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5" b="-2"/>
          <a:stretch>
            <a:fillRect/>
          </a:stretch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BB06-11E2-8652-0F17-B26D6A2A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670559"/>
            <a:ext cx="5256786" cy="5445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Final Project – CST8288 020 – Summer 2025</a:t>
            </a:r>
          </a:p>
          <a:p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Group 3</a:t>
            </a:r>
          </a:p>
          <a:p>
            <a:endParaRPr lang="en-US" sz="2000" dirty="0"/>
          </a:p>
          <a:p>
            <a:r>
              <a:rPr lang="en-US" sz="2000" dirty="0"/>
              <a:t>Team Members:</a:t>
            </a:r>
          </a:p>
          <a:p>
            <a:r>
              <a:rPr lang="en-US" sz="2000" dirty="0"/>
              <a:t>1. Viet Quynn Nguyen – 041088250</a:t>
            </a:r>
          </a:p>
          <a:p>
            <a:r>
              <a:rPr lang="en-US" sz="2000" dirty="0"/>
              <a:t>2. Sreelakshmi Manoj – 041141760</a:t>
            </a:r>
          </a:p>
          <a:p>
            <a:r>
              <a:rPr lang="en-US" sz="2000" dirty="0"/>
              <a:t>3. Deepanshu – 041155408</a:t>
            </a:r>
          </a:p>
          <a:p>
            <a:r>
              <a:rPr lang="en-US" sz="2000" dirty="0"/>
              <a:t>4. Ramandeep Kaur – 041151322</a:t>
            </a:r>
          </a:p>
        </p:txBody>
      </p:sp>
    </p:spTree>
    <p:extLst>
      <p:ext uri="{BB962C8B-B14F-4D97-AF65-F5344CB8AC3E}">
        <p14:creationId xmlns:p14="http://schemas.microsoft.com/office/powerpoint/2010/main" val="16592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8F02A-70D0-0B57-75F0-CE0982C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63A4591-F73A-016D-F5A5-67990E0AB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69960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43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FF0D1-3CD9-37A6-7773-19E16237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Features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6EFAC-A67B-294D-9D93-8329E298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• User Registration &amp; Role-Based Login</a:t>
            </a:r>
          </a:p>
          <a:p>
            <a:r>
              <a:rPr lang="en-US" sz="1700"/>
              <a:t>• Vehicle Management (Add/Edit Vehicles)</a:t>
            </a:r>
          </a:p>
          <a:p>
            <a:r>
              <a:rPr lang="en-US" sz="1700"/>
              <a:t>• GPS-Based Tracking &amp; Logging</a:t>
            </a:r>
          </a:p>
          <a:p>
            <a:r>
              <a:rPr lang="en-US" sz="1700"/>
              <a:t>• Fuel/Energy Usage Monitoring</a:t>
            </a:r>
          </a:p>
          <a:p>
            <a:r>
              <a:rPr lang="en-US" sz="1700"/>
              <a:t>• Predictive Maintenance Alerts</a:t>
            </a:r>
          </a:p>
          <a:p>
            <a:r>
              <a:rPr lang="en-US" sz="1700"/>
              <a:t>• Reporting &amp; Performance Dashboards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798D74-BD24-0745-32BB-4EA381BE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01" b="12862"/>
          <a:stretch>
            <a:fillRect/>
          </a:stretch>
        </p:blipFill>
        <p:spPr>
          <a:xfrm>
            <a:off x="4898967" y="1927178"/>
            <a:ext cx="6921940" cy="311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7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C35E2-0B74-AD45-10E2-50A18B32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DA02A46-90A8-D4BF-F61F-541C006A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system follows a 3-tier architecture:</a:t>
            </a:r>
          </a:p>
          <a:p>
            <a:r>
              <a:rPr lang="en-US" sz="2200"/>
              <a:t>1. Presentation Layer – JSP Frontend &amp; Admin Dashboard</a:t>
            </a:r>
          </a:p>
          <a:p>
            <a:r>
              <a:rPr lang="en-US" sz="2200"/>
              <a:t>2. Business Logic Layer – Java Servlets</a:t>
            </a:r>
          </a:p>
          <a:p>
            <a:r>
              <a:rPr lang="en-US" sz="2200"/>
              <a:t>3. Data Layer – MySQL Database</a:t>
            </a:r>
          </a:p>
        </p:txBody>
      </p:sp>
      <p:pic>
        <p:nvPicPr>
          <p:cNvPr id="6" name="Picture 5" descr="A computer and calculator&#10;&#10;AI-generated content may be incorrect.">
            <a:extLst>
              <a:ext uri="{FF2B5EF4-FFF2-40B4-BE49-F238E27FC236}">
                <a16:creationId xmlns:a16="http://schemas.microsoft.com/office/drawing/2014/main" id="{A574D684-FA9F-368A-DA6F-B2B9809F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/>
          <a:stretch>
            <a:fillRect/>
          </a:stretch>
        </p:blipFill>
        <p:spPr>
          <a:xfrm>
            <a:off x="4654296" y="949443"/>
            <a:ext cx="6903720" cy="49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7E2D-8222-552F-0381-C55F6726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Technology Stack</a:t>
            </a: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87C61CEF-2AC3-748C-47A4-3CF0F56A96BC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3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7992-72E7-EC87-6A39-2F1A1BDF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Design Patterns Implemented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5BB4BA5-4C81-C48E-0859-8C38E153D7E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54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92FC7-94B3-7738-C6F7-B6E3AABD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087172" cy="169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Application 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F0B33-9A8F-97C7-26DD-CCC6409B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>
            <a:fillRect/>
          </a:stretch>
        </p:blipFill>
        <p:spPr>
          <a:xfrm>
            <a:off x="6860989" y="1048447"/>
            <a:ext cx="4805082" cy="48050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4B4A1A1-00BA-8FB4-C50F-A0EF37450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614838"/>
              </p:ext>
            </p:extLst>
          </p:nvPr>
        </p:nvGraphicFramePr>
        <p:xfrm>
          <a:off x="1463040" y="2562784"/>
          <a:ext cx="5087172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644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66CA431-EB89-B7A6-27E1-C06E488C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598" r="8027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71-A3F3-BBC2-5D13-1AF81B178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 &amp; 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FA889-23A7-D5DD-0883-272C21FD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PTFMS is a scalable and modular solution for fleet management in public transit systems.</a:t>
            </a:r>
          </a:p>
          <a:p>
            <a:endParaRPr lang="en-US" sz="2000"/>
          </a:p>
          <a:p>
            <a:r>
              <a:rPr lang="en-US" sz="2000"/>
              <a:t>Future Enhancements:</a:t>
            </a:r>
          </a:p>
          <a:p>
            <a:r>
              <a:rPr lang="en-US" sz="2000"/>
              <a:t>• AI-based predictive analytics</a:t>
            </a:r>
          </a:p>
          <a:p>
            <a:r>
              <a:rPr lang="en-US" sz="2000"/>
              <a:t>• Mobile app for operators</a:t>
            </a:r>
          </a:p>
          <a:p>
            <a:r>
              <a:rPr lang="en-US" sz="2000"/>
              <a:t>• Integration with traffic and weather APIs</a:t>
            </a:r>
          </a:p>
        </p:txBody>
      </p:sp>
    </p:spTree>
    <p:extLst>
      <p:ext uri="{BB962C8B-B14F-4D97-AF65-F5344CB8AC3E}">
        <p14:creationId xmlns:p14="http://schemas.microsoft.com/office/powerpoint/2010/main" val="33897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Helvetica Neue Medium</vt:lpstr>
      <vt:lpstr>Office Theme</vt:lpstr>
      <vt:lpstr>Public Transit Fleet Management System (PTFMS)</vt:lpstr>
      <vt:lpstr>Project Overview</vt:lpstr>
      <vt:lpstr>System Features</vt:lpstr>
      <vt:lpstr>System Architecture</vt:lpstr>
      <vt:lpstr>Technology Stack</vt:lpstr>
      <vt:lpstr>Design Patterns Implemented</vt:lpstr>
      <vt:lpstr>Application Flow</vt:lpstr>
      <vt:lpstr>Conclusion &amp;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Sreelakshmi Manoj</dc:creator>
  <cp:lastModifiedBy>Sreelakshmi Manoj</cp:lastModifiedBy>
  <cp:revision>1</cp:revision>
  <dcterms:created xsi:type="dcterms:W3CDTF">2025-08-07T16:46:41Z</dcterms:created>
  <dcterms:modified xsi:type="dcterms:W3CDTF">2025-08-07T16:59:52Z</dcterms:modified>
</cp:coreProperties>
</file>