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9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8375F-B0B2-38FA-C9D4-C83920FDA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1185" y="-196911"/>
            <a:ext cx="3786774" cy="28325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DIGITAL PORTFOLI 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4F59D2A-8D5E-3030-0BB6-B0CC6CE8DBA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06159" y="3219327"/>
            <a:ext cx="8711665" cy="32269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 algn="l" rt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 STUDENT NAME:R.SHALINI </a:t>
            </a:r>
          </a:p>
          <a:p>
            <a:pPr marL="742950" lvl="1" indent="-285750" algn="l" rtl="1"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chemeClr val="tx1"/>
                </a:solidFill>
              </a:rPr>
              <a:t>REGISTER NO AND NMID:2422K2650 /asbru112422k650 </a:t>
            </a:r>
          </a:p>
          <a:p>
            <a:pPr lvl="1" algn="l" rtl="1"/>
            <a:r>
              <a:rPr lang="en-US" u="sng" dirty="0">
                <a:solidFill>
                  <a:schemeClr val="tx1"/>
                </a:solidFill>
              </a:rPr>
              <a:t>DEPARTMENT:COMPUTER SCIENCE </a:t>
            </a:r>
          </a:p>
          <a:p>
            <a:pPr lvl="1" algn="l" rtl="1"/>
            <a:r>
              <a:rPr lang="en-US" u="sng" dirty="0">
                <a:solidFill>
                  <a:schemeClr val="tx1"/>
                </a:solidFill>
              </a:rPr>
              <a:t>COLLEGE:GOVERNMENT ARTS COLLEGE </a:t>
            </a:r>
          </a:p>
        </p:txBody>
      </p:sp>
    </p:spTree>
    <p:extLst>
      <p:ext uri="{BB962C8B-B14F-4D97-AF65-F5344CB8AC3E}">
        <p14:creationId xmlns:p14="http://schemas.microsoft.com/office/powerpoint/2010/main" val="1358696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E6C5-8C76-592F-69BD-454413C9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41DD0-A971-D7BE-0AF3-52FECBE76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Includes section like About Me, Education, Skills, Projects and contacts. Designed to be simple, clean, and responsive.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358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97B7-0EB3-E42F-0379-839EFA498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B7BAD-FF18-1F60-2907-1CF19FCBE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    Features and Functionality explain the portfolio can </a:t>
            </a:r>
            <a:r>
              <a:rPr lang="en-US" b="1"/>
              <a:t>do such as </a:t>
            </a:r>
            <a:r>
              <a:rPr lang="en-US" b="1" dirty="0"/>
              <a:t>navigation, project display and contact form. The interactive element or specific functionalities incorporated into the portfolio to enhance engagement and showcase skills. </a:t>
            </a:r>
          </a:p>
        </p:txBody>
      </p:sp>
    </p:spTree>
    <p:extLst>
      <p:ext uri="{BB962C8B-B14F-4D97-AF65-F5344CB8AC3E}">
        <p14:creationId xmlns:p14="http://schemas.microsoft.com/office/powerpoint/2010/main" val="1822173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BE3F0-EE14-BC2D-E9FC-3ADE3F49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Screen short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52ABC-FCF2-618E-2B37-1D0B2636B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Results and Screen short show the  final output of the project with images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809126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3EE-5714-6C26-E7FF-A2B64F62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B2C9-9C0C-434A-405F-622C287E9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The project background explains why the digital portfolio was created, it’s purpose, and the context behind it, it helps the goals and motivation of the project.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8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356F7-A620-5C8D-C9DA-4DD6639D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b="1" dirty="0"/>
              <a:t>  </a:t>
            </a:r>
          </a:p>
          <a:p>
            <a:pPr marL="0" indent="0">
              <a:buNone/>
            </a:pPr>
            <a:r>
              <a:rPr lang="en-US" b="1" dirty="0"/>
              <a:t>    A simple closing that tells the importance of making a digital portfolio. Digital Portfolio serve as modern resumes, enhancing personal branding and making skills presentation more effective.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20BA82-492C-9FFB-E9E3-F53FF25BB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2571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1728-ECD8-32CE-A52A-8F93E9BA6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198" y="1453353"/>
            <a:ext cx="7366412" cy="3951293"/>
          </a:xfrm>
        </p:spPr>
        <p:txBody>
          <a:bodyPr anchor="ctr"/>
          <a:lstStyle/>
          <a:p>
            <a:r>
              <a:rPr lang="en-US" dirty="0"/>
              <a:t>DIGITAL PORTFOLI DESIGN </a:t>
            </a:r>
            <a:br>
              <a:rPr lang="en-US" dirty="0"/>
            </a:br>
            <a:r>
              <a:rPr lang="en-US" dirty="0"/>
              <a:t>         AND DEVELOPMENT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EABC-386E-158C-0FCA-506504F28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" y="-1643226"/>
            <a:ext cx="13170593" cy="1197847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</a:p>
          <a:p>
            <a:pPr marL="0" indent="0">
              <a:buNone/>
            </a:pPr>
            <a:r>
              <a:rPr lang="en-US" dirty="0"/>
              <a:t>   A  Step towards showcasing skills and achievements. </a:t>
            </a:r>
          </a:p>
        </p:txBody>
      </p:sp>
    </p:spTree>
    <p:extLst>
      <p:ext uri="{BB962C8B-B14F-4D97-AF65-F5344CB8AC3E}">
        <p14:creationId xmlns:p14="http://schemas.microsoft.com/office/powerpoint/2010/main" val="394368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1D71F-952A-0A3C-3797-9E5B1B0A5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197A0-5619-3415-E867-03FC9CAB8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Project Overview </a:t>
            </a:r>
          </a:p>
          <a:p>
            <a:r>
              <a:rPr lang="en-US" dirty="0"/>
              <a:t>End Users </a:t>
            </a:r>
          </a:p>
          <a:p>
            <a:r>
              <a:rPr lang="en-US" dirty="0"/>
              <a:t>Tools and Technologies </a:t>
            </a:r>
          </a:p>
          <a:p>
            <a:r>
              <a:rPr lang="en-US" dirty="0"/>
              <a:t>Portfolio design and Layout </a:t>
            </a:r>
          </a:p>
          <a:p>
            <a:r>
              <a:rPr lang="en-US" dirty="0"/>
              <a:t>Features and Functionality </a:t>
            </a:r>
          </a:p>
          <a:p>
            <a:r>
              <a:rPr lang="en-US" dirty="0"/>
              <a:t>Results and </a:t>
            </a:r>
            <a:r>
              <a:rPr lang="en-US" dirty="0" err="1"/>
              <a:t>Screenshort</a:t>
            </a:r>
            <a:r>
              <a:rPr lang="en-US" dirty="0"/>
              <a:t> </a:t>
            </a:r>
          </a:p>
          <a:p>
            <a:r>
              <a:rPr lang="en-US" dirty="0"/>
              <a:t>Project Background </a:t>
            </a:r>
          </a:p>
          <a:p>
            <a:r>
              <a:rPr lang="en-US" dirty="0"/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27619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EDD3-C5E8-5FF7-DD92-236E15972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D3C7-1267-9A24-871D-284CCD895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96737"/>
            <a:ext cx="8596668" cy="23750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An online compilation of your professional or academic work, achievements, and skills, often used to demonstrate capabilities to recruiters or clients. </a:t>
            </a:r>
          </a:p>
        </p:txBody>
      </p:sp>
    </p:spTree>
    <p:extLst>
      <p:ext uri="{BB962C8B-B14F-4D97-AF65-F5344CB8AC3E}">
        <p14:creationId xmlns:p14="http://schemas.microsoft.com/office/powerpoint/2010/main" val="1779390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9233-ECAB-D431-8F2A-3EC34E01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C5BC5-CBC8-635A-705F-AC6E5FE0B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b="1" dirty="0"/>
              <a:t>Refers to the functional arrangement of contents within the digital portfolio, including visual elements, layout, and user experience considerations.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3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45AB-024F-704B-964F-8FFAA3EF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84D9B-1A17-4869-E18B-DC1559490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</a:t>
            </a:r>
            <a:r>
              <a:rPr lang="en-US" b="1" dirty="0"/>
              <a:t>A problem Statement explains the need for creating digital portfolio. A digital portfolio provides an engaging, modern way to showcase skills, projects, and achievements.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3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BB176-930F-6B89-65C1-2561515D5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994" y="2820389"/>
            <a:ext cx="9984349" cy="309871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    The project focuses on creating a personal web based portfolio that highlights academic, technical, and creative abilities in a structured manner. A concise summary of the project includes in the portfolio,  highlighting their objectives and out comes.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B33B5-F399-9EB0-9495-C3FC905C3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994" y="762000"/>
            <a:ext cx="13745804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 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A41EE2E-9F92-FEDF-CEDF-F03B86A0D102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59252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191933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233B7-EEB5-79FD-92EC-E66B07679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D5B6-DFB4-4F23-2AB0-0E388FDB0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913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target audience who will use or view the portfolio. Students, job seekers, and professionals who need a platform to present their skills and work. </a:t>
            </a:r>
          </a:p>
        </p:txBody>
      </p:sp>
    </p:spTree>
    <p:extLst>
      <p:ext uri="{BB962C8B-B14F-4D97-AF65-F5344CB8AC3E}">
        <p14:creationId xmlns:p14="http://schemas.microsoft.com/office/powerpoint/2010/main" val="3570875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3C8A-5ADB-5E13-33C3-B803C638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AE91E-03E5-679F-4F38-D929210E6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Tools and Technologies are the programming languages and software used to create the portfolio,  such as HTML,CSS and </a:t>
            </a:r>
            <a:r>
              <a:rPr lang="en-US" b="1" dirty="0" err="1"/>
              <a:t>Javascript</a:t>
            </a:r>
            <a:r>
              <a:rPr lang="en-US" b="1" dirty="0"/>
              <a:t>. Developed using HTML for structure, CSS for styling,  and </a:t>
            </a:r>
            <a:r>
              <a:rPr lang="en-US" b="1" dirty="0" err="1"/>
              <a:t>Javascript</a:t>
            </a:r>
            <a:r>
              <a:rPr lang="en-US" b="1" dirty="0"/>
              <a:t> for interactivity.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32784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DIGITAL PORTFOLI </vt:lpstr>
      <vt:lpstr>DIGITAL PORTFOLI DESIGN           AND DEVELOPMENT </vt:lpstr>
      <vt:lpstr>AGENDA </vt:lpstr>
      <vt:lpstr>Digital Portfolio </vt:lpstr>
      <vt:lpstr>Design </vt:lpstr>
      <vt:lpstr>Problem Statement </vt:lpstr>
      <vt:lpstr>     The project focuses on creating a personal web based portfolio that highlights academic, technical, and creative abilities in a structured manner. A concise summary of the project includes in the portfolio,  highlighting their objectives and out comes.</vt:lpstr>
      <vt:lpstr>End Users </vt:lpstr>
      <vt:lpstr>Tools and Technologies </vt:lpstr>
      <vt:lpstr>Portfolio design and Layout </vt:lpstr>
      <vt:lpstr>Features and Functionality </vt:lpstr>
      <vt:lpstr>Results and Screen short</vt:lpstr>
      <vt:lpstr>Project Background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 </dc:title>
  <dc:creator>Guest User</dc:creator>
  <cp:lastModifiedBy>Guest User</cp:lastModifiedBy>
  <cp:revision>7</cp:revision>
  <dcterms:created xsi:type="dcterms:W3CDTF">2025-08-31T04:13:01Z</dcterms:created>
  <dcterms:modified xsi:type="dcterms:W3CDTF">2025-08-31T13:24:57Z</dcterms:modified>
</cp:coreProperties>
</file>