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46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BBE5-5D0C-4F30-93E7-877CA14F2848}" type="datetimeFigureOut">
              <a:rPr lang="fr-FR" smtClean="0"/>
              <a:t>12/03/2015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CA4E-B2AF-4B7B-80F6-D4EF97AF2E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28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BBE5-5D0C-4F30-93E7-877CA14F2848}" type="datetimeFigureOut">
              <a:rPr lang="fr-FR" smtClean="0"/>
              <a:t>12/03/2015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CA4E-B2AF-4B7B-80F6-D4EF97AF2E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23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BBE5-5D0C-4F30-93E7-877CA14F2848}" type="datetimeFigureOut">
              <a:rPr lang="fr-FR" smtClean="0"/>
              <a:t>12/03/2015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CA4E-B2AF-4B7B-80F6-D4EF97AF2E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26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BBE5-5D0C-4F30-93E7-877CA14F2848}" type="datetimeFigureOut">
              <a:rPr lang="fr-FR" smtClean="0"/>
              <a:t>12/03/2015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CA4E-B2AF-4B7B-80F6-D4EF97AF2E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14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BBE5-5D0C-4F30-93E7-877CA14F2848}" type="datetimeFigureOut">
              <a:rPr lang="fr-FR" smtClean="0"/>
              <a:t>12/03/2015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CA4E-B2AF-4B7B-80F6-D4EF97AF2E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28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BBE5-5D0C-4F30-93E7-877CA14F2848}" type="datetimeFigureOut">
              <a:rPr lang="fr-FR" smtClean="0"/>
              <a:t>12/03/2015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CA4E-B2AF-4B7B-80F6-D4EF97AF2E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65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BBE5-5D0C-4F30-93E7-877CA14F2848}" type="datetimeFigureOut">
              <a:rPr lang="fr-FR" smtClean="0"/>
              <a:t>12/03/2015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CA4E-B2AF-4B7B-80F6-D4EF97AF2E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8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BBE5-5D0C-4F30-93E7-877CA14F2848}" type="datetimeFigureOut">
              <a:rPr lang="fr-FR" smtClean="0"/>
              <a:t>12/03/2015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CA4E-B2AF-4B7B-80F6-D4EF97AF2E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35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BBE5-5D0C-4F30-93E7-877CA14F2848}" type="datetimeFigureOut">
              <a:rPr lang="fr-FR" smtClean="0"/>
              <a:t>12/03/2015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CA4E-B2AF-4B7B-80F6-D4EF97AF2E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50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BBE5-5D0C-4F30-93E7-877CA14F2848}" type="datetimeFigureOut">
              <a:rPr lang="fr-FR" smtClean="0"/>
              <a:t>12/03/2015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CA4E-B2AF-4B7B-80F6-D4EF97AF2E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43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BBE5-5D0C-4F30-93E7-877CA14F2848}" type="datetimeFigureOut">
              <a:rPr lang="fr-FR" smtClean="0"/>
              <a:t>12/03/2015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CA4E-B2AF-4B7B-80F6-D4EF97AF2E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43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0BBE5-5D0C-4F30-93E7-877CA14F2848}" type="datetimeFigureOut">
              <a:rPr lang="fr-FR" smtClean="0"/>
              <a:t>12/03/2015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3CA4E-B2AF-4B7B-80F6-D4EF97AF2E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29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fr/gp/product/B00QFDRR9S/ref=as_li_tl?ie=UTF8&amp;camp=1642&amp;creative=19458&amp;creativeASIN=B00QFDRR9S&amp;linkCode=as2&amp;tag=bdma-21&amp;linkId=J5JFH6KZW23QOTB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fr/gp/product/B00QFDRR9S/ref=as_li_tl?ie=UTF8&amp;camp=1642&amp;creative=19458&amp;creativeASIN=B00QFDRR9S&amp;linkCode=as2&amp;tag=bdma-21&amp;linkId=J5JFH6KZW23QOTB3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fr/gp/product/B0054OA4MQ/ref=as_li_tl?ie=UTF8&amp;camp=1642&amp;creative=19458&amp;creativeASIN=B0054OA4MQ&amp;linkCode=as2&amp;tag=bdma-21&amp;linkId=HE5HCQ277ZH5MVVB" TargetMode="External"/><Relationship Id="rId2" Type="http://schemas.openxmlformats.org/officeDocument/2006/relationships/hyperlink" Target="http://www.amazon.fr/gp/product/B00QFDRR9S/ref=as_li_tl?ie=UTF8&amp;camp=1642&amp;creative=19458&amp;creativeASIN=B00QFDRR9S&amp;linkCode=as2&amp;tag=bdma-21&amp;linkId=J5JFH6KZW23QOTB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32656"/>
            <a:ext cx="1472952" cy="1890288"/>
          </a:xfrm>
          <a:prstGeom prst="rect">
            <a:avLst/>
          </a:prstGeom>
        </p:spPr>
      </p:pic>
      <p:pic>
        <p:nvPicPr>
          <p:cNvPr id="1026" name="Picture 2" descr="http://ecx.images-amazon.com/images/I/41nf1Dhkg7L._SY300_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56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960" y="72682"/>
            <a:ext cx="1008112" cy="1293743"/>
          </a:xfrm>
          <a:prstGeom prst="rect">
            <a:avLst/>
          </a:prstGeom>
        </p:spPr>
      </p:pic>
      <p:pic>
        <p:nvPicPr>
          <p:cNvPr id="2050" name="Picture 2" descr="C:\Users\Vincent\Documents\GitHub\CurrentCost2NRF-Public\screenshoot\2015-02-08 15.54.13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3" y="1658595"/>
            <a:ext cx="8046154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47664" y="1556792"/>
            <a:ext cx="165618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NANO</a:t>
            </a:r>
            <a:endParaRPr lang="fr-FR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Connecteur droit avec flèche 5"/>
          <p:cNvCxnSpPr>
            <a:stCxn id="4" idx="2"/>
          </p:cNvCxnSpPr>
          <p:nvPr/>
        </p:nvCxnSpPr>
        <p:spPr>
          <a:xfrm>
            <a:off x="2375756" y="2132856"/>
            <a:ext cx="612068" cy="9361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940152" y="1370563"/>
            <a:ext cx="165618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DC-DC STEP DOWN</a:t>
            </a:r>
            <a:endParaRPr lang="fr-FR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6768244" y="1946627"/>
            <a:ext cx="0" cy="5462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63888" y="980728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RJ 45</a:t>
            </a:r>
          </a:p>
          <a:p>
            <a:pPr algn="ctr"/>
            <a:r>
              <a:rPr lang="fr-F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fr-FR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18129" y="980728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</a:t>
            </a:r>
            <a:endParaRPr lang="fr-FR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VDD</a:t>
            </a:r>
            <a:endParaRPr lang="fr-FR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Connecteur droit avec flèche 14"/>
          <p:cNvCxnSpPr>
            <a:stCxn id="12" idx="2"/>
          </p:cNvCxnSpPr>
          <p:nvPr/>
        </p:nvCxnSpPr>
        <p:spPr>
          <a:xfrm>
            <a:off x="5122185" y="1556792"/>
            <a:ext cx="1322023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1" idx="2"/>
          </p:cNvCxnSpPr>
          <p:nvPr/>
        </p:nvCxnSpPr>
        <p:spPr>
          <a:xfrm>
            <a:off x="4067944" y="1556792"/>
            <a:ext cx="1715252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156176" y="5517232"/>
            <a:ext cx="165618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NRF24L01+</a:t>
            </a:r>
            <a:endParaRPr lang="fr-FR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Connecteur droit avec flèche 23"/>
          <p:cNvCxnSpPr>
            <a:stCxn id="23" idx="1"/>
          </p:cNvCxnSpPr>
          <p:nvPr/>
        </p:nvCxnSpPr>
        <p:spPr>
          <a:xfrm flipH="1" flipV="1">
            <a:off x="4427984" y="5517232"/>
            <a:ext cx="1728192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09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letmeknow.fr/image_vente/Arduino%20Nano/Pinou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060848"/>
            <a:ext cx="4608512" cy="326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26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340768"/>
            <a:ext cx="1080120" cy="1386153"/>
          </a:xfrm>
          <a:prstGeom prst="rect">
            <a:avLst/>
          </a:prstGeom>
        </p:spPr>
      </p:pic>
      <p:pic>
        <p:nvPicPr>
          <p:cNvPr id="6" name="Picture 2" descr="http://ecx.images-amazon.com/images/I/41nf1Dhkg7L._SY300_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058" y="3603315"/>
            <a:ext cx="924694" cy="92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708920"/>
            <a:ext cx="2570480" cy="2418080"/>
          </a:xfrm>
        </p:spPr>
      </p:pic>
      <p:sp>
        <p:nvSpPr>
          <p:cNvPr id="9" name="Ellipse 8"/>
          <p:cNvSpPr/>
          <p:nvPr/>
        </p:nvSpPr>
        <p:spPr>
          <a:xfrm>
            <a:off x="6012160" y="3356992"/>
            <a:ext cx="144016" cy="14401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endCxn id="6" idx="1"/>
          </p:cNvCxnSpPr>
          <p:nvPr/>
        </p:nvCxnSpPr>
        <p:spPr>
          <a:xfrm>
            <a:off x="6012160" y="3603315"/>
            <a:ext cx="66898" cy="462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6122727" y="3500096"/>
            <a:ext cx="66898" cy="46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5804784" y="369633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+5V</a:t>
            </a:r>
            <a:endParaRPr lang="fr-FR" dirty="0"/>
          </a:p>
        </p:txBody>
      </p:sp>
      <p:cxnSp>
        <p:nvCxnSpPr>
          <p:cNvPr id="15" name="Connecteur droit 14"/>
          <p:cNvCxnSpPr/>
          <p:nvPr/>
        </p:nvCxnSpPr>
        <p:spPr>
          <a:xfrm flipV="1">
            <a:off x="6012160" y="2276872"/>
            <a:ext cx="341172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6122727" y="2348148"/>
            <a:ext cx="341172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2727" y="2132856"/>
            <a:ext cx="614623" cy="288032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+5V</a:t>
            </a:r>
          </a:p>
          <a:p>
            <a:pPr algn="ctr"/>
            <a:r>
              <a:rPr lang="fr-FR" sz="1000" dirty="0" smtClean="0"/>
              <a:t>POWER</a:t>
            </a:r>
            <a:endParaRPr lang="fr-FR" sz="1000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4788024" y="1700808"/>
            <a:ext cx="29523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7003752" y="1700808"/>
            <a:ext cx="736600" cy="20304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817149" y="1628800"/>
            <a:ext cx="31392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7092280" y="1628800"/>
            <a:ext cx="864096" cy="2252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7180431" y="266753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+3,6V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3862963" y="271709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RJ45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085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 descr="http://cloud.durao.net/images/envi_to_arduin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523" y="1600200"/>
            <a:ext cx="466895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10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LM2596 DC-DC Step Down CC-CV Adjustable Power Supply Module Output DC </a:t>
            </a:r>
            <a:r>
              <a:rPr lang="en-US" dirty="0" smtClean="0">
                <a:hlinkClick r:id="rId2"/>
              </a:rPr>
              <a:t>1.5V-35V</a:t>
            </a:r>
            <a:endParaRPr lang="en-US" dirty="0" smtClean="0"/>
          </a:p>
          <a:p>
            <a:r>
              <a:rPr lang="fr-FR" dirty="0">
                <a:hlinkClick r:id="rId3"/>
              </a:rPr>
              <a:t>CURRENT COST Ecran d'affichage </a:t>
            </a:r>
            <a:r>
              <a:rPr lang="fr-FR" dirty="0" err="1">
                <a:hlinkClick r:id="rId3"/>
              </a:rPr>
              <a:t>EnviR</a:t>
            </a:r>
            <a:r>
              <a:rPr lang="fr-FR" dirty="0">
                <a:hlinkClick r:id="rId3"/>
              </a:rPr>
              <a:t>, </a:t>
            </a:r>
            <a:r>
              <a:rPr lang="fr-FR" dirty="0" smtClean="0">
                <a:hlinkClick r:id="rId3"/>
              </a:rPr>
              <a:t>Noire</a:t>
            </a:r>
            <a:endParaRPr lang="fr-FR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2789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39</Words>
  <Application>Microsoft Office PowerPoint</Application>
  <PresentationFormat>Affichage à l'écran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CRUVELLIER</dc:creator>
  <cp:lastModifiedBy>Vincent CRUVELLIER</cp:lastModifiedBy>
  <cp:revision>3</cp:revision>
  <dcterms:created xsi:type="dcterms:W3CDTF">2015-03-12T20:13:52Z</dcterms:created>
  <dcterms:modified xsi:type="dcterms:W3CDTF">2015-03-12T21:05:17Z</dcterms:modified>
</cp:coreProperties>
</file>