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946-0C5D-4567-9CC9-63DE98A2BFEF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A0B9-015D-4E36-A8CD-81B560CBC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9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946-0C5D-4567-9CC9-63DE98A2BFEF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A0B9-015D-4E36-A8CD-81B560CBC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39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946-0C5D-4567-9CC9-63DE98A2BFEF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A0B9-015D-4E36-A8CD-81B560CBC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46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946-0C5D-4567-9CC9-63DE98A2BFEF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A0B9-015D-4E36-A8CD-81B560CBC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44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946-0C5D-4567-9CC9-63DE98A2BFEF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A0B9-015D-4E36-A8CD-81B560CBC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7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946-0C5D-4567-9CC9-63DE98A2BFEF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A0B9-015D-4E36-A8CD-81B560CBC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7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946-0C5D-4567-9CC9-63DE98A2BFEF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A0B9-015D-4E36-A8CD-81B560CBC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20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946-0C5D-4567-9CC9-63DE98A2BFEF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A0B9-015D-4E36-A8CD-81B560CBC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8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946-0C5D-4567-9CC9-63DE98A2BFEF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A0B9-015D-4E36-A8CD-81B560CBC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91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946-0C5D-4567-9CC9-63DE98A2BFEF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A0B9-015D-4E36-A8CD-81B560CBC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21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946-0C5D-4567-9CC9-63DE98A2BFEF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A0B9-015D-4E36-A8CD-81B560CBC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16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D946-0C5D-4567-9CC9-63DE98A2BFEF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FA0B9-015D-4E36-A8CD-81B560CBC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60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@IP/json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weet.io/get/latest/dweet/for/10363774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6" y="3713238"/>
            <a:ext cx="2424602" cy="30163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424" y="2301242"/>
            <a:ext cx="5662569" cy="136533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565919" y="2768646"/>
            <a:ext cx="1104700" cy="503855"/>
            <a:chOff x="1259633" y="2773265"/>
            <a:chExt cx="451556" cy="503855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1259633" y="2773265"/>
              <a:ext cx="45155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1259633" y="2944327"/>
              <a:ext cx="45155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1259633" y="3115389"/>
              <a:ext cx="45155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1259633" y="3277120"/>
              <a:ext cx="45155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943633" y="242476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6225" y="273114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TX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39813" y="303752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RX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74315" y="3343906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VCC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635" y="2517412"/>
            <a:ext cx="1655292" cy="98157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998098" y="2472613"/>
            <a:ext cx="487035" cy="164806"/>
            <a:chOff x="625152" y="352710"/>
            <a:chExt cx="416766" cy="104490"/>
          </a:xfrm>
        </p:grpSpPr>
        <p:sp>
          <p:nvSpPr>
            <p:cNvPr id="16" name="Oval 15"/>
            <p:cNvSpPr/>
            <p:nvPr/>
          </p:nvSpPr>
          <p:spPr>
            <a:xfrm>
              <a:off x="625152" y="352710"/>
              <a:ext cx="111966" cy="10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16"/>
            <p:cNvSpPr/>
            <p:nvPr/>
          </p:nvSpPr>
          <p:spPr>
            <a:xfrm>
              <a:off x="777552" y="352710"/>
              <a:ext cx="111966" cy="10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Oval 17"/>
            <p:cNvSpPr/>
            <p:nvPr/>
          </p:nvSpPr>
          <p:spPr>
            <a:xfrm>
              <a:off x="929952" y="352710"/>
              <a:ext cx="111966" cy="10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5019477" y="1940073"/>
            <a:ext cx="458344" cy="342124"/>
            <a:chOff x="4539754" y="5355077"/>
            <a:chExt cx="458344" cy="342124"/>
          </a:xfrm>
        </p:grpSpPr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4539754" y="5355077"/>
              <a:ext cx="45834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4539754" y="5526139"/>
              <a:ext cx="45834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>
              <a:off x="4539754" y="5697201"/>
              <a:ext cx="45834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004529" y="3369127"/>
            <a:ext cx="487035" cy="164806"/>
            <a:chOff x="625152" y="352710"/>
            <a:chExt cx="416766" cy="104490"/>
          </a:xfrm>
        </p:grpSpPr>
        <p:sp>
          <p:nvSpPr>
            <p:cNvPr id="24" name="Oval 23"/>
            <p:cNvSpPr/>
            <p:nvPr/>
          </p:nvSpPr>
          <p:spPr>
            <a:xfrm>
              <a:off x="625152" y="352710"/>
              <a:ext cx="111966" cy="10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Oval 24"/>
            <p:cNvSpPr/>
            <p:nvPr/>
          </p:nvSpPr>
          <p:spPr>
            <a:xfrm>
              <a:off x="777552" y="352710"/>
              <a:ext cx="111966" cy="10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Oval 25"/>
            <p:cNvSpPr/>
            <p:nvPr/>
          </p:nvSpPr>
          <p:spPr>
            <a:xfrm>
              <a:off x="929952" y="352710"/>
              <a:ext cx="111966" cy="10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72283" y="1024687"/>
            <a:ext cx="738665" cy="907461"/>
            <a:chOff x="1969643" y="318472"/>
            <a:chExt cx="738665" cy="907461"/>
          </a:xfrm>
        </p:grpSpPr>
        <p:sp>
          <p:nvSpPr>
            <p:cNvPr id="28" name="TextBox 27"/>
            <p:cNvSpPr txBox="1"/>
            <p:nvPr/>
          </p:nvSpPr>
          <p:spPr>
            <a:xfrm rot="16200000">
              <a:off x="1843166" y="63279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GND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1930871" y="54834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GPIO 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2115483" y="633109"/>
              <a:ext cx="816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DATA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32718" y="4054725"/>
            <a:ext cx="760145" cy="829073"/>
            <a:chOff x="4823927" y="3751006"/>
            <a:chExt cx="760145" cy="829073"/>
          </a:xfrm>
        </p:grpSpPr>
        <p:sp>
          <p:nvSpPr>
            <p:cNvPr id="32" name="TextBox 31"/>
            <p:cNvSpPr txBox="1"/>
            <p:nvPr/>
          </p:nvSpPr>
          <p:spPr>
            <a:xfrm rot="16200000">
              <a:off x="4697450" y="3877484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GND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4785155" y="3980877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GPIO 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5152383" y="3813363"/>
              <a:ext cx="4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NC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 rot="5400000">
            <a:off x="4985126" y="3678422"/>
            <a:ext cx="458344" cy="342124"/>
            <a:chOff x="4539754" y="5355077"/>
            <a:chExt cx="458344" cy="342124"/>
          </a:xfrm>
        </p:grpSpPr>
        <p:cxnSp>
          <p:nvCxnSpPr>
            <p:cNvPr id="36" name="Straight Connector 35"/>
            <p:cNvCxnSpPr>
              <a:cxnSpLocks/>
            </p:cNvCxnSpPr>
            <p:nvPr/>
          </p:nvCxnSpPr>
          <p:spPr>
            <a:xfrm>
              <a:off x="4539754" y="5355077"/>
              <a:ext cx="45834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4539754" y="5526139"/>
              <a:ext cx="45834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4539754" y="5697201"/>
              <a:ext cx="45834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5400000">
            <a:off x="7512305" y="2137571"/>
            <a:ext cx="853340" cy="342124"/>
            <a:chOff x="4539754" y="5355077"/>
            <a:chExt cx="458344" cy="342124"/>
          </a:xfrm>
        </p:grpSpPr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4539754" y="5355077"/>
              <a:ext cx="45834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/>
          </p:nvCxnSpPr>
          <p:spPr>
            <a:xfrm>
              <a:off x="4539754" y="5526139"/>
              <a:ext cx="45834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/>
          </p:nvCxnSpPr>
          <p:spPr>
            <a:xfrm>
              <a:off x="4539754" y="5697201"/>
              <a:ext cx="45834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562610" y="1185977"/>
            <a:ext cx="751529" cy="734883"/>
            <a:chOff x="7562610" y="1587197"/>
            <a:chExt cx="751529" cy="734883"/>
          </a:xfrm>
        </p:grpSpPr>
        <p:sp>
          <p:nvSpPr>
            <p:cNvPr id="44" name="TextBox 43"/>
            <p:cNvSpPr txBox="1"/>
            <p:nvPr/>
          </p:nvSpPr>
          <p:spPr>
            <a:xfrm rot="16200000">
              <a:off x="7466814" y="1770871"/>
              <a:ext cx="560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</a:rPr>
                <a:t>VCC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7605269" y="1804310"/>
              <a:ext cx="666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7805072" y="1726932"/>
              <a:ext cx="648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GND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 rot="5400000">
            <a:off x="7532886" y="3471741"/>
            <a:ext cx="823842" cy="342124"/>
            <a:chOff x="4539754" y="5355077"/>
            <a:chExt cx="458344" cy="342124"/>
          </a:xfrm>
        </p:grpSpPr>
        <p:cxnSp>
          <p:nvCxnSpPr>
            <p:cNvPr id="48" name="Straight Connector 47"/>
            <p:cNvCxnSpPr>
              <a:cxnSpLocks/>
            </p:cNvCxnSpPr>
            <p:nvPr/>
          </p:nvCxnSpPr>
          <p:spPr>
            <a:xfrm>
              <a:off x="4539754" y="5355077"/>
              <a:ext cx="45834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</p:cNvCxnSpPr>
            <p:nvPr/>
          </p:nvCxnSpPr>
          <p:spPr>
            <a:xfrm>
              <a:off x="4539754" y="5526139"/>
              <a:ext cx="45834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/>
            </p:cNvCxnSpPr>
            <p:nvPr/>
          </p:nvCxnSpPr>
          <p:spPr>
            <a:xfrm>
              <a:off x="4539754" y="5697201"/>
              <a:ext cx="45834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 rot="16200000">
            <a:off x="7475629" y="4182541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VCC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7614084" y="4149102"/>
            <a:ext cx="66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DATA</a:t>
            </a:r>
          </a:p>
        </p:txBody>
      </p:sp>
      <p:sp>
        <p:nvSpPr>
          <p:cNvPr id="53" name="TextBox 52"/>
          <p:cNvSpPr txBox="1"/>
          <p:nvPr/>
        </p:nvSpPr>
        <p:spPr>
          <a:xfrm rot="16200000">
            <a:off x="7813887" y="4226480"/>
            <a:ext cx="64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GND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268" y="155176"/>
            <a:ext cx="2553941" cy="2399840"/>
          </a:xfrm>
          <a:prstGeom prst="rect">
            <a:avLst/>
          </a:prstGeom>
        </p:spPr>
      </p:pic>
      <p:sp>
        <p:nvSpPr>
          <p:cNvPr id="56" name="Rectangle: Rounded Corners 55"/>
          <p:cNvSpPr/>
          <p:nvPr/>
        </p:nvSpPr>
        <p:spPr>
          <a:xfrm>
            <a:off x="5198015" y="1887541"/>
            <a:ext cx="307773" cy="1258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: Rounded Corners 56"/>
          <p:cNvSpPr/>
          <p:nvPr/>
        </p:nvSpPr>
        <p:spPr>
          <a:xfrm>
            <a:off x="5157281" y="3952821"/>
            <a:ext cx="307773" cy="1258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: Rounded Corners 57"/>
          <p:cNvSpPr/>
          <p:nvPr/>
        </p:nvSpPr>
        <p:spPr>
          <a:xfrm>
            <a:off x="8733709" y="5630618"/>
            <a:ext cx="307773" cy="1258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/>
          <p:cNvSpPr txBox="1"/>
          <p:nvPr/>
        </p:nvSpPr>
        <p:spPr>
          <a:xfrm>
            <a:off x="9077810" y="5508869"/>
            <a:ext cx="271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Normal </a:t>
            </a:r>
            <a:r>
              <a:rPr lang="fr-FR" dirty="0" err="1"/>
              <a:t>Operation</a:t>
            </a:r>
            <a:r>
              <a:rPr lang="fr-FR" dirty="0"/>
              <a:t> Jumpers</a:t>
            </a:r>
          </a:p>
        </p:txBody>
      </p:sp>
      <p:sp>
        <p:nvSpPr>
          <p:cNvPr id="60" name="Rectangle: Rounded Corners 59"/>
          <p:cNvSpPr/>
          <p:nvPr/>
        </p:nvSpPr>
        <p:spPr>
          <a:xfrm>
            <a:off x="4992056" y="3746034"/>
            <a:ext cx="307773" cy="1258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: Rounded Corners 60"/>
          <p:cNvSpPr/>
          <p:nvPr/>
        </p:nvSpPr>
        <p:spPr>
          <a:xfrm>
            <a:off x="8730899" y="5878201"/>
            <a:ext cx="307773" cy="1258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/>
          <p:cNvSpPr txBox="1"/>
          <p:nvPr/>
        </p:nvSpPr>
        <p:spPr>
          <a:xfrm>
            <a:off x="9077810" y="5737226"/>
            <a:ext cx="209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Flash mode (ESP-01)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902355" y="789213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DS18B20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513750" y="721489"/>
            <a:ext cx="1026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DS18B20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513750" y="4764975"/>
            <a:ext cx="1026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DS18B20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9040" y="3343906"/>
            <a:ext cx="103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VCC = 5V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5777" y="2609426"/>
            <a:ext cx="1693779" cy="70925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054069" y="188754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AMS117</a:t>
            </a:r>
          </a:p>
        </p:txBody>
      </p:sp>
      <p:cxnSp>
        <p:nvCxnSpPr>
          <p:cNvPr id="70" name="Straight Arrow Connector 69"/>
          <p:cNvCxnSpPr>
            <a:cxnSpLocks/>
          </p:cNvCxnSpPr>
          <p:nvPr/>
        </p:nvCxnSpPr>
        <p:spPr>
          <a:xfrm>
            <a:off x="6539939" y="2168873"/>
            <a:ext cx="0" cy="51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33237" y="3828311"/>
            <a:ext cx="9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ESP8266</a:t>
            </a:r>
          </a:p>
          <a:p>
            <a:pPr algn="ctr"/>
            <a:r>
              <a:rPr lang="fr-FR" dirty="0"/>
              <a:t>ESP 01</a:t>
            </a:r>
          </a:p>
        </p:txBody>
      </p:sp>
      <p:cxnSp>
        <p:nvCxnSpPr>
          <p:cNvPr id="72" name="Straight Arrow Connector 71"/>
          <p:cNvCxnSpPr>
            <a:cxnSpLocks/>
            <a:stCxn id="71" idx="0"/>
          </p:cNvCxnSpPr>
          <p:nvPr/>
        </p:nvCxnSpPr>
        <p:spPr>
          <a:xfrm flipV="1">
            <a:off x="3626802" y="3244117"/>
            <a:ext cx="0" cy="584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8539993" y="882645"/>
            <a:ext cx="7592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70133" y="325171"/>
            <a:ext cx="1888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02:0F:B5:9E:23:7</a:t>
            </a:r>
            <a:r>
              <a:rPr lang="fr-FR" baseline="30000" dirty="0"/>
              <a:t>E</a:t>
            </a:r>
            <a:endParaRPr lang="fr-FR" dirty="0"/>
          </a:p>
          <a:p>
            <a:r>
              <a:rPr lang="fr-FR" dirty="0"/>
              <a:t>ESP_9E237E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70762" y="853509"/>
            <a:ext cx="225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ESP chip Id: 10363774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11614" y="5694655"/>
            <a:ext cx="51986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7"/>
              </a:rPr>
              <a:t>https://dweet.io:443/get/latest/dweet/for/10363774</a:t>
            </a:r>
            <a:endParaRPr lang="fr-FR" dirty="0"/>
          </a:p>
          <a:p>
            <a:r>
              <a:rPr lang="fr-FR" dirty="0">
                <a:hlinkClick r:id="rId8"/>
              </a:rPr>
              <a:t>http://@IP/json</a:t>
            </a:r>
            <a:endParaRPr lang="fr-FR" dirty="0"/>
          </a:p>
          <a:p>
            <a:endParaRPr lang="fr-FR" dirty="0"/>
          </a:p>
        </p:txBody>
      </p:sp>
      <p:sp>
        <p:nvSpPr>
          <p:cNvPr id="82" name="Rectangle 81"/>
          <p:cNvSpPr/>
          <p:nvPr/>
        </p:nvSpPr>
        <p:spPr>
          <a:xfrm>
            <a:off x="372305" y="1313082"/>
            <a:ext cx="2794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hlinkClick r:id="rId8"/>
              </a:rPr>
              <a:t>WifiManager</a:t>
            </a:r>
            <a:r>
              <a:rPr lang="fr-FR"/>
              <a:t>: ESP10363774</a:t>
            </a:r>
            <a:endParaRPr lang="fr-FR" dirty="0"/>
          </a:p>
          <a:p>
            <a:r>
              <a:rPr lang="fr-FR" dirty="0"/>
              <a:t>http://192.168.4.1</a:t>
            </a:r>
          </a:p>
        </p:txBody>
      </p:sp>
    </p:spTree>
    <p:extLst>
      <p:ext uri="{BB962C8B-B14F-4D97-AF65-F5344CB8AC3E}">
        <p14:creationId xmlns:p14="http://schemas.microsoft.com/office/powerpoint/2010/main" val="116826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CRUVELLIER</dc:creator>
  <cp:lastModifiedBy>Vincent CRUVELLIER</cp:lastModifiedBy>
  <cp:revision>6</cp:revision>
  <dcterms:created xsi:type="dcterms:W3CDTF">2017-05-22T19:19:30Z</dcterms:created>
  <dcterms:modified xsi:type="dcterms:W3CDTF">2017-05-22T20:12:24Z</dcterms:modified>
</cp:coreProperties>
</file>