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b43f4c0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b43f4c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ab43f4c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ab43f4c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b43f4c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b43f4c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b43f4c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ab43f4c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ab43f4c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ab43f4c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ab43f4c0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ab43f4c0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ab43f4c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ab43f4c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ab43f4c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ab43f4c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e4a76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e4a76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ab43f4c0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ab43f4c0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b43f4c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b43f4c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b43f4c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b43f4c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ab43f4c0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ab43f4c0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b43f4c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b43f4c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ab43f4c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ab43f4c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ab43f4c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ab43f4c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b43f4c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b43f4c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b43f4c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b43f4c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google/" TargetMode="External"/><Relationship Id="rId4" Type="http://schemas.openxmlformats.org/officeDocument/2006/relationships/hyperlink" Target="https://colab.research.google.com/drive/1EDj4ZKYr77WEsWkoYj_7W3JUCBmn7Bu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4h1/Mini-Curso-de-IA-e-Vis-o-Computacional/blob/main/Open%20CV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4h1/Mini-Curso-de-IA-e-Vis-o-Computacional/blob/main/Detectando_Rostos_Conhecidos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4h1/Mini-Curso-de-IA-e-Vis-o-Computacional/blob/main/haarcascade_frontalface_default.xml" TargetMode="External"/><Relationship Id="rId4" Type="http://schemas.openxmlformats.org/officeDocument/2006/relationships/hyperlink" Target="https://github.com/r4h1/Mini-Curso-de-IA-e-Vis-o-Computacional/blob/main/Controle_Acesso_IA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r4h1/Mini-Curso-de-IA-e-Vis-o-Computacional/blob/main/Controle_de_acesso_com_Python_e_Arduino.in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4h1/Mini-Curso-de-IA-e-Vis-o-Computacional" TargetMode="External"/><Relationship Id="rId4" Type="http://schemas.openxmlformats.org/officeDocument/2006/relationships/hyperlink" Target="https://www.arduino.cc/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hyperlink" Target="https://colab.google/" TargetMode="External"/><Relationship Id="rId6" Type="http://schemas.openxmlformats.org/officeDocument/2006/relationships/hyperlink" Target="https://code.visualstudio.com/" TargetMode="External"/><Relationship Id="rId7" Type="http://schemas.openxmlformats.org/officeDocument/2006/relationships/hyperlink" Target="https://www.tinkercad.com/dashboard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ultralytics.com/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pypi.org/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1625"/>
            <a:ext cx="8520600" cy="13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Universidade Católica de Petrópolis </a:t>
            </a:r>
            <a:endParaRPr sz="3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Semana Científica do CEC - 2024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22875"/>
            <a:ext cx="85206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r>
              <a:rPr b="1" lang="pt-BR" sz="4717">
                <a:solidFill>
                  <a:schemeClr val="dk1"/>
                </a:solidFill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 b="1" sz="471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88325" y="3795450"/>
            <a:ext cx="55491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Robson C. Augusto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Felipe Baldner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Ana Carolina Carius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3 - </a:t>
            </a:r>
            <a:r>
              <a:rPr b="1" lang="pt-BR" sz="2222"/>
              <a:t>Exemplos práticos de IA com Visão Computacional. YOLO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342">
                <a:solidFill>
                  <a:schemeClr val="dk1"/>
                </a:solidFill>
              </a:rPr>
              <a:t>O YOLO v8 é uma versão aprimorada do algoritmo "You Only Look Once" para detecção de objetos em tempo real. Aqui está um resumo de como ele funciona:</a:t>
            </a:r>
            <a:endParaRPr sz="1342">
              <a:solidFill>
                <a:schemeClr val="dk1"/>
              </a:solidFill>
            </a:endParaRPr>
          </a:p>
          <a:p>
            <a:pPr indent="-31382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2"/>
              <a:buAutoNum type="arabicPeriod"/>
            </a:pPr>
            <a:r>
              <a:rPr b="1" lang="pt-BR" sz="1342">
                <a:solidFill>
                  <a:schemeClr val="dk1"/>
                </a:solidFill>
              </a:rPr>
              <a:t>Arquitetura de Rede Neural</a:t>
            </a:r>
            <a:r>
              <a:rPr lang="pt-BR" sz="1342">
                <a:solidFill>
                  <a:schemeClr val="dk1"/>
                </a:solidFill>
              </a:rPr>
              <a:t>: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b="1" lang="pt-BR" sz="1342">
                <a:solidFill>
                  <a:schemeClr val="dk1"/>
                </a:solidFill>
              </a:rPr>
              <a:t>Backbone</a:t>
            </a:r>
            <a:r>
              <a:rPr lang="pt-BR" sz="1342">
                <a:solidFill>
                  <a:schemeClr val="dk1"/>
                </a:solidFill>
              </a:rPr>
              <a:t>: Utiliza uma rede neural convolucional eficiente para extrair características da imagem.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b="1" lang="pt-BR" sz="1342">
                <a:solidFill>
                  <a:schemeClr val="dk1"/>
                </a:solidFill>
              </a:rPr>
              <a:t>Neck</a:t>
            </a:r>
            <a:r>
              <a:rPr lang="pt-BR" sz="1342">
                <a:solidFill>
                  <a:schemeClr val="dk1"/>
                </a:solidFill>
              </a:rPr>
              <a:t>: Conecta o backbone às cabeças de detecção, frequentemente usando estruturas como FPN (Feature Pyramid Network) para capturar informações em múltiplas escalas.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b="1" lang="pt-BR" sz="1342">
                <a:solidFill>
                  <a:schemeClr val="dk1"/>
                </a:solidFill>
              </a:rPr>
              <a:t>Cabeças de Detecção</a:t>
            </a:r>
            <a:r>
              <a:rPr lang="pt-BR" sz="1342">
                <a:solidFill>
                  <a:schemeClr val="dk1"/>
                </a:solidFill>
              </a:rPr>
              <a:t>: Realizam previsões de bounding boxes, classes e scores de confiança para os objetos detectados.</a:t>
            </a:r>
            <a:endParaRPr sz="1342">
              <a:solidFill>
                <a:schemeClr val="dk1"/>
              </a:solidFill>
            </a:endParaRPr>
          </a:p>
          <a:p>
            <a:pPr indent="-3138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AutoNum type="arabicPeriod"/>
            </a:pPr>
            <a:r>
              <a:rPr b="1" lang="pt-BR" sz="1342">
                <a:solidFill>
                  <a:schemeClr val="dk1"/>
                </a:solidFill>
              </a:rPr>
              <a:t>Processamento da Imagem</a:t>
            </a:r>
            <a:r>
              <a:rPr lang="pt-BR" sz="1342">
                <a:solidFill>
                  <a:schemeClr val="dk1"/>
                </a:solidFill>
              </a:rPr>
              <a:t>: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A imagem de entrada é dividida em uma grade (por exemplo, 13x13 células).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Cada célula da grade é responsável por prever múltiplas caixas delimitadoras (bounding boxes) e suas respectivas probabilidades de classe.</a:t>
            </a:r>
            <a:endParaRPr sz="1342">
              <a:solidFill>
                <a:schemeClr val="dk1"/>
              </a:solidFill>
            </a:endParaRPr>
          </a:p>
          <a:p>
            <a:pPr indent="-3138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AutoNum type="arabicPeriod"/>
            </a:pPr>
            <a:r>
              <a:rPr b="1" lang="pt-BR" sz="1342">
                <a:solidFill>
                  <a:schemeClr val="dk1"/>
                </a:solidFill>
              </a:rPr>
              <a:t>Bounding Boxes e Ancoragem</a:t>
            </a:r>
            <a:r>
              <a:rPr lang="pt-BR" sz="1342">
                <a:solidFill>
                  <a:schemeClr val="dk1"/>
                </a:solidFill>
              </a:rPr>
              <a:t>: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Utiliza </a:t>
            </a:r>
            <a:r>
              <a:rPr lang="pt-BR" sz="1342">
                <a:solidFill>
                  <a:schemeClr val="dk1"/>
                </a:solidFill>
              </a:rPr>
              <a:t>âncoras</a:t>
            </a:r>
            <a:r>
              <a:rPr lang="pt-BR" sz="1342">
                <a:solidFill>
                  <a:schemeClr val="dk1"/>
                </a:solidFill>
              </a:rPr>
              <a:t> (anchors) pré-definidas com diferentes tamanhos e proporções para melhor adaptação aos objetos de variados formatos e tamanhos.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As previsões incluem ajustes finos das </a:t>
            </a:r>
            <a:r>
              <a:rPr lang="pt-BR" sz="1342">
                <a:solidFill>
                  <a:schemeClr val="dk1"/>
                </a:solidFill>
              </a:rPr>
              <a:t>âncoras</a:t>
            </a:r>
            <a:r>
              <a:rPr lang="pt-BR" sz="1342">
                <a:solidFill>
                  <a:schemeClr val="dk1"/>
                </a:solidFill>
              </a:rPr>
              <a:t> para melhor se adequar aos objetos presentes na imagem.</a:t>
            </a:r>
            <a:endParaRPr sz="134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026"/>
              <a:buFont typeface="Arial"/>
              <a:buNone/>
            </a:pPr>
            <a:r>
              <a:rPr lang="pt-BR" sz="2155"/>
              <a:t>YOLO v8: You Only Look Once - Ultralytics</a:t>
            </a:r>
            <a:endParaRPr b="1" sz="2911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44">
                <a:solidFill>
                  <a:schemeClr val="dk1"/>
                </a:solidFill>
              </a:rPr>
              <a:t>4. </a:t>
            </a:r>
            <a:r>
              <a:rPr b="1" lang="pt-BR" sz="1344">
                <a:solidFill>
                  <a:schemeClr val="dk1"/>
                </a:solidFill>
              </a:rPr>
              <a:t>Previsão de Classes</a:t>
            </a:r>
            <a:r>
              <a:rPr lang="pt-BR" sz="1344">
                <a:solidFill>
                  <a:schemeClr val="dk1"/>
                </a:solidFill>
              </a:rPr>
              <a:t>: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lang="pt-BR" sz="1344">
                <a:solidFill>
                  <a:schemeClr val="dk1"/>
                </a:solidFill>
              </a:rPr>
              <a:t>Para cada bounding box, o modelo prevê a probabilidade de pertencer a cada uma das classes pré-definidas no conjunto de dados.</a:t>
            </a:r>
            <a:endParaRPr sz="134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44">
                <a:solidFill>
                  <a:schemeClr val="dk1"/>
                </a:solidFill>
              </a:rPr>
              <a:t>5. Pós-processamento</a:t>
            </a:r>
            <a:r>
              <a:rPr lang="pt-BR" sz="1344">
                <a:solidFill>
                  <a:schemeClr val="dk1"/>
                </a:solidFill>
              </a:rPr>
              <a:t>: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Non-Max Suppression (NMS)</a:t>
            </a:r>
            <a:r>
              <a:rPr lang="pt-BR" sz="1344">
                <a:solidFill>
                  <a:schemeClr val="dk1"/>
                </a:solidFill>
              </a:rPr>
              <a:t>: Remove detecções redundantes ou sobrepostas, mantendo apenas a detecção mais confiável para cada objeto.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Thresholding</a:t>
            </a:r>
            <a:r>
              <a:rPr lang="pt-BR" sz="1344">
                <a:solidFill>
                  <a:schemeClr val="dk1"/>
                </a:solidFill>
              </a:rPr>
              <a:t>: Filtra previsões com baixa confiança para melhorar a precisão final.</a:t>
            </a:r>
            <a:endParaRPr sz="134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44">
                <a:solidFill>
                  <a:schemeClr val="dk1"/>
                </a:solidFill>
              </a:rPr>
              <a:t>6. Melhorias no YOLO v8</a:t>
            </a:r>
            <a:r>
              <a:rPr lang="pt-BR" sz="1344">
                <a:solidFill>
                  <a:schemeClr val="dk1"/>
                </a:solidFill>
              </a:rPr>
              <a:t>: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Maior Precisão e Velocidade</a:t>
            </a:r>
            <a:r>
              <a:rPr lang="pt-BR" sz="1344">
                <a:solidFill>
                  <a:schemeClr val="dk1"/>
                </a:solidFill>
              </a:rPr>
              <a:t>: Otimizações na arquitetura e no treinamento permitem uma detecção mais precisa sem comprometer a velocidade.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Capacidade Multiescala</a:t>
            </a:r>
            <a:r>
              <a:rPr lang="pt-BR" sz="1344">
                <a:solidFill>
                  <a:schemeClr val="dk1"/>
                </a:solidFill>
              </a:rPr>
              <a:t>: Melhor detecção de objetos de diferentes tamanhos através de mecanismos aprimorados de extração de características.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Aprimoramentos em Dados e Treinamento</a:t>
            </a:r>
            <a:r>
              <a:rPr lang="pt-BR" sz="1344">
                <a:solidFill>
                  <a:schemeClr val="dk1"/>
                </a:solidFill>
              </a:rPr>
              <a:t>: Utiliza técnicas avançadas de augmentação de dados e estratégias de treinamento para melhorar a robustez e a generalização do modelo.</a:t>
            </a:r>
            <a:endParaRPr sz="134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3 - Exemplos práticos de IA com Visão Computacional.</a:t>
            </a:r>
            <a:endParaRPr sz="3022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1 - </a:t>
            </a:r>
            <a:r>
              <a:rPr lang="pt-BR" sz="1900">
                <a:solidFill>
                  <a:schemeClr val="dk1"/>
                </a:solidFill>
              </a:rPr>
              <a:t>Acesso o site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colab.google</a:t>
            </a:r>
            <a:r>
              <a:rPr lang="pt-BR" sz="1900">
                <a:solidFill>
                  <a:schemeClr val="dk1"/>
                </a:solidFill>
              </a:rPr>
              <a:t> e clique em novo notebook (new notebook).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Lembrete! Você deve estar logado em sua conta google (preferencialmente do webmail da UCP).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2 - Acesse o link -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Mini_Curso_AI_Computer_Vision.ipynb - Colab (google.com)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 sz="2911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1 - </a:t>
            </a:r>
            <a:r>
              <a:rPr lang="pt-BR">
                <a:solidFill>
                  <a:schemeClr val="dk1"/>
                </a:solidFill>
              </a:rPr>
              <a:t>Abrir o VS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instalar bibliotecas necessárias para rodar os códigos no VS Code.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use o comando </a:t>
            </a:r>
            <a:r>
              <a:rPr b="1" lang="pt-BR">
                <a:solidFill>
                  <a:schemeClr val="dk1"/>
                </a:solidFill>
              </a:rPr>
              <a:t>‘pip install cv2 os pyttsx3 serial threading time</a:t>
            </a:r>
            <a:r>
              <a:rPr lang="pt-BR">
                <a:solidFill>
                  <a:schemeClr val="dk1"/>
                </a:solidFill>
              </a:rPr>
              <a:t>’ no terminal de comandos do VS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Criar uma pasta com nome </a:t>
            </a:r>
            <a:r>
              <a:rPr i="1" lang="pt-BR">
                <a:solidFill>
                  <a:schemeClr val="dk1"/>
                </a:solidFill>
              </a:rPr>
              <a:t>AI Vision </a:t>
            </a:r>
            <a:r>
              <a:rPr lang="pt-BR">
                <a:solidFill>
                  <a:schemeClr val="dk1"/>
                </a:solidFill>
              </a:rPr>
              <a:t>na área de trabalho.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código ‘Open CV.py’ 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500" u="sng">
                <a:solidFill>
                  <a:schemeClr val="hlink"/>
                </a:solidFill>
                <a:hlinkClick r:id="rId3"/>
              </a:rPr>
              <a:t>Mini-Curso-de-IA-e-Vis-o-Computacional/Open CV.py at main · r4h1/Mini-Curso-de-IA-e-Vis-o-Computacional (github.com)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40">
                <a:solidFill>
                  <a:schemeClr val="dk1"/>
                </a:solidFill>
              </a:rPr>
              <a:t>Abrir a pasta AI Vision no VS Code em: File -&gt; Open Folder…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2 - Criar uma nova pasta dentro da pasta </a:t>
            </a:r>
            <a:r>
              <a:rPr i="1" lang="pt-BR">
                <a:solidFill>
                  <a:schemeClr val="dk1"/>
                </a:solidFill>
              </a:rPr>
              <a:t>AI Vision,</a:t>
            </a:r>
            <a:r>
              <a:rPr lang="pt-BR">
                <a:solidFill>
                  <a:schemeClr val="dk1"/>
                </a:solidFill>
              </a:rPr>
              <a:t> chamada </a:t>
            </a:r>
            <a:r>
              <a:rPr i="1" lang="pt-BR">
                <a:solidFill>
                  <a:schemeClr val="dk1"/>
                </a:solidFill>
              </a:rPr>
              <a:t>known_faces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3 - Abrir o aplicativo da web câmera no computador.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     Tirar fotos suas e salvar na pasta kown_faces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Pegar o código ‘Detectando_Rostos_Conhecidos.py’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 </a:t>
            </a:r>
            <a:r>
              <a:rPr lang="pt-BR" sz="164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Mini-Curso-de-IA-e-Vis-o-Computacional/Detectando_Rostos_Conhecidos.py at main · r4h1/Mini-Curso-de-IA-e-Vis-o-Computacional (github.com)</a:t>
            </a:r>
            <a:r>
              <a:rPr lang="pt-BR" sz="234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arquivo ‘</a:t>
            </a:r>
            <a:r>
              <a:rPr lang="pt-BR" sz="1350">
                <a:solidFill>
                  <a:schemeClr val="dk1"/>
                </a:solidFill>
                <a:highlight>
                  <a:schemeClr val="lt1"/>
                </a:highlight>
              </a:rPr>
              <a:t>haarcascade_frontalface_default.xml’ </a:t>
            </a:r>
            <a:r>
              <a:rPr lang="pt-BR">
                <a:solidFill>
                  <a:schemeClr val="dk1"/>
                </a:solidFill>
              </a:rPr>
              <a:t>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Mini-Curso-de-IA-e-Vis-o-Computacional/haarcascade_frontalface_default.xml at main · r4h1/Mini-Curso-de-IA-e-Vis-o-Computacional (github.com)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4 - Hora de construir o projeto!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código ‘Controle_Acesso_IA.py’ 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Mini-Curso-de-IA-e-Vis-o-Computacional/Controle_Acesso_IA.py at main · r4h1/Mini-Curso-de-IA-e-Vis-o-Computacional (github.com)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código ‘Controle_de_acesso_com_Python_e_Arduino.ino’ 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hlinkClick r:id="rId3"/>
              </a:rPr>
              <a:t>Mini-Curso-de-IA-e-Vis-o-Computacional/Controle_de_acesso_com_Python_e_Arduino.ino at main · r4h1/Mini-Curso-de-IA-e-Vis-o-Computacional (github.com)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Vamos montar o circuito do arduino e mãos à obra.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925"/>
            <a:ext cx="9144000" cy="4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07992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820">
              <a:solidFill>
                <a:schemeClr val="lt1"/>
              </a:solidFill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675225"/>
            <a:ext cx="85206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" y="-94500"/>
            <a:ext cx="9141750" cy="52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7411500" y="4090200"/>
            <a:ext cx="1731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Obrigado!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Fim!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345"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 sz="9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48025"/>
            <a:ext cx="63501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Link do repositório com material do mini curso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94" u="sng">
                <a:solidFill>
                  <a:schemeClr val="hlink"/>
                </a:solidFill>
                <a:hlinkClick r:id="rId3"/>
              </a:rPr>
              <a:t>r4h1/Mini-Curso-de-IA-e-Vis-o-Computacional (github.com)</a:t>
            </a:r>
            <a:endParaRPr sz="2794"/>
          </a:p>
        </p:txBody>
      </p:sp>
      <p:sp>
        <p:nvSpPr>
          <p:cNvPr id="70" name="Google Shape;70;p15"/>
          <p:cNvSpPr txBox="1"/>
          <p:nvPr/>
        </p:nvSpPr>
        <p:spPr>
          <a:xfrm>
            <a:off x="392625" y="2224925"/>
            <a:ext cx="84396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Outros links </a:t>
            </a:r>
            <a:r>
              <a:rPr b="1" lang="pt-BR" sz="1800">
                <a:solidFill>
                  <a:schemeClr val="dk1"/>
                </a:solidFill>
              </a:rPr>
              <a:t>úteis</a:t>
            </a:r>
            <a:r>
              <a:rPr b="1" lang="pt-BR" sz="1800">
                <a:solidFill>
                  <a:schemeClr val="dk1"/>
                </a:solidFill>
              </a:rPr>
              <a:t>.  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      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Arduino - Home</a:t>
            </a:r>
            <a:r>
              <a:rPr b="1" lang="pt-BR" sz="1800">
                <a:solidFill>
                  <a:schemeClr val="dk1"/>
                </a:solidFill>
              </a:rPr>
              <a:t>               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colab.google</a:t>
            </a:r>
            <a:r>
              <a:rPr b="1" lang="pt-BR" sz="1800">
                <a:solidFill>
                  <a:schemeClr val="dk1"/>
                </a:solidFill>
              </a:rPr>
              <a:t>     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Visual Studio Code - Code Editing. Redefined</a:t>
            </a:r>
            <a:r>
              <a:rPr b="1" lang="pt-BR" sz="1800">
                <a:solidFill>
                  <a:schemeClr val="dk1"/>
                </a:solidFill>
              </a:rPr>
              <a:t>         </a:t>
            </a:r>
            <a:r>
              <a:rPr lang="pt-BR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Tinkercad - Painel</a:t>
            </a:r>
            <a:r>
              <a:rPr b="1" lang="pt-BR" sz="1800">
                <a:solidFill>
                  <a:schemeClr val="dk1"/>
                </a:solidFill>
              </a:rPr>
              <a:t>                                                                         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050" y="2928873"/>
            <a:ext cx="1362075" cy="95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6075" y="2686525"/>
            <a:ext cx="1258600" cy="12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6386" y="2571075"/>
            <a:ext cx="1407513" cy="12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86650" y="2800775"/>
            <a:ext cx="1175550" cy="1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00"/>
              <a:buFont typeface="Arial"/>
              <a:buNone/>
            </a:pPr>
            <a:r>
              <a:rPr b="1" lang="pt-BR" sz="2345"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34950"/>
            <a:ext cx="85206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Home - Ultralytics YOLO Docs</a:t>
            </a:r>
            <a:r>
              <a:rPr lang="pt-BR" sz="1900">
                <a:solidFill>
                  <a:schemeClr val="dk1"/>
                </a:solidFill>
              </a:rPr>
              <a:t>                                                 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Welcome to Python.org</a:t>
            </a:r>
            <a:r>
              <a:rPr lang="pt-BR" sz="2200">
                <a:solidFill>
                  <a:schemeClr val="dk1"/>
                </a:solidFill>
              </a:rPr>
              <a:t> 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         </a:t>
            </a:r>
            <a:r>
              <a:rPr lang="pt-BR" sz="1300" u="sng">
                <a:solidFill>
                  <a:schemeClr val="hlink"/>
                </a:solidFill>
                <a:hlinkClick r:id="rId5"/>
              </a:rPr>
              <a:t>PyPI · O Python Package Index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                                                 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334950"/>
            <a:ext cx="33528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7337" y="1334950"/>
            <a:ext cx="3134964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2800" y="2696138"/>
            <a:ext cx="2238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00"/>
              <a:buFont typeface="Arial"/>
              <a:buNone/>
            </a:pPr>
            <a:r>
              <a:rPr b="1" lang="pt-BR" sz="2345"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662150"/>
            <a:ext cx="85206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1 - O que é Visão Computacional? IA e Visão Computacional.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2 - Para que a Visão Computacional é usada hoje em dia?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3 - Exemplos </a:t>
            </a:r>
            <a:r>
              <a:rPr b="1" lang="pt-BR" sz="2000">
                <a:solidFill>
                  <a:schemeClr val="dk1"/>
                </a:solidFill>
              </a:rPr>
              <a:t>práticos</a:t>
            </a:r>
            <a:r>
              <a:rPr b="1" lang="pt-BR" sz="2000">
                <a:solidFill>
                  <a:schemeClr val="dk1"/>
                </a:solidFill>
              </a:rPr>
              <a:t> de IA com Visão Computacional.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4 - Projeto de Visão Computacional - Controle de Acesso Inteligente.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1 - O que Visão Computacional? IA e Visão Computacional.</a:t>
            </a:r>
            <a:endParaRPr sz="24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3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A Visão Computacional é o processo de modelagem e replicação da visão humana usando software e hardware.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Ou seja, fazer uma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máquina ou sistema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enxergar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.     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  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Imagem Blog IMAN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00" y="3379088"/>
            <a:ext cx="2933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pt-BR" sz="2420"/>
              <a:t>1 - O que Visão Computacional? IA e Visão Computacional.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Visão Computacional é um campo da 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Inteligência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 Artificial que usa machine learning e redes neurais para treinar e ensinar computadores e sistemas usando informações de imagens digitais, 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vídeos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 e outras formas de dados visuais. Com isso, sistemas e computadores podem fazer uso do aprendizado e treinamento que tiveram para realizar tarefas tais como segmentar, detectar ou classificar objetos ou pessoas. E com um pouco mais implementação podem até tomar decisões, ou verificar erros em sistemas, etc…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2 - Para que a Visão Computacional é usada hoje em dia?</a:t>
            </a:r>
            <a:endParaRPr sz="3022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Análise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e processamento de dados em tempo real.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Sistemas de Visão Computacional podem analisar e processar dados em tempo real, permitindo o sistema a tomar decisões e agir de forma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rápida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. Visão Computacional e crucial em ambientes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dinâmico (uma rua movimentada, por exemplo)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no qual respostas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rápidas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são essenciais. Gerenciamento de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trânsito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, segurança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eletrônica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, monitoramento e sistemas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autônomos são alguns exemplos de uso de Visão Computacional.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2 - Para que a Visão Computacional é usada hoje em dia?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Algumas </a:t>
            </a:r>
            <a:r>
              <a:rPr lang="pt-BR" sz="2000">
                <a:solidFill>
                  <a:schemeClr val="dk1"/>
                </a:solidFill>
              </a:rPr>
              <a:t>técnicas</a:t>
            </a:r>
            <a:r>
              <a:rPr lang="pt-BR" sz="2000">
                <a:solidFill>
                  <a:schemeClr val="dk1"/>
                </a:solidFill>
              </a:rPr>
              <a:t> de Visão computacional são empregadas durante o treinamento de uma rede neural, ou até mesmo em sistemas prontos. As </a:t>
            </a:r>
            <a:r>
              <a:rPr lang="pt-BR" sz="2000">
                <a:solidFill>
                  <a:schemeClr val="dk1"/>
                </a:solidFill>
              </a:rPr>
              <a:t>técnicas</a:t>
            </a:r>
            <a:r>
              <a:rPr lang="pt-BR" sz="2000">
                <a:solidFill>
                  <a:schemeClr val="dk1"/>
                </a:solidFill>
              </a:rPr>
              <a:t> mais conhecidas e usadas são: Detecção, Classificação e Segmentação.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