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" charset="1" panose="00000500000000000000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862456"/>
            <a:ext cx="18288000" cy="3281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AUSIGN: An Auslan Interpreter Glove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9423" y="5466431"/>
            <a:ext cx="17049155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Empowering communication through wearable technology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29026" y="6787038"/>
            <a:ext cx="982994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 RAHUL RAMACHANDRAN AND ENZO MORIGUCHI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61420" y="159703"/>
            <a:ext cx="1056516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Development Plan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1983" y="1972795"/>
            <a:ext cx="9415054" cy="851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 6–7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 Integration (Flex + IMU + HR + Speaker)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Sensor Calibration</a:t>
            </a: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 8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Auslan-to-Speech Mapping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Bluetooth App UI + Emergency Button Logic</a:t>
            </a: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 9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Context Awareness Logic (Heart rate threshold)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testing with user trials</a:t>
            </a: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 10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 Testing + Demo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Feedback + Iteration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Presentation and Documentation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438061" y="3026097"/>
            <a:ext cx="6920433" cy="493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Allocation: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Hardware: 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Enzo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Firmware + Possible ML Model: 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Rahul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 + UI: 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Rahul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PCB: 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Enzo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Integration &amp; Testing: 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Both</a:t>
            </a:r>
          </a:p>
          <a:p>
            <a:pPr algn="ctr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1247" y="682634"/>
            <a:ext cx="1524550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DOES AUSIGN EXIST?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94584" y="3399945"/>
            <a:ext cx="369331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Needs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821556"/>
            <a:ext cx="8482487" cy="309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Auslan-to-speech</a:t>
            </a:r>
          </a:p>
          <a:p>
            <a:pPr algn="ctr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Portable, offline, affordable</a:t>
            </a:r>
          </a:p>
          <a:p>
            <a:pPr algn="ctr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Emotion/context inference</a:t>
            </a:r>
          </a:p>
          <a:p>
            <a:pPr algn="ctr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Intuitive, day-long use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10345" y="2743204"/>
            <a:ext cx="947765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 of Current Solutions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10345" y="4831081"/>
            <a:ext cx="8980071" cy="442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Expensive (e.g. Brightsign glove ≈ $6,800 AUD)</a:t>
            </a:r>
          </a:p>
          <a:p>
            <a:pPr algn="ctr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Mostly support ASL, not Auslan</a:t>
            </a:r>
          </a:p>
          <a:p>
            <a:pPr algn="ctr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Require phones/internet, lack context awareness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69456" y="596429"/>
            <a:ext cx="1234908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WHO IS AUSIGN FOR?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94044"/>
            <a:ext cx="1647370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Target: 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Auslan users aged 25–59 needing daily, affordable communication tools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97872" y="4193105"/>
            <a:ext cx="428729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Validation 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(21 Respondents)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65550" y="5901690"/>
            <a:ext cx="7751936" cy="335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67% currently use aids</a:t>
            </a:r>
          </a:p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Avg usefulness: 6.1/10</a:t>
            </a:r>
          </a:p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Openness to new devices: 8.2/10</a:t>
            </a:r>
          </a:p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62% interested in AUSIGN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52443" y="4545530"/>
            <a:ext cx="496066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 Opportunity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5901690"/>
            <a:ext cx="9265550" cy="378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73" indent="-356237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16,000 Auslan users (2021 Census)</a:t>
            </a:r>
          </a:p>
          <a:p>
            <a:pPr algn="ctr" marL="712473" indent="-356237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3.6M Australians with hearing loss → 7.8M by 2060</a:t>
            </a:r>
          </a:p>
          <a:p>
            <a:pPr algn="ctr" marL="712473" indent="-356237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Interpreter costs ≈ $127.50/hr</a:t>
            </a:r>
          </a:p>
          <a:p>
            <a:pPr algn="ctr" marL="712473" indent="-356237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Existing solutions out of stock, ASL-only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47592" y="452754"/>
            <a:ext cx="1039281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Requirements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24050" y="2296062"/>
            <a:ext cx="13597086" cy="827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≤ 50g per glove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≥ 12 hours battery life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≥ 90% translation accuracy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≤ 2 seconds latency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Offline functionality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 $100 manufacturing cost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Customizable settings (volume, dialect)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Emergency signal support</a:t>
            </a:r>
          </a:p>
          <a:p>
            <a:pPr algn="l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2283" y="481489"/>
            <a:ext cx="1688343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 and Design Concepts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6062" y="3531664"/>
            <a:ext cx="17255877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Flex sensors + IMU = accurate gesture detection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Heartbeat sensor = emotional context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ESP32 = processing + Bluetooth for personalization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Onboard speaker + optional LCD feedback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 mapping of signs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Emergency button (e.g., “Help”)</a:t>
            </a:r>
          </a:p>
          <a:p>
            <a:pPr algn="l">
              <a:lnSpc>
                <a:spcPts val="72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14226" y="2554676"/>
            <a:ext cx="563448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Highlights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77580" y="366550"/>
            <a:ext cx="121328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Unique Selling Points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508273"/>
            <a:ext cx="17461855" cy="759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Auslan-specific – Not ASL-focused like competitors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Context-aware – Heart rate input for emotion detection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Gesture + Motion Fusion – Flex + IMU improves accuracy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Lightweight &amp; Comfortable – Under 50g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Bluetooth-Enabled – Mobile app for personalization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Offline Support – Usable without internet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 Sign Training – Adaptable to regions/users</a:t>
            </a:r>
          </a:p>
          <a:p>
            <a:pPr algn="l" marL="1036322" indent="-518161" lvl="1">
              <a:lnSpc>
                <a:spcPts val="6720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Affordable – Sub-$100 vs $6,800 competition</a:t>
            </a:r>
          </a:p>
          <a:p>
            <a:pPr algn="l">
              <a:lnSpc>
                <a:spcPts val="67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8404" y="1423565"/>
            <a:ext cx="10246746" cy="8863435"/>
          </a:xfrm>
          <a:custGeom>
            <a:avLst/>
            <a:gdLst/>
            <a:ahLst/>
            <a:cxnLst/>
            <a:rect r="r" b="b" t="t" l="l"/>
            <a:pathLst>
              <a:path h="8863435" w="10246746">
                <a:moveTo>
                  <a:pt x="0" y="0"/>
                </a:moveTo>
                <a:lnTo>
                  <a:pt x="10246745" y="0"/>
                </a:lnTo>
                <a:lnTo>
                  <a:pt x="10246745" y="8863435"/>
                </a:lnTo>
                <a:lnTo>
                  <a:pt x="0" y="88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52851" y="216853"/>
            <a:ext cx="958229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High-Level Block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224983" y="1578271"/>
          <a:ext cx="13838034" cy="8534400"/>
        </p:xfrm>
        <a:graphic>
          <a:graphicData uri="http://schemas.openxmlformats.org/drawingml/2006/table">
            <a:tbl>
              <a:tblPr/>
              <a:tblGrid>
                <a:gridCol w="4612678"/>
                <a:gridCol w="4555049"/>
                <a:gridCol w="4670306"/>
              </a:tblGrid>
              <a:tr h="10333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Subsystem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Notes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7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MCU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ESP32-WROOM-32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I2C, UART, ADC, Bluetooth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86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Finger Sensor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3” Flex Sensors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25k–100kΩ resistance range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7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Motion Sensor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MPU6050 IMU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6-axis detection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7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Biometric Sensor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MAX30102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Heart rate &amp; oximeter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7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Output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3W Speaker, 20×4 LCD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Compact + intuitive UI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7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Power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TP4056 + LiPo + MT3608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USB charging + 5V 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7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Tactile Push Button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Emergency signal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4888074" y="216853"/>
            <a:ext cx="851185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Technical Components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62178" y="159703"/>
            <a:ext cx="796364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Plan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88474"/>
            <a:ext cx="8115300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ESP32: $8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Flex Sensors ×5: $20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MPU6050: $5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MAX30102: $6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Speaker + Amp: $4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LCD: $7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Power Circuit (TP4056 + MT3608): $3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Misc (PCB, Glove Material, Button): $15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→ Total: ~$68 AUD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47006" y="1958111"/>
            <a:ext cx="809699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 Unit Manufacturing Estimate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90705" y="2869424"/>
            <a:ext cx="7268595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Selling Price: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$150–200 AUD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NPV: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Viable pricing based on competitor comparison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Profit Margin: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≥ 100%, with accessibility focus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DAGrJagx8Js</dc:identifier>
  <dcterms:modified xsi:type="dcterms:W3CDTF">2011-08-01T06:04:30Z</dcterms:modified>
  <cp:revision>1</cp:revision>
  <dc:title>AUSLAN</dc:title>
</cp:coreProperties>
</file>