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9" r:id="rId9"/>
    <p:sldId id="267" r:id="rId10"/>
    <p:sldId id="266" r:id="rId11"/>
    <p:sldId id="270" r:id="rId12"/>
    <p:sldId id="268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6996-2292-4EC0-9DC8-2581FE183F13}" type="datetimeFigureOut">
              <a:rPr lang="en-US" smtClean="0"/>
              <a:t>30-Mar-14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B84-2FD0-4B77-B339-2E1D1C24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5685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INDIA ( BHARAT)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255712"/>
            <a:ext cx="9296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STEP 1.  RETROSPECT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3124200"/>
            <a:ext cx="82615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Analyze the candidate’s past services.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Realize the potential of the candidate.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Understand his willingness to serve the nation.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Know your candidate more.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255712"/>
            <a:ext cx="9296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STEP 2.  RATE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3124200"/>
            <a:ext cx="85736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Rate the Candidate’s services in various fields.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Have a general idea about the candidate.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Know what other people in the constituency feel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about the leader.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949575"/>
            <a:ext cx="678180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Women Empowerment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Education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Health and Sanitation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Corruption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Technology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255712"/>
            <a:ext cx="9296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STEP 3.  RECOMMEND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3124200"/>
            <a:ext cx="672613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Let others know how good/bad is the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particular leader according to you.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</a:rPr>
              <a:t>CHOOSE A WISE LEADER.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685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Make a Better India Together.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VOTE FOR A CHANGE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8400" y="4267200"/>
            <a:ext cx="4435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JAI HIND!!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241" y="2971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Team Name: V Vote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Members: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Rajiv Singh – </a:t>
            </a:r>
            <a:r>
              <a:rPr lang="en-US" dirty="0" err="1" smtClean="0">
                <a:solidFill>
                  <a:schemeClr val="bg1"/>
                </a:solidFill>
              </a:rPr>
              <a:t>Mobiotics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Deepanker Saxena – VIT University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Arun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Sethupat</a:t>
            </a:r>
            <a:r>
              <a:rPr lang="en-US" dirty="0" smtClean="0">
                <a:solidFill>
                  <a:schemeClr val="bg1"/>
                </a:solidFill>
              </a:rPr>
              <a:t> – VIT University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Ashish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Vishwakarma</a:t>
            </a:r>
            <a:r>
              <a:rPr lang="en-US" dirty="0" smtClean="0">
                <a:solidFill>
                  <a:schemeClr val="bg1"/>
                </a:solidFill>
              </a:rPr>
              <a:t> - Accenture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685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23 Million Just turned Voters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685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67 Million ‘Smart’ Phone Users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590800"/>
            <a:ext cx="9296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Still Unable to Choose the Right Leader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590800"/>
            <a:ext cx="9296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Much Do You Know About the Candidate in your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CONSTITUENCY?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590800"/>
            <a:ext cx="9296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 err="1" smtClean="0">
                <a:solidFill>
                  <a:schemeClr val="bg1"/>
                </a:solidFill>
              </a:rPr>
              <a:t>He/She</a:t>
            </a:r>
            <a:r>
              <a:rPr lang="en-US" dirty="0" smtClean="0">
                <a:solidFill>
                  <a:schemeClr val="bg1"/>
                </a:solidFill>
              </a:rPr>
              <a:t> a Good Leader?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7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590800"/>
            <a:ext cx="9296400" cy="1470025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HOW?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296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RESTROSPECT. RATE. RECOMMEND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90800"/>
            <a:ext cx="9296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V4VOTE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Deepanker01\Videos\Projects\stamp1.jp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Deepanker01\Downloads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466725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137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INDIA ( BHARAT)</vt:lpstr>
      <vt:lpstr>23 Million Just turned Voters</vt:lpstr>
      <vt:lpstr>67 Million ‘Smart’ Phone Users</vt:lpstr>
      <vt:lpstr>Still Unable to Choose the Right Leader</vt:lpstr>
      <vt:lpstr>How Much Do You Know About the Candidate in your CONSTITUENCY?</vt:lpstr>
      <vt:lpstr>Is He/She a Good Leader?</vt:lpstr>
      <vt:lpstr>HOW?</vt:lpstr>
      <vt:lpstr>RESTROSPECT. RATE. RECOMMEND</vt:lpstr>
      <vt:lpstr>V4VOTE</vt:lpstr>
      <vt:lpstr>STEP 1.  RETROSPECT</vt:lpstr>
      <vt:lpstr>STEP 2.  RATE</vt:lpstr>
      <vt:lpstr>Women Empowerment Education Health and Sanitation Corruption Technology</vt:lpstr>
      <vt:lpstr>STEP 3.  RECOMMEND</vt:lpstr>
      <vt:lpstr>Let’s Make a Better India Together.</vt:lpstr>
      <vt:lpstr>VOTE FOR A CHANGE </vt:lpstr>
      <vt:lpstr>Team Name: V Vote   Members: Rajiv Singh – Mobiotics Deepanker Saxena – VIT University Arun Sethupat – VIT University Ashish Vishwakarma - Accenture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( BHARAT)</dc:title>
  <dc:creator>Deepanker Saxena</dc:creator>
  <cp:lastModifiedBy>Deepanker Saxena</cp:lastModifiedBy>
  <cp:revision>10</cp:revision>
  <dcterms:created xsi:type="dcterms:W3CDTF">2014-03-30T07:09:28Z</dcterms:created>
  <dcterms:modified xsi:type="dcterms:W3CDTF">2014-03-30T10:48:33Z</dcterms:modified>
</cp:coreProperties>
</file>