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3217" autoAdjust="0"/>
  </p:normalViewPr>
  <p:slideViewPr>
    <p:cSldViewPr snapToGrid="0">
      <p:cViewPr varScale="1">
        <p:scale>
          <a:sx n="53" d="100"/>
          <a:sy n="53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Odd computer behavior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Newly created unknown files. </a:t>
          </a:r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Noisy computer/ Lagging</a:t>
          </a:r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10247" custLinFactNeighborY="-900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Turn of hidden file extensions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more than one anti-virus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virtual machines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F8AD6033-BE79-4D62-8009-7560AF5D895B}">
      <dgm:prSet/>
      <dgm:spPr/>
      <dgm:t>
        <a:bodyPr/>
        <a:lstStyle/>
        <a:p>
          <a:r>
            <a:rPr lang="en-US" b="0" i="0" dirty="0"/>
            <a:t>Keep software and system up to date. </a:t>
          </a:r>
          <a:endParaRPr lang="en-US" dirty="0"/>
        </a:p>
      </dgm:t>
    </dgm:pt>
    <dgm:pt modelId="{5980A07C-25B3-491B-BC38-C85D80A5F9C5}" type="parTrans" cxnId="{F366145E-4A3E-4CB5-9478-0F7B7FB04BD3}">
      <dgm:prSet/>
      <dgm:spPr/>
      <dgm:t>
        <a:bodyPr/>
        <a:lstStyle/>
        <a:p>
          <a:endParaRPr lang="en-US"/>
        </a:p>
      </dgm:t>
    </dgm:pt>
    <dgm:pt modelId="{19EDE1FF-96A1-4A1F-9AAB-2F1047E58459}" type="sibTrans" cxnId="{F366145E-4A3E-4CB5-9478-0F7B7FB04BD3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4"/>
      <dgm:spPr/>
    </dgm:pt>
    <dgm:pt modelId="{12FEB779-618B-4854-88E9-390575D436B8}" type="pres">
      <dgm:prSet presAssocID="{4A4045ED-A119-4AA6-9C68-5FB2FD000427}" presName="parentText" presStyleLbl="node1" presStyleIdx="2" presStyleCnt="4" custLinFactNeighborX="34703" custLinFactNeighborY="1695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  <dgm:pt modelId="{04ED23B3-84EC-43A5-B363-4367773841FE}" type="pres">
      <dgm:prSet presAssocID="{858335E1-0756-4935-AE41-5B216DCCD948}" presName="spaceBetweenRectangles" presStyleCnt="0"/>
      <dgm:spPr/>
    </dgm:pt>
    <dgm:pt modelId="{958601CA-5D43-4E28-8837-2BC41134DF58}" type="pres">
      <dgm:prSet presAssocID="{F8AD6033-BE79-4D62-8009-7560AF5D895B}" presName="parentLin" presStyleCnt="0"/>
      <dgm:spPr/>
    </dgm:pt>
    <dgm:pt modelId="{DAF4D52B-4E70-46E2-9A9C-1EA39F8A652C}" type="pres">
      <dgm:prSet presAssocID="{F8AD6033-BE79-4D62-8009-7560AF5D895B}" presName="parentLeftMargin" presStyleLbl="node1" presStyleIdx="2" presStyleCnt="4"/>
      <dgm:spPr/>
    </dgm:pt>
    <dgm:pt modelId="{8E9B7898-67AB-4935-BDDF-D1F47E34571B}" type="pres">
      <dgm:prSet presAssocID="{F8AD6033-BE79-4D62-8009-7560AF5D89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D0C980-8E9E-45A9-9645-AF3BDA92DFC5}" type="pres">
      <dgm:prSet presAssocID="{F8AD6033-BE79-4D62-8009-7560AF5D895B}" presName="negativeSpace" presStyleCnt="0"/>
      <dgm:spPr/>
    </dgm:pt>
    <dgm:pt modelId="{DD3DF67F-964F-4BC0-98CA-EFE80360367C}" type="pres">
      <dgm:prSet presAssocID="{F8AD6033-BE79-4D62-8009-7560AF5D89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F366145E-4A3E-4CB5-9478-0F7B7FB04BD3}" srcId="{2A136A90-6B59-45AD-BBA1-85AFD032E8F8}" destId="{F8AD6033-BE79-4D62-8009-7560AF5D895B}" srcOrd="3" destOrd="0" parTransId="{5980A07C-25B3-491B-BC38-C85D80A5F9C5}" sibTransId="{19EDE1FF-96A1-4A1F-9AAB-2F1047E58459}"/>
    <dgm:cxn modelId="{FF499345-DAFF-484C-ACC3-9DF33202F768}" type="presOf" srcId="{F8AD6033-BE79-4D62-8009-7560AF5D895B}" destId="{8E9B7898-67AB-4935-BDDF-D1F47E34571B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B5E50475-F333-4378-95A6-1A87A0583CEF}" type="presOf" srcId="{F8AD6033-BE79-4D62-8009-7560AF5D895B}" destId="{DAF4D52B-4E70-46E2-9A9C-1EA39F8A652C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  <dgm:cxn modelId="{1DFFFB39-B205-4413-BF55-3686950539B7}" type="presParOf" srcId="{183A34DF-AA92-49E1-8191-0CF6AD17A6AA}" destId="{04ED23B3-84EC-43A5-B363-4367773841FE}" srcOrd="11" destOrd="0" presId="urn:microsoft.com/office/officeart/2005/8/layout/list1"/>
    <dgm:cxn modelId="{AEEB2BC9-2E27-4215-B42B-939E72744A27}" type="presParOf" srcId="{183A34DF-AA92-49E1-8191-0CF6AD17A6AA}" destId="{958601CA-5D43-4E28-8837-2BC41134DF58}" srcOrd="12" destOrd="0" presId="urn:microsoft.com/office/officeart/2005/8/layout/list1"/>
    <dgm:cxn modelId="{D7AF22C2-B42B-499E-9ECB-CA5ADEC6B369}" type="presParOf" srcId="{958601CA-5D43-4E28-8837-2BC41134DF58}" destId="{DAF4D52B-4E70-46E2-9A9C-1EA39F8A652C}" srcOrd="0" destOrd="0" presId="urn:microsoft.com/office/officeart/2005/8/layout/list1"/>
    <dgm:cxn modelId="{96E447A5-2EB1-4511-96CD-211902A9EB6B}" type="presParOf" srcId="{958601CA-5D43-4E28-8837-2BC41134DF58}" destId="{8E9B7898-67AB-4935-BDDF-D1F47E34571B}" srcOrd="1" destOrd="0" presId="urn:microsoft.com/office/officeart/2005/8/layout/list1"/>
    <dgm:cxn modelId="{5F4C2438-1CBC-43C5-9158-8B2EC3BEF8D6}" type="presParOf" srcId="{183A34DF-AA92-49E1-8191-0CF6AD17A6AA}" destId="{94D0C980-8E9E-45A9-9645-AF3BDA92DFC5}" srcOrd="13" destOrd="0" presId="urn:microsoft.com/office/officeart/2005/8/layout/list1"/>
    <dgm:cxn modelId="{DEE79F88-6D9A-4557-A2D9-C74C1509F7D3}" type="presParOf" srcId="{183A34DF-AA92-49E1-8191-0CF6AD17A6AA}" destId="{DD3DF67F-964F-4BC0-98CA-EFE80360367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106029"/>
          <a:ext cx="721071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23591" y="635728"/>
          <a:ext cx="5047501" cy="7970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Noisy computer/ Lagging</a:t>
          </a:r>
        </a:p>
      </dsp:txBody>
      <dsp:txXfrm>
        <a:off x="362499" y="674636"/>
        <a:ext cx="4969685" cy="719224"/>
      </dsp:txXfrm>
    </dsp:sp>
    <dsp:sp modelId="{87E2FD7C-0729-47B8-B1FB-A44E439BE764}">
      <dsp:nvSpPr>
        <dsp:cNvPr id="0" name=""/>
        <dsp:cNvSpPr/>
      </dsp:nvSpPr>
      <dsp:spPr>
        <a:xfrm>
          <a:off x="0" y="2330749"/>
          <a:ext cx="721071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32229"/>
          <a:ext cx="5047501" cy="79704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Newly created unknown files. </a:t>
          </a:r>
        </a:p>
      </dsp:txBody>
      <dsp:txXfrm>
        <a:off x="399443" y="1971137"/>
        <a:ext cx="4969685" cy="719224"/>
      </dsp:txXfrm>
    </dsp:sp>
    <dsp:sp modelId="{E7351307-5BD1-403B-A1BF-1058796C5E99}">
      <dsp:nvSpPr>
        <dsp:cNvPr id="0" name=""/>
        <dsp:cNvSpPr/>
      </dsp:nvSpPr>
      <dsp:spPr>
        <a:xfrm>
          <a:off x="0" y="3555469"/>
          <a:ext cx="7210716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156949"/>
          <a:ext cx="5047501" cy="79704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Odd computer behavior</a:t>
          </a:r>
        </a:p>
      </dsp:txBody>
      <dsp:txXfrm>
        <a:off x="399443" y="3195857"/>
        <a:ext cx="4969685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78670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47229"/>
          <a:ext cx="5047501" cy="678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Turn of hidden file extensions</a:t>
          </a:r>
        </a:p>
      </dsp:txBody>
      <dsp:txXfrm>
        <a:off x="393679" y="480373"/>
        <a:ext cx="4981213" cy="612672"/>
      </dsp:txXfrm>
    </dsp:sp>
    <dsp:sp modelId="{87E2FD7C-0729-47B8-B1FB-A44E439BE764}">
      <dsp:nvSpPr>
        <dsp:cNvPr id="0" name=""/>
        <dsp:cNvSpPr/>
      </dsp:nvSpPr>
      <dsp:spPr>
        <a:xfrm>
          <a:off x="0" y="182998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490509"/>
          <a:ext cx="5047501" cy="6789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more than one anti-virus</a:t>
          </a:r>
        </a:p>
      </dsp:txBody>
      <dsp:txXfrm>
        <a:off x="393679" y="1523653"/>
        <a:ext cx="4981213" cy="612672"/>
      </dsp:txXfrm>
    </dsp:sp>
    <dsp:sp modelId="{E7351307-5BD1-403B-A1BF-1058796C5E99}">
      <dsp:nvSpPr>
        <dsp:cNvPr id="0" name=""/>
        <dsp:cNvSpPr/>
      </dsp:nvSpPr>
      <dsp:spPr>
        <a:xfrm>
          <a:off x="0" y="287326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485652" y="2648893"/>
          <a:ext cx="5047501" cy="67896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 virtual machines</a:t>
          </a:r>
        </a:p>
      </dsp:txBody>
      <dsp:txXfrm>
        <a:off x="518796" y="2682037"/>
        <a:ext cx="4981213" cy="612672"/>
      </dsp:txXfrm>
    </dsp:sp>
    <dsp:sp modelId="{DD3DF67F-964F-4BC0-98CA-EFE80360367C}">
      <dsp:nvSpPr>
        <dsp:cNvPr id="0" name=""/>
        <dsp:cNvSpPr/>
      </dsp:nvSpPr>
      <dsp:spPr>
        <a:xfrm>
          <a:off x="0" y="3916549"/>
          <a:ext cx="721071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B7898-67AB-4935-BDDF-D1F47E34571B}">
      <dsp:nvSpPr>
        <dsp:cNvPr id="0" name=""/>
        <dsp:cNvSpPr/>
      </dsp:nvSpPr>
      <dsp:spPr>
        <a:xfrm>
          <a:off x="360535" y="3577069"/>
          <a:ext cx="504750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Keep software and system up to date. </a:t>
          </a:r>
          <a:endParaRPr lang="en-US" sz="2300" kern="1200" dirty="0"/>
        </a:p>
      </dsp:txBody>
      <dsp:txXfrm>
        <a:off x="393679" y="3610213"/>
        <a:ext cx="498121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einghacker.wordpress.com/2012/12/13/how-2-create-ur-own-virus-with-jps-virus-maker3-0/" TargetMode="External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batch_script/batch_script_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gonzalez69@ucmerced.edu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The Road To Ethical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October 11, 2018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Technical: Basics 03: Viruses and Worms &amp; NMAP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Viruses &amp; 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Need a host (internet worm maker thing)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Worms: Spread without help.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Master Boot Record: files necessary for system to load, viruses that hide here do not get noticed by anti-virus.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Viruses generally spread through email.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Macro &amp; Creating Viruses and Worms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41400" y="1415823"/>
            <a:ext cx="8170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 to windows.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Macros, help doing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 programming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JPS Virus Maker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Are you under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three safe lab practices in the boxes provided.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242633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Safety tips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855182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Information for sale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57B8F1-1990-43B7-80D9-721BC2E5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07" y="1545518"/>
            <a:ext cx="5383917" cy="421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Creating a batch “virus”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pad: </a:t>
            </a:r>
          </a:p>
          <a:p>
            <a:r>
              <a:rPr lang="en-US" sz="2400" dirty="0"/>
              <a:t>@echo off </a:t>
            </a:r>
          </a:p>
          <a:p>
            <a:r>
              <a:rPr lang="en-US" sz="2400" dirty="0"/>
              <a:t>echo message here </a:t>
            </a:r>
          </a:p>
          <a:p>
            <a:r>
              <a:rPr lang="en-US" sz="2400" dirty="0"/>
              <a:t>shutdown -s -f -t 15 -c "Time to go to sleep!"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Shortcut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Icon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Hide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Execute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Batch Scripting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Ramiro Gonzalez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rgonzalez69@ucmerced.edu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209-962-2524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194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Office Theme</vt:lpstr>
      <vt:lpstr>The Road To Ethical Hacking</vt:lpstr>
      <vt:lpstr>Viruses &amp; Worms</vt:lpstr>
      <vt:lpstr>Macro &amp; Creating Viruses and Worms</vt:lpstr>
      <vt:lpstr>Are you under attack</vt:lpstr>
      <vt:lpstr>Safety tips</vt:lpstr>
      <vt:lpstr>Information for sale</vt:lpstr>
      <vt:lpstr>Creating a batch “virus”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2018-10-08T06:06:14Z</dcterms:created>
  <dcterms:modified xsi:type="dcterms:W3CDTF">2018-10-11T05:49:38Z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