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A25DFE-D4F5-401A-ACAD-DD5156B09F4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7664AD50-7FB8-4C23-9A78-900446C3C4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People want to feel safe</a:t>
          </a:r>
        </a:p>
      </dgm:t>
    </dgm:pt>
    <dgm:pt modelId="{AB566B3B-1027-4D3D-AC1D-D0279A23B1C8}" type="parTrans" cxnId="{91511515-2D9C-4A34-AAE2-6D20D8E87CBE}">
      <dgm:prSet/>
      <dgm:spPr/>
      <dgm:t>
        <a:bodyPr/>
        <a:lstStyle/>
        <a:p>
          <a:endParaRPr lang="en-US"/>
        </a:p>
      </dgm:t>
    </dgm:pt>
    <dgm:pt modelId="{B7FA3A81-01AB-4426-A28C-7BC6EE7A6280}" type="sibTrans" cxnId="{91511515-2D9C-4A34-AAE2-6D20D8E87CBE}">
      <dgm:prSet phldrT="01"/>
      <dgm:spPr/>
      <dgm:t>
        <a:bodyPr/>
        <a:lstStyle/>
        <a:p>
          <a:endParaRPr lang="en-US"/>
        </a:p>
      </dgm:t>
    </dgm:pt>
    <dgm:pt modelId="{1F1685A6-A0AC-4265-B058-340F30D082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Are you a threat? </a:t>
          </a:r>
        </a:p>
      </dgm:t>
    </dgm:pt>
    <dgm:pt modelId="{6DEC4552-0673-4599-83CA-8903667448EB}" type="parTrans" cxnId="{15A08632-EB6A-4B66-BBE3-6B723448C033}">
      <dgm:prSet/>
      <dgm:spPr/>
      <dgm:t>
        <a:bodyPr/>
        <a:lstStyle/>
        <a:p>
          <a:endParaRPr lang="en-US"/>
        </a:p>
      </dgm:t>
    </dgm:pt>
    <dgm:pt modelId="{D6E80853-69E4-4DAD-A880-CC1AB55D49CF}" type="sibTrans" cxnId="{15A08632-EB6A-4B66-BBE3-6B723448C033}">
      <dgm:prSet/>
      <dgm:spPr/>
      <dgm:t>
        <a:bodyPr/>
        <a:lstStyle/>
        <a:p>
          <a:endParaRPr lang="en-US"/>
        </a:p>
      </dgm:t>
    </dgm:pt>
    <dgm:pt modelId="{AE06C447-0807-4720-A73D-871D259D37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Body Language</a:t>
          </a:r>
        </a:p>
      </dgm:t>
    </dgm:pt>
    <dgm:pt modelId="{63EAE2D2-6215-4644-9220-F0770F9E74F3}" type="parTrans" cxnId="{BD6BAC6D-22CF-41BC-9EC3-FB2779BD003E}">
      <dgm:prSet/>
      <dgm:spPr/>
      <dgm:t>
        <a:bodyPr/>
        <a:lstStyle/>
        <a:p>
          <a:endParaRPr lang="en-US"/>
        </a:p>
      </dgm:t>
    </dgm:pt>
    <dgm:pt modelId="{62BF99F9-0570-4FF7-ACD6-2E7F7C69ECAF}" type="sibTrans" cxnId="{BD6BAC6D-22CF-41BC-9EC3-FB2779BD003E}">
      <dgm:prSet phldrT="02"/>
      <dgm:spPr/>
      <dgm:t>
        <a:bodyPr/>
        <a:lstStyle/>
        <a:p>
          <a:endParaRPr lang="en-US"/>
        </a:p>
      </dgm:t>
    </dgm:pt>
    <dgm:pt modelId="{10F70D70-7313-470E-A60A-287CB8DBF4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Hardest part of social engineering. </a:t>
          </a:r>
        </a:p>
      </dgm:t>
    </dgm:pt>
    <dgm:pt modelId="{B4E8DB1D-780A-440B-A723-6DDBABB7E349}" type="parTrans" cxnId="{A8DF86A4-4207-44E6-AF52-4DFD514B187F}">
      <dgm:prSet/>
      <dgm:spPr/>
      <dgm:t>
        <a:bodyPr/>
        <a:lstStyle/>
        <a:p>
          <a:endParaRPr lang="en-US"/>
        </a:p>
      </dgm:t>
    </dgm:pt>
    <dgm:pt modelId="{C709CEB5-F55A-4051-900F-0033F51B62C9}" type="sibTrans" cxnId="{A8DF86A4-4207-44E6-AF52-4DFD514B187F}">
      <dgm:prSet/>
      <dgm:spPr/>
      <dgm:t>
        <a:bodyPr/>
        <a:lstStyle/>
        <a:p>
          <a:endParaRPr lang="en-US"/>
        </a:p>
      </dgm:t>
    </dgm:pt>
    <dgm:pt modelId="{8B696B49-E264-4D97-A6CC-931DAC96A8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Have a conscious. </a:t>
          </a:r>
        </a:p>
      </dgm:t>
    </dgm:pt>
    <dgm:pt modelId="{E4E0F909-54D6-433B-97CE-CD6E645CACD7}" type="parTrans" cxnId="{6A3556C7-F584-4BC5-B3AC-B8F26BF75FEC}">
      <dgm:prSet/>
      <dgm:spPr/>
      <dgm:t>
        <a:bodyPr/>
        <a:lstStyle/>
        <a:p>
          <a:endParaRPr lang="en-US"/>
        </a:p>
      </dgm:t>
    </dgm:pt>
    <dgm:pt modelId="{08F75FF4-14D7-4A7C-9E43-B2FD51C5E662}" type="sibTrans" cxnId="{6A3556C7-F584-4BC5-B3AC-B8F26BF75FEC}">
      <dgm:prSet phldrT="03"/>
      <dgm:spPr/>
      <dgm:t>
        <a:bodyPr/>
        <a:lstStyle/>
        <a:p>
          <a:endParaRPr lang="en-US"/>
        </a:p>
      </dgm:t>
    </dgm:pt>
    <dgm:pt modelId="{D4B5D676-F36A-42D4-A659-6BE2F81692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Sympathy is vital to human interactions. </a:t>
          </a:r>
        </a:p>
      </dgm:t>
    </dgm:pt>
    <dgm:pt modelId="{3E68173D-5A8E-4592-B366-ADC32D026CC3}" type="parTrans" cxnId="{D49A0C6E-566A-452A-A44E-A63C393A5CEE}">
      <dgm:prSet/>
      <dgm:spPr/>
      <dgm:t>
        <a:bodyPr/>
        <a:lstStyle/>
        <a:p>
          <a:endParaRPr lang="en-US"/>
        </a:p>
      </dgm:t>
    </dgm:pt>
    <dgm:pt modelId="{EC219B5C-44B4-4126-8032-C3298B5CFF8E}" type="sibTrans" cxnId="{D49A0C6E-566A-452A-A44E-A63C393A5CEE}">
      <dgm:prSet/>
      <dgm:spPr/>
      <dgm:t>
        <a:bodyPr/>
        <a:lstStyle/>
        <a:p>
          <a:endParaRPr lang="en-US"/>
        </a:p>
      </dgm:t>
    </dgm:pt>
    <dgm:pt modelId="{7389D8DF-38FA-4562-A881-A65771F893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Vishing – Voice phishing </a:t>
          </a:r>
        </a:p>
      </dgm:t>
    </dgm:pt>
    <dgm:pt modelId="{6936499C-70EA-470D-B721-1D240DA9137F}" type="parTrans" cxnId="{C2362263-E9F6-4AE4-B1EF-C17BC4D1378F}">
      <dgm:prSet/>
      <dgm:spPr/>
      <dgm:t>
        <a:bodyPr/>
        <a:lstStyle/>
        <a:p>
          <a:endParaRPr lang="en-US"/>
        </a:p>
      </dgm:t>
    </dgm:pt>
    <dgm:pt modelId="{EF339CD8-B95B-4A35-8412-A6C1D1BCFE56}" type="sibTrans" cxnId="{C2362263-E9F6-4AE4-B1EF-C17BC4D1378F}">
      <dgm:prSet phldrT="04"/>
      <dgm:spPr/>
      <dgm:t>
        <a:bodyPr/>
        <a:lstStyle/>
        <a:p>
          <a:endParaRPr lang="en-US"/>
        </a:p>
      </dgm:t>
    </dgm:pt>
    <dgm:pt modelId="{0D0A094A-814C-48A1-9C2E-317C8317B78D}" type="pres">
      <dgm:prSet presAssocID="{42A25DFE-D4F5-401A-ACAD-DD5156B09F47}" presName="root" presStyleCnt="0">
        <dgm:presLayoutVars>
          <dgm:dir/>
          <dgm:resizeHandles val="exact"/>
        </dgm:presLayoutVars>
      </dgm:prSet>
      <dgm:spPr/>
    </dgm:pt>
    <dgm:pt modelId="{8080211B-584C-441B-9EAF-60E6E51985E9}" type="pres">
      <dgm:prSet presAssocID="{7664AD50-7FB8-4C23-9A78-900446C3C4A2}" presName="compNode" presStyleCnt="0"/>
      <dgm:spPr/>
    </dgm:pt>
    <dgm:pt modelId="{9262AEE6-975E-474A-94AD-4F4B761B9EA5}" type="pres">
      <dgm:prSet presAssocID="{7664AD50-7FB8-4C23-9A78-900446C3C4A2}" presName="bgRect" presStyleLbl="bgShp" presStyleIdx="0" presStyleCnt="4"/>
      <dgm:spPr/>
    </dgm:pt>
    <dgm:pt modelId="{96C484B1-DE27-46FF-883E-637B1C7208E3}" type="pres">
      <dgm:prSet presAssocID="{7664AD50-7FB8-4C23-9A78-900446C3C4A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678770CC-5A6A-454E-9C0F-FB89EA484041}" type="pres">
      <dgm:prSet presAssocID="{7664AD50-7FB8-4C23-9A78-900446C3C4A2}" presName="spaceRect" presStyleCnt="0"/>
      <dgm:spPr/>
    </dgm:pt>
    <dgm:pt modelId="{B66A4304-B021-4388-9878-F70F4225E0A1}" type="pres">
      <dgm:prSet presAssocID="{7664AD50-7FB8-4C23-9A78-900446C3C4A2}" presName="parTx" presStyleLbl="revTx" presStyleIdx="0" presStyleCnt="7">
        <dgm:presLayoutVars>
          <dgm:chMax val="0"/>
          <dgm:chPref val="0"/>
        </dgm:presLayoutVars>
      </dgm:prSet>
      <dgm:spPr/>
    </dgm:pt>
    <dgm:pt modelId="{94E5FDA5-F287-4BB3-9863-557CAF24A762}" type="pres">
      <dgm:prSet presAssocID="{7664AD50-7FB8-4C23-9A78-900446C3C4A2}" presName="desTx" presStyleLbl="revTx" presStyleIdx="1" presStyleCnt="7">
        <dgm:presLayoutVars/>
      </dgm:prSet>
      <dgm:spPr/>
    </dgm:pt>
    <dgm:pt modelId="{B05CC8EC-AFA1-4B19-8903-FDEB85C2CAEA}" type="pres">
      <dgm:prSet presAssocID="{B7FA3A81-01AB-4426-A28C-7BC6EE7A6280}" presName="sibTrans" presStyleCnt="0"/>
      <dgm:spPr/>
    </dgm:pt>
    <dgm:pt modelId="{539075F6-5D3E-49EF-9DCE-5E2E5A90F3C3}" type="pres">
      <dgm:prSet presAssocID="{AE06C447-0807-4720-A73D-871D259D37A9}" presName="compNode" presStyleCnt="0"/>
      <dgm:spPr/>
    </dgm:pt>
    <dgm:pt modelId="{F69B32E9-DE22-4EA2-B393-F5BC92CC5D9D}" type="pres">
      <dgm:prSet presAssocID="{AE06C447-0807-4720-A73D-871D259D37A9}" presName="bgRect" presStyleLbl="bgShp" presStyleIdx="1" presStyleCnt="4"/>
      <dgm:spPr/>
    </dgm:pt>
    <dgm:pt modelId="{458ED7D1-91C2-4558-BB49-88780F4935FC}" type="pres">
      <dgm:prSet presAssocID="{AE06C447-0807-4720-A73D-871D259D37A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"/>
        </a:ext>
      </dgm:extLst>
    </dgm:pt>
    <dgm:pt modelId="{186C1AA7-ACE5-4F15-BF90-3E05660327B5}" type="pres">
      <dgm:prSet presAssocID="{AE06C447-0807-4720-A73D-871D259D37A9}" presName="spaceRect" presStyleCnt="0"/>
      <dgm:spPr/>
    </dgm:pt>
    <dgm:pt modelId="{98D24C49-B97B-4E80-BE40-6641BB5AF2C1}" type="pres">
      <dgm:prSet presAssocID="{AE06C447-0807-4720-A73D-871D259D37A9}" presName="parTx" presStyleLbl="revTx" presStyleIdx="2" presStyleCnt="7">
        <dgm:presLayoutVars>
          <dgm:chMax val="0"/>
          <dgm:chPref val="0"/>
        </dgm:presLayoutVars>
      </dgm:prSet>
      <dgm:spPr/>
    </dgm:pt>
    <dgm:pt modelId="{89389DB5-233B-4DFF-9CB7-7C183E0AACD3}" type="pres">
      <dgm:prSet presAssocID="{AE06C447-0807-4720-A73D-871D259D37A9}" presName="desTx" presStyleLbl="revTx" presStyleIdx="3" presStyleCnt="7">
        <dgm:presLayoutVars/>
      </dgm:prSet>
      <dgm:spPr/>
    </dgm:pt>
    <dgm:pt modelId="{865577A9-A408-4D42-B9F1-09C218790193}" type="pres">
      <dgm:prSet presAssocID="{62BF99F9-0570-4FF7-ACD6-2E7F7C69ECAF}" presName="sibTrans" presStyleCnt="0"/>
      <dgm:spPr/>
    </dgm:pt>
    <dgm:pt modelId="{CE2499CA-C662-41DB-9D2B-BE676CF254E2}" type="pres">
      <dgm:prSet presAssocID="{8B696B49-E264-4D97-A6CC-931DAC96A8DE}" presName="compNode" presStyleCnt="0"/>
      <dgm:spPr/>
    </dgm:pt>
    <dgm:pt modelId="{C382F875-73D1-40AE-98C7-62C25892BB40}" type="pres">
      <dgm:prSet presAssocID="{8B696B49-E264-4D97-A6CC-931DAC96A8DE}" presName="bgRect" presStyleLbl="bgShp" presStyleIdx="2" presStyleCnt="4"/>
      <dgm:spPr/>
    </dgm:pt>
    <dgm:pt modelId="{ADC79383-53C0-4FBE-96D2-23D6FC87748A}" type="pres">
      <dgm:prSet presAssocID="{8B696B49-E264-4D97-A6CC-931DAC96A8D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0182E1B0-2DAA-4652-9991-D2410F79DD5A}" type="pres">
      <dgm:prSet presAssocID="{8B696B49-E264-4D97-A6CC-931DAC96A8DE}" presName="spaceRect" presStyleCnt="0"/>
      <dgm:spPr/>
    </dgm:pt>
    <dgm:pt modelId="{DB0DA008-4B48-4EC5-8924-DF000817A413}" type="pres">
      <dgm:prSet presAssocID="{8B696B49-E264-4D97-A6CC-931DAC96A8DE}" presName="parTx" presStyleLbl="revTx" presStyleIdx="4" presStyleCnt="7">
        <dgm:presLayoutVars>
          <dgm:chMax val="0"/>
          <dgm:chPref val="0"/>
        </dgm:presLayoutVars>
      </dgm:prSet>
      <dgm:spPr/>
    </dgm:pt>
    <dgm:pt modelId="{F7E23814-782D-4004-A2A1-B0E57A5D1E93}" type="pres">
      <dgm:prSet presAssocID="{8B696B49-E264-4D97-A6CC-931DAC96A8DE}" presName="desTx" presStyleLbl="revTx" presStyleIdx="5" presStyleCnt="7">
        <dgm:presLayoutVars/>
      </dgm:prSet>
      <dgm:spPr/>
    </dgm:pt>
    <dgm:pt modelId="{282540EF-55E6-45AD-81C3-5090BF0F4AF9}" type="pres">
      <dgm:prSet presAssocID="{08F75FF4-14D7-4A7C-9E43-B2FD51C5E662}" presName="sibTrans" presStyleCnt="0"/>
      <dgm:spPr/>
    </dgm:pt>
    <dgm:pt modelId="{BC557F77-F141-48EA-A91D-F446435BAB65}" type="pres">
      <dgm:prSet presAssocID="{7389D8DF-38FA-4562-A881-A65771F8932D}" presName="compNode" presStyleCnt="0"/>
      <dgm:spPr/>
    </dgm:pt>
    <dgm:pt modelId="{07C0EC71-9F09-4579-BC8A-CA2FA8C88D53}" type="pres">
      <dgm:prSet presAssocID="{7389D8DF-38FA-4562-A881-A65771F8932D}" presName="bgRect" presStyleLbl="bgShp" presStyleIdx="3" presStyleCnt="4"/>
      <dgm:spPr/>
    </dgm:pt>
    <dgm:pt modelId="{DDA6B096-1B68-44BF-8A4E-5401004E2127}" type="pres">
      <dgm:prSet presAssocID="{7389D8DF-38FA-4562-A881-A65771F8932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46D08D10-51B1-4DE9-97E6-EF524F2EA844}" type="pres">
      <dgm:prSet presAssocID="{7389D8DF-38FA-4562-A881-A65771F8932D}" presName="spaceRect" presStyleCnt="0"/>
      <dgm:spPr/>
    </dgm:pt>
    <dgm:pt modelId="{1AB53B8B-3EA7-4359-ADA1-2E19FECCC758}" type="pres">
      <dgm:prSet presAssocID="{7389D8DF-38FA-4562-A881-A65771F8932D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91511515-2D9C-4A34-AAE2-6D20D8E87CBE}" srcId="{42A25DFE-D4F5-401A-ACAD-DD5156B09F47}" destId="{7664AD50-7FB8-4C23-9A78-900446C3C4A2}" srcOrd="0" destOrd="0" parTransId="{AB566B3B-1027-4D3D-AC1D-D0279A23B1C8}" sibTransId="{B7FA3A81-01AB-4426-A28C-7BC6EE7A6280}"/>
    <dgm:cxn modelId="{67477C2D-1046-4D62-BAA4-CA7CABF95473}" type="presOf" srcId="{7389D8DF-38FA-4562-A881-A65771F8932D}" destId="{1AB53B8B-3EA7-4359-ADA1-2E19FECCC758}" srcOrd="0" destOrd="0" presId="urn:microsoft.com/office/officeart/2018/2/layout/IconVerticalSolidList"/>
    <dgm:cxn modelId="{15A08632-EB6A-4B66-BBE3-6B723448C033}" srcId="{7664AD50-7FB8-4C23-9A78-900446C3C4A2}" destId="{1F1685A6-A0AC-4265-B058-340F30D082D2}" srcOrd="0" destOrd="0" parTransId="{6DEC4552-0673-4599-83CA-8903667448EB}" sibTransId="{D6E80853-69E4-4DAD-A880-CC1AB55D49CF}"/>
    <dgm:cxn modelId="{C2362263-E9F6-4AE4-B1EF-C17BC4D1378F}" srcId="{42A25DFE-D4F5-401A-ACAD-DD5156B09F47}" destId="{7389D8DF-38FA-4562-A881-A65771F8932D}" srcOrd="3" destOrd="0" parTransId="{6936499C-70EA-470D-B721-1D240DA9137F}" sibTransId="{EF339CD8-B95B-4A35-8412-A6C1D1BCFE56}"/>
    <dgm:cxn modelId="{BD6BAC6D-22CF-41BC-9EC3-FB2779BD003E}" srcId="{42A25DFE-D4F5-401A-ACAD-DD5156B09F47}" destId="{AE06C447-0807-4720-A73D-871D259D37A9}" srcOrd="1" destOrd="0" parTransId="{63EAE2D2-6215-4644-9220-F0770F9E74F3}" sibTransId="{62BF99F9-0570-4FF7-ACD6-2E7F7C69ECAF}"/>
    <dgm:cxn modelId="{D49A0C6E-566A-452A-A44E-A63C393A5CEE}" srcId="{8B696B49-E264-4D97-A6CC-931DAC96A8DE}" destId="{D4B5D676-F36A-42D4-A659-6BE2F81692B0}" srcOrd="0" destOrd="0" parTransId="{3E68173D-5A8E-4592-B366-ADC32D026CC3}" sibTransId="{EC219B5C-44B4-4126-8032-C3298B5CFF8E}"/>
    <dgm:cxn modelId="{E7504B7B-C536-4886-9B4C-504A3D544897}" type="presOf" srcId="{D4B5D676-F36A-42D4-A659-6BE2F81692B0}" destId="{F7E23814-782D-4004-A2A1-B0E57A5D1E93}" srcOrd="0" destOrd="0" presId="urn:microsoft.com/office/officeart/2018/2/layout/IconVerticalSolidList"/>
    <dgm:cxn modelId="{C0BAF18F-175E-4330-B845-BC0AA0DC6593}" type="presOf" srcId="{AE06C447-0807-4720-A73D-871D259D37A9}" destId="{98D24C49-B97B-4E80-BE40-6641BB5AF2C1}" srcOrd="0" destOrd="0" presId="urn:microsoft.com/office/officeart/2018/2/layout/IconVerticalSolidList"/>
    <dgm:cxn modelId="{8CC89992-951E-4161-8321-D92612F4AFDD}" type="presOf" srcId="{1F1685A6-A0AC-4265-B058-340F30D082D2}" destId="{94E5FDA5-F287-4BB3-9863-557CAF24A762}" srcOrd="0" destOrd="0" presId="urn:microsoft.com/office/officeart/2018/2/layout/IconVerticalSolidList"/>
    <dgm:cxn modelId="{A8DF86A4-4207-44E6-AF52-4DFD514B187F}" srcId="{AE06C447-0807-4720-A73D-871D259D37A9}" destId="{10F70D70-7313-470E-A60A-287CB8DBF4BA}" srcOrd="0" destOrd="0" parTransId="{B4E8DB1D-780A-440B-A723-6DDBABB7E349}" sibTransId="{C709CEB5-F55A-4051-900F-0033F51B62C9}"/>
    <dgm:cxn modelId="{394E99A9-90BD-4CA2-86B9-1AA0AFA36837}" type="presOf" srcId="{8B696B49-E264-4D97-A6CC-931DAC96A8DE}" destId="{DB0DA008-4B48-4EC5-8924-DF000817A413}" srcOrd="0" destOrd="0" presId="urn:microsoft.com/office/officeart/2018/2/layout/IconVerticalSolidList"/>
    <dgm:cxn modelId="{6CFE46B8-B65C-426D-9A2E-BD140CCF7804}" type="presOf" srcId="{42A25DFE-D4F5-401A-ACAD-DD5156B09F47}" destId="{0D0A094A-814C-48A1-9C2E-317C8317B78D}" srcOrd="0" destOrd="0" presId="urn:microsoft.com/office/officeart/2018/2/layout/IconVerticalSolidList"/>
    <dgm:cxn modelId="{6A3556C7-F584-4BC5-B3AC-B8F26BF75FEC}" srcId="{42A25DFE-D4F5-401A-ACAD-DD5156B09F47}" destId="{8B696B49-E264-4D97-A6CC-931DAC96A8DE}" srcOrd="2" destOrd="0" parTransId="{E4E0F909-54D6-433B-97CE-CD6E645CACD7}" sibTransId="{08F75FF4-14D7-4A7C-9E43-B2FD51C5E662}"/>
    <dgm:cxn modelId="{6564D4DC-0A6F-4A89-B319-827C0084CD63}" type="presOf" srcId="{10F70D70-7313-470E-A60A-287CB8DBF4BA}" destId="{89389DB5-233B-4DFF-9CB7-7C183E0AACD3}" srcOrd="0" destOrd="0" presId="urn:microsoft.com/office/officeart/2018/2/layout/IconVerticalSolidList"/>
    <dgm:cxn modelId="{8ED5AFF2-2DF6-4EB9-AF0F-4FC191EAFFFD}" type="presOf" srcId="{7664AD50-7FB8-4C23-9A78-900446C3C4A2}" destId="{B66A4304-B021-4388-9878-F70F4225E0A1}" srcOrd="0" destOrd="0" presId="urn:microsoft.com/office/officeart/2018/2/layout/IconVerticalSolidList"/>
    <dgm:cxn modelId="{AE296396-49C7-499A-A920-996639FB5D2C}" type="presParOf" srcId="{0D0A094A-814C-48A1-9C2E-317C8317B78D}" destId="{8080211B-584C-441B-9EAF-60E6E51985E9}" srcOrd="0" destOrd="0" presId="urn:microsoft.com/office/officeart/2018/2/layout/IconVerticalSolidList"/>
    <dgm:cxn modelId="{43F9827F-E8CA-4A00-A821-4FF6553CF69C}" type="presParOf" srcId="{8080211B-584C-441B-9EAF-60E6E51985E9}" destId="{9262AEE6-975E-474A-94AD-4F4B761B9EA5}" srcOrd="0" destOrd="0" presId="urn:microsoft.com/office/officeart/2018/2/layout/IconVerticalSolidList"/>
    <dgm:cxn modelId="{430ED830-4942-4720-9F79-E84D2BF10053}" type="presParOf" srcId="{8080211B-584C-441B-9EAF-60E6E51985E9}" destId="{96C484B1-DE27-46FF-883E-637B1C7208E3}" srcOrd="1" destOrd="0" presId="urn:microsoft.com/office/officeart/2018/2/layout/IconVerticalSolidList"/>
    <dgm:cxn modelId="{5B684CBD-9838-401B-AB0C-306F5998CBCD}" type="presParOf" srcId="{8080211B-584C-441B-9EAF-60E6E51985E9}" destId="{678770CC-5A6A-454E-9C0F-FB89EA484041}" srcOrd="2" destOrd="0" presId="urn:microsoft.com/office/officeart/2018/2/layout/IconVerticalSolidList"/>
    <dgm:cxn modelId="{B6D026B9-9237-4634-8261-3DB5110B2192}" type="presParOf" srcId="{8080211B-584C-441B-9EAF-60E6E51985E9}" destId="{B66A4304-B021-4388-9878-F70F4225E0A1}" srcOrd="3" destOrd="0" presId="urn:microsoft.com/office/officeart/2018/2/layout/IconVerticalSolidList"/>
    <dgm:cxn modelId="{64241CDF-A147-4256-A70E-CA44ED4EFE6C}" type="presParOf" srcId="{8080211B-584C-441B-9EAF-60E6E51985E9}" destId="{94E5FDA5-F287-4BB3-9863-557CAF24A762}" srcOrd="4" destOrd="0" presId="urn:microsoft.com/office/officeart/2018/2/layout/IconVerticalSolidList"/>
    <dgm:cxn modelId="{22956E69-666E-4CD3-9571-6057950A5229}" type="presParOf" srcId="{0D0A094A-814C-48A1-9C2E-317C8317B78D}" destId="{B05CC8EC-AFA1-4B19-8903-FDEB85C2CAEA}" srcOrd="1" destOrd="0" presId="urn:microsoft.com/office/officeart/2018/2/layout/IconVerticalSolidList"/>
    <dgm:cxn modelId="{0926093D-C41C-42B2-AD62-985CDF372FF6}" type="presParOf" srcId="{0D0A094A-814C-48A1-9C2E-317C8317B78D}" destId="{539075F6-5D3E-49EF-9DCE-5E2E5A90F3C3}" srcOrd="2" destOrd="0" presId="urn:microsoft.com/office/officeart/2018/2/layout/IconVerticalSolidList"/>
    <dgm:cxn modelId="{E378E2BD-ABB1-4AF1-AA8A-C590B60B7D12}" type="presParOf" srcId="{539075F6-5D3E-49EF-9DCE-5E2E5A90F3C3}" destId="{F69B32E9-DE22-4EA2-B393-F5BC92CC5D9D}" srcOrd="0" destOrd="0" presId="urn:microsoft.com/office/officeart/2018/2/layout/IconVerticalSolidList"/>
    <dgm:cxn modelId="{1955DE9A-88FC-417C-8FA4-E88C91DE8AB6}" type="presParOf" srcId="{539075F6-5D3E-49EF-9DCE-5E2E5A90F3C3}" destId="{458ED7D1-91C2-4558-BB49-88780F4935FC}" srcOrd="1" destOrd="0" presId="urn:microsoft.com/office/officeart/2018/2/layout/IconVerticalSolidList"/>
    <dgm:cxn modelId="{C8A39CFA-FB37-4462-BCFC-0022EA0804FB}" type="presParOf" srcId="{539075F6-5D3E-49EF-9DCE-5E2E5A90F3C3}" destId="{186C1AA7-ACE5-4F15-BF90-3E05660327B5}" srcOrd="2" destOrd="0" presId="urn:microsoft.com/office/officeart/2018/2/layout/IconVerticalSolidList"/>
    <dgm:cxn modelId="{528B3031-E409-41A2-83D7-C3064E2BED51}" type="presParOf" srcId="{539075F6-5D3E-49EF-9DCE-5E2E5A90F3C3}" destId="{98D24C49-B97B-4E80-BE40-6641BB5AF2C1}" srcOrd="3" destOrd="0" presId="urn:microsoft.com/office/officeart/2018/2/layout/IconVerticalSolidList"/>
    <dgm:cxn modelId="{470046DA-C642-486E-835D-9CE914F73935}" type="presParOf" srcId="{539075F6-5D3E-49EF-9DCE-5E2E5A90F3C3}" destId="{89389DB5-233B-4DFF-9CB7-7C183E0AACD3}" srcOrd="4" destOrd="0" presId="urn:microsoft.com/office/officeart/2018/2/layout/IconVerticalSolidList"/>
    <dgm:cxn modelId="{87873571-4EF7-4457-B73C-E4218835DA28}" type="presParOf" srcId="{0D0A094A-814C-48A1-9C2E-317C8317B78D}" destId="{865577A9-A408-4D42-B9F1-09C218790193}" srcOrd="3" destOrd="0" presId="urn:microsoft.com/office/officeart/2018/2/layout/IconVerticalSolidList"/>
    <dgm:cxn modelId="{450F2430-F0CA-4EDE-B853-323AECCC25AF}" type="presParOf" srcId="{0D0A094A-814C-48A1-9C2E-317C8317B78D}" destId="{CE2499CA-C662-41DB-9D2B-BE676CF254E2}" srcOrd="4" destOrd="0" presId="urn:microsoft.com/office/officeart/2018/2/layout/IconVerticalSolidList"/>
    <dgm:cxn modelId="{FD3D863A-456B-437B-969D-2857893999B0}" type="presParOf" srcId="{CE2499CA-C662-41DB-9D2B-BE676CF254E2}" destId="{C382F875-73D1-40AE-98C7-62C25892BB40}" srcOrd="0" destOrd="0" presId="urn:microsoft.com/office/officeart/2018/2/layout/IconVerticalSolidList"/>
    <dgm:cxn modelId="{0809903C-9399-4DFB-9A21-886C88137B26}" type="presParOf" srcId="{CE2499CA-C662-41DB-9D2B-BE676CF254E2}" destId="{ADC79383-53C0-4FBE-96D2-23D6FC87748A}" srcOrd="1" destOrd="0" presId="urn:microsoft.com/office/officeart/2018/2/layout/IconVerticalSolidList"/>
    <dgm:cxn modelId="{3212D37A-E0AA-4D9C-9B1C-3A2F285F50AA}" type="presParOf" srcId="{CE2499CA-C662-41DB-9D2B-BE676CF254E2}" destId="{0182E1B0-2DAA-4652-9991-D2410F79DD5A}" srcOrd="2" destOrd="0" presId="urn:microsoft.com/office/officeart/2018/2/layout/IconVerticalSolidList"/>
    <dgm:cxn modelId="{0B55218A-84F2-4A5D-BD05-F520EB1367A4}" type="presParOf" srcId="{CE2499CA-C662-41DB-9D2B-BE676CF254E2}" destId="{DB0DA008-4B48-4EC5-8924-DF000817A413}" srcOrd="3" destOrd="0" presId="urn:microsoft.com/office/officeart/2018/2/layout/IconVerticalSolidList"/>
    <dgm:cxn modelId="{4FE031A3-B74C-4260-A69A-C6833516412B}" type="presParOf" srcId="{CE2499CA-C662-41DB-9D2B-BE676CF254E2}" destId="{F7E23814-782D-4004-A2A1-B0E57A5D1E93}" srcOrd="4" destOrd="0" presId="urn:microsoft.com/office/officeart/2018/2/layout/IconVerticalSolidList"/>
    <dgm:cxn modelId="{F9416D0F-1702-471C-BF81-F8B056789CA3}" type="presParOf" srcId="{0D0A094A-814C-48A1-9C2E-317C8317B78D}" destId="{282540EF-55E6-45AD-81C3-5090BF0F4AF9}" srcOrd="5" destOrd="0" presId="urn:microsoft.com/office/officeart/2018/2/layout/IconVerticalSolidList"/>
    <dgm:cxn modelId="{7672B843-4539-466F-953B-6B3B5BA319E1}" type="presParOf" srcId="{0D0A094A-814C-48A1-9C2E-317C8317B78D}" destId="{BC557F77-F141-48EA-A91D-F446435BAB65}" srcOrd="6" destOrd="0" presId="urn:microsoft.com/office/officeart/2018/2/layout/IconVerticalSolidList"/>
    <dgm:cxn modelId="{4188CE7F-D890-426A-B562-AD52A0D5DD79}" type="presParOf" srcId="{BC557F77-F141-48EA-A91D-F446435BAB65}" destId="{07C0EC71-9F09-4579-BC8A-CA2FA8C88D53}" srcOrd="0" destOrd="0" presId="urn:microsoft.com/office/officeart/2018/2/layout/IconVerticalSolidList"/>
    <dgm:cxn modelId="{3D6E5DCB-4C55-463C-9D62-B7D684417E57}" type="presParOf" srcId="{BC557F77-F141-48EA-A91D-F446435BAB65}" destId="{DDA6B096-1B68-44BF-8A4E-5401004E2127}" srcOrd="1" destOrd="0" presId="urn:microsoft.com/office/officeart/2018/2/layout/IconVerticalSolidList"/>
    <dgm:cxn modelId="{64B6D700-9708-4B4E-8A6D-CA44345D0F52}" type="presParOf" srcId="{BC557F77-F141-48EA-A91D-F446435BAB65}" destId="{46D08D10-51B1-4DE9-97E6-EF524F2EA844}" srcOrd="2" destOrd="0" presId="urn:microsoft.com/office/officeart/2018/2/layout/IconVerticalSolidList"/>
    <dgm:cxn modelId="{EEFA537F-F50C-4DBE-8F85-A70A1929F938}" type="presParOf" srcId="{BC557F77-F141-48EA-A91D-F446435BAB65}" destId="{1AB53B8B-3EA7-4359-ADA1-2E19FECCC75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7C46CB-B69C-4CA9-9084-5AEF7382DFF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C025B579-1A18-4C0D-980D-8A0B89BE2C3A}">
      <dgm:prSet/>
      <dgm:spPr/>
      <dgm:t>
        <a:bodyPr/>
        <a:lstStyle/>
        <a:p>
          <a:pPr>
            <a:defRPr b="1"/>
          </a:pPr>
          <a:r>
            <a:rPr lang="en-US"/>
            <a:t>A social Engineers demise starts when they use “um, like, and” </a:t>
          </a:r>
        </a:p>
      </dgm:t>
    </dgm:pt>
    <dgm:pt modelId="{CAFFF418-559E-4522-BAC6-1A4CC9CD8622}" type="parTrans" cxnId="{9F90B853-2EC8-4193-A0DB-6906B1C35CB2}">
      <dgm:prSet/>
      <dgm:spPr/>
      <dgm:t>
        <a:bodyPr/>
        <a:lstStyle/>
        <a:p>
          <a:endParaRPr lang="en-US"/>
        </a:p>
      </dgm:t>
    </dgm:pt>
    <dgm:pt modelId="{27722CEA-8762-4368-B83A-A7DAF0AAF031}" type="sibTrans" cxnId="{9F90B853-2EC8-4193-A0DB-6906B1C35CB2}">
      <dgm:prSet/>
      <dgm:spPr/>
      <dgm:t>
        <a:bodyPr/>
        <a:lstStyle/>
        <a:p>
          <a:endParaRPr lang="en-US"/>
        </a:p>
      </dgm:t>
    </dgm:pt>
    <dgm:pt modelId="{CE5955D5-E4E1-4AC9-9FF1-607A42038D8C}">
      <dgm:prSet/>
      <dgm:spPr/>
      <dgm:t>
        <a:bodyPr/>
        <a:lstStyle/>
        <a:p>
          <a:r>
            <a:rPr lang="en-US"/>
            <a:t>Do not stutter, </a:t>
          </a:r>
          <a:r>
            <a:rPr lang="en-US" b="1"/>
            <a:t>speak slowly </a:t>
          </a:r>
          <a:r>
            <a:rPr lang="en-US"/>
            <a:t>about subjects you are not familiar about. </a:t>
          </a:r>
        </a:p>
      </dgm:t>
    </dgm:pt>
    <dgm:pt modelId="{A5194BCF-2927-4C3D-B7FC-EC28E7801CC0}" type="parTrans" cxnId="{829914A5-B349-4D4A-B89C-13E4011EBF2C}">
      <dgm:prSet/>
      <dgm:spPr/>
      <dgm:t>
        <a:bodyPr/>
        <a:lstStyle/>
        <a:p>
          <a:endParaRPr lang="en-US"/>
        </a:p>
      </dgm:t>
    </dgm:pt>
    <dgm:pt modelId="{10C6896C-CB95-4BD4-AA53-F879138B9A2E}" type="sibTrans" cxnId="{829914A5-B349-4D4A-B89C-13E4011EBF2C}">
      <dgm:prSet/>
      <dgm:spPr/>
      <dgm:t>
        <a:bodyPr/>
        <a:lstStyle/>
        <a:p>
          <a:endParaRPr lang="en-US"/>
        </a:p>
      </dgm:t>
    </dgm:pt>
    <dgm:pt modelId="{BA7279F9-BBDD-49BC-89C3-EF3368735087}">
      <dgm:prSet/>
      <dgm:spPr/>
      <dgm:t>
        <a:bodyPr/>
        <a:lstStyle/>
        <a:p>
          <a:r>
            <a:rPr lang="en-US" dirty="0"/>
            <a:t>Do not speak to slow. This shows lack of knowledge or confidence. </a:t>
          </a:r>
        </a:p>
        <a:p>
          <a:endParaRPr lang="en-US" dirty="0"/>
        </a:p>
        <a:p>
          <a:r>
            <a:rPr lang="en-US" dirty="0"/>
            <a:t>Do not  overconfident. </a:t>
          </a:r>
        </a:p>
        <a:p>
          <a:endParaRPr lang="en-US" dirty="0"/>
        </a:p>
        <a:p>
          <a:r>
            <a:rPr lang="en-US" dirty="0"/>
            <a:t>Use vernacular carefully. </a:t>
          </a:r>
        </a:p>
      </dgm:t>
    </dgm:pt>
    <dgm:pt modelId="{161776ED-AC2C-4F80-91EE-57A572005050}" type="parTrans" cxnId="{CE4CEB09-BAB1-4B0A-9F86-E07085DA2F47}">
      <dgm:prSet/>
      <dgm:spPr/>
      <dgm:t>
        <a:bodyPr/>
        <a:lstStyle/>
        <a:p>
          <a:endParaRPr lang="en-US"/>
        </a:p>
      </dgm:t>
    </dgm:pt>
    <dgm:pt modelId="{B0BB6DAF-F8FD-49BF-9E3E-5758A8735BAD}" type="sibTrans" cxnId="{CE4CEB09-BAB1-4B0A-9F86-E07085DA2F47}">
      <dgm:prSet/>
      <dgm:spPr/>
      <dgm:t>
        <a:bodyPr/>
        <a:lstStyle/>
        <a:p>
          <a:endParaRPr lang="en-US"/>
        </a:p>
      </dgm:t>
    </dgm:pt>
    <dgm:pt modelId="{F164A175-AF9B-401E-B12A-50B950C0E7CF}">
      <dgm:prSet/>
      <dgm:spPr/>
      <dgm:t>
        <a:bodyPr/>
        <a:lstStyle/>
        <a:p>
          <a:pPr>
            <a:defRPr b="1"/>
          </a:pPr>
          <a:r>
            <a:rPr lang="en-US" dirty="0"/>
            <a:t>Rhythm, Speed, Volume, Pitch</a:t>
          </a:r>
        </a:p>
        <a:p>
          <a:pPr>
            <a:defRPr b="1"/>
          </a:pPr>
          <a:r>
            <a:rPr lang="en-US" dirty="0"/>
            <a:t>Pre-Texting</a:t>
          </a:r>
        </a:p>
      </dgm:t>
    </dgm:pt>
    <dgm:pt modelId="{A29EA281-4D96-449F-93C5-2B21DDE8EBD7}" type="parTrans" cxnId="{CE83D5C3-FB41-43E7-81BD-A686059DEE35}">
      <dgm:prSet/>
      <dgm:spPr/>
      <dgm:t>
        <a:bodyPr/>
        <a:lstStyle/>
        <a:p>
          <a:endParaRPr lang="en-US"/>
        </a:p>
      </dgm:t>
    </dgm:pt>
    <dgm:pt modelId="{596BC550-0E83-400B-9221-5CD4D892777E}" type="sibTrans" cxnId="{CE83D5C3-FB41-43E7-81BD-A686059DEE35}">
      <dgm:prSet/>
      <dgm:spPr/>
      <dgm:t>
        <a:bodyPr/>
        <a:lstStyle/>
        <a:p>
          <a:endParaRPr lang="en-US"/>
        </a:p>
      </dgm:t>
    </dgm:pt>
    <dgm:pt modelId="{41456796-7A44-42EC-8298-B473464DFBB7}" type="pres">
      <dgm:prSet presAssocID="{457C46CB-B69C-4CA9-9084-5AEF7382DFF2}" presName="root" presStyleCnt="0">
        <dgm:presLayoutVars>
          <dgm:dir/>
          <dgm:resizeHandles val="exact"/>
        </dgm:presLayoutVars>
      </dgm:prSet>
      <dgm:spPr/>
    </dgm:pt>
    <dgm:pt modelId="{A292B5F9-7FC7-4BC0-8A92-4FEB8A1C6D74}" type="pres">
      <dgm:prSet presAssocID="{C025B579-1A18-4C0D-980D-8A0B89BE2C3A}" presName="compNode" presStyleCnt="0"/>
      <dgm:spPr/>
    </dgm:pt>
    <dgm:pt modelId="{E6020D29-9F7B-4E5D-AC9A-59E472962A59}" type="pres">
      <dgm:prSet presAssocID="{C025B579-1A18-4C0D-980D-8A0B89BE2C3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wl"/>
        </a:ext>
      </dgm:extLst>
    </dgm:pt>
    <dgm:pt modelId="{6B8DCBBF-DCA2-4259-ADD8-40842CBAB554}" type="pres">
      <dgm:prSet presAssocID="{C025B579-1A18-4C0D-980D-8A0B89BE2C3A}" presName="iconSpace" presStyleCnt="0"/>
      <dgm:spPr/>
    </dgm:pt>
    <dgm:pt modelId="{CEA45AA6-4120-4358-9353-376E7D226C44}" type="pres">
      <dgm:prSet presAssocID="{C025B579-1A18-4C0D-980D-8A0B89BE2C3A}" presName="parTx" presStyleLbl="revTx" presStyleIdx="0" presStyleCnt="4">
        <dgm:presLayoutVars>
          <dgm:chMax val="0"/>
          <dgm:chPref val="0"/>
        </dgm:presLayoutVars>
      </dgm:prSet>
      <dgm:spPr/>
    </dgm:pt>
    <dgm:pt modelId="{428F6E11-CB5F-45C5-BADF-21581B10DC6C}" type="pres">
      <dgm:prSet presAssocID="{C025B579-1A18-4C0D-980D-8A0B89BE2C3A}" presName="txSpace" presStyleCnt="0"/>
      <dgm:spPr/>
    </dgm:pt>
    <dgm:pt modelId="{BE30FB92-E928-4140-9261-CB4F30904FC6}" type="pres">
      <dgm:prSet presAssocID="{C025B579-1A18-4C0D-980D-8A0B89BE2C3A}" presName="desTx" presStyleLbl="revTx" presStyleIdx="1" presStyleCnt="4">
        <dgm:presLayoutVars/>
      </dgm:prSet>
      <dgm:spPr/>
    </dgm:pt>
    <dgm:pt modelId="{9C8F5EB9-70FB-48A2-9977-4FD3C13BF03A}" type="pres">
      <dgm:prSet presAssocID="{27722CEA-8762-4368-B83A-A7DAF0AAF031}" presName="sibTrans" presStyleCnt="0"/>
      <dgm:spPr/>
    </dgm:pt>
    <dgm:pt modelId="{716DFFED-4795-4C2F-A22B-35A8AA4D0DC5}" type="pres">
      <dgm:prSet presAssocID="{F164A175-AF9B-401E-B12A-50B950C0E7CF}" presName="compNode" presStyleCnt="0"/>
      <dgm:spPr/>
    </dgm:pt>
    <dgm:pt modelId="{8ED9AF8D-D6ED-4AFE-9BE8-689F1B615AF9}" type="pres">
      <dgm:prSet presAssocID="{F164A175-AF9B-401E-B12A-50B950C0E7C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0409CA4C-6396-4D44-9878-F90163F603A2}" type="pres">
      <dgm:prSet presAssocID="{F164A175-AF9B-401E-B12A-50B950C0E7CF}" presName="iconSpace" presStyleCnt="0"/>
      <dgm:spPr/>
    </dgm:pt>
    <dgm:pt modelId="{8B94F449-5F93-43B9-8FCF-652BF763222A}" type="pres">
      <dgm:prSet presAssocID="{F164A175-AF9B-401E-B12A-50B950C0E7CF}" presName="parTx" presStyleLbl="revTx" presStyleIdx="2" presStyleCnt="4">
        <dgm:presLayoutVars>
          <dgm:chMax val="0"/>
          <dgm:chPref val="0"/>
        </dgm:presLayoutVars>
      </dgm:prSet>
      <dgm:spPr/>
    </dgm:pt>
    <dgm:pt modelId="{52F4D17C-A4CD-4B01-891D-4EAFDE864F00}" type="pres">
      <dgm:prSet presAssocID="{F164A175-AF9B-401E-B12A-50B950C0E7CF}" presName="txSpace" presStyleCnt="0"/>
      <dgm:spPr/>
    </dgm:pt>
    <dgm:pt modelId="{A3399C09-584C-44AD-B74A-7C4E5B72B20F}" type="pres">
      <dgm:prSet presAssocID="{F164A175-AF9B-401E-B12A-50B950C0E7CF}" presName="desTx" presStyleLbl="revTx" presStyleIdx="3" presStyleCnt="4">
        <dgm:presLayoutVars/>
      </dgm:prSet>
      <dgm:spPr/>
    </dgm:pt>
  </dgm:ptLst>
  <dgm:cxnLst>
    <dgm:cxn modelId="{CE4CEB09-BAB1-4B0A-9F86-E07085DA2F47}" srcId="{C025B579-1A18-4C0D-980D-8A0B89BE2C3A}" destId="{BA7279F9-BBDD-49BC-89C3-EF3368735087}" srcOrd="1" destOrd="0" parTransId="{161776ED-AC2C-4F80-91EE-57A572005050}" sibTransId="{B0BB6DAF-F8FD-49BF-9E3E-5758A8735BAD}"/>
    <dgm:cxn modelId="{A63A5E21-6ACE-409A-8148-F8D9557FDD4B}" type="presOf" srcId="{CE5955D5-E4E1-4AC9-9FF1-607A42038D8C}" destId="{BE30FB92-E928-4140-9261-CB4F30904FC6}" srcOrd="0" destOrd="0" presId="urn:microsoft.com/office/officeart/2018/2/layout/IconLabelDescriptionList"/>
    <dgm:cxn modelId="{DB2F962C-8291-472C-9BBF-B3EABE395805}" type="presOf" srcId="{F164A175-AF9B-401E-B12A-50B950C0E7CF}" destId="{8B94F449-5F93-43B9-8FCF-652BF763222A}" srcOrd="0" destOrd="0" presId="urn:microsoft.com/office/officeart/2018/2/layout/IconLabelDescriptionList"/>
    <dgm:cxn modelId="{6340F844-844D-4956-A6A4-EE62F5B9EA67}" type="presOf" srcId="{457C46CB-B69C-4CA9-9084-5AEF7382DFF2}" destId="{41456796-7A44-42EC-8298-B473464DFBB7}" srcOrd="0" destOrd="0" presId="urn:microsoft.com/office/officeart/2018/2/layout/IconLabelDescriptionList"/>
    <dgm:cxn modelId="{9F90B853-2EC8-4193-A0DB-6906B1C35CB2}" srcId="{457C46CB-B69C-4CA9-9084-5AEF7382DFF2}" destId="{C025B579-1A18-4C0D-980D-8A0B89BE2C3A}" srcOrd="0" destOrd="0" parTransId="{CAFFF418-559E-4522-BAC6-1A4CC9CD8622}" sibTransId="{27722CEA-8762-4368-B83A-A7DAF0AAF031}"/>
    <dgm:cxn modelId="{5595407F-4DA3-450E-8427-76379EDE2CE8}" type="presOf" srcId="{BA7279F9-BBDD-49BC-89C3-EF3368735087}" destId="{BE30FB92-E928-4140-9261-CB4F30904FC6}" srcOrd="0" destOrd="1" presId="urn:microsoft.com/office/officeart/2018/2/layout/IconLabelDescriptionList"/>
    <dgm:cxn modelId="{46228589-4387-45C2-9C5F-09F91DB7FA1D}" type="presOf" srcId="{C025B579-1A18-4C0D-980D-8A0B89BE2C3A}" destId="{CEA45AA6-4120-4358-9353-376E7D226C44}" srcOrd="0" destOrd="0" presId="urn:microsoft.com/office/officeart/2018/2/layout/IconLabelDescriptionList"/>
    <dgm:cxn modelId="{829914A5-B349-4D4A-B89C-13E4011EBF2C}" srcId="{C025B579-1A18-4C0D-980D-8A0B89BE2C3A}" destId="{CE5955D5-E4E1-4AC9-9FF1-607A42038D8C}" srcOrd="0" destOrd="0" parTransId="{A5194BCF-2927-4C3D-B7FC-EC28E7801CC0}" sibTransId="{10C6896C-CB95-4BD4-AA53-F879138B9A2E}"/>
    <dgm:cxn modelId="{CE83D5C3-FB41-43E7-81BD-A686059DEE35}" srcId="{457C46CB-B69C-4CA9-9084-5AEF7382DFF2}" destId="{F164A175-AF9B-401E-B12A-50B950C0E7CF}" srcOrd="1" destOrd="0" parTransId="{A29EA281-4D96-449F-93C5-2B21DDE8EBD7}" sibTransId="{596BC550-0E83-400B-9221-5CD4D892777E}"/>
    <dgm:cxn modelId="{98EF1F0E-24CC-43CD-93FA-D4F589694796}" type="presParOf" srcId="{41456796-7A44-42EC-8298-B473464DFBB7}" destId="{A292B5F9-7FC7-4BC0-8A92-4FEB8A1C6D74}" srcOrd="0" destOrd="0" presId="urn:microsoft.com/office/officeart/2018/2/layout/IconLabelDescriptionList"/>
    <dgm:cxn modelId="{50A26DB5-0544-4D46-8327-807991F00241}" type="presParOf" srcId="{A292B5F9-7FC7-4BC0-8A92-4FEB8A1C6D74}" destId="{E6020D29-9F7B-4E5D-AC9A-59E472962A59}" srcOrd="0" destOrd="0" presId="urn:microsoft.com/office/officeart/2018/2/layout/IconLabelDescriptionList"/>
    <dgm:cxn modelId="{7C558DA4-E8A6-4183-A9F3-505689C0EC8A}" type="presParOf" srcId="{A292B5F9-7FC7-4BC0-8A92-4FEB8A1C6D74}" destId="{6B8DCBBF-DCA2-4259-ADD8-40842CBAB554}" srcOrd="1" destOrd="0" presId="urn:microsoft.com/office/officeart/2018/2/layout/IconLabelDescriptionList"/>
    <dgm:cxn modelId="{36B58EF4-79C4-41C9-83F6-223F145B067F}" type="presParOf" srcId="{A292B5F9-7FC7-4BC0-8A92-4FEB8A1C6D74}" destId="{CEA45AA6-4120-4358-9353-376E7D226C44}" srcOrd="2" destOrd="0" presId="urn:microsoft.com/office/officeart/2018/2/layout/IconLabelDescriptionList"/>
    <dgm:cxn modelId="{AF8F5773-8C95-46EC-ADC5-C200EDB55F8A}" type="presParOf" srcId="{A292B5F9-7FC7-4BC0-8A92-4FEB8A1C6D74}" destId="{428F6E11-CB5F-45C5-BADF-21581B10DC6C}" srcOrd="3" destOrd="0" presId="urn:microsoft.com/office/officeart/2018/2/layout/IconLabelDescriptionList"/>
    <dgm:cxn modelId="{5203480D-1EC4-4848-BF10-1EB208E800EC}" type="presParOf" srcId="{A292B5F9-7FC7-4BC0-8A92-4FEB8A1C6D74}" destId="{BE30FB92-E928-4140-9261-CB4F30904FC6}" srcOrd="4" destOrd="0" presId="urn:microsoft.com/office/officeart/2018/2/layout/IconLabelDescriptionList"/>
    <dgm:cxn modelId="{F4F37B31-08C2-41FA-8575-7DBA70BCE87F}" type="presParOf" srcId="{41456796-7A44-42EC-8298-B473464DFBB7}" destId="{9C8F5EB9-70FB-48A2-9977-4FD3C13BF03A}" srcOrd="1" destOrd="0" presId="urn:microsoft.com/office/officeart/2018/2/layout/IconLabelDescriptionList"/>
    <dgm:cxn modelId="{0BAE16D3-E49D-48A9-9655-45FC9F06A1C4}" type="presParOf" srcId="{41456796-7A44-42EC-8298-B473464DFBB7}" destId="{716DFFED-4795-4C2F-A22B-35A8AA4D0DC5}" srcOrd="2" destOrd="0" presId="urn:microsoft.com/office/officeart/2018/2/layout/IconLabelDescriptionList"/>
    <dgm:cxn modelId="{FCF8EED8-6215-41A1-90F2-DEF949714E6D}" type="presParOf" srcId="{716DFFED-4795-4C2F-A22B-35A8AA4D0DC5}" destId="{8ED9AF8D-D6ED-4AFE-9BE8-689F1B615AF9}" srcOrd="0" destOrd="0" presId="urn:microsoft.com/office/officeart/2018/2/layout/IconLabelDescriptionList"/>
    <dgm:cxn modelId="{B16B76FB-11C5-4879-94FC-D21B0D8F543B}" type="presParOf" srcId="{716DFFED-4795-4C2F-A22B-35A8AA4D0DC5}" destId="{0409CA4C-6396-4D44-9878-F90163F603A2}" srcOrd="1" destOrd="0" presId="urn:microsoft.com/office/officeart/2018/2/layout/IconLabelDescriptionList"/>
    <dgm:cxn modelId="{5235A003-E2A8-413D-9DAC-A1AE38173B9A}" type="presParOf" srcId="{716DFFED-4795-4C2F-A22B-35A8AA4D0DC5}" destId="{8B94F449-5F93-43B9-8FCF-652BF763222A}" srcOrd="2" destOrd="0" presId="urn:microsoft.com/office/officeart/2018/2/layout/IconLabelDescriptionList"/>
    <dgm:cxn modelId="{D28082C9-3091-4AD0-A1A7-6DC7B1FF6448}" type="presParOf" srcId="{716DFFED-4795-4C2F-A22B-35A8AA4D0DC5}" destId="{52F4D17C-A4CD-4B01-891D-4EAFDE864F00}" srcOrd="3" destOrd="0" presId="urn:microsoft.com/office/officeart/2018/2/layout/IconLabelDescriptionList"/>
    <dgm:cxn modelId="{93CC1C31-6916-4EB5-B315-411020E632A6}" type="presParOf" srcId="{716DFFED-4795-4C2F-A22B-35A8AA4D0DC5}" destId="{A3399C09-584C-44AD-B74A-7C4E5B72B20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62AEE6-975E-474A-94AD-4F4B761B9EA5}">
      <dsp:nvSpPr>
        <dsp:cNvPr id="0" name=""/>
        <dsp:cNvSpPr/>
      </dsp:nvSpPr>
      <dsp:spPr>
        <a:xfrm>
          <a:off x="0" y="1514"/>
          <a:ext cx="5219699" cy="7676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484B1-DE27-46FF-883E-637B1C7208E3}">
      <dsp:nvSpPr>
        <dsp:cNvPr id="0" name=""/>
        <dsp:cNvSpPr/>
      </dsp:nvSpPr>
      <dsp:spPr>
        <a:xfrm>
          <a:off x="232199" y="174224"/>
          <a:ext cx="422180" cy="4221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A4304-B021-4388-9878-F70F4225E0A1}">
      <dsp:nvSpPr>
        <dsp:cNvPr id="0" name=""/>
        <dsp:cNvSpPr/>
      </dsp:nvSpPr>
      <dsp:spPr>
        <a:xfrm>
          <a:off x="886578" y="1514"/>
          <a:ext cx="2348864" cy="76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38" tIns="81238" rIns="81238" bIns="8123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People want to feel safe</a:t>
          </a:r>
        </a:p>
      </dsp:txBody>
      <dsp:txXfrm>
        <a:off x="886578" y="1514"/>
        <a:ext cx="2348864" cy="767600"/>
      </dsp:txXfrm>
    </dsp:sp>
    <dsp:sp modelId="{94E5FDA5-F287-4BB3-9863-557CAF24A762}">
      <dsp:nvSpPr>
        <dsp:cNvPr id="0" name=""/>
        <dsp:cNvSpPr/>
      </dsp:nvSpPr>
      <dsp:spPr>
        <a:xfrm>
          <a:off x="3235443" y="1514"/>
          <a:ext cx="1984255" cy="76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38" tIns="81238" rIns="81238" bIns="8123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Are you a threat? </a:t>
          </a:r>
        </a:p>
      </dsp:txBody>
      <dsp:txXfrm>
        <a:off x="3235443" y="1514"/>
        <a:ext cx="1984255" cy="767600"/>
      </dsp:txXfrm>
    </dsp:sp>
    <dsp:sp modelId="{F69B32E9-DE22-4EA2-B393-F5BC92CC5D9D}">
      <dsp:nvSpPr>
        <dsp:cNvPr id="0" name=""/>
        <dsp:cNvSpPr/>
      </dsp:nvSpPr>
      <dsp:spPr>
        <a:xfrm>
          <a:off x="0" y="961015"/>
          <a:ext cx="5219699" cy="7676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8ED7D1-91C2-4558-BB49-88780F4935FC}">
      <dsp:nvSpPr>
        <dsp:cNvPr id="0" name=""/>
        <dsp:cNvSpPr/>
      </dsp:nvSpPr>
      <dsp:spPr>
        <a:xfrm>
          <a:off x="232199" y="1133725"/>
          <a:ext cx="422180" cy="4221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24C49-B97B-4E80-BE40-6641BB5AF2C1}">
      <dsp:nvSpPr>
        <dsp:cNvPr id="0" name=""/>
        <dsp:cNvSpPr/>
      </dsp:nvSpPr>
      <dsp:spPr>
        <a:xfrm>
          <a:off x="886578" y="961015"/>
          <a:ext cx="2348864" cy="76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38" tIns="81238" rIns="81238" bIns="8123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Body Language</a:t>
          </a:r>
        </a:p>
      </dsp:txBody>
      <dsp:txXfrm>
        <a:off x="886578" y="961015"/>
        <a:ext cx="2348864" cy="767600"/>
      </dsp:txXfrm>
    </dsp:sp>
    <dsp:sp modelId="{89389DB5-233B-4DFF-9CB7-7C183E0AACD3}">
      <dsp:nvSpPr>
        <dsp:cNvPr id="0" name=""/>
        <dsp:cNvSpPr/>
      </dsp:nvSpPr>
      <dsp:spPr>
        <a:xfrm>
          <a:off x="3235443" y="961015"/>
          <a:ext cx="1984255" cy="76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38" tIns="81238" rIns="81238" bIns="8123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Hardest part of social engineering. </a:t>
          </a:r>
        </a:p>
      </dsp:txBody>
      <dsp:txXfrm>
        <a:off x="3235443" y="961015"/>
        <a:ext cx="1984255" cy="767600"/>
      </dsp:txXfrm>
    </dsp:sp>
    <dsp:sp modelId="{C382F875-73D1-40AE-98C7-62C25892BB40}">
      <dsp:nvSpPr>
        <dsp:cNvPr id="0" name=""/>
        <dsp:cNvSpPr/>
      </dsp:nvSpPr>
      <dsp:spPr>
        <a:xfrm>
          <a:off x="0" y="1920516"/>
          <a:ext cx="5219699" cy="7676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79383-53C0-4FBE-96D2-23D6FC87748A}">
      <dsp:nvSpPr>
        <dsp:cNvPr id="0" name=""/>
        <dsp:cNvSpPr/>
      </dsp:nvSpPr>
      <dsp:spPr>
        <a:xfrm>
          <a:off x="232199" y="2093226"/>
          <a:ext cx="422180" cy="4221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DA008-4B48-4EC5-8924-DF000817A413}">
      <dsp:nvSpPr>
        <dsp:cNvPr id="0" name=""/>
        <dsp:cNvSpPr/>
      </dsp:nvSpPr>
      <dsp:spPr>
        <a:xfrm>
          <a:off x="886578" y="1920516"/>
          <a:ext cx="2348864" cy="76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38" tIns="81238" rIns="81238" bIns="8123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Have a conscious. </a:t>
          </a:r>
        </a:p>
      </dsp:txBody>
      <dsp:txXfrm>
        <a:off x="886578" y="1920516"/>
        <a:ext cx="2348864" cy="767600"/>
      </dsp:txXfrm>
    </dsp:sp>
    <dsp:sp modelId="{F7E23814-782D-4004-A2A1-B0E57A5D1E93}">
      <dsp:nvSpPr>
        <dsp:cNvPr id="0" name=""/>
        <dsp:cNvSpPr/>
      </dsp:nvSpPr>
      <dsp:spPr>
        <a:xfrm>
          <a:off x="3235443" y="1920516"/>
          <a:ext cx="1984255" cy="76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38" tIns="81238" rIns="81238" bIns="8123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Sympathy is vital to human interactions. </a:t>
          </a:r>
        </a:p>
      </dsp:txBody>
      <dsp:txXfrm>
        <a:off x="3235443" y="1920516"/>
        <a:ext cx="1984255" cy="767600"/>
      </dsp:txXfrm>
    </dsp:sp>
    <dsp:sp modelId="{07C0EC71-9F09-4579-BC8A-CA2FA8C88D53}">
      <dsp:nvSpPr>
        <dsp:cNvPr id="0" name=""/>
        <dsp:cNvSpPr/>
      </dsp:nvSpPr>
      <dsp:spPr>
        <a:xfrm>
          <a:off x="0" y="2880017"/>
          <a:ext cx="5219699" cy="7676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A6B096-1B68-44BF-8A4E-5401004E2127}">
      <dsp:nvSpPr>
        <dsp:cNvPr id="0" name=""/>
        <dsp:cNvSpPr/>
      </dsp:nvSpPr>
      <dsp:spPr>
        <a:xfrm>
          <a:off x="232199" y="3052727"/>
          <a:ext cx="422180" cy="4221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53B8B-3EA7-4359-ADA1-2E19FECCC758}">
      <dsp:nvSpPr>
        <dsp:cNvPr id="0" name=""/>
        <dsp:cNvSpPr/>
      </dsp:nvSpPr>
      <dsp:spPr>
        <a:xfrm>
          <a:off x="886578" y="2880017"/>
          <a:ext cx="4333120" cy="76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38" tIns="81238" rIns="81238" bIns="8123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Vishing – Voice phishing </a:t>
          </a:r>
        </a:p>
      </dsp:txBody>
      <dsp:txXfrm>
        <a:off x="886578" y="2880017"/>
        <a:ext cx="4333120" cy="767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020D29-9F7B-4E5D-AC9A-59E472962A59}">
      <dsp:nvSpPr>
        <dsp:cNvPr id="0" name=""/>
        <dsp:cNvSpPr/>
      </dsp:nvSpPr>
      <dsp:spPr>
        <a:xfrm>
          <a:off x="6472" y="312859"/>
          <a:ext cx="837868" cy="8378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45AA6-4120-4358-9353-376E7D226C44}">
      <dsp:nvSpPr>
        <dsp:cNvPr id="0" name=""/>
        <dsp:cNvSpPr/>
      </dsp:nvSpPr>
      <dsp:spPr>
        <a:xfrm>
          <a:off x="6472" y="1280734"/>
          <a:ext cx="2393909" cy="466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 social Engineers demise starts when they use “um, like, and” </a:t>
          </a:r>
        </a:p>
      </dsp:txBody>
      <dsp:txXfrm>
        <a:off x="6472" y="1280734"/>
        <a:ext cx="2393909" cy="466847"/>
      </dsp:txXfrm>
    </dsp:sp>
    <dsp:sp modelId="{BE30FB92-E928-4140-9261-CB4F30904FC6}">
      <dsp:nvSpPr>
        <dsp:cNvPr id="0" name=""/>
        <dsp:cNvSpPr/>
      </dsp:nvSpPr>
      <dsp:spPr>
        <a:xfrm>
          <a:off x="6472" y="1808050"/>
          <a:ext cx="2393909" cy="1528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 not stutter, </a:t>
          </a:r>
          <a:r>
            <a:rPr lang="en-US" sz="1100" b="1" kern="1200"/>
            <a:t>speak slowly </a:t>
          </a:r>
          <a:r>
            <a:rPr lang="en-US" sz="1100" kern="1200"/>
            <a:t>about subjects you are not familiar about.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 not speak to slow. This shows lack of knowledge or confidence.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 not  overconfident.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 vernacular carefully. </a:t>
          </a:r>
        </a:p>
      </dsp:txBody>
      <dsp:txXfrm>
        <a:off x="6472" y="1808050"/>
        <a:ext cx="2393909" cy="1528222"/>
      </dsp:txXfrm>
    </dsp:sp>
    <dsp:sp modelId="{8ED9AF8D-D6ED-4AFE-9BE8-689F1B615AF9}">
      <dsp:nvSpPr>
        <dsp:cNvPr id="0" name=""/>
        <dsp:cNvSpPr/>
      </dsp:nvSpPr>
      <dsp:spPr>
        <a:xfrm>
          <a:off x="2819316" y="312859"/>
          <a:ext cx="837868" cy="8378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4F449-5F93-43B9-8FCF-652BF763222A}">
      <dsp:nvSpPr>
        <dsp:cNvPr id="0" name=""/>
        <dsp:cNvSpPr/>
      </dsp:nvSpPr>
      <dsp:spPr>
        <a:xfrm>
          <a:off x="2819316" y="1280734"/>
          <a:ext cx="2393909" cy="466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Rhythm, Speed, Volume, Pitch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Pre-Texting</a:t>
          </a:r>
        </a:p>
      </dsp:txBody>
      <dsp:txXfrm>
        <a:off x="2819316" y="1280734"/>
        <a:ext cx="2393909" cy="466847"/>
      </dsp:txXfrm>
    </dsp:sp>
    <dsp:sp modelId="{A3399C09-584C-44AD-B74A-7C4E5B72B20F}">
      <dsp:nvSpPr>
        <dsp:cNvPr id="0" name=""/>
        <dsp:cNvSpPr/>
      </dsp:nvSpPr>
      <dsp:spPr>
        <a:xfrm>
          <a:off x="2819316" y="1808050"/>
          <a:ext cx="2393909" cy="1528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5gKZ_MXvZH4?start=34" TargetMode="External"/><Relationship Id="rId6" Type="http://schemas.openxmlformats.org/officeDocument/2006/relationships/hyperlink" Target="https://www.leader-values.com/wordpress/why-the-best-leaders-have-a-big-heart-kevin-eikenberry/" TargetMode="External"/><Relationship Id="rId5" Type="http://schemas.openxmlformats.org/officeDocument/2006/relationships/image" Target="../media/image4.jpg"/><Relationship Id="rId4" Type="http://schemas.openxmlformats.org/officeDocument/2006/relationships/hyperlink" Target="https://youtu.be/5gKZ_MXvZH4?t=3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hyperlink" Target="http://openclipart.org/detail/181437/fish-icons-by-vectorsme-181437" TargetMode="External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7.jp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hyperlink" Target="https://www.flickr.com/photos/59632563@N04/6664212003/" TargetMode="External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ofslusos.blogspot.com/2012/08/concurso-nacional-de-docente-20122013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neurosciencefundamentals.unsw.wikispaces.net/The+limbic+System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welvemakesadozen.blogspot.com/2011_02_01_archiv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806A-3B39-4C3E-94FF-3CF5B5DB1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/>
          <a:lstStyle/>
          <a:p>
            <a:r>
              <a:rPr lang="en-US" dirty="0"/>
              <a:t>The road to ethical hacking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952E4-6155-4E25-9C79-56757263C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/>
          <a:lstStyle/>
          <a:p>
            <a:r>
              <a:rPr lang="en-US" dirty="0"/>
              <a:t>October 11, 2018 </a:t>
            </a:r>
          </a:p>
          <a:p>
            <a:pPr algn="ctr"/>
            <a:r>
              <a:rPr lang="en-US" dirty="0"/>
              <a:t>Tribe Mentality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A143B6-A833-49D9-BDD0-A258B928ACF2}"/>
              </a:ext>
            </a:extLst>
          </p:cNvPr>
          <p:cNvSpPr txBox="1"/>
          <p:nvPr/>
        </p:nvSpPr>
        <p:spPr>
          <a:xfrm>
            <a:off x="5578679" y="2432807"/>
            <a:ext cx="526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CyberSecurity</a:t>
            </a:r>
            <a:r>
              <a:rPr lang="en-US" dirty="0"/>
              <a:t>-Discussion : Basics 02: Non-Technical SE</a:t>
            </a:r>
          </a:p>
        </p:txBody>
      </p:sp>
    </p:spTree>
    <p:extLst>
      <p:ext uri="{BB962C8B-B14F-4D97-AF65-F5344CB8AC3E}">
        <p14:creationId xmlns:p14="http://schemas.microsoft.com/office/powerpoint/2010/main" val="3913355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04743-7DCD-48B7-BFAD-B030610A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sight out of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10B73-D24D-47DC-885E-591F46D72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US" dirty="0"/>
              <a:t>Many of the principles outline may seem intuitive. </a:t>
            </a:r>
          </a:p>
          <a:p>
            <a:pPr lvl="1"/>
            <a:r>
              <a:rPr lang="en-US" dirty="0"/>
              <a:t>Are they? </a:t>
            </a:r>
          </a:p>
          <a:p>
            <a:r>
              <a:rPr lang="en-US" dirty="0"/>
              <a:t>Next time someone approaches you or when you are reading an email, the principles and techniques outline here will subconsciously be there. </a:t>
            </a:r>
          </a:p>
          <a:p>
            <a:r>
              <a:rPr lang="en-US" dirty="0"/>
              <a:t>The mere fact that you heard of this techniques makes you much less vulnerable. </a:t>
            </a:r>
          </a:p>
          <a:p>
            <a:r>
              <a:rPr lang="en-US" dirty="0"/>
              <a:t>Example: Language</a:t>
            </a:r>
          </a:p>
          <a:p>
            <a:pPr lvl="1"/>
            <a:r>
              <a:rPr lang="en-US" dirty="0"/>
              <a:t>English words help you create ideas, but it is difficult to pinpoint exactly where or at what point you learned them. </a:t>
            </a:r>
          </a:p>
          <a:p>
            <a:pPr lvl="1"/>
            <a:r>
              <a:rPr lang="en-US" dirty="0"/>
              <a:t>In class you learn but most of the time you feel as if you do not know anything. When taking the exam knowledge become apparent. </a:t>
            </a:r>
          </a:p>
          <a:p>
            <a:r>
              <a:rPr lang="en-US" dirty="0"/>
              <a:t>Be Skeptical! Stay relatively angry. </a:t>
            </a:r>
          </a:p>
          <a:p>
            <a:r>
              <a:rPr lang="en-US" b="1" dirty="0"/>
              <a:t>DOCUMENT EVERYTHING</a:t>
            </a:r>
          </a:p>
        </p:txBody>
      </p:sp>
    </p:spTree>
    <p:extLst>
      <p:ext uri="{BB962C8B-B14F-4D97-AF65-F5344CB8AC3E}">
        <p14:creationId xmlns:p14="http://schemas.microsoft.com/office/powerpoint/2010/main" val="225775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F01DC-83FC-4689-9969-27CC9BD4F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n-US" dirty="0"/>
              <a:t>Oxytocin  &amp; Dopamine: Trust and Emotions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5725BF5-A8A3-43D2-B713-F744C0B27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65867"/>
            <a:ext cx="5219699" cy="3649133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Pigeon Scam </a:t>
            </a:r>
          </a:p>
          <a:p>
            <a:pPr lvl="1"/>
            <a:r>
              <a:rPr lang="en-US" dirty="0"/>
              <a:t>Giving up a sum of money to receive larger amounts. </a:t>
            </a:r>
          </a:p>
          <a:p>
            <a:pPr lvl="1"/>
            <a:r>
              <a:rPr lang="en-US" dirty="0" err="1"/>
              <a:t>Oxytoxin</a:t>
            </a:r>
            <a:r>
              <a:rPr lang="en-US" dirty="0"/>
              <a:t>: Make target feel part of the ingroup. </a:t>
            </a:r>
          </a:p>
          <a:p>
            <a:pPr lvl="2"/>
            <a:r>
              <a:rPr lang="en-US" dirty="0"/>
              <a:t>Example: Dress like them, talk like them. </a:t>
            </a:r>
          </a:p>
          <a:p>
            <a:pPr lvl="1"/>
            <a:r>
              <a:rPr lang="en-US" dirty="0"/>
              <a:t>Dopamine: Reward </a:t>
            </a:r>
          </a:p>
          <a:p>
            <a:pPr lvl="2"/>
            <a:r>
              <a:rPr lang="en-US" dirty="0"/>
              <a:t>Offer larger sum of moneys, </a:t>
            </a:r>
          </a:p>
          <a:p>
            <a:pPr lvl="2"/>
            <a:r>
              <a:rPr lang="en-US" dirty="0"/>
              <a:t>Note: Make them work for it. </a:t>
            </a:r>
          </a:p>
          <a:p>
            <a:r>
              <a:rPr lang="en-US" dirty="0"/>
              <a:t>Make Target Happy. Not Mad. </a:t>
            </a:r>
          </a:p>
          <a:p>
            <a:pPr lvl="1"/>
            <a:r>
              <a:rPr lang="en-US" dirty="0"/>
              <a:t>Angry = ‘Thinking’, Happy = ‘Not Thinking’ </a:t>
            </a:r>
          </a:p>
          <a:p>
            <a:r>
              <a:rPr lang="en-US" dirty="0" err="1"/>
              <a:t>CounterMeasures</a:t>
            </a:r>
            <a:r>
              <a:rPr lang="en-US" dirty="0"/>
              <a:t>: When someone around you always makes you happy, be skeptical. 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Rick And Morty : Social Engineering</a:t>
            </a:r>
            <a:endParaRPr lang="en-US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BABD4641-F799-41B1-968B-45F5F69872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r="2" b="3612"/>
          <a:stretch/>
        </p:blipFill>
        <p:spPr>
          <a:xfrm>
            <a:off x="7515902" y="609600"/>
            <a:ext cx="1575942" cy="151904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Online Media 6">
            <a:hlinkClick r:id="" action="ppaction://media"/>
            <a:extLst>
              <a:ext uri="{FF2B5EF4-FFF2-40B4-BE49-F238E27FC236}">
                <a16:creationId xmlns:a16="http://schemas.microsoft.com/office/drawing/2014/main" id="{B914AC07-4072-4BCB-AE1E-0E4C06F25E5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5954011" y="2413970"/>
            <a:ext cx="5718321" cy="330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2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B94B-D653-40DD-AF2F-E7385452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en-US"/>
              <a:t>Sense of urgency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D8260-C7C8-4CB0-9EE7-9C3475855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3637935"/>
          </a:xfrm>
        </p:spPr>
        <p:txBody>
          <a:bodyPr anchor="t">
            <a:normAutofit/>
          </a:bodyPr>
          <a:lstStyle/>
          <a:p>
            <a:r>
              <a:rPr lang="en-US" dirty="0"/>
              <a:t>“Do you have a second”</a:t>
            </a:r>
          </a:p>
          <a:p>
            <a:pPr lvl="1"/>
            <a:r>
              <a:rPr lang="en-US" dirty="0"/>
              <a:t>Not a constraint. </a:t>
            </a:r>
          </a:p>
          <a:p>
            <a:r>
              <a:rPr lang="en-US" dirty="0"/>
              <a:t>Waiting in line</a:t>
            </a:r>
          </a:p>
          <a:p>
            <a:pPr lvl="1"/>
            <a:r>
              <a:rPr lang="en-US" dirty="0"/>
              <a:t>True time constraint. </a:t>
            </a:r>
          </a:p>
          <a:p>
            <a:r>
              <a:rPr lang="en-US" dirty="0"/>
              <a:t>Email Subject: “Urgent” , “Today Online”, </a:t>
            </a:r>
          </a:p>
          <a:p>
            <a:pPr lvl="1"/>
            <a:r>
              <a:rPr lang="en-US" dirty="0"/>
              <a:t>“Limited Time” , “Act Now” </a:t>
            </a:r>
          </a:p>
          <a:p>
            <a:pPr lvl="2"/>
            <a:r>
              <a:rPr lang="en-US" dirty="0"/>
              <a:t>At face value, you know to be skeptical, but this has been proven to work. </a:t>
            </a:r>
          </a:p>
          <a:p>
            <a:pPr lvl="2"/>
            <a:r>
              <a:rPr lang="en-US" dirty="0"/>
              <a:t>Technical: Use Kali Linux </a:t>
            </a:r>
          </a:p>
        </p:txBody>
      </p:sp>
      <p:pic>
        <p:nvPicPr>
          <p:cNvPr id="5" name="Graphic 4" descr="Run">
            <a:extLst>
              <a:ext uri="{FF2B5EF4-FFF2-40B4-BE49-F238E27FC236}">
                <a16:creationId xmlns:a16="http://schemas.microsoft.com/office/drawing/2014/main" id="{74F8516A-B7ED-4497-A351-36DFB00E9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252" y="639097"/>
            <a:ext cx="5250425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256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BE4E-A2DD-447E-948B-04431EDD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n-US" dirty="0"/>
              <a:t>Approaching others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E1C51-0C82-494B-B265-C641F28DD3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6154" r="11886" b="-2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2961E6B-993F-4AB8-B0DA-69CC9A6252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357563"/>
              </p:ext>
            </p:extLst>
          </p:nvPr>
        </p:nvGraphicFramePr>
        <p:xfrm>
          <a:off x="685801" y="2142067"/>
          <a:ext cx="5219699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4283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7B39-A699-46B3-9D75-76B0F9C96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n-US" dirty="0"/>
              <a:t>um, like, and</a:t>
            </a:r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0FA1EB8-EFEB-4468-A690-845C6CC60B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105" r="4896" b="1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ED752E68-C939-4333-B05E-6F05FA4C9D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832878"/>
              </p:ext>
            </p:extLst>
          </p:nvPr>
        </p:nvGraphicFramePr>
        <p:xfrm>
          <a:off x="685801" y="2142067"/>
          <a:ext cx="5219699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1D17CD5-D2B6-46B8-95DE-DABA4078A68D}"/>
              </a:ext>
            </a:extLst>
          </p:cNvPr>
          <p:cNvSpPr txBox="1"/>
          <p:nvPr/>
        </p:nvSpPr>
        <p:spPr>
          <a:xfrm>
            <a:off x="849086" y="2142067"/>
            <a:ext cx="3374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the target lead, use their RSVP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94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0EFAA-C9D7-4D14-B03D-6171246B9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dirty="0"/>
              <a:t>Sympathy &amp;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47DAB-E913-40B5-9E0B-A520C49D9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r>
              <a:rPr lang="en-US" dirty="0"/>
              <a:t>Validating your target</a:t>
            </a:r>
          </a:p>
          <a:p>
            <a:pPr lvl="1"/>
            <a:r>
              <a:rPr lang="en-US" dirty="0"/>
              <a:t>Be very careful. Determine the level of trust. </a:t>
            </a:r>
          </a:p>
          <a:p>
            <a:pPr marL="457200" lvl="1" indent="0">
              <a:buNone/>
            </a:pPr>
            <a:r>
              <a:rPr lang="en-US" dirty="0"/>
              <a:t>Understand culture. </a:t>
            </a:r>
          </a:p>
          <a:p>
            <a:pPr lvl="1"/>
            <a:r>
              <a:rPr lang="en-US" dirty="0"/>
              <a:t>Make yourself vulnerable. (Suspend your ego) </a:t>
            </a:r>
          </a:p>
          <a:p>
            <a:pPr lvl="1"/>
            <a:r>
              <a:rPr lang="en-US" dirty="0"/>
              <a:t>Some level of knowledge, let target take lead. </a:t>
            </a:r>
          </a:p>
          <a:p>
            <a:pPr lvl="1"/>
            <a:r>
              <a:rPr lang="en-US" dirty="0"/>
              <a:t>Medium critical. </a:t>
            </a:r>
          </a:p>
          <a:p>
            <a:pPr lvl="1"/>
            <a:r>
              <a:rPr lang="en-US" dirty="0"/>
              <a:t>Ask how, why, and when. </a:t>
            </a:r>
          </a:p>
          <a:p>
            <a:pPr lvl="1"/>
            <a:r>
              <a:rPr lang="en-US" dirty="0"/>
              <a:t>Do not think of your next line. </a:t>
            </a:r>
          </a:p>
          <a:p>
            <a:pPr lvl="1"/>
            <a:r>
              <a:rPr lang="en-US" dirty="0"/>
              <a:t>Provide a name. (Buyers remorse)</a:t>
            </a:r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C71E8E93-D56A-4A79-B921-45EE72EC8A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4109" r="14111" b="-4"/>
          <a:stretch/>
        </p:blipFill>
        <p:spPr>
          <a:xfrm>
            <a:off x="7590936" y="990600"/>
            <a:ext cx="3445714" cy="480059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523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D3BF4-E96A-4AE6-9006-E8BEC8A17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0743"/>
            <a:ext cx="7402285" cy="1360714"/>
          </a:xfrm>
        </p:spPr>
        <p:txBody>
          <a:bodyPr>
            <a:normAutofit/>
          </a:bodyPr>
          <a:lstStyle/>
          <a:p>
            <a:r>
              <a:rPr lang="en-US" dirty="0"/>
              <a:t>Principle of reciprocity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EF676-AFF1-408A-B491-7FE259F32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1457"/>
            <a:ext cx="7402285" cy="3392110"/>
          </a:xfrm>
        </p:spPr>
        <p:txBody>
          <a:bodyPr>
            <a:normAutofit/>
          </a:bodyPr>
          <a:lstStyle/>
          <a:p>
            <a:r>
              <a:rPr lang="en-US" dirty="0"/>
              <a:t>A social engineer is generous. </a:t>
            </a:r>
          </a:p>
          <a:p>
            <a:pPr lvl="1"/>
            <a:r>
              <a:rPr lang="en-US" dirty="0"/>
              <a:t>The value of gift is determined by the receiver. </a:t>
            </a:r>
          </a:p>
          <a:p>
            <a:pPr lvl="1"/>
            <a:r>
              <a:rPr lang="en-US" dirty="0"/>
              <a:t>It is a social norm to give something back.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84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61F9-C7A8-4A9A-AA73-7827FCE8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Fight or Flight: Social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0F455-AD83-4B5C-982E-D9526308E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Do not fight. </a:t>
            </a:r>
          </a:p>
          <a:p>
            <a:pPr lvl="1"/>
            <a:r>
              <a:rPr lang="en-US" dirty="0"/>
              <a:t>You want to leave your target feeling better than before they had encountered you. </a:t>
            </a:r>
          </a:p>
          <a:p>
            <a:pPr lvl="1"/>
            <a:r>
              <a:rPr lang="en-US" dirty="0"/>
              <a:t>Understand your feelings, if you feel good so does the target. </a:t>
            </a:r>
          </a:p>
          <a:p>
            <a:pPr lvl="1"/>
            <a:r>
              <a:rPr lang="en-US" dirty="0"/>
              <a:t>If you feel awkward or negative emotions, back away. </a:t>
            </a:r>
          </a:p>
          <a:p>
            <a:pPr lvl="1"/>
            <a:r>
              <a:rPr lang="en-US" dirty="0"/>
              <a:t>Take Flight!! Winning is not important. </a:t>
            </a:r>
          </a:p>
          <a:p>
            <a:r>
              <a:rPr lang="en-US" dirty="0"/>
              <a:t>Be passive, being aggressive is very rare. </a:t>
            </a:r>
          </a:p>
          <a:p>
            <a:pPr lvl="1"/>
            <a:r>
              <a:rPr lang="en-US" dirty="0"/>
              <a:t>Happy = “Not thinking” , Mad = “thinking” </a:t>
            </a:r>
          </a:p>
          <a:p>
            <a:r>
              <a:rPr lang="en-US" dirty="0"/>
              <a:t>Do not let your target think.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0B9BE8-B97D-47B6-8A65-C113D503B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92516" y="1013646"/>
            <a:ext cx="2652173" cy="210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40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4999-B7EF-4F96-8B1D-EC3AD0E27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Training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8F92D-8DCF-494E-8D39-55C163A0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What principle? </a:t>
            </a:r>
          </a:p>
          <a:p>
            <a:pPr lvl="1"/>
            <a:r>
              <a:rPr lang="en-US" dirty="0"/>
              <a:t>Apply it to your family or friends. </a:t>
            </a:r>
          </a:p>
          <a:p>
            <a:pPr lvl="1"/>
            <a:r>
              <a:rPr lang="en-US" dirty="0"/>
              <a:t>Start with a compliment. </a:t>
            </a:r>
          </a:p>
          <a:p>
            <a:pPr lvl="1"/>
            <a:r>
              <a:rPr lang="en-US" dirty="0"/>
              <a:t>Ask about life or events. </a:t>
            </a:r>
          </a:p>
          <a:p>
            <a:pPr lvl="1"/>
            <a:r>
              <a:rPr lang="en-US" dirty="0"/>
              <a:t>Listen, do not think of what to say next. Just listen. </a:t>
            </a:r>
          </a:p>
          <a:p>
            <a:pPr lvl="1"/>
            <a:r>
              <a:rPr lang="en-US" dirty="0"/>
              <a:t>Determine what works and does not. What are you good at?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143B0-5BB3-42DA-B2B3-D27471428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621947" y="796413"/>
            <a:ext cx="5431202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6349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633</Words>
  <Application>Microsoft Office PowerPoint</Application>
  <PresentationFormat>Widescreen</PresentationFormat>
  <Paragraphs>84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The road to ethical hacking</vt:lpstr>
      <vt:lpstr>Oxytocin  &amp; Dopamine: Trust and Emotions</vt:lpstr>
      <vt:lpstr>Sense of urgency</vt:lpstr>
      <vt:lpstr>Approaching others</vt:lpstr>
      <vt:lpstr>um, like, and</vt:lpstr>
      <vt:lpstr>Sympathy &amp; Validation</vt:lpstr>
      <vt:lpstr>Principle of reciprocity</vt:lpstr>
      <vt:lpstr>Fight or Flight: Social Engineering</vt:lpstr>
      <vt:lpstr>Training Lab</vt:lpstr>
      <vt:lpstr>Out of sight out of mind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road to ethical hacking</dc:title>
  <dc:creator>Ramiro Gonzalez</dc:creator>
  <cp:lastModifiedBy>Ramiro Gonzalez</cp:lastModifiedBy>
  <cp:revision>2</cp:revision>
  <dcterms:created xsi:type="dcterms:W3CDTF">2018-10-07T18:08:36Z</dcterms:created>
  <dcterms:modified xsi:type="dcterms:W3CDTF">2018-10-07T18:14:45Z</dcterms:modified>
</cp:coreProperties>
</file>