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4" autoAdjust="0"/>
    <p:restoredTop sz="93217" autoAdjust="0"/>
  </p:normalViewPr>
  <p:slideViewPr>
    <p:cSldViewPr snapToGrid="0">
      <p:cViewPr varScale="1">
        <p:scale>
          <a:sx n="99" d="100"/>
          <a:sy n="99" d="100"/>
        </p:scale>
        <p:origin x="9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4045ED-A119-4AA6-9C68-5FB2FD000427}">
      <dgm:prSet phldrT="[Text]"/>
      <dgm:spPr>
        <a:solidFill>
          <a:srgbClr val="FFD347"/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Odd computer behavior</a:t>
          </a:r>
        </a:p>
      </dgm:t>
    </dgm:pt>
    <dgm:pt modelId="{3AFC7164-9B18-4D91-8BCD-E06AEDF44A1B}" type="parTrans" cxnId="{1BD59E24-EEF8-4998-8DB1-3343142CAF57}">
      <dgm:prSet/>
      <dgm:spPr/>
      <dgm:t>
        <a:bodyPr/>
        <a:lstStyle/>
        <a:p>
          <a:endParaRPr lang="en-US"/>
        </a:p>
      </dgm:t>
    </dgm:pt>
    <dgm:pt modelId="{858335E1-0756-4935-AE41-5B216DCCD948}" type="sibTrans" cxnId="{1BD59E24-EEF8-4998-8DB1-3343142CAF57}">
      <dgm:prSet/>
      <dgm:spPr/>
      <dgm:t>
        <a:bodyPr/>
        <a:lstStyle/>
        <a:p>
          <a:endParaRPr lang="en-US"/>
        </a:p>
      </dgm:t>
    </dgm:pt>
    <dgm:pt modelId="{A533B6C7-3203-4AEE-95BC-E867D49C88B5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Newly created unknown files. </a:t>
          </a:r>
        </a:p>
      </dgm:t>
    </dgm:pt>
    <dgm:pt modelId="{634EAA8A-B09B-42FE-8301-99FBFB2B9BD8}" type="sibTrans" cxnId="{0FE563DE-8338-4B45-BCFD-251C8642CABA}">
      <dgm:prSet/>
      <dgm:spPr/>
      <dgm:t>
        <a:bodyPr/>
        <a:lstStyle/>
        <a:p>
          <a:endParaRPr lang="en-US"/>
        </a:p>
      </dgm:t>
    </dgm:pt>
    <dgm:pt modelId="{4FCAF1A9-8A97-45AC-B4A5-B91AEE5BC9BB}" type="parTrans" cxnId="{0FE563DE-8338-4B45-BCFD-251C8642CABA}">
      <dgm:prSet/>
      <dgm:spPr/>
      <dgm:t>
        <a:bodyPr/>
        <a:lstStyle/>
        <a:p>
          <a:endParaRPr lang="en-US"/>
        </a:p>
      </dgm:t>
    </dgm:pt>
    <dgm:pt modelId="{620EFBB7-0769-4554-96E3-51B5B6698D5A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Noisy computer/ Lagging</a:t>
          </a:r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3"/>
      <dgm:spPr/>
    </dgm:pt>
    <dgm:pt modelId="{A8B898EB-38C9-408E-9FE2-CB5C874FA50A}" type="pres">
      <dgm:prSet presAssocID="{620EFBB7-0769-4554-96E3-51B5B6698D5A}" presName="parentText" presStyleLbl="node1" presStyleIdx="0" presStyleCnt="3" custLinFactNeighborX="-10247" custLinFactNeighborY="-9006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3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  <dgm:pt modelId="{B5CDED1F-8360-491C-9402-4F19E16BD667}" type="pres">
      <dgm:prSet presAssocID="{FD3AFE35-532F-4AE8-BAB4-DFA3B4B611F6}" presName="spaceBetweenRectangles" presStyleCnt="0"/>
      <dgm:spPr/>
    </dgm:pt>
    <dgm:pt modelId="{77070C8B-4365-4FE5-A117-9CDBA9EA1B7B}" type="pres">
      <dgm:prSet presAssocID="{A533B6C7-3203-4AEE-95BC-E867D49C88B5}" presName="parentLin" presStyleCnt="0"/>
      <dgm:spPr/>
    </dgm:pt>
    <dgm:pt modelId="{1281A6D2-5A4B-4B28-A324-2451A8523897}" type="pres">
      <dgm:prSet presAssocID="{A533B6C7-3203-4AEE-95BC-E867D49C88B5}" presName="parentLeftMargin" presStyleLbl="node1" presStyleIdx="0" presStyleCnt="3"/>
      <dgm:spPr/>
    </dgm:pt>
    <dgm:pt modelId="{9F236B2A-6433-401D-953E-FC86D923A3BE}" type="pres">
      <dgm:prSet presAssocID="{A533B6C7-3203-4AEE-95BC-E867D49C88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22D5052-0558-4614-99B8-0AD5AD5D765D}" type="pres">
      <dgm:prSet presAssocID="{A533B6C7-3203-4AEE-95BC-E867D49C88B5}" presName="negativeSpace" presStyleCnt="0"/>
      <dgm:spPr/>
    </dgm:pt>
    <dgm:pt modelId="{87E2FD7C-0729-47B8-B1FB-A44E439BE764}" type="pres">
      <dgm:prSet presAssocID="{A533B6C7-3203-4AEE-95BC-E867D49C88B5}" presName="childText" presStyleLbl="conFgAcc1" presStyleIdx="1" presStyleCnt="3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  <dgm:pt modelId="{6052B25F-36DF-4A5F-BA08-1F9785D05B9B}" type="pres">
      <dgm:prSet presAssocID="{634EAA8A-B09B-42FE-8301-99FBFB2B9BD8}" presName="spaceBetweenRectangles" presStyleCnt="0"/>
      <dgm:spPr/>
    </dgm:pt>
    <dgm:pt modelId="{C731DBC8-0E99-4639-ACA2-7ACEFA2844BF}" type="pres">
      <dgm:prSet presAssocID="{4A4045ED-A119-4AA6-9C68-5FB2FD000427}" presName="parentLin" presStyleCnt="0"/>
      <dgm:spPr/>
    </dgm:pt>
    <dgm:pt modelId="{35933558-DB26-4802-B4E2-672716F88346}" type="pres">
      <dgm:prSet presAssocID="{4A4045ED-A119-4AA6-9C68-5FB2FD000427}" presName="parentLeftMargin" presStyleLbl="node1" presStyleIdx="1" presStyleCnt="3"/>
      <dgm:spPr/>
    </dgm:pt>
    <dgm:pt modelId="{12FEB779-618B-4854-88E9-390575D436B8}" type="pres">
      <dgm:prSet presAssocID="{4A4045ED-A119-4AA6-9C68-5FB2FD00042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E7DA70E-372B-453D-9992-B9F46E5D404C}" type="pres">
      <dgm:prSet presAssocID="{4A4045ED-A119-4AA6-9C68-5FB2FD000427}" presName="negativeSpace" presStyleCnt="0"/>
      <dgm:spPr/>
    </dgm:pt>
    <dgm:pt modelId="{E7351307-5BD1-403B-A1BF-1058796C5E99}" type="pres">
      <dgm:prSet presAssocID="{4A4045ED-A119-4AA6-9C68-5FB2FD000427}" presName="childText" presStyleLbl="conFgAcc1" presStyleIdx="2" presStyleCnt="3">
        <dgm:presLayoutVars>
          <dgm:bulletEnabled val="1"/>
        </dgm:presLayoutVars>
      </dgm:prSet>
      <dgm:spPr>
        <a:ln>
          <a:solidFill>
            <a:srgbClr val="FFD347"/>
          </a:solidFill>
        </a:ln>
      </dgm:spPr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1BD59E24-EEF8-4998-8DB1-3343142CAF57}" srcId="{2A136A90-6B59-45AD-BBA1-85AFD032E8F8}" destId="{4A4045ED-A119-4AA6-9C68-5FB2FD000427}" srcOrd="2" destOrd="0" parTransId="{3AFC7164-9B18-4D91-8BCD-E06AEDF44A1B}" sibTransId="{858335E1-0756-4935-AE41-5B216DCCD948}"/>
    <dgm:cxn modelId="{72FBC52A-80BD-4D8D-8201-EC70459479E5}" type="presOf" srcId="{A533B6C7-3203-4AEE-95BC-E867D49C88B5}" destId="{9F236B2A-6433-401D-953E-FC86D923A3BE}" srcOrd="1" destOrd="0" presId="urn:microsoft.com/office/officeart/2005/8/layout/list1"/>
    <dgm:cxn modelId="{FFC7372E-FB9E-4701-9673-F683E4BC8F79}" type="presOf" srcId="{4A4045ED-A119-4AA6-9C68-5FB2FD000427}" destId="{35933558-DB26-4802-B4E2-672716F88346}" srcOrd="0" destOrd="0" presId="urn:microsoft.com/office/officeart/2005/8/layout/list1"/>
    <dgm:cxn modelId="{AE191E4D-5CAB-4318-B26C-FF45842DE147}" type="presOf" srcId="{A533B6C7-3203-4AEE-95BC-E867D49C88B5}" destId="{1281A6D2-5A4B-4B28-A324-2451A8523897}" srcOrd="0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F8ADA4DB-B32F-4B73-8A10-82145969B0D4}" type="presOf" srcId="{4A4045ED-A119-4AA6-9C68-5FB2FD000427}" destId="{12FEB779-618B-4854-88E9-390575D436B8}" srcOrd="1" destOrd="0" presId="urn:microsoft.com/office/officeart/2005/8/layout/list1"/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  <dgm:cxn modelId="{88AA28E7-36CD-44A7-8ADB-4D1F8916FBC1}" type="presParOf" srcId="{183A34DF-AA92-49E1-8191-0CF6AD17A6AA}" destId="{B5CDED1F-8360-491C-9402-4F19E16BD667}" srcOrd="3" destOrd="0" presId="urn:microsoft.com/office/officeart/2005/8/layout/list1"/>
    <dgm:cxn modelId="{FF7413D7-D548-4681-A585-70D1AABC67F9}" type="presParOf" srcId="{183A34DF-AA92-49E1-8191-0CF6AD17A6AA}" destId="{77070C8B-4365-4FE5-A117-9CDBA9EA1B7B}" srcOrd="4" destOrd="0" presId="urn:microsoft.com/office/officeart/2005/8/layout/list1"/>
    <dgm:cxn modelId="{71A0FD2B-4499-4733-9591-DA4C05395BCE}" type="presParOf" srcId="{77070C8B-4365-4FE5-A117-9CDBA9EA1B7B}" destId="{1281A6D2-5A4B-4B28-A324-2451A8523897}" srcOrd="0" destOrd="0" presId="urn:microsoft.com/office/officeart/2005/8/layout/list1"/>
    <dgm:cxn modelId="{30A09A04-D072-417D-A61D-934C676DCDCF}" type="presParOf" srcId="{77070C8B-4365-4FE5-A117-9CDBA9EA1B7B}" destId="{9F236B2A-6433-401D-953E-FC86D923A3BE}" srcOrd="1" destOrd="0" presId="urn:microsoft.com/office/officeart/2005/8/layout/list1"/>
    <dgm:cxn modelId="{524522B1-B159-42B4-B665-C9379A55DCC7}" type="presParOf" srcId="{183A34DF-AA92-49E1-8191-0CF6AD17A6AA}" destId="{622D5052-0558-4614-99B8-0AD5AD5D765D}" srcOrd="5" destOrd="0" presId="urn:microsoft.com/office/officeart/2005/8/layout/list1"/>
    <dgm:cxn modelId="{E7BEC372-D400-47C9-A797-96ADB89A1753}" type="presParOf" srcId="{183A34DF-AA92-49E1-8191-0CF6AD17A6AA}" destId="{87E2FD7C-0729-47B8-B1FB-A44E439BE764}" srcOrd="6" destOrd="0" presId="urn:microsoft.com/office/officeart/2005/8/layout/list1"/>
    <dgm:cxn modelId="{417F3911-D9AF-4E19-9D90-8109AFEFCD0B}" type="presParOf" srcId="{183A34DF-AA92-49E1-8191-0CF6AD17A6AA}" destId="{6052B25F-36DF-4A5F-BA08-1F9785D05B9B}" srcOrd="7" destOrd="0" presId="urn:microsoft.com/office/officeart/2005/8/layout/list1"/>
    <dgm:cxn modelId="{3DE435C5-4ABA-458C-BF3A-884235FEC02F}" type="presParOf" srcId="{183A34DF-AA92-49E1-8191-0CF6AD17A6AA}" destId="{C731DBC8-0E99-4639-ACA2-7ACEFA2844BF}" srcOrd="8" destOrd="0" presId="urn:microsoft.com/office/officeart/2005/8/layout/list1"/>
    <dgm:cxn modelId="{9CE7FB1B-7AC6-451B-AD05-46E39FAC0010}" type="presParOf" srcId="{C731DBC8-0E99-4639-ACA2-7ACEFA2844BF}" destId="{35933558-DB26-4802-B4E2-672716F88346}" srcOrd="0" destOrd="0" presId="urn:microsoft.com/office/officeart/2005/8/layout/list1"/>
    <dgm:cxn modelId="{D7FA96C3-741B-437E-86F3-1F9B666F84B5}" type="presParOf" srcId="{C731DBC8-0E99-4639-ACA2-7ACEFA2844BF}" destId="{12FEB779-618B-4854-88E9-390575D436B8}" srcOrd="1" destOrd="0" presId="urn:microsoft.com/office/officeart/2005/8/layout/list1"/>
    <dgm:cxn modelId="{3A498131-4138-44B4-9C9F-8B31018D776D}" type="presParOf" srcId="{183A34DF-AA92-49E1-8191-0CF6AD17A6AA}" destId="{0E7DA70E-372B-453D-9992-B9F46E5D404C}" srcOrd="9" destOrd="0" presId="urn:microsoft.com/office/officeart/2005/8/layout/list1"/>
    <dgm:cxn modelId="{14BB65EA-6E97-4ECF-BD27-4835B736C81E}" type="presParOf" srcId="{183A34DF-AA92-49E1-8191-0CF6AD17A6AA}" destId="{E7351307-5BD1-403B-A1BF-1058796C5E9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EFBB7-0769-4554-96E3-51B5B6698D5A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Turn of hidden file extensions</a:t>
          </a:r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A533B6C7-3203-4AEE-95BC-E867D49C88B5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 more than one anti-virus</a:t>
          </a:r>
        </a:p>
      </dgm:t>
    </dgm:pt>
    <dgm:pt modelId="{4FCAF1A9-8A97-45AC-B4A5-B91AEE5BC9BB}" type="parTrans" cxnId="{0FE563DE-8338-4B45-BCFD-251C8642CABA}">
      <dgm:prSet/>
      <dgm:spPr/>
      <dgm:t>
        <a:bodyPr/>
        <a:lstStyle/>
        <a:p>
          <a:endParaRPr lang="en-US"/>
        </a:p>
      </dgm:t>
    </dgm:pt>
    <dgm:pt modelId="{634EAA8A-B09B-42FE-8301-99FBFB2B9BD8}" type="sibTrans" cxnId="{0FE563DE-8338-4B45-BCFD-251C8642CABA}">
      <dgm:prSet/>
      <dgm:spPr/>
      <dgm:t>
        <a:bodyPr/>
        <a:lstStyle/>
        <a:p>
          <a:endParaRPr lang="en-US"/>
        </a:p>
      </dgm:t>
    </dgm:pt>
    <dgm:pt modelId="{4A4045ED-A119-4AA6-9C68-5FB2FD000427}">
      <dgm:prSet phldrT="[Text]"/>
      <dgm:spPr>
        <a:solidFill>
          <a:srgbClr val="FFD347"/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 virtual machines</a:t>
          </a:r>
        </a:p>
      </dgm:t>
    </dgm:pt>
    <dgm:pt modelId="{3AFC7164-9B18-4D91-8BCD-E06AEDF44A1B}" type="parTrans" cxnId="{1BD59E24-EEF8-4998-8DB1-3343142CAF57}">
      <dgm:prSet/>
      <dgm:spPr/>
      <dgm:t>
        <a:bodyPr/>
        <a:lstStyle/>
        <a:p>
          <a:endParaRPr lang="en-US"/>
        </a:p>
      </dgm:t>
    </dgm:pt>
    <dgm:pt modelId="{858335E1-0756-4935-AE41-5B216DCCD948}" type="sibTrans" cxnId="{1BD59E24-EEF8-4998-8DB1-3343142CAF57}">
      <dgm:prSet/>
      <dgm:spPr/>
      <dgm:t>
        <a:bodyPr/>
        <a:lstStyle/>
        <a:p>
          <a:endParaRPr lang="en-US"/>
        </a:p>
      </dgm:t>
    </dgm:pt>
    <dgm:pt modelId="{F8AD6033-BE79-4D62-8009-7560AF5D895B}">
      <dgm:prSet/>
      <dgm:spPr/>
      <dgm:t>
        <a:bodyPr/>
        <a:lstStyle/>
        <a:p>
          <a:r>
            <a:rPr lang="en-US" b="0" i="0" dirty="0"/>
            <a:t>Keep software and system up to date. </a:t>
          </a:r>
          <a:endParaRPr lang="en-US" dirty="0"/>
        </a:p>
      </dgm:t>
    </dgm:pt>
    <dgm:pt modelId="{5980A07C-25B3-491B-BC38-C85D80A5F9C5}" type="parTrans" cxnId="{F366145E-4A3E-4CB5-9478-0F7B7FB04BD3}">
      <dgm:prSet/>
      <dgm:spPr/>
      <dgm:t>
        <a:bodyPr/>
        <a:lstStyle/>
        <a:p>
          <a:endParaRPr lang="en-US"/>
        </a:p>
      </dgm:t>
    </dgm:pt>
    <dgm:pt modelId="{19EDE1FF-96A1-4A1F-9AAB-2F1047E58459}" type="sibTrans" cxnId="{F366145E-4A3E-4CB5-9478-0F7B7FB04BD3}">
      <dgm:prSet/>
      <dgm:spPr/>
      <dgm:t>
        <a:bodyPr/>
        <a:lstStyle/>
        <a:p>
          <a:endParaRPr lang="en-US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4"/>
      <dgm:spPr/>
    </dgm:pt>
    <dgm:pt modelId="{A8B898EB-38C9-408E-9FE2-CB5C874FA50A}" type="pres">
      <dgm:prSet presAssocID="{620EFBB7-0769-4554-96E3-51B5B6698D5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4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  <dgm:pt modelId="{B5CDED1F-8360-491C-9402-4F19E16BD667}" type="pres">
      <dgm:prSet presAssocID="{FD3AFE35-532F-4AE8-BAB4-DFA3B4B611F6}" presName="spaceBetweenRectangles" presStyleCnt="0"/>
      <dgm:spPr/>
    </dgm:pt>
    <dgm:pt modelId="{77070C8B-4365-4FE5-A117-9CDBA9EA1B7B}" type="pres">
      <dgm:prSet presAssocID="{A533B6C7-3203-4AEE-95BC-E867D49C88B5}" presName="parentLin" presStyleCnt="0"/>
      <dgm:spPr/>
    </dgm:pt>
    <dgm:pt modelId="{1281A6D2-5A4B-4B28-A324-2451A8523897}" type="pres">
      <dgm:prSet presAssocID="{A533B6C7-3203-4AEE-95BC-E867D49C88B5}" presName="parentLeftMargin" presStyleLbl="node1" presStyleIdx="0" presStyleCnt="4"/>
      <dgm:spPr/>
    </dgm:pt>
    <dgm:pt modelId="{9F236B2A-6433-401D-953E-FC86D923A3BE}" type="pres">
      <dgm:prSet presAssocID="{A533B6C7-3203-4AEE-95BC-E867D49C88B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22D5052-0558-4614-99B8-0AD5AD5D765D}" type="pres">
      <dgm:prSet presAssocID="{A533B6C7-3203-4AEE-95BC-E867D49C88B5}" presName="negativeSpace" presStyleCnt="0"/>
      <dgm:spPr/>
    </dgm:pt>
    <dgm:pt modelId="{87E2FD7C-0729-47B8-B1FB-A44E439BE764}" type="pres">
      <dgm:prSet presAssocID="{A533B6C7-3203-4AEE-95BC-E867D49C88B5}" presName="childText" presStyleLbl="conFgAcc1" presStyleIdx="1" presStyleCnt="4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  <dgm:pt modelId="{6052B25F-36DF-4A5F-BA08-1F9785D05B9B}" type="pres">
      <dgm:prSet presAssocID="{634EAA8A-B09B-42FE-8301-99FBFB2B9BD8}" presName="spaceBetweenRectangles" presStyleCnt="0"/>
      <dgm:spPr/>
    </dgm:pt>
    <dgm:pt modelId="{C731DBC8-0E99-4639-ACA2-7ACEFA2844BF}" type="pres">
      <dgm:prSet presAssocID="{4A4045ED-A119-4AA6-9C68-5FB2FD000427}" presName="parentLin" presStyleCnt="0"/>
      <dgm:spPr/>
    </dgm:pt>
    <dgm:pt modelId="{35933558-DB26-4802-B4E2-672716F88346}" type="pres">
      <dgm:prSet presAssocID="{4A4045ED-A119-4AA6-9C68-5FB2FD000427}" presName="parentLeftMargin" presStyleLbl="node1" presStyleIdx="1" presStyleCnt="4"/>
      <dgm:spPr/>
    </dgm:pt>
    <dgm:pt modelId="{12FEB779-618B-4854-88E9-390575D436B8}" type="pres">
      <dgm:prSet presAssocID="{4A4045ED-A119-4AA6-9C68-5FB2FD000427}" presName="parentText" presStyleLbl="node1" presStyleIdx="2" presStyleCnt="4" custLinFactNeighborX="34703" custLinFactNeighborY="16953">
        <dgm:presLayoutVars>
          <dgm:chMax val="0"/>
          <dgm:bulletEnabled val="1"/>
        </dgm:presLayoutVars>
      </dgm:prSet>
      <dgm:spPr/>
    </dgm:pt>
    <dgm:pt modelId="{0E7DA70E-372B-453D-9992-B9F46E5D404C}" type="pres">
      <dgm:prSet presAssocID="{4A4045ED-A119-4AA6-9C68-5FB2FD000427}" presName="negativeSpace" presStyleCnt="0"/>
      <dgm:spPr/>
    </dgm:pt>
    <dgm:pt modelId="{E7351307-5BD1-403B-A1BF-1058796C5E99}" type="pres">
      <dgm:prSet presAssocID="{4A4045ED-A119-4AA6-9C68-5FB2FD000427}" presName="childText" presStyleLbl="conFgAcc1" presStyleIdx="2" presStyleCnt="4">
        <dgm:presLayoutVars>
          <dgm:bulletEnabled val="1"/>
        </dgm:presLayoutVars>
      </dgm:prSet>
      <dgm:spPr>
        <a:ln>
          <a:solidFill>
            <a:srgbClr val="FFD347"/>
          </a:solidFill>
        </a:ln>
      </dgm:spPr>
    </dgm:pt>
    <dgm:pt modelId="{04ED23B3-84EC-43A5-B363-4367773841FE}" type="pres">
      <dgm:prSet presAssocID="{858335E1-0756-4935-AE41-5B216DCCD948}" presName="spaceBetweenRectangles" presStyleCnt="0"/>
      <dgm:spPr/>
    </dgm:pt>
    <dgm:pt modelId="{958601CA-5D43-4E28-8837-2BC41134DF58}" type="pres">
      <dgm:prSet presAssocID="{F8AD6033-BE79-4D62-8009-7560AF5D895B}" presName="parentLin" presStyleCnt="0"/>
      <dgm:spPr/>
    </dgm:pt>
    <dgm:pt modelId="{DAF4D52B-4E70-46E2-9A9C-1EA39F8A652C}" type="pres">
      <dgm:prSet presAssocID="{F8AD6033-BE79-4D62-8009-7560AF5D895B}" presName="parentLeftMargin" presStyleLbl="node1" presStyleIdx="2" presStyleCnt="4"/>
      <dgm:spPr/>
    </dgm:pt>
    <dgm:pt modelId="{8E9B7898-67AB-4935-BDDF-D1F47E34571B}" type="pres">
      <dgm:prSet presAssocID="{F8AD6033-BE79-4D62-8009-7560AF5D895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4D0C980-8E9E-45A9-9645-AF3BDA92DFC5}" type="pres">
      <dgm:prSet presAssocID="{F8AD6033-BE79-4D62-8009-7560AF5D895B}" presName="negativeSpace" presStyleCnt="0"/>
      <dgm:spPr/>
    </dgm:pt>
    <dgm:pt modelId="{DD3DF67F-964F-4BC0-98CA-EFE80360367C}" type="pres">
      <dgm:prSet presAssocID="{F8AD6033-BE79-4D62-8009-7560AF5D895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1BD59E24-EEF8-4998-8DB1-3343142CAF57}" srcId="{2A136A90-6B59-45AD-BBA1-85AFD032E8F8}" destId="{4A4045ED-A119-4AA6-9C68-5FB2FD000427}" srcOrd="2" destOrd="0" parTransId="{3AFC7164-9B18-4D91-8BCD-E06AEDF44A1B}" sibTransId="{858335E1-0756-4935-AE41-5B216DCCD948}"/>
    <dgm:cxn modelId="{72FBC52A-80BD-4D8D-8201-EC70459479E5}" type="presOf" srcId="{A533B6C7-3203-4AEE-95BC-E867D49C88B5}" destId="{9F236B2A-6433-401D-953E-FC86D923A3BE}" srcOrd="1" destOrd="0" presId="urn:microsoft.com/office/officeart/2005/8/layout/list1"/>
    <dgm:cxn modelId="{FFC7372E-FB9E-4701-9673-F683E4BC8F79}" type="presOf" srcId="{4A4045ED-A119-4AA6-9C68-5FB2FD000427}" destId="{35933558-DB26-4802-B4E2-672716F88346}" srcOrd="0" destOrd="0" presId="urn:microsoft.com/office/officeart/2005/8/layout/list1"/>
    <dgm:cxn modelId="{F366145E-4A3E-4CB5-9478-0F7B7FB04BD3}" srcId="{2A136A90-6B59-45AD-BBA1-85AFD032E8F8}" destId="{F8AD6033-BE79-4D62-8009-7560AF5D895B}" srcOrd="3" destOrd="0" parTransId="{5980A07C-25B3-491B-BC38-C85D80A5F9C5}" sibTransId="{19EDE1FF-96A1-4A1F-9AAB-2F1047E58459}"/>
    <dgm:cxn modelId="{FF499345-DAFF-484C-ACC3-9DF33202F768}" type="presOf" srcId="{F8AD6033-BE79-4D62-8009-7560AF5D895B}" destId="{8E9B7898-67AB-4935-BDDF-D1F47E34571B}" srcOrd="1" destOrd="0" presId="urn:microsoft.com/office/officeart/2005/8/layout/list1"/>
    <dgm:cxn modelId="{AE191E4D-5CAB-4318-B26C-FF45842DE147}" type="presOf" srcId="{A533B6C7-3203-4AEE-95BC-E867D49C88B5}" destId="{1281A6D2-5A4B-4B28-A324-2451A8523897}" srcOrd="0" destOrd="0" presId="urn:microsoft.com/office/officeart/2005/8/layout/list1"/>
    <dgm:cxn modelId="{B5E50475-F333-4378-95A6-1A87A0583CEF}" type="presOf" srcId="{F8AD6033-BE79-4D62-8009-7560AF5D895B}" destId="{DAF4D52B-4E70-46E2-9A9C-1EA39F8A652C}" srcOrd="0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F8ADA4DB-B32F-4B73-8A10-82145969B0D4}" type="presOf" srcId="{4A4045ED-A119-4AA6-9C68-5FB2FD000427}" destId="{12FEB779-618B-4854-88E9-390575D436B8}" srcOrd="1" destOrd="0" presId="urn:microsoft.com/office/officeart/2005/8/layout/list1"/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  <dgm:cxn modelId="{88AA28E7-36CD-44A7-8ADB-4D1F8916FBC1}" type="presParOf" srcId="{183A34DF-AA92-49E1-8191-0CF6AD17A6AA}" destId="{B5CDED1F-8360-491C-9402-4F19E16BD667}" srcOrd="3" destOrd="0" presId="urn:microsoft.com/office/officeart/2005/8/layout/list1"/>
    <dgm:cxn modelId="{FF7413D7-D548-4681-A585-70D1AABC67F9}" type="presParOf" srcId="{183A34DF-AA92-49E1-8191-0CF6AD17A6AA}" destId="{77070C8B-4365-4FE5-A117-9CDBA9EA1B7B}" srcOrd="4" destOrd="0" presId="urn:microsoft.com/office/officeart/2005/8/layout/list1"/>
    <dgm:cxn modelId="{71A0FD2B-4499-4733-9591-DA4C05395BCE}" type="presParOf" srcId="{77070C8B-4365-4FE5-A117-9CDBA9EA1B7B}" destId="{1281A6D2-5A4B-4B28-A324-2451A8523897}" srcOrd="0" destOrd="0" presId="urn:microsoft.com/office/officeart/2005/8/layout/list1"/>
    <dgm:cxn modelId="{30A09A04-D072-417D-A61D-934C676DCDCF}" type="presParOf" srcId="{77070C8B-4365-4FE5-A117-9CDBA9EA1B7B}" destId="{9F236B2A-6433-401D-953E-FC86D923A3BE}" srcOrd="1" destOrd="0" presId="urn:microsoft.com/office/officeart/2005/8/layout/list1"/>
    <dgm:cxn modelId="{524522B1-B159-42B4-B665-C9379A55DCC7}" type="presParOf" srcId="{183A34DF-AA92-49E1-8191-0CF6AD17A6AA}" destId="{622D5052-0558-4614-99B8-0AD5AD5D765D}" srcOrd="5" destOrd="0" presId="urn:microsoft.com/office/officeart/2005/8/layout/list1"/>
    <dgm:cxn modelId="{E7BEC372-D400-47C9-A797-96ADB89A1753}" type="presParOf" srcId="{183A34DF-AA92-49E1-8191-0CF6AD17A6AA}" destId="{87E2FD7C-0729-47B8-B1FB-A44E439BE764}" srcOrd="6" destOrd="0" presId="urn:microsoft.com/office/officeart/2005/8/layout/list1"/>
    <dgm:cxn modelId="{417F3911-D9AF-4E19-9D90-8109AFEFCD0B}" type="presParOf" srcId="{183A34DF-AA92-49E1-8191-0CF6AD17A6AA}" destId="{6052B25F-36DF-4A5F-BA08-1F9785D05B9B}" srcOrd="7" destOrd="0" presId="urn:microsoft.com/office/officeart/2005/8/layout/list1"/>
    <dgm:cxn modelId="{3DE435C5-4ABA-458C-BF3A-884235FEC02F}" type="presParOf" srcId="{183A34DF-AA92-49E1-8191-0CF6AD17A6AA}" destId="{C731DBC8-0E99-4639-ACA2-7ACEFA2844BF}" srcOrd="8" destOrd="0" presId="urn:microsoft.com/office/officeart/2005/8/layout/list1"/>
    <dgm:cxn modelId="{9CE7FB1B-7AC6-451B-AD05-46E39FAC0010}" type="presParOf" srcId="{C731DBC8-0E99-4639-ACA2-7ACEFA2844BF}" destId="{35933558-DB26-4802-B4E2-672716F88346}" srcOrd="0" destOrd="0" presId="urn:microsoft.com/office/officeart/2005/8/layout/list1"/>
    <dgm:cxn modelId="{D7FA96C3-741B-437E-86F3-1F9B666F84B5}" type="presParOf" srcId="{C731DBC8-0E99-4639-ACA2-7ACEFA2844BF}" destId="{12FEB779-618B-4854-88E9-390575D436B8}" srcOrd="1" destOrd="0" presId="urn:microsoft.com/office/officeart/2005/8/layout/list1"/>
    <dgm:cxn modelId="{3A498131-4138-44B4-9C9F-8B31018D776D}" type="presParOf" srcId="{183A34DF-AA92-49E1-8191-0CF6AD17A6AA}" destId="{0E7DA70E-372B-453D-9992-B9F46E5D404C}" srcOrd="9" destOrd="0" presId="urn:microsoft.com/office/officeart/2005/8/layout/list1"/>
    <dgm:cxn modelId="{14BB65EA-6E97-4ECF-BD27-4835B736C81E}" type="presParOf" srcId="{183A34DF-AA92-49E1-8191-0CF6AD17A6AA}" destId="{E7351307-5BD1-403B-A1BF-1058796C5E99}" srcOrd="10" destOrd="0" presId="urn:microsoft.com/office/officeart/2005/8/layout/list1"/>
    <dgm:cxn modelId="{1DFFFB39-B205-4413-BF55-3686950539B7}" type="presParOf" srcId="{183A34DF-AA92-49E1-8191-0CF6AD17A6AA}" destId="{04ED23B3-84EC-43A5-B363-4367773841FE}" srcOrd="11" destOrd="0" presId="urn:microsoft.com/office/officeart/2005/8/layout/list1"/>
    <dgm:cxn modelId="{AEEB2BC9-2E27-4215-B42B-939E72744A27}" type="presParOf" srcId="{183A34DF-AA92-49E1-8191-0CF6AD17A6AA}" destId="{958601CA-5D43-4E28-8837-2BC41134DF58}" srcOrd="12" destOrd="0" presId="urn:microsoft.com/office/officeart/2005/8/layout/list1"/>
    <dgm:cxn modelId="{D7AF22C2-B42B-499E-9ECB-CA5ADEC6B369}" type="presParOf" srcId="{958601CA-5D43-4E28-8837-2BC41134DF58}" destId="{DAF4D52B-4E70-46E2-9A9C-1EA39F8A652C}" srcOrd="0" destOrd="0" presId="urn:microsoft.com/office/officeart/2005/8/layout/list1"/>
    <dgm:cxn modelId="{96E447A5-2EB1-4511-96CD-211902A9EB6B}" type="presParOf" srcId="{958601CA-5D43-4E28-8837-2BC41134DF58}" destId="{8E9B7898-67AB-4935-BDDF-D1F47E34571B}" srcOrd="1" destOrd="0" presId="urn:microsoft.com/office/officeart/2005/8/layout/list1"/>
    <dgm:cxn modelId="{5F4C2438-1CBC-43C5-9158-8B2EC3BEF8D6}" type="presParOf" srcId="{183A34DF-AA92-49E1-8191-0CF6AD17A6AA}" destId="{94D0C980-8E9E-45A9-9645-AF3BDA92DFC5}" srcOrd="13" destOrd="0" presId="urn:microsoft.com/office/officeart/2005/8/layout/list1"/>
    <dgm:cxn modelId="{DEE79F88-6D9A-4557-A2D9-C74C1509F7D3}" type="presParOf" srcId="{183A34DF-AA92-49E1-8191-0CF6AD17A6AA}" destId="{DD3DF67F-964F-4BC0-98CA-EFE80360367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1106029"/>
          <a:ext cx="7210716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23591" y="635728"/>
          <a:ext cx="5047501" cy="79704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Noisy computer/ Lagging</a:t>
          </a:r>
        </a:p>
      </dsp:txBody>
      <dsp:txXfrm>
        <a:off x="362499" y="674636"/>
        <a:ext cx="4969685" cy="719224"/>
      </dsp:txXfrm>
    </dsp:sp>
    <dsp:sp modelId="{87E2FD7C-0729-47B8-B1FB-A44E439BE764}">
      <dsp:nvSpPr>
        <dsp:cNvPr id="0" name=""/>
        <dsp:cNvSpPr/>
      </dsp:nvSpPr>
      <dsp:spPr>
        <a:xfrm>
          <a:off x="0" y="2330749"/>
          <a:ext cx="7210716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36B2A-6433-401D-953E-FC86D923A3BE}">
      <dsp:nvSpPr>
        <dsp:cNvPr id="0" name=""/>
        <dsp:cNvSpPr/>
      </dsp:nvSpPr>
      <dsp:spPr>
        <a:xfrm>
          <a:off x="360535" y="1932229"/>
          <a:ext cx="5047501" cy="79704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Newly created unknown files. </a:t>
          </a:r>
        </a:p>
      </dsp:txBody>
      <dsp:txXfrm>
        <a:off x="399443" y="1971137"/>
        <a:ext cx="4969685" cy="719224"/>
      </dsp:txXfrm>
    </dsp:sp>
    <dsp:sp modelId="{E7351307-5BD1-403B-A1BF-1058796C5E99}">
      <dsp:nvSpPr>
        <dsp:cNvPr id="0" name=""/>
        <dsp:cNvSpPr/>
      </dsp:nvSpPr>
      <dsp:spPr>
        <a:xfrm>
          <a:off x="0" y="3555469"/>
          <a:ext cx="7210716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D3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EB779-618B-4854-88E9-390575D436B8}">
      <dsp:nvSpPr>
        <dsp:cNvPr id="0" name=""/>
        <dsp:cNvSpPr/>
      </dsp:nvSpPr>
      <dsp:spPr>
        <a:xfrm>
          <a:off x="360535" y="3156949"/>
          <a:ext cx="5047501" cy="797040"/>
        </a:xfrm>
        <a:prstGeom prst="roundRect">
          <a:avLst/>
        </a:prstGeom>
        <a:solidFill>
          <a:srgbClr val="FFD3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Odd computer behavior</a:t>
          </a:r>
        </a:p>
      </dsp:txBody>
      <dsp:txXfrm>
        <a:off x="399443" y="3195857"/>
        <a:ext cx="4969685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786709"/>
          <a:ext cx="721071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60535" y="447229"/>
          <a:ext cx="5047501" cy="67896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Turn of hidden file extensions</a:t>
          </a:r>
        </a:p>
      </dsp:txBody>
      <dsp:txXfrm>
        <a:off x="393679" y="480373"/>
        <a:ext cx="4981213" cy="612672"/>
      </dsp:txXfrm>
    </dsp:sp>
    <dsp:sp modelId="{87E2FD7C-0729-47B8-B1FB-A44E439BE764}">
      <dsp:nvSpPr>
        <dsp:cNvPr id="0" name=""/>
        <dsp:cNvSpPr/>
      </dsp:nvSpPr>
      <dsp:spPr>
        <a:xfrm>
          <a:off x="0" y="1829989"/>
          <a:ext cx="721071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36B2A-6433-401D-953E-FC86D923A3BE}">
      <dsp:nvSpPr>
        <dsp:cNvPr id="0" name=""/>
        <dsp:cNvSpPr/>
      </dsp:nvSpPr>
      <dsp:spPr>
        <a:xfrm>
          <a:off x="360535" y="1490509"/>
          <a:ext cx="5047501" cy="67896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 more than one anti-virus</a:t>
          </a:r>
        </a:p>
      </dsp:txBody>
      <dsp:txXfrm>
        <a:off x="393679" y="1523653"/>
        <a:ext cx="4981213" cy="612672"/>
      </dsp:txXfrm>
    </dsp:sp>
    <dsp:sp modelId="{E7351307-5BD1-403B-A1BF-1058796C5E99}">
      <dsp:nvSpPr>
        <dsp:cNvPr id="0" name=""/>
        <dsp:cNvSpPr/>
      </dsp:nvSpPr>
      <dsp:spPr>
        <a:xfrm>
          <a:off x="0" y="2873269"/>
          <a:ext cx="721071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D3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EB779-618B-4854-88E9-390575D436B8}">
      <dsp:nvSpPr>
        <dsp:cNvPr id="0" name=""/>
        <dsp:cNvSpPr/>
      </dsp:nvSpPr>
      <dsp:spPr>
        <a:xfrm>
          <a:off x="485652" y="2648893"/>
          <a:ext cx="5047501" cy="678960"/>
        </a:xfrm>
        <a:prstGeom prst="roundRect">
          <a:avLst/>
        </a:prstGeom>
        <a:solidFill>
          <a:srgbClr val="FFD3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 virtual machines</a:t>
          </a:r>
        </a:p>
      </dsp:txBody>
      <dsp:txXfrm>
        <a:off x="518796" y="2682037"/>
        <a:ext cx="4981213" cy="612672"/>
      </dsp:txXfrm>
    </dsp:sp>
    <dsp:sp modelId="{DD3DF67F-964F-4BC0-98CA-EFE80360367C}">
      <dsp:nvSpPr>
        <dsp:cNvPr id="0" name=""/>
        <dsp:cNvSpPr/>
      </dsp:nvSpPr>
      <dsp:spPr>
        <a:xfrm>
          <a:off x="0" y="3916549"/>
          <a:ext cx="721071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9B7898-67AB-4935-BDDF-D1F47E34571B}">
      <dsp:nvSpPr>
        <dsp:cNvPr id="0" name=""/>
        <dsp:cNvSpPr/>
      </dsp:nvSpPr>
      <dsp:spPr>
        <a:xfrm>
          <a:off x="360535" y="3577069"/>
          <a:ext cx="5047501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Keep software and system up to date. </a:t>
          </a:r>
          <a:endParaRPr lang="en-US" sz="2300" kern="1200" dirty="0"/>
        </a:p>
      </dsp:txBody>
      <dsp:txXfrm>
        <a:off x="393679" y="3610213"/>
        <a:ext cx="4981213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45D4-0CAB-43AD-8327-A4B3BCA5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CA3B9-594A-4133-B4F9-D27AA5726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F6F31-09CB-47A3-AEDB-7CA7BE1E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FC938-9C31-4327-9275-3EB93C5B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0415C-79F5-4EAA-8D86-27D6FD1A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5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9AA0A-4FF4-45DA-8DEC-4437E2DD9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D255C-51DF-421E-A067-5E9E80CD9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27DEB-7DEA-43CC-A21F-F81EEC6C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EDAFC-3543-4A0D-80D2-F4871AED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550C7-3342-49D6-8734-F9809E85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53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F5E9-5DAC-4C4A-9DF5-C2B87276BCC8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beinghacker.wordpress.com/2012/12/13/how-2-create-ur-own-virus-with-jps-virus-maker3-0/" TargetMode="External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batch_script/batch_script_tutorial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The Road To Ethical Hacking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October 11, 2018</a:t>
            </a:r>
          </a:p>
          <a:p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Technical: Basics 03: Viruses and Worms &amp; NMAP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Viruses &amp; Worms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Need a host (internet worm maker thing)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Worms: Spread without help. 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Master Boot Record: files necessary for system to load, viruses that hide here do not get noticed by anti-virus. 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Viruses generally spread through email.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3" y="96966"/>
            <a:ext cx="8378529" cy="10272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Macro &amp; Creating Viruses and Worms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E49640-1F41-49EF-9DE6-5B8BD818E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7050231"/>
            <a:chOff x="9055676" y="0"/>
            <a:chExt cx="3136324" cy="705023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Shirt">
              <a:extLst>
                <a:ext uri="{FF2B5EF4-FFF2-40B4-BE49-F238E27FC236}">
                  <a16:creationId xmlns:a16="http://schemas.microsoft.com/office/drawing/2014/main" id="{D0B86988-B817-439D-A6A5-180647268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87424">
              <a:off x="9541289" y="4083626"/>
              <a:ext cx="1951759" cy="1951759"/>
            </a:xfrm>
            <a:prstGeom prst="rect">
              <a:avLst/>
            </a:prstGeom>
          </p:spPr>
        </p:pic>
        <p:pic>
          <p:nvPicPr>
            <p:cNvPr id="14" name="Graphic 13" descr="Glasses">
              <a:extLst>
                <a:ext uri="{FF2B5EF4-FFF2-40B4-BE49-F238E27FC236}">
                  <a16:creationId xmlns:a16="http://schemas.microsoft.com/office/drawing/2014/main" id="{92AEA3DE-CFDD-499C-B6AD-99345EA1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95024">
              <a:off x="11018693" y="3451676"/>
              <a:ext cx="1034563" cy="1034563"/>
            </a:xfrm>
            <a:prstGeom prst="rect">
              <a:avLst/>
            </a:prstGeom>
          </p:spPr>
        </p:pic>
        <p:pic>
          <p:nvPicPr>
            <p:cNvPr id="16" name="Graphic 15" descr="Boot">
              <a:extLst>
                <a:ext uri="{FF2B5EF4-FFF2-40B4-BE49-F238E27FC236}">
                  <a16:creationId xmlns:a16="http://schemas.microsoft.com/office/drawing/2014/main" id="{BDFF0140-1CC8-4F76-B83E-EFC26BF59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97835" y="5595504"/>
              <a:ext cx="1454727" cy="1454727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380FAC8-A68E-47AE-9778-F3A5964812E2}"/>
              </a:ext>
            </a:extLst>
          </p:cNvPr>
          <p:cNvSpPr/>
          <p:nvPr/>
        </p:nvSpPr>
        <p:spPr>
          <a:xfrm>
            <a:off x="541400" y="1415823"/>
            <a:ext cx="81707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Exclusive to windows.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Macros, help doing tasks.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Signatures.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Macro programming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8"/>
              </a:rPr>
              <a:t>JPS Virus Maker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99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Are you under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3" y="1220932"/>
            <a:ext cx="4809252" cy="3429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 three safe lab practices in the boxes provided.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3" name="Graphic 12" descr="Beaker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32CE14B-3BA1-4454-827F-25161105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3242633"/>
              </p:ext>
            </p:extLst>
          </p:nvPr>
        </p:nvGraphicFramePr>
        <p:xfrm>
          <a:off x="521283" y="1608089"/>
          <a:ext cx="7210716" cy="4943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9750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Safety tips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Flask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646FDE3E-5F98-465E-A4A1-17F8E562F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5855182"/>
              </p:ext>
            </p:extLst>
          </p:nvPr>
        </p:nvGraphicFramePr>
        <p:xfrm>
          <a:off x="521283" y="1608089"/>
          <a:ext cx="7210716" cy="4943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2128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Information for sale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857B8F1-1990-43B7-80D9-721BC2E5C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207" y="1545518"/>
            <a:ext cx="5383917" cy="421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02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Creating a batch “virus”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2"/>
            <a:ext cx="8378529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 pad: </a:t>
            </a:r>
          </a:p>
          <a:p>
            <a:r>
              <a:rPr lang="en-US" sz="2400" dirty="0"/>
              <a:t>@echo off </a:t>
            </a:r>
          </a:p>
          <a:p>
            <a:r>
              <a:rPr lang="en-US" sz="2400" dirty="0"/>
              <a:t>echo message here </a:t>
            </a:r>
          </a:p>
          <a:p>
            <a:r>
              <a:rPr lang="en-US" sz="2400" dirty="0"/>
              <a:t>shutdown -s -f -t 15 -c "Time to go to sleep!" 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Shortcut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Icon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Hide 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Execute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Batch Scripting 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2"/>
              </a:rPr>
              <a:t>Link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B226A9-D9EE-4576-B6BE-BA2E94C1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Microscope">
              <a:extLst>
                <a:ext uri="{FF2B5EF4-FFF2-40B4-BE49-F238E27FC236}">
                  <a16:creationId xmlns:a16="http://schemas.microsoft.com/office/drawing/2014/main" id="{A9B090FE-5998-4BAC-AB8D-6F40D44C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703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Remember…</a:t>
            </a:r>
            <a:b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Safety First!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(Enter your own creative tag line above)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b Safety Template - blue design.potx" id="{6698E7C4-46F3-4B25-BFA1-E1D6AD3BE9F4}" vid="{1972FE81-5A08-41E9-AFBD-04B7B10F8F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Lab safety</Template>
  <TotalTime>0</TotalTime>
  <Words>194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Rockwell</vt:lpstr>
      <vt:lpstr>Tahoma</vt:lpstr>
      <vt:lpstr>Office Theme</vt:lpstr>
      <vt:lpstr>The Road To Ethical Hacking</vt:lpstr>
      <vt:lpstr>Viruses &amp; Worms</vt:lpstr>
      <vt:lpstr>Macro &amp; Creating Viruses and Worms</vt:lpstr>
      <vt:lpstr>Are you under attack</vt:lpstr>
      <vt:lpstr>Safety tips</vt:lpstr>
      <vt:lpstr>Information for sale</vt:lpstr>
      <vt:lpstr>Creating a batch “virus”</vt:lpstr>
      <vt:lpstr>Remember… Safety First!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2018-10-08T06:06:14Z</dcterms:created>
  <dcterms:modified xsi:type="dcterms:W3CDTF">2018-10-09T21:13:35Z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2018-08-20T20:18:53.6769504Z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