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51" name="PlaceHolder 2"/>
          <p:cNvSpPr>
            <a:spLocks noGrp="1"/>
          </p:cNvSpPr>
          <p:nvPr>
            <p:ph type="body"/>
          </p:nvPr>
        </p:nvSpPr>
        <p:spPr>
          <a:xfrm>
            <a:off x="7543440" y="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52" name="PlaceHolder 3"/>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54"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55"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56"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57" name="PlaceHolder 5"/>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59" name="PlaceHolder 2"/>
          <p:cNvSpPr>
            <a:spLocks noGrp="1"/>
          </p:cNvSpPr>
          <p:nvPr>
            <p:ph type="body"/>
          </p:nvPr>
        </p:nvSpPr>
        <p:spPr>
          <a:xfrm>
            <a:off x="754344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60" name="PlaceHolder 3"/>
          <p:cNvSpPr>
            <a:spLocks noGrp="1"/>
          </p:cNvSpPr>
          <p:nvPr>
            <p:ph type="body"/>
          </p:nvPr>
        </p:nvSpPr>
        <p:spPr>
          <a:xfrm>
            <a:off x="911520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61" name="PlaceHolder 4"/>
          <p:cNvSpPr>
            <a:spLocks noGrp="1"/>
          </p:cNvSpPr>
          <p:nvPr>
            <p:ph type="body"/>
          </p:nvPr>
        </p:nvSpPr>
        <p:spPr>
          <a:xfrm>
            <a:off x="1068696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62" name="PlaceHolder 5"/>
          <p:cNvSpPr>
            <a:spLocks noGrp="1"/>
          </p:cNvSpPr>
          <p:nvPr>
            <p:ph type="body"/>
          </p:nvPr>
        </p:nvSpPr>
        <p:spPr>
          <a:xfrm>
            <a:off x="754344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63" name="PlaceHolder 6"/>
          <p:cNvSpPr>
            <a:spLocks noGrp="1"/>
          </p:cNvSpPr>
          <p:nvPr>
            <p:ph type="body"/>
          </p:nvPr>
        </p:nvSpPr>
        <p:spPr>
          <a:xfrm>
            <a:off x="911520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64" name="PlaceHolder 7"/>
          <p:cNvSpPr>
            <a:spLocks noGrp="1"/>
          </p:cNvSpPr>
          <p:nvPr>
            <p:ph type="body"/>
          </p:nvPr>
        </p:nvSpPr>
        <p:spPr>
          <a:xfrm>
            <a:off x="1068696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95" name="PlaceHolder 2"/>
          <p:cNvSpPr>
            <a:spLocks noGrp="1"/>
          </p:cNvSpPr>
          <p:nvPr>
            <p:ph type="subTitle"/>
          </p:nvPr>
        </p:nvSpPr>
        <p:spPr>
          <a:xfrm>
            <a:off x="7543440" y="0"/>
            <a:ext cx="46479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97" name="PlaceHolder 2"/>
          <p:cNvSpPr>
            <a:spLocks noGrp="1"/>
          </p:cNvSpPr>
          <p:nvPr>
            <p:ph type="body"/>
          </p:nvPr>
        </p:nvSpPr>
        <p:spPr>
          <a:xfrm>
            <a:off x="7543440" y="0"/>
            <a:ext cx="464796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99"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100"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885600" y="2360160"/>
            <a:ext cx="5776200" cy="5459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04"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05"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106"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0" name="PlaceHolder 2"/>
          <p:cNvSpPr>
            <a:spLocks noGrp="1"/>
          </p:cNvSpPr>
          <p:nvPr>
            <p:ph type="subTitle"/>
          </p:nvPr>
        </p:nvSpPr>
        <p:spPr>
          <a:xfrm>
            <a:off x="7543440" y="0"/>
            <a:ext cx="46479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08"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109"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10" name="PlaceHolder 4"/>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12"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13"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14" name="PlaceHolder 4"/>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16" name="PlaceHolder 2"/>
          <p:cNvSpPr>
            <a:spLocks noGrp="1"/>
          </p:cNvSpPr>
          <p:nvPr>
            <p:ph type="body"/>
          </p:nvPr>
        </p:nvSpPr>
        <p:spPr>
          <a:xfrm>
            <a:off x="7543440" y="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17" name="PlaceHolder 3"/>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19"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0"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1"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2" name="PlaceHolder 5"/>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24" name="PlaceHolder 2"/>
          <p:cNvSpPr>
            <a:spLocks noGrp="1"/>
          </p:cNvSpPr>
          <p:nvPr>
            <p:ph type="body"/>
          </p:nvPr>
        </p:nvSpPr>
        <p:spPr>
          <a:xfrm>
            <a:off x="754344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5" name="PlaceHolder 3"/>
          <p:cNvSpPr>
            <a:spLocks noGrp="1"/>
          </p:cNvSpPr>
          <p:nvPr>
            <p:ph type="body"/>
          </p:nvPr>
        </p:nvSpPr>
        <p:spPr>
          <a:xfrm>
            <a:off x="911520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6" name="PlaceHolder 4"/>
          <p:cNvSpPr>
            <a:spLocks noGrp="1"/>
          </p:cNvSpPr>
          <p:nvPr>
            <p:ph type="body"/>
          </p:nvPr>
        </p:nvSpPr>
        <p:spPr>
          <a:xfrm>
            <a:off x="1068696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7" name="PlaceHolder 5"/>
          <p:cNvSpPr>
            <a:spLocks noGrp="1"/>
          </p:cNvSpPr>
          <p:nvPr>
            <p:ph type="body"/>
          </p:nvPr>
        </p:nvSpPr>
        <p:spPr>
          <a:xfrm>
            <a:off x="754344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8" name="PlaceHolder 6"/>
          <p:cNvSpPr>
            <a:spLocks noGrp="1"/>
          </p:cNvSpPr>
          <p:nvPr>
            <p:ph type="body"/>
          </p:nvPr>
        </p:nvSpPr>
        <p:spPr>
          <a:xfrm>
            <a:off x="911520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29" name="PlaceHolder 7"/>
          <p:cNvSpPr>
            <a:spLocks noGrp="1"/>
          </p:cNvSpPr>
          <p:nvPr>
            <p:ph type="body"/>
          </p:nvPr>
        </p:nvSpPr>
        <p:spPr>
          <a:xfrm>
            <a:off x="1068696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62" name="PlaceHolder 2"/>
          <p:cNvSpPr>
            <a:spLocks noGrp="1"/>
          </p:cNvSpPr>
          <p:nvPr>
            <p:ph type="subTitle"/>
          </p:nvPr>
        </p:nvSpPr>
        <p:spPr>
          <a:xfrm>
            <a:off x="7543440" y="0"/>
            <a:ext cx="46479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64" name="PlaceHolder 2"/>
          <p:cNvSpPr>
            <a:spLocks noGrp="1"/>
          </p:cNvSpPr>
          <p:nvPr>
            <p:ph type="body"/>
          </p:nvPr>
        </p:nvSpPr>
        <p:spPr>
          <a:xfrm>
            <a:off x="7543440" y="0"/>
            <a:ext cx="464796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66"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167"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2" name="PlaceHolder 2"/>
          <p:cNvSpPr>
            <a:spLocks noGrp="1"/>
          </p:cNvSpPr>
          <p:nvPr>
            <p:ph type="body"/>
          </p:nvPr>
        </p:nvSpPr>
        <p:spPr>
          <a:xfrm>
            <a:off x="7543440" y="0"/>
            <a:ext cx="464796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885600" y="2360160"/>
            <a:ext cx="5776200" cy="5459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71"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72"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173"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75"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176"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77" name="PlaceHolder 4"/>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79"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80"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81" name="PlaceHolder 4"/>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83" name="PlaceHolder 2"/>
          <p:cNvSpPr>
            <a:spLocks noGrp="1"/>
          </p:cNvSpPr>
          <p:nvPr>
            <p:ph type="body"/>
          </p:nvPr>
        </p:nvSpPr>
        <p:spPr>
          <a:xfrm>
            <a:off x="7543440" y="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84" name="PlaceHolder 3"/>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86"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87"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88"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89" name="PlaceHolder 5"/>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191" name="PlaceHolder 2"/>
          <p:cNvSpPr>
            <a:spLocks noGrp="1"/>
          </p:cNvSpPr>
          <p:nvPr>
            <p:ph type="body"/>
          </p:nvPr>
        </p:nvSpPr>
        <p:spPr>
          <a:xfrm>
            <a:off x="754344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92" name="PlaceHolder 3"/>
          <p:cNvSpPr>
            <a:spLocks noGrp="1"/>
          </p:cNvSpPr>
          <p:nvPr>
            <p:ph type="body"/>
          </p:nvPr>
        </p:nvSpPr>
        <p:spPr>
          <a:xfrm>
            <a:off x="911520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93" name="PlaceHolder 4"/>
          <p:cNvSpPr>
            <a:spLocks noGrp="1"/>
          </p:cNvSpPr>
          <p:nvPr>
            <p:ph type="body"/>
          </p:nvPr>
        </p:nvSpPr>
        <p:spPr>
          <a:xfrm>
            <a:off x="1068696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94" name="PlaceHolder 5"/>
          <p:cNvSpPr>
            <a:spLocks noGrp="1"/>
          </p:cNvSpPr>
          <p:nvPr>
            <p:ph type="body"/>
          </p:nvPr>
        </p:nvSpPr>
        <p:spPr>
          <a:xfrm>
            <a:off x="754344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95" name="PlaceHolder 6"/>
          <p:cNvSpPr>
            <a:spLocks noGrp="1"/>
          </p:cNvSpPr>
          <p:nvPr>
            <p:ph type="body"/>
          </p:nvPr>
        </p:nvSpPr>
        <p:spPr>
          <a:xfrm>
            <a:off x="911520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196" name="PlaceHolder 7"/>
          <p:cNvSpPr>
            <a:spLocks noGrp="1"/>
          </p:cNvSpPr>
          <p:nvPr>
            <p:ph type="body"/>
          </p:nvPr>
        </p:nvSpPr>
        <p:spPr>
          <a:xfrm>
            <a:off x="1068696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30" name="PlaceHolder 2"/>
          <p:cNvSpPr>
            <a:spLocks noGrp="1"/>
          </p:cNvSpPr>
          <p:nvPr>
            <p:ph type="subTitle"/>
          </p:nvPr>
        </p:nvSpPr>
        <p:spPr>
          <a:xfrm>
            <a:off x="7543440" y="0"/>
            <a:ext cx="46479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32" name="PlaceHolder 2"/>
          <p:cNvSpPr>
            <a:spLocks noGrp="1"/>
          </p:cNvSpPr>
          <p:nvPr>
            <p:ph type="body"/>
          </p:nvPr>
        </p:nvSpPr>
        <p:spPr>
          <a:xfrm>
            <a:off x="7543440" y="0"/>
            <a:ext cx="464796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4"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35"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34"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235"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885600" y="2360160"/>
            <a:ext cx="5776200" cy="5459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39"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40"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241"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43"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244"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45" name="PlaceHolder 4"/>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47"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48"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49" name="PlaceHolder 4"/>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51" name="PlaceHolder 2"/>
          <p:cNvSpPr>
            <a:spLocks noGrp="1"/>
          </p:cNvSpPr>
          <p:nvPr>
            <p:ph type="body"/>
          </p:nvPr>
        </p:nvSpPr>
        <p:spPr>
          <a:xfrm>
            <a:off x="7543440" y="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52" name="PlaceHolder 3"/>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54"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55"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56"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57" name="PlaceHolder 5"/>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59" name="PlaceHolder 2"/>
          <p:cNvSpPr>
            <a:spLocks noGrp="1"/>
          </p:cNvSpPr>
          <p:nvPr>
            <p:ph type="body"/>
          </p:nvPr>
        </p:nvSpPr>
        <p:spPr>
          <a:xfrm>
            <a:off x="754344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60" name="PlaceHolder 3"/>
          <p:cNvSpPr>
            <a:spLocks noGrp="1"/>
          </p:cNvSpPr>
          <p:nvPr>
            <p:ph type="body"/>
          </p:nvPr>
        </p:nvSpPr>
        <p:spPr>
          <a:xfrm>
            <a:off x="911520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61" name="PlaceHolder 4"/>
          <p:cNvSpPr>
            <a:spLocks noGrp="1"/>
          </p:cNvSpPr>
          <p:nvPr>
            <p:ph type="body"/>
          </p:nvPr>
        </p:nvSpPr>
        <p:spPr>
          <a:xfrm>
            <a:off x="1068696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62" name="PlaceHolder 5"/>
          <p:cNvSpPr>
            <a:spLocks noGrp="1"/>
          </p:cNvSpPr>
          <p:nvPr>
            <p:ph type="body"/>
          </p:nvPr>
        </p:nvSpPr>
        <p:spPr>
          <a:xfrm>
            <a:off x="754344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63" name="PlaceHolder 6"/>
          <p:cNvSpPr>
            <a:spLocks noGrp="1"/>
          </p:cNvSpPr>
          <p:nvPr>
            <p:ph type="body"/>
          </p:nvPr>
        </p:nvSpPr>
        <p:spPr>
          <a:xfrm>
            <a:off x="911520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264" name="PlaceHolder 7"/>
          <p:cNvSpPr>
            <a:spLocks noGrp="1"/>
          </p:cNvSpPr>
          <p:nvPr>
            <p:ph type="body"/>
          </p:nvPr>
        </p:nvSpPr>
        <p:spPr>
          <a:xfrm>
            <a:off x="1068696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5"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96" name="PlaceHolder 2"/>
          <p:cNvSpPr>
            <a:spLocks noGrp="1"/>
          </p:cNvSpPr>
          <p:nvPr>
            <p:ph type="subTitle"/>
          </p:nvPr>
        </p:nvSpPr>
        <p:spPr>
          <a:xfrm>
            <a:off x="7543440" y="0"/>
            <a:ext cx="4647960" cy="685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298" name="PlaceHolder 2"/>
          <p:cNvSpPr>
            <a:spLocks noGrp="1"/>
          </p:cNvSpPr>
          <p:nvPr>
            <p:ph type="body"/>
          </p:nvPr>
        </p:nvSpPr>
        <p:spPr>
          <a:xfrm>
            <a:off x="7543440" y="0"/>
            <a:ext cx="464796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00"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301"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2"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3" name="PlaceHolder 1"/>
          <p:cNvSpPr>
            <a:spLocks noGrp="1"/>
          </p:cNvSpPr>
          <p:nvPr>
            <p:ph type="subTitle"/>
          </p:nvPr>
        </p:nvSpPr>
        <p:spPr>
          <a:xfrm>
            <a:off x="885600" y="2360160"/>
            <a:ext cx="5776200" cy="5459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05"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06"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307"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09"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310"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11" name="PlaceHolder 4"/>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13"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14"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15" name="PlaceHolder 4"/>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17" name="PlaceHolder 2"/>
          <p:cNvSpPr>
            <a:spLocks noGrp="1"/>
          </p:cNvSpPr>
          <p:nvPr>
            <p:ph type="body"/>
          </p:nvPr>
        </p:nvSpPr>
        <p:spPr>
          <a:xfrm>
            <a:off x="7543440" y="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18" name="PlaceHolder 3"/>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20"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21"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22"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23" name="PlaceHolder 5"/>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885600" y="2360160"/>
            <a:ext cx="5776200" cy="54597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25" name="PlaceHolder 2"/>
          <p:cNvSpPr>
            <a:spLocks noGrp="1"/>
          </p:cNvSpPr>
          <p:nvPr>
            <p:ph type="body"/>
          </p:nvPr>
        </p:nvSpPr>
        <p:spPr>
          <a:xfrm>
            <a:off x="754344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26" name="PlaceHolder 3"/>
          <p:cNvSpPr>
            <a:spLocks noGrp="1"/>
          </p:cNvSpPr>
          <p:nvPr>
            <p:ph type="body"/>
          </p:nvPr>
        </p:nvSpPr>
        <p:spPr>
          <a:xfrm>
            <a:off x="911520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27" name="PlaceHolder 4"/>
          <p:cNvSpPr>
            <a:spLocks noGrp="1"/>
          </p:cNvSpPr>
          <p:nvPr>
            <p:ph type="body"/>
          </p:nvPr>
        </p:nvSpPr>
        <p:spPr>
          <a:xfrm>
            <a:off x="10686960" y="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28" name="PlaceHolder 5"/>
          <p:cNvSpPr>
            <a:spLocks noGrp="1"/>
          </p:cNvSpPr>
          <p:nvPr>
            <p:ph type="body"/>
          </p:nvPr>
        </p:nvSpPr>
        <p:spPr>
          <a:xfrm>
            <a:off x="754344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29" name="PlaceHolder 6"/>
          <p:cNvSpPr>
            <a:spLocks noGrp="1"/>
          </p:cNvSpPr>
          <p:nvPr>
            <p:ph type="body"/>
          </p:nvPr>
        </p:nvSpPr>
        <p:spPr>
          <a:xfrm>
            <a:off x="911520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330" name="PlaceHolder 7"/>
          <p:cNvSpPr>
            <a:spLocks noGrp="1"/>
          </p:cNvSpPr>
          <p:nvPr>
            <p:ph type="body"/>
          </p:nvPr>
        </p:nvSpPr>
        <p:spPr>
          <a:xfrm>
            <a:off x="10686960" y="3582000"/>
            <a:ext cx="149652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39"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40" name="PlaceHolder 3"/>
          <p:cNvSpPr>
            <a:spLocks noGrp="1"/>
          </p:cNvSpPr>
          <p:nvPr>
            <p:ph type="body"/>
          </p:nvPr>
        </p:nvSpPr>
        <p:spPr>
          <a:xfrm>
            <a:off x="992520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41" name="PlaceHolder 4"/>
          <p:cNvSpPr>
            <a:spLocks noGrp="1"/>
          </p:cNvSpPr>
          <p:nvPr>
            <p:ph type="body"/>
          </p:nvPr>
        </p:nvSpPr>
        <p:spPr>
          <a:xfrm>
            <a:off x="754344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43" name="PlaceHolder 2"/>
          <p:cNvSpPr>
            <a:spLocks noGrp="1"/>
          </p:cNvSpPr>
          <p:nvPr>
            <p:ph type="body"/>
          </p:nvPr>
        </p:nvSpPr>
        <p:spPr>
          <a:xfrm>
            <a:off x="7543440" y="0"/>
            <a:ext cx="2268000" cy="6857640"/>
          </a:xfrm>
          <a:prstGeom prst="rect">
            <a:avLst/>
          </a:prstGeom>
        </p:spPr>
        <p:txBody>
          <a:bodyPr lIns="0" rIns="0" tIns="0" bIns="0">
            <a:normAutofit/>
          </a:bodyPr>
          <a:p>
            <a:endParaRPr b="0" lang="en-US" sz="1800" spc="-1" strike="noStrike">
              <a:solidFill>
                <a:srgbClr val="000000"/>
              </a:solidFill>
              <a:latin typeface="Rockwell"/>
            </a:endParaRPr>
          </a:p>
        </p:txBody>
      </p:sp>
      <p:sp>
        <p:nvSpPr>
          <p:cNvPr id="44"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45" name="PlaceHolder 4"/>
          <p:cNvSpPr>
            <a:spLocks noGrp="1"/>
          </p:cNvSpPr>
          <p:nvPr>
            <p:ph type="body"/>
          </p:nvPr>
        </p:nvSpPr>
        <p:spPr>
          <a:xfrm>
            <a:off x="9925200" y="358200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85600" y="2360160"/>
            <a:ext cx="5776200" cy="1177560"/>
          </a:xfrm>
          <a:prstGeom prst="rect">
            <a:avLst/>
          </a:prstGeom>
        </p:spPr>
        <p:txBody>
          <a:bodyPr lIns="0" rIns="0" tIns="0" bIns="0" anchor="ctr"/>
          <a:p>
            <a:endParaRPr b="0" lang="en-US" sz="1800" spc="-1" strike="noStrike">
              <a:solidFill>
                <a:srgbClr val="000000"/>
              </a:solidFill>
              <a:latin typeface="Rockwell"/>
            </a:endParaRPr>
          </a:p>
        </p:txBody>
      </p:sp>
      <p:sp>
        <p:nvSpPr>
          <p:cNvPr id="47" name="PlaceHolder 2"/>
          <p:cNvSpPr>
            <a:spLocks noGrp="1"/>
          </p:cNvSpPr>
          <p:nvPr>
            <p:ph type="body"/>
          </p:nvPr>
        </p:nvSpPr>
        <p:spPr>
          <a:xfrm>
            <a:off x="754344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48" name="PlaceHolder 3"/>
          <p:cNvSpPr>
            <a:spLocks noGrp="1"/>
          </p:cNvSpPr>
          <p:nvPr>
            <p:ph type="body"/>
          </p:nvPr>
        </p:nvSpPr>
        <p:spPr>
          <a:xfrm>
            <a:off x="9925200" y="0"/>
            <a:ext cx="2268000" cy="3270960"/>
          </a:xfrm>
          <a:prstGeom prst="rect">
            <a:avLst/>
          </a:prstGeom>
        </p:spPr>
        <p:txBody>
          <a:bodyPr lIns="0" rIns="0" tIns="0" bIns="0">
            <a:normAutofit/>
          </a:bodyPr>
          <a:p>
            <a:endParaRPr b="0" lang="en-US" sz="1800" spc="-1" strike="noStrike">
              <a:solidFill>
                <a:srgbClr val="000000"/>
              </a:solidFill>
              <a:latin typeface="Rockwell"/>
            </a:endParaRPr>
          </a:p>
        </p:txBody>
      </p:sp>
      <p:sp>
        <p:nvSpPr>
          <p:cNvPr id="49" name="PlaceHolder 4"/>
          <p:cNvSpPr>
            <a:spLocks noGrp="1"/>
          </p:cNvSpPr>
          <p:nvPr>
            <p:ph type="body"/>
          </p:nvPr>
        </p:nvSpPr>
        <p:spPr>
          <a:xfrm>
            <a:off x="7543440" y="3582000"/>
            <a:ext cx="4647960" cy="3270960"/>
          </a:xfrm>
          <a:prstGeom prst="rect">
            <a:avLst/>
          </a:prstGeom>
        </p:spPr>
        <p:txBody>
          <a:bodyPr lIns="0" rIns="0" tIns="0" bIns="0">
            <a:normAutofit/>
          </a:bodyPr>
          <a:p>
            <a:endParaRPr b="0" lang="en-US" sz="1800" spc="-1" strike="noStrike">
              <a:solidFill>
                <a:srgbClr val="000000"/>
              </a:solidFill>
              <a:latin typeface="Rockwel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329760" y="-59400"/>
            <a:ext cx="12515760" cy="6923520"/>
            <a:chOff x="-329760" y="-59400"/>
            <a:chExt cx="12515760" cy="6923520"/>
          </a:xfrm>
        </p:grpSpPr>
        <p:sp>
          <p:nvSpPr>
            <p:cNvPr id="1" name="CustomShape 2"/>
            <p:cNvSpPr/>
            <p:nvPr/>
          </p:nvSpPr>
          <p:spPr>
            <a:xfrm>
              <a:off x="-329760" y="1290960"/>
              <a:ext cx="9702360" cy="5573160"/>
            </a:xfrm>
            <a:custGeom>
              <a:avLst/>
              <a:gdLst/>
              <a:ah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360">
              <a:solidFill>
                <a:schemeClr val="tx1">
                  <a:alpha val="20000"/>
                </a:schemeClr>
              </a:solidFill>
              <a:miter/>
            </a:ln>
          </p:spPr>
          <p:style>
            <a:lnRef idx="0"/>
            <a:fillRef idx="0"/>
            <a:effectRef idx="0"/>
            <a:fontRef idx="minor"/>
          </p:style>
        </p:sp>
        <p:sp>
          <p:nvSpPr>
            <p:cNvPr id="2" name="CustomShape 3"/>
            <p:cNvSpPr/>
            <p:nvPr/>
          </p:nvSpPr>
          <p:spPr>
            <a:xfrm>
              <a:off x="670320" y="2010600"/>
              <a:ext cx="7373520" cy="4848480"/>
            </a:xfrm>
            <a:custGeom>
              <a:avLst/>
              <a:gdLst/>
              <a:ah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360">
              <a:solidFill>
                <a:schemeClr val="tx1">
                  <a:alpha val="20000"/>
                </a:schemeClr>
              </a:solidFill>
              <a:miter/>
            </a:ln>
          </p:spPr>
          <p:style>
            <a:lnRef idx="0"/>
            <a:fillRef idx="0"/>
            <a:effectRef idx="0"/>
            <a:fontRef idx="minor"/>
          </p:style>
        </p:sp>
        <p:sp>
          <p:nvSpPr>
            <p:cNvPr id="3" name="CustomShape 4"/>
            <p:cNvSpPr/>
            <p:nvPr/>
          </p:nvSpPr>
          <p:spPr>
            <a:xfrm>
              <a:off x="251280" y="1780920"/>
              <a:ext cx="8035560" cy="5083200"/>
            </a:xfrm>
            <a:custGeom>
              <a:avLst/>
              <a:gdLst/>
              <a:ah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4" name="CustomShape 5"/>
            <p:cNvSpPr/>
            <p:nvPr/>
          </p:nvSpPr>
          <p:spPr>
            <a:xfrm>
              <a:off x="-1080" y="542520"/>
              <a:ext cx="10334160" cy="6321600"/>
            </a:xfrm>
            <a:custGeom>
              <a:avLst/>
              <a:gdLst/>
              <a:ah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360">
              <a:solidFill>
                <a:schemeClr val="tx1">
                  <a:alpha val="20000"/>
                </a:schemeClr>
              </a:solidFill>
              <a:miter/>
            </a:ln>
          </p:spPr>
          <p:style>
            <a:lnRef idx="0"/>
            <a:fillRef idx="0"/>
            <a:effectRef idx="0"/>
            <a:fontRef idx="minor"/>
          </p:style>
        </p:sp>
        <p:sp>
          <p:nvSpPr>
            <p:cNvPr id="5" name="CustomShape 6"/>
            <p:cNvSpPr/>
            <p:nvPr/>
          </p:nvSpPr>
          <p:spPr>
            <a:xfrm>
              <a:off x="3600" y="6178680"/>
              <a:ext cx="504360" cy="681120"/>
            </a:xfrm>
            <a:custGeom>
              <a:avLst/>
              <a:gdLst/>
              <a:ahLst/>
              <a:rect l="l" t="t" r="r" b="b"/>
              <a:pathLst>
                <a:path w="106" h="143">
                  <a:moveTo>
                    <a:pt x="0" y="0"/>
                  </a:moveTo>
                  <a:cubicBezTo>
                    <a:pt x="35" y="54"/>
                    <a:pt x="70" y="101"/>
                    <a:pt x="106" y="143"/>
                  </a:cubicBezTo>
                </a:path>
              </a:pathLst>
            </a:custGeom>
            <a:noFill/>
            <a:ln w="4680">
              <a:solidFill>
                <a:schemeClr val="tx1">
                  <a:alpha val="20000"/>
                </a:schemeClr>
              </a:solidFill>
              <a:miter/>
            </a:ln>
          </p:spPr>
          <p:style>
            <a:lnRef idx="0"/>
            <a:fillRef idx="0"/>
            <a:effectRef idx="0"/>
            <a:fontRef idx="minor"/>
          </p:style>
        </p:sp>
        <p:sp>
          <p:nvSpPr>
            <p:cNvPr id="6" name="CustomShape 7"/>
            <p:cNvSpPr/>
            <p:nvPr/>
          </p:nvSpPr>
          <p:spPr>
            <a:xfrm>
              <a:off x="-1080" y="-59400"/>
              <a:ext cx="11091600" cy="6923520"/>
            </a:xfrm>
            <a:custGeom>
              <a:avLst/>
              <a:gdLst/>
              <a:ah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360">
              <a:solidFill>
                <a:schemeClr val="tx1">
                  <a:alpha val="20000"/>
                </a:schemeClr>
              </a:solidFill>
              <a:miter/>
            </a:ln>
          </p:spPr>
          <p:style>
            <a:lnRef idx="0"/>
            <a:fillRef idx="0"/>
            <a:effectRef idx="0"/>
            <a:fontRef idx="minor"/>
          </p:style>
        </p:sp>
        <p:sp>
          <p:nvSpPr>
            <p:cNvPr id="7" name="CustomShape 8"/>
            <p:cNvSpPr/>
            <p:nvPr/>
          </p:nvSpPr>
          <p:spPr>
            <a:xfrm>
              <a:off x="5426640" y="-1800"/>
              <a:ext cx="5787720" cy="6846840"/>
            </a:xfrm>
            <a:custGeom>
              <a:avLst/>
              <a:gdLst/>
              <a:ahLst/>
              <a:rect l="l" t="t" r="r" b="b"/>
              <a:pathLst>
                <a:path w="1216" h="1436">
                  <a:moveTo>
                    <a:pt x="1094" y="1436"/>
                  </a:moveTo>
                  <a:cubicBezTo>
                    <a:pt x="1216" y="1114"/>
                    <a:pt x="904" y="770"/>
                    <a:pt x="709" y="551"/>
                  </a:cubicBezTo>
                  <a:cubicBezTo>
                    <a:pt x="509" y="327"/>
                    <a:pt x="274" y="127"/>
                    <a:pt x="0" y="0"/>
                  </a:cubicBezTo>
                </a:path>
              </a:pathLst>
            </a:custGeom>
            <a:noFill/>
            <a:ln w="9360">
              <a:solidFill>
                <a:schemeClr val="tx1">
                  <a:alpha val="20000"/>
                </a:schemeClr>
              </a:solidFill>
              <a:miter/>
            </a:ln>
          </p:spPr>
          <p:style>
            <a:lnRef idx="0"/>
            <a:fillRef idx="0"/>
            <a:effectRef idx="0"/>
            <a:fontRef idx="minor"/>
          </p:style>
        </p:sp>
        <p:sp>
          <p:nvSpPr>
            <p:cNvPr id="8" name="CustomShape 9"/>
            <p:cNvSpPr/>
            <p:nvPr/>
          </p:nvSpPr>
          <p:spPr>
            <a:xfrm>
              <a:off x="-1080" y="-1800"/>
              <a:ext cx="1056960" cy="614160"/>
            </a:xfrm>
            <a:custGeom>
              <a:avLst/>
              <a:gdLst/>
              <a:ahLst/>
              <a:rect l="l" t="t" r="r" b="b"/>
              <a:pathLst>
                <a:path w="222" h="129">
                  <a:moveTo>
                    <a:pt x="222" y="0"/>
                  </a:moveTo>
                  <a:cubicBezTo>
                    <a:pt x="152" y="35"/>
                    <a:pt x="76" y="78"/>
                    <a:pt x="0" y="129"/>
                  </a:cubicBezTo>
                </a:path>
              </a:pathLst>
            </a:custGeom>
            <a:noFill/>
            <a:ln w="9360">
              <a:solidFill>
                <a:schemeClr val="tx1">
                  <a:alpha val="20000"/>
                </a:schemeClr>
              </a:solidFill>
              <a:miter/>
            </a:ln>
          </p:spPr>
          <p:style>
            <a:lnRef idx="0"/>
            <a:fillRef idx="0"/>
            <a:effectRef idx="0"/>
            <a:fontRef idx="minor"/>
          </p:style>
        </p:sp>
        <p:sp>
          <p:nvSpPr>
            <p:cNvPr id="9" name="CustomShape 10"/>
            <p:cNvSpPr/>
            <p:nvPr/>
          </p:nvSpPr>
          <p:spPr>
            <a:xfrm>
              <a:off x="5821920" y="-1800"/>
              <a:ext cx="5587560" cy="6865920"/>
            </a:xfrm>
            <a:custGeom>
              <a:avLst/>
              <a:gdLst/>
              <a:ahLst/>
              <a:rect l="l" t="t" r="r" b="b"/>
              <a:pathLst>
                <a:path w="1174" h="1440">
                  <a:moveTo>
                    <a:pt x="1067" y="1440"/>
                  </a:moveTo>
                  <a:cubicBezTo>
                    <a:pt x="1174" y="1124"/>
                    <a:pt x="887" y="797"/>
                    <a:pt x="698" y="577"/>
                  </a:cubicBezTo>
                  <a:cubicBezTo>
                    <a:pt x="500" y="348"/>
                    <a:pt x="270" y="14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0" name="CustomShape 11"/>
            <p:cNvSpPr/>
            <p:nvPr/>
          </p:nvSpPr>
          <p:spPr>
            <a:xfrm>
              <a:off x="3600" y="-6840"/>
              <a:ext cx="595080" cy="352440"/>
            </a:xfrm>
            <a:custGeom>
              <a:avLst/>
              <a:gdLst/>
              <a:ahLst/>
              <a:rect l="l" t="t" r="r" b="b"/>
              <a:pathLst>
                <a:path w="125" h="74">
                  <a:moveTo>
                    <a:pt x="125" y="0"/>
                  </a:moveTo>
                  <a:cubicBezTo>
                    <a:pt x="85" y="22"/>
                    <a:pt x="43" y="47"/>
                    <a:pt x="0" y="74"/>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1" name="CustomShape 12"/>
            <p:cNvSpPr/>
            <p:nvPr/>
          </p:nvSpPr>
          <p:spPr>
            <a:xfrm>
              <a:off x="6012360" y="-1800"/>
              <a:ext cx="5497200" cy="6865920"/>
            </a:xfrm>
            <a:custGeom>
              <a:avLst/>
              <a:gdLst/>
              <a:ahLst/>
              <a:rect l="l" t="t" r="r" b="b"/>
              <a:pathLst>
                <a:path w="1155" h="1440">
                  <a:moveTo>
                    <a:pt x="1056" y="1440"/>
                  </a:moveTo>
                  <a:cubicBezTo>
                    <a:pt x="1155" y="1123"/>
                    <a:pt x="875" y="801"/>
                    <a:pt x="686" y="580"/>
                  </a:cubicBezTo>
                  <a:cubicBezTo>
                    <a:pt x="491" y="352"/>
                    <a:pt x="264" y="145"/>
                    <a:pt x="0" y="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12" name="CustomShape 13"/>
            <p:cNvSpPr/>
            <p:nvPr/>
          </p:nvSpPr>
          <p:spPr>
            <a:xfrm>
              <a:off x="-1080" y="-1800"/>
              <a:ext cx="356760" cy="213480"/>
            </a:xfrm>
            <a:custGeom>
              <a:avLst/>
              <a:gdLst/>
              <a:ahLst/>
              <a:rect l="l" t="t" r="r" b="b"/>
              <a:pathLst>
                <a:path w="75" h="45">
                  <a:moveTo>
                    <a:pt x="75" y="0"/>
                  </a:moveTo>
                  <a:cubicBezTo>
                    <a:pt x="50" y="14"/>
                    <a:pt x="25" y="29"/>
                    <a:pt x="0" y="45"/>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13" name="CustomShape 14"/>
            <p:cNvSpPr/>
            <p:nvPr/>
          </p:nvSpPr>
          <p:spPr>
            <a:xfrm>
              <a:off x="6210720" y="-6840"/>
              <a:ext cx="5522400" cy="6870600"/>
            </a:xfrm>
            <a:custGeom>
              <a:avLst/>
              <a:gdLst/>
              <a:ahLst/>
              <a:rect l="l" t="t" r="r" b="b"/>
              <a:pathLst>
                <a:path w="1160" h="1441">
                  <a:moveTo>
                    <a:pt x="1053" y="1441"/>
                  </a:moveTo>
                  <a:cubicBezTo>
                    <a:pt x="1160" y="1129"/>
                    <a:pt x="892" y="817"/>
                    <a:pt x="705" y="599"/>
                  </a:cubicBezTo>
                  <a:cubicBezTo>
                    <a:pt x="503" y="365"/>
                    <a:pt x="270" y="152"/>
                    <a:pt x="0" y="0"/>
                  </a:cubicBezTo>
                </a:path>
              </a:pathLst>
            </a:custGeom>
            <a:noFill/>
            <a:ln w="9360">
              <a:solidFill>
                <a:schemeClr val="tx1">
                  <a:alpha val="20000"/>
                </a:schemeClr>
              </a:solidFill>
              <a:miter/>
            </a:ln>
          </p:spPr>
          <p:style>
            <a:lnRef idx="0"/>
            <a:fillRef idx="0"/>
            <a:effectRef idx="0"/>
            <a:fontRef idx="minor"/>
          </p:style>
        </p:sp>
        <p:sp>
          <p:nvSpPr>
            <p:cNvPr id="14" name="CustomShape 15"/>
            <p:cNvSpPr/>
            <p:nvPr/>
          </p:nvSpPr>
          <p:spPr>
            <a:xfrm>
              <a:off x="6463080" y="-1800"/>
              <a:ext cx="5412960" cy="6865920"/>
            </a:xfrm>
            <a:custGeom>
              <a:avLst/>
              <a:gdLst/>
              <a:ahLst/>
              <a:rect l="l" t="t" r="r" b="b"/>
              <a:pathLst>
                <a:path w="1137" h="1440">
                  <a:moveTo>
                    <a:pt x="1040" y="1440"/>
                  </a:moveTo>
                  <a:cubicBezTo>
                    <a:pt x="1137" y="1131"/>
                    <a:pt x="883" y="828"/>
                    <a:pt x="698" y="611"/>
                  </a:cubicBezTo>
                  <a:cubicBezTo>
                    <a:pt x="498" y="375"/>
                    <a:pt x="268" y="159"/>
                    <a:pt x="0" y="0"/>
                  </a:cubicBezTo>
                </a:path>
              </a:pathLst>
            </a:custGeom>
            <a:noFill/>
            <a:ln w="9360">
              <a:solidFill>
                <a:schemeClr val="tx1">
                  <a:alpha val="20000"/>
                </a:schemeClr>
              </a:solidFill>
              <a:miter/>
            </a:ln>
          </p:spPr>
          <p:style>
            <a:lnRef idx="0"/>
            <a:fillRef idx="0"/>
            <a:effectRef idx="0"/>
            <a:fontRef idx="minor"/>
          </p:style>
        </p:sp>
        <p:sp>
          <p:nvSpPr>
            <p:cNvPr id="15" name="CustomShape 16"/>
            <p:cNvSpPr/>
            <p:nvPr/>
          </p:nvSpPr>
          <p:spPr>
            <a:xfrm>
              <a:off x="6877440" y="-1800"/>
              <a:ext cx="5036760" cy="6861240"/>
            </a:xfrm>
            <a:custGeom>
              <a:avLst/>
              <a:gdLst/>
              <a:ahLst/>
              <a:rect l="l" t="t" r="r" b="b"/>
              <a:pathLst>
                <a:path w="1058" h="1439">
                  <a:moveTo>
                    <a:pt x="1011" y="1439"/>
                  </a:moveTo>
                  <a:cubicBezTo>
                    <a:pt x="1058" y="1131"/>
                    <a:pt x="825" y="841"/>
                    <a:pt x="648" y="617"/>
                  </a:cubicBezTo>
                  <a:cubicBezTo>
                    <a:pt x="462" y="383"/>
                    <a:pt x="248" y="168"/>
                    <a:pt x="0" y="0"/>
                  </a:cubicBezTo>
                </a:path>
              </a:pathLst>
            </a:custGeom>
            <a:noFill/>
            <a:ln w="9360">
              <a:solidFill>
                <a:schemeClr val="tx1">
                  <a:alpha val="20000"/>
                </a:schemeClr>
              </a:solidFill>
              <a:miter/>
            </a:ln>
          </p:spPr>
          <p:style>
            <a:lnRef idx="0"/>
            <a:fillRef idx="0"/>
            <a:effectRef idx="0"/>
            <a:fontRef idx="minor"/>
          </p:style>
        </p:sp>
        <p:sp>
          <p:nvSpPr>
            <p:cNvPr id="16" name="CustomShape 17"/>
            <p:cNvSpPr/>
            <p:nvPr/>
          </p:nvSpPr>
          <p:spPr>
            <a:xfrm>
              <a:off x="8768160" y="-1800"/>
              <a:ext cx="3417480" cy="2741760"/>
            </a:xfrm>
            <a:custGeom>
              <a:avLst/>
              <a:gdLst/>
              <a:ahLst/>
              <a:rect l="l" t="t" r="r" b="b"/>
              <a:pathLst>
                <a:path w="718" h="575">
                  <a:moveTo>
                    <a:pt x="718" y="575"/>
                  </a:moveTo>
                  <a:cubicBezTo>
                    <a:pt x="500" y="360"/>
                    <a:pt x="260" y="163"/>
                    <a:pt x="0" y="0"/>
                  </a:cubicBezTo>
                </a:path>
              </a:pathLst>
            </a:custGeom>
            <a:noFill/>
            <a:ln w="9360">
              <a:solidFill>
                <a:schemeClr val="tx1">
                  <a:alpha val="20000"/>
                </a:schemeClr>
              </a:solidFill>
              <a:miter/>
            </a:ln>
          </p:spPr>
          <p:style>
            <a:lnRef idx="0"/>
            <a:fillRef idx="0"/>
            <a:effectRef idx="0"/>
            <a:fontRef idx="minor"/>
          </p:style>
        </p:sp>
        <p:sp>
          <p:nvSpPr>
            <p:cNvPr id="17" name="CustomShape 18"/>
            <p:cNvSpPr/>
            <p:nvPr/>
          </p:nvSpPr>
          <p:spPr>
            <a:xfrm>
              <a:off x="9235080" y="2880"/>
              <a:ext cx="2950920" cy="2554920"/>
            </a:xfrm>
            <a:custGeom>
              <a:avLst/>
              <a:gdLst/>
              <a:ahLst/>
              <a:rect l="l" t="t" r="r" b="b"/>
              <a:pathLst>
                <a:path w="620" h="536">
                  <a:moveTo>
                    <a:pt x="620" y="536"/>
                  </a:moveTo>
                  <a:cubicBezTo>
                    <a:pt x="404" y="314"/>
                    <a:pt x="196" y="138"/>
                    <a:pt x="0" y="0"/>
                  </a:cubicBezTo>
                </a:path>
              </a:pathLst>
            </a:custGeom>
            <a:noFill/>
            <a:ln w="9360">
              <a:solidFill>
                <a:schemeClr val="tx1">
                  <a:alpha val="20000"/>
                </a:schemeClr>
              </a:solidFill>
              <a:miter/>
            </a:ln>
          </p:spPr>
          <p:style>
            <a:lnRef idx="0"/>
            <a:fillRef idx="0"/>
            <a:effectRef idx="0"/>
            <a:fontRef idx="minor"/>
          </p:style>
        </p:sp>
        <p:sp>
          <p:nvSpPr>
            <p:cNvPr id="18" name="CustomShape 19"/>
            <p:cNvSpPr/>
            <p:nvPr/>
          </p:nvSpPr>
          <p:spPr>
            <a:xfrm>
              <a:off x="10020960" y="-1800"/>
              <a:ext cx="2165040" cy="1357920"/>
            </a:xfrm>
            <a:custGeom>
              <a:avLst/>
              <a:gdLst/>
              <a:ahLst/>
              <a:rect l="l" t="t" r="r" b="b"/>
              <a:pathLst>
                <a:path w="455" h="285">
                  <a:moveTo>
                    <a:pt x="0" y="0"/>
                  </a:moveTo>
                  <a:cubicBezTo>
                    <a:pt x="153" y="85"/>
                    <a:pt x="308" y="180"/>
                    <a:pt x="455" y="285"/>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9" name="CustomShape 20"/>
            <p:cNvSpPr/>
            <p:nvPr/>
          </p:nvSpPr>
          <p:spPr>
            <a:xfrm>
              <a:off x="11290680" y="-1800"/>
              <a:ext cx="894960" cy="534240"/>
            </a:xfrm>
            <a:custGeom>
              <a:avLst/>
              <a:gdLst/>
              <a:ahLst/>
              <a:rect l="l" t="t" r="r" b="b"/>
              <a:pathLst>
                <a:path w="188" h="112">
                  <a:moveTo>
                    <a:pt x="0" y="0"/>
                  </a:moveTo>
                  <a:cubicBezTo>
                    <a:pt x="63" y="36"/>
                    <a:pt x="126" y="73"/>
                    <a:pt x="188" y="112"/>
                  </a:cubicBezTo>
                </a:path>
              </a:pathLst>
            </a:custGeom>
            <a:noFill/>
            <a:ln w="9360">
              <a:solidFill>
                <a:schemeClr val="tx1">
                  <a:alpha val="20000"/>
                </a:schemeClr>
              </a:solidFill>
              <a:miter/>
            </a:ln>
          </p:spPr>
          <p:style>
            <a:lnRef idx="0"/>
            <a:fillRef idx="0"/>
            <a:effectRef idx="0"/>
            <a:fontRef idx="minor"/>
          </p:style>
        </p:sp>
      </p:grpSp>
      <p:grpSp>
        <p:nvGrpSpPr>
          <p:cNvPr id="20" name="Group 21"/>
          <p:cNvGrpSpPr/>
          <p:nvPr/>
        </p:nvGrpSpPr>
        <p:grpSpPr>
          <a:xfrm>
            <a:off x="1669320" y="1186560"/>
            <a:ext cx="8848080" cy="4477680"/>
            <a:chOff x="1669320" y="1186560"/>
            <a:chExt cx="8848080" cy="4477680"/>
          </a:xfrm>
        </p:grpSpPr>
        <p:sp>
          <p:nvSpPr>
            <p:cNvPr id="21" name="CustomShape 22"/>
            <p:cNvSpPr/>
            <p:nvPr/>
          </p:nvSpPr>
          <p:spPr>
            <a:xfrm>
              <a:off x="1674000" y="1186560"/>
              <a:ext cx="8843400" cy="71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 name="CustomShape 23"/>
            <p:cNvSpPr/>
            <p:nvPr/>
          </p:nvSpPr>
          <p:spPr>
            <a:xfrm rot="10800000">
              <a:off x="5892840" y="5313600"/>
              <a:ext cx="406800" cy="35064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3" name="CustomShape 24"/>
            <p:cNvSpPr/>
            <p:nvPr/>
          </p:nvSpPr>
          <p:spPr>
            <a:xfrm>
              <a:off x="1669320" y="1991160"/>
              <a:ext cx="8845200" cy="332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4" name="PlaceHolder 25"/>
          <p:cNvSpPr>
            <a:spLocks noGrp="1"/>
          </p:cNvSpPr>
          <p:nvPr>
            <p:ph type="title"/>
          </p:nvPr>
        </p:nvSpPr>
        <p:spPr>
          <a:xfrm>
            <a:off x="1759320" y="2075400"/>
            <a:ext cx="8679600" cy="1748520"/>
          </a:xfrm>
          <a:prstGeom prst="rect">
            <a:avLst/>
          </a:prstGeom>
        </p:spPr>
        <p:txBody>
          <a:bodyPr lIns="228600" rIns="228600" tIns="228600" bIns="0" anchor="b">
            <a:normAutofit/>
          </a:bodyPr>
          <a:p>
            <a:pPr algn="ctr">
              <a:lnSpc>
                <a:spcPct val="80000"/>
              </a:lnSpc>
            </a:pPr>
            <a:r>
              <a:rPr b="0" lang="en-US" sz="5400" spc="-148" strike="noStrike">
                <a:solidFill>
                  <a:srgbClr val="fffeff"/>
                </a:solidFill>
                <a:latin typeface="Calibri Light"/>
              </a:rPr>
              <a:t>Click to edit Master title </a:t>
            </a:r>
            <a:r>
              <a:rPr b="0" lang="en-US" sz="5400" spc="-148" strike="noStrike">
                <a:solidFill>
                  <a:srgbClr val="fffeff"/>
                </a:solidFill>
                <a:latin typeface="Calibri Light"/>
              </a:rPr>
              <a:t>style</a:t>
            </a:r>
            <a:endParaRPr b="0" lang="en-US" sz="5400" spc="-1" strike="noStrike">
              <a:solidFill>
                <a:srgbClr val="000000"/>
              </a:solidFill>
              <a:latin typeface="Rockwell"/>
            </a:endParaRPr>
          </a:p>
        </p:txBody>
      </p:sp>
      <p:sp>
        <p:nvSpPr>
          <p:cNvPr id="25" name="PlaceHolder 26"/>
          <p:cNvSpPr>
            <a:spLocks noGrp="1"/>
          </p:cNvSpPr>
          <p:nvPr>
            <p:ph type="dt"/>
          </p:nvPr>
        </p:nvSpPr>
        <p:spPr>
          <a:xfrm>
            <a:off x="804600" y="320040"/>
            <a:ext cx="3657240" cy="319680"/>
          </a:xfrm>
          <a:prstGeom prst="rect">
            <a:avLst/>
          </a:prstGeom>
        </p:spPr>
        <p:txBody>
          <a:bodyPr anchor="ctr"/>
          <a:p>
            <a:pPr>
              <a:lnSpc>
                <a:spcPct val="100000"/>
              </a:lnSpc>
            </a:pPr>
            <a:fld id="{D7AADDC1-CE65-4303-9016-F814FA6D19C3}" type="datetime1">
              <a:rPr b="0" lang="en-US" sz="1000" spc="-1" strike="noStrike">
                <a:solidFill>
                  <a:srgbClr val="8b8b8b"/>
                </a:solidFill>
                <a:latin typeface="Rockwell"/>
              </a:rPr>
              <a:t>07/17/2020</a:t>
            </a:fld>
            <a:endParaRPr b="0" lang="en-US" sz="1000" spc="-1" strike="noStrike">
              <a:latin typeface="Times New Roman"/>
            </a:endParaRPr>
          </a:p>
        </p:txBody>
      </p:sp>
      <p:sp>
        <p:nvSpPr>
          <p:cNvPr id="26" name="PlaceHolder 27"/>
          <p:cNvSpPr>
            <a:spLocks noGrp="1"/>
          </p:cNvSpPr>
          <p:nvPr>
            <p:ph type="ftr"/>
          </p:nvPr>
        </p:nvSpPr>
        <p:spPr>
          <a:xfrm>
            <a:off x="804600" y="6226920"/>
            <a:ext cx="10588320" cy="319680"/>
          </a:xfrm>
          <a:prstGeom prst="rect">
            <a:avLst/>
          </a:prstGeom>
        </p:spPr>
        <p:txBody>
          <a:bodyPr anchor="ctr"/>
          <a:p>
            <a:pPr algn="ct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
        <p:nvSpPr>
          <p:cNvPr id="27" name="PlaceHolder 28"/>
          <p:cNvSpPr>
            <a:spLocks noGrp="1"/>
          </p:cNvSpPr>
          <p:nvPr>
            <p:ph type="sldNum"/>
          </p:nvPr>
        </p:nvSpPr>
        <p:spPr>
          <a:xfrm>
            <a:off x="10469880" y="320040"/>
            <a:ext cx="914040" cy="319680"/>
          </a:xfrm>
          <a:prstGeom prst="rect">
            <a:avLst/>
          </a:prstGeom>
        </p:spPr>
        <p:txBody>
          <a:bodyPr anchor="ctr"/>
          <a:p>
            <a:pPr algn="r">
              <a:lnSpc>
                <a:spcPct val="100000"/>
              </a:lnSpc>
            </a:pPr>
            <a:fld id="{89C0FF15-3C6D-4648-B18F-A9640E923C40}" type="slidenum">
              <a:rPr b="0" lang="en-US" sz="1000" spc="-1" strike="noStrike">
                <a:solidFill>
                  <a:srgbClr val="8b8b8b"/>
                </a:solidFill>
                <a:latin typeface="Rockwell"/>
              </a:rPr>
              <a:t>&lt;number&gt;</a:t>
            </a:fld>
            <a:endParaRPr b="0" lang="en-US" sz="1000" spc="-1" strike="noStrike">
              <a:latin typeface="Times New Roman"/>
            </a:endParaRPr>
          </a:p>
        </p:txBody>
      </p:sp>
      <p:sp>
        <p:nvSpPr>
          <p:cNvPr id="28" name="PlaceHolder 2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Rockwell"/>
              </a:rPr>
              <a:t>Click to edit the outline text format</a:t>
            </a:r>
            <a:endParaRPr b="0" lang="en-US" sz="1800" spc="-1" strike="noStrike">
              <a:solidFill>
                <a:srgbClr val="000000"/>
              </a:solidFill>
              <a:latin typeface="Rockwel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Rockwell"/>
              </a:rPr>
              <a:t>Second Outline Level</a:t>
            </a:r>
            <a:endParaRPr b="0" lang="en-US" sz="1400" spc="-1" strike="noStrike">
              <a:solidFill>
                <a:srgbClr val="000000"/>
              </a:solidFill>
              <a:latin typeface="Rockwel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Rockwell"/>
              </a:rPr>
              <a:t>Third Outline Level</a:t>
            </a:r>
            <a:endParaRPr b="0" lang="en-US" sz="1200" spc="-1" strike="noStrike">
              <a:solidFill>
                <a:srgbClr val="000000"/>
              </a:solidFill>
              <a:latin typeface="Rockwel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Rockwell"/>
              </a:rPr>
              <a:t>Fourth Outline Level</a:t>
            </a:r>
            <a:endParaRPr b="0" lang="en-US" sz="1200" spc="-1" strike="noStrike">
              <a:solidFill>
                <a:srgbClr val="000000"/>
              </a:solidFill>
              <a:latin typeface="Rockwel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Rockwell"/>
              </a:rPr>
              <a:t>Fifth Outline Level</a:t>
            </a:r>
            <a:endParaRPr b="0" lang="en-US" sz="2000" spc="-1" strike="noStrike">
              <a:solidFill>
                <a:srgbClr val="000000"/>
              </a:solidFill>
              <a:latin typeface="Rockwel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Rockwell"/>
              </a:rPr>
              <a:t>Sixth Outline Level</a:t>
            </a:r>
            <a:endParaRPr b="0" lang="en-US" sz="2000" spc="-1" strike="noStrike">
              <a:solidFill>
                <a:srgbClr val="000000"/>
              </a:solidFill>
              <a:latin typeface="Rockwel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Rockwell"/>
              </a:rPr>
              <a:t>Seventh Outline Level</a:t>
            </a:r>
            <a:endParaRPr b="0" lang="en-US" sz="2000" spc="-1" strike="noStrike">
              <a:solidFill>
                <a:srgbClr val="000000"/>
              </a:solidFill>
              <a:latin typeface="Rockwel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5" name="Group 1"/>
          <p:cNvGrpSpPr/>
          <p:nvPr/>
        </p:nvGrpSpPr>
        <p:grpSpPr>
          <a:xfrm>
            <a:off x="-329760" y="-59400"/>
            <a:ext cx="12515760" cy="6923520"/>
            <a:chOff x="-329760" y="-59400"/>
            <a:chExt cx="12515760" cy="6923520"/>
          </a:xfrm>
        </p:grpSpPr>
        <p:sp>
          <p:nvSpPr>
            <p:cNvPr id="66" name="CustomShape 2"/>
            <p:cNvSpPr/>
            <p:nvPr/>
          </p:nvSpPr>
          <p:spPr>
            <a:xfrm>
              <a:off x="-329760" y="1290960"/>
              <a:ext cx="9702360" cy="5573160"/>
            </a:xfrm>
            <a:custGeom>
              <a:avLst/>
              <a:gdLst/>
              <a:ah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360">
              <a:solidFill>
                <a:schemeClr val="tx1">
                  <a:alpha val="20000"/>
                </a:schemeClr>
              </a:solidFill>
              <a:miter/>
            </a:ln>
          </p:spPr>
          <p:style>
            <a:lnRef idx="0"/>
            <a:fillRef idx="0"/>
            <a:effectRef idx="0"/>
            <a:fontRef idx="minor"/>
          </p:style>
        </p:sp>
        <p:sp>
          <p:nvSpPr>
            <p:cNvPr id="67" name="CustomShape 3"/>
            <p:cNvSpPr/>
            <p:nvPr/>
          </p:nvSpPr>
          <p:spPr>
            <a:xfrm>
              <a:off x="670320" y="2010600"/>
              <a:ext cx="7373520" cy="4848480"/>
            </a:xfrm>
            <a:custGeom>
              <a:avLst/>
              <a:gdLst/>
              <a:ah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360">
              <a:solidFill>
                <a:schemeClr val="tx1">
                  <a:alpha val="20000"/>
                </a:schemeClr>
              </a:solidFill>
              <a:miter/>
            </a:ln>
          </p:spPr>
          <p:style>
            <a:lnRef idx="0"/>
            <a:fillRef idx="0"/>
            <a:effectRef idx="0"/>
            <a:fontRef idx="minor"/>
          </p:style>
        </p:sp>
        <p:sp>
          <p:nvSpPr>
            <p:cNvPr id="68" name="CustomShape 4"/>
            <p:cNvSpPr/>
            <p:nvPr/>
          </p:nvSpPr>
          <p:spPr>
            <a:xfrm>
              <a:off x="251280" y="1780920"/>
              <a:ext cx="8035560" cy="5083200"/>
            </a:xfrm>
            <a:custGeom>
              <a:avLst/>
              <a:gdLst/>
              <a:ah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69" name="CustomShape 5"/>
            <p:cNvSpPr/>
            <p:nvPr/>
          </p:nvSpPr>
          <p:spPr>
            <a:xfrm>
              <a:off x="-1080" y="542520"/>
              <a:ext cx="10334160" cy="6321600"/>
            </a:xfrm>
            <a:custGeom>
              <a:avLst/>
              <a:gdLst/>
              <a:ah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360">
              <a:solidFill>
                <a:schemeClr val="tx1">
                  <a:alpha val="20000"/>
                </a:schemeClr>
              </a:solidFill>
              <a:miter/>
            </a:ln>
          </p:spPr>
          <p:style>
            <a:lnRef idx="0"/>
            <a:fillRef idx="0"/>
            <a:effectRef idx="0"/>
            <a:fontRef idx="minor"/>
          </p:style>
        </p:sp>
        <p:sp>
          <p:nvSpPr>
            <p:cNvPr id="70" name="CustomShape 6"/>
            <p:cNvSpPr/>
            <p:nvPr/>
          </p:nvSpPr>
          <p:spPr>
            <a:xfrm>
              <a:off x="3600" y="6178680"/>
              <a:ext cx="504360" cy="681120"/>
            </a:xfrm>
            <a:custGeom>
              <a:avLst/>
              <a:gdLst/>
              <a:ahLst/>
              <a:rect l="l" t="t" r="r" b="b"/>
              <a:pathLst>
                <a:path w="106" h="143">
                  <a:moveTo>
                    <a:pt x="0" y="0"/>
                  </a:moveTo>
                  <a:cubicBezTo>
                    <a:pt x="35" y="54"/>
                    <a:pt x="70" y="101"/>
                    <a:pt x="106" y="143"/>
                  </a:cubicBezTo>
                </a:path>
              </a:pathLst>
            </a:custGeom>
            <a:noFill/>
            <a:ln w="4680">
              <a:solidFill>
                <a:schemeClr val="tx1">
                  <a:alpha val="20000"/>
                </a:schemeClr>
              </a:solidFill>
              <a:miter/>
            </a:ln>
          </p:spPr>
          <p:style>
            <a:lnRef idx="0"/>
            <a:fillRef idx="0"/>
            <a:effectRef idx="0"/>
            <a:fontRef idx="minor"/>
          </p:style>
        </p:sp>
        <p:sp>
          <p:nvSpPr>
            <p:cNvPr id="71" name="CustomShape 7"/>
            <p:cNvSpPr/>
            <p:nvPr/>
          </p:nvSpPr>
          <p:spPr>
            <a:xfrm>
              <a:off x="-1080" y="-59400"/>
              <a:ext cx="11091600" cy="6923520"/>
            </a:xfrm>
            <a:custGeom>
              <a:avLst/>
              <a:gdLst/>
              <a:ah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360">
              <a:solidFill>
                <a:schemeClr val="tx1">
                  <a:alpha val="20000"/>
                </a:schemeClr>
              </a:solidFill>
              <a:miter/>
            </a:ln>
          </p:spPr>
          <p:style>
            <a:lnRef idx="0"/>
            <a:fillRef idx="0"/>
            <a:effectRef idx="0"/>
            <a:fontRef idx="minor"/>
          </p:style>
        </p:sp>
        <p:sp>
          <p:nvSpPr>
            <p:cNvPr id="72" name="CustomShape 8"/>
            <p:cNvSpPr/>
            <p:nvPr/>
          </p:nvSpPr>
          <p:spPr>
            <a:xfrm>
              <a:off x="5426640" y="-1800"/>
              <a:ext cx="5787720" cy="6846840"/>
            </a:xfrm>
            <a:custGeom>
              <a:avLst/>
              <a:gdLst/>
              <a:ahLst/>
              <a:rect l="l" t="t" r="r" b="b"/>
              <a:pathLst>
                <a:path w="1216" h="1436">
                  <a:moveTo>
                    <a:pt x="1094" y="1436"/>
                  </a:moveTo>
                  <a:cubicBezTo>
                    <a:pt x="1216" y="1114"/>
                    <a:pt x="904" y="770"/>
                    <a:pt x="709" y="551"/>
                  </a:cubicBezTo>
                  <a:cubicBezTo>
                    <a:pt x="509" y="327"/>
                    <a:pt x="274" y="127"/>
                    <a:pt x="0" y="0"/>
                  </a:cubicBezTo>
                </a:path>
              </a:pathLst>
            </a:custGeom>
            <a:noFill/>
            <a:ln w="9360">
              <a:solidFill>
                <a:schemeClr val="tx1">
                  <a:alpha val="20000"/>
                </a:schemeClr>
              </a:solidFill>
              <a:miter/>
            </a:ln>
          </p:spPr>
          <p:style>
            <a:lnRef idx="0"/>
            <a:fillRef idx="0"/>
            <a:effectRef idx="0"/>
            <a:fontRef idx="minor"/>
          </p:style>
        </p:sp>
        <p:sp>
          <p:nvSpPr>
            <p:cNvPr id="73" name="CustomShape 9"/>
            <p:cNvSpPr/>
            <p:nvPr/>
          </p:nvSpPr>
          <p:spPr>
            <a:xfrm>
              <a:off x="-1080" y="-1800"/>
              <a:ext cx="1056960" cy="614160"/>
            </a:xfrm>
            <a:custGeom>
              <a:avLst/>
              <a:gdLst/>
              <a:ahLst/>
              <a:rect l="l" t="t" r="r" b="b"/>
              <a:pathLst>
                <a:path w="222" h="129">
                  <a:moveTo>
                    <a:pt x="222" y="0"/>
                  </a:moveTo>
                  <a:cubicBezTo>
                    <a:pt x="152" y="35"/>
                    <a:pt x="76" y="78"/>
                    <a:pt x="0" y="129"/>
                  </a:cubicBezTo>
                </a:path>
              </a:pathLst>
            </a:custGeom>
            <a:noFill/>
            <a:ln w="9360">
              <a:solidFill>
                <a:schemeClr val="tx1">
                  <a:alpha val="20000"/>
                </a:schemeClr>
              </a:solidFill>
              <a:miter/>
            </a:ln>
          </p:spPr>
          <p:style>
            <a:lnRef idx="0"/>
            <a:fillRef idx="0"/>
            <a:effectRef idx="0"/>
            <a:fontRef idx="minor"/>
          </p:style>
        </p:sp>
        <p:sp>
          <p:nvSpPr>
            <p:cNvPr id="74" name="CustomShape 10"/>
            <p:cNvSpPr/>
            <p:nvPr/>
          </p:nvSpPr>
          <p:spPr>
            <a:xfrm>
              <a:off x="5821920" y="-1800"/>
              <a:ext cx="5587560" cy="6865920"/>
            </a:xfrm>
            <a:custGeom>
              <a:avLst/>
              <a:gdLst/>
              <a:ahLst/>
              <a:rect l="l" t="t" r="r" b="b"/>
              <a:pathLst>
                <a:path w="1174" h="1440">
                  <a:moveTo>
                    <a:pt x="1067" y="1440"/>
                  </a:moveTo>
                  <a:cubicBezTo>
                    <a:pt x="1174" y="1124"/>
                    <a:pt x="887" y="797"/>
                    <a:pt x="698" y="577"/>
                  </a:cubicBezTo>
                  <a:cubicBezTo>
                    <a:pt x="500" y="348"/>
                    <a:pt x="270" y="14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75" name="CustomShape 11"/>
            <p:cNvSpPr/>
            <p:nvPr/>
          </p:nvSpPr>
          <p:spPr>
            <a:xfrm>
              <a:off x="3600" y="-6840"/>
              <a:ext cx="595080" cy="352440"/>
            </a:xfrm>
            <a:custGeom>
              <a:avLst/>
              <a:gdLst/>
              <a:ahLst/>
              <a:rect l="l" t="t" r="r" b="b"/>
              <a:pathLst>
                <a:path w="125" h="74">
                  <a:moveTo>
                    <a:pt x="125" y="0"/>
                  </a:moveTo>
                  <a:cubicBezTo>
                    <a:pt x="85" y="22"/>
                    <a:pt x="43" y="47"/>
                    <a:pt x="0" y="74"/>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76" name="CustomShape 12"/>
            <p:cNvSpPr/>
            <p:nvPr/>
          </p:nvSpPr>
          <p:spPr>
            <a:xfrm>
              <a:off x="6012360" y="-1800"/>
              <a:ext cx="5497200" cy="6865920"/>
            </a:xfrm>
            <a:custGeom>
              <a:avLst/>
              <a:gdLst/>
              <a:ahLst/>
              <a:rect l="l" t="t" r="r" b="b"/>
              <a:pathLst>
                <a:path w="1155" h="1440">
                  <a:moveTo>
                    <a:pt x="1056" y="1440"/>
                  </a:moveTo>
                  <a:cubicBezTo>
                    <a:pt x="1155" y="1123"/>
                    <a:pt x="875" y="801"/>
                    <a:pt x="686" y="580"/>
                  </a:cubicBezTo>
                  <a:cubicBezTo>
                    <a:pt x="491" y="352"/>
                    <a:pt x="264" y="145"/>
                    <a:pt x="0" y="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77" name="CustomShape 13"/>
            <p:cNvSpPr/>
            <p:nvPr/>
          </p:nvSpPr>
          <p:spPr>
            <a:xfrm>
              <a:off x="-1080" y="-1800"/>
              <a:ext cx="356760" cy="213480"/>
            </a:xfrm>
            <a:custGeom>
              <a:avLst/>
              <a:gdLst/>
              <a:ahLst/>
              <a:rect l="l" t="t" r="r" b="b"/>
              <a:pathLst>
                <a:path w="75" h="45">
                  <a:moveTo>
                    <a:pt x="75" y="0"/>
                  </a:moveTo>
                  <a:cubicBezTo>
                    <a:pt x="50" y="14"/>
                    <a:pt x="25" y="29"/>
                    <a:pt x="0" y="45"/>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78" name="CustomShape 14"/>
            <p:cNvSpPr/>
            <p:nvPr/>
          </p:nvSpPr>
          <p:spPr>
            <a:xfrm>
              <a:off x="6210720" y="-6840"/>
              <a:ext cx="5522400" cy="6870600"/>
            </a:xfrm>
            <a:custGeom>
              <a:avLst/>
              <a:gdLst/>
              <a:ahLst/>
              <a:rect l="l" t="t" r="r" b="b"/>
              <a:pathLst>
                <a:path w="1160" h="1441">
                  <a:moveTo>
                    <a:pt x="1053" y="1441"/>
                  </a:moveTo>
                  <a:cubicBezTo>
                    <a:pt x="1160" y="1129"/>
                    <a:pt x="892" y="817"/>
                    <a:pt x="705" y="599"/>
                  </a:cubicBezTo>
                  <a:cubicBezTo>
                    <a:pt x="503" y="365"/>
                    <a:pt x="270" y="152"/>
                    <a:pt x="0" y="0"/>
                  </a:cubicBezTo>
                </a:path>
              </a:pathLst>
            </a:custGeom>
            <a:noFill/>
            <a:ln w="9360">
              <a:solidFill>
                <a:schemeClr val="tx1">
                  <a:alpha val="20000"/>
                </a:schemeClr>
              </a:solidFill>
              <a:miter/>
            </a:ln>
          </p:spPr>
          <p:style>
            <a:lnRef idx="0"/>
            <a:fillRef idx="0"/>
            <a:effectRef idx="0"/>
            <a:fontRef idx="minor"/>
          </p:style>
        </p:sp>
        <p:sp>
          <p:nvSpPr>
            <p:cNvPr id="79" name="CustomShape 15"/>
            <p:cNvSpPr/>
            <p:nvPr/>
          </p:nvSpPr>
          <p:spPr>
            <a:xfrm>
              <a:off x="6463080" y="-1800"/>
              <a:ext cx="5412960" cy="6865920"/>
            </a:xfrm>
            <a:custGeom>
              <a:avLst/>
              <a:gdLst/>
              <a:ahLst/>
              <a:rect l="l" t="t" r="r" b="b"/>
              <a:pathLst>
                <a:path w="1137" h="1440">
                  <a:moveTo>
                    <a:pt x="1040" y="1440"/>
                  </a:moveTo>
                  <a:cubicBezTo>
                    <a:pt x="1137" y="1131"/>
                    <a:pt x="883" y="828"/>
                    <a:pt x="698" y="611"/>
                  </a:cubicBezTo>
                  <a:cubicBezTo>
                    <a:pt x="498" y="375"/>
                    <a:pt x="268" y="159"/>
                    <a:pt x="0" y="0"/>
                  </a:cubicBezTo>
                </a:path>
              </a:pathLst>
            </a:custGeom>
            <a:noFill/>
            <a:ln w="9360">
              <a:solidFill>
                <a:schemeClr val="tx1">
                  <a:alpha val="20000"/>
                </a:schemeClr>
              </a:solidFill>
              <a:miter/>
            </a:ln>
          </p:spPr>
          <p:style>
            <a:lnRef idx="0"/>
            <a:fillRef idx="0"/>
            <a:effectRef idx="0"/>
            <a:fontRef idx="minor"/>
          </p:style>
        </p:sp>
        <p:sp>
          <p:nvSpPr>
            <p:cNvPr id="80" name="CustomShape 16"/>
            <p:cNvSpPr/>
            <p:nvPr/>
          </p:nvSpPr>
          <p:spPr>
            <a:xfrm>
              <a:off x="6877440" y="-1800"/>
              <a:ext cx="5036760" cy="6861240"/>
            </a:xfrm>
            <a:custGeom>
              <a:avLst/>
              <a:gdLst/>
              <a:ahLst/>
              <a:rect l="l" t="t" r="r" b="b"/>
              <a:pathLst>
                <a:path w="1058" h="1439">
                  <a:moveTo>
                    <a:pt x="1011" y="1439"/>
                  </a:moveTo>
                  <a:cubicBezTo>
                    <a:pt x="1058" y="1131"/>
                    <a:pt x="825" y="841"/>
                    <a:pt x="648" y="617"/>
                  </a:cubicBezTo>
                  <a:cubicBezTo>
                    <a:pt x="462" y="383"/>
                    <a:pt x="248" y="168"/>
                    <a:pt x="0" y="0"/>
                  </a:cubicBezTo>
                </a:path>
              </a:pathLst>
            </a:custGeom>
            <a:noFill/>
            <a:ln w="9360">
              <a:solidFill>
                <a:schemeClr val="tx1">
                  <a:alpha val="20000"/>
                </a:schemeClr>
              </a:solidFill>
              <a:miter/>
            </a:ln>
          </p:spPr>
          <p:style>
            <a:lnRef idx="0"/>
            <a:fillRef idx="0"/>
            <a:effectRef idx="0"/>
            <a:fontRef idx="minor"/>
          </p:style>
        </p:sp>
        <p:sp>
          <p:nvSpPr>
            <p:cNvPr id="81" name="CustomShape 17"/>
            <p:cNvSpPr/>
            <p:nvPr/>
          </p:nvSpPr>
          <p:spPr>
            <a:xfrm>
              <a:off x="8768160" y="-1800"/>
              <a:ext cx="3417480" cy="2741760"/>
            </a:xfrm>
            <a:custGeom>
              <a:avLst/>
              <a:gdLst/>
              <a:ahLst/>
              <a:rect l="l" t="t" r="r" b="b"/>
              <a:pathLst>
                <a:path w="718" h="575">
                  <a:moveTo>
                    <a:pt x="718" y="575"/>
                  </a:moveTo>
                  <a:cubicBezTo>
                    <a:pt x="500" y="360"/>
                    <a:pt x="260" y="163"/>
                    <a:pt x="0" y="0"/>
                  </a:cubicBezTo>
                </a:path>
              </a:pathLst>
            </a:custGeom>
            <a:noFill/>
            <a:ln w="9360">
              <a:solidFill>
                <a:schemeClr val="tx1">
                  <a:alpha val="20000"/>
                </a:schemeClr>
              </a:solidFill>
              <a:miter/>
            </a:ln>
          </p:spPr>
          <p:style>
            <a:lnRef idx="0"/>
            <a:fillRef idx="0"/>
            <a:effectRef idx="0"/>
            <a:fontRef idx="minor"/>
          </p:style>
        </p:sp>
        <p:sp>
          <p:nvSpPr>
            <p:cNvPr id="82" name="CustomShape 18"/>
            <p:cNvSpPr/>
            <p:nvPr/>
          </p:nvSpPr>
          <p:spPr>
            <a:xfrm>
              <a:off x="9235080" y="2880"/>
              <a:ext cx="2950920" cy="2554920"/>
            </a:xfrm>
            <a:custGeom>
              <a:avLst/>
              <a:gdLst/>
              <a:ahLst/>
              <a:rect l="l" t="t" r="r" b="b"/>
              <a:pathLst>
                <a:path w="620" h="536">
                  <a:moveTo>
                    <a:pt x="620" y="536"/>
                  </a:moveTo>
                  <a:cubicBezTo>
                    <a:pt x="404" y="314"/>
                    <a:pt x="196" y="138"/>
                    <a:pt x="0" y="0"/>
                  </a:cubicBezTo>
                </a:path>
              </a:pathLst>
            </a:custGeom>
            <a:noFill/>
            <a:ln w="9360">
              <a:solidFill>
                <a:schemeClr val="tx1">
                  <a:alpha val="20000"/>
                </a:schemeClr>
              </a:solidFill>
              <a:miter/>
            </a:ln>
          </p:spPr>
          <p:style>
            <a:lnRef idx="0"/>
            <a:fillRef idx="0"/>
            <a:effectRef idx="0"/>
            <a:fontRef idx="minor"/>
          </p:style>
        </p:sp>
        <p:sp>
          <p:nvSpPr>
            <p:cNvPr id="83" name="CustomShape 19"/>
            <p:cNvSpPr/>
            <p:nvPr/>
          </p:nvSpPr>
          <p:spPr>
            <a:xfrm>
              <a:off x="10020960" y="-1800"/>
              <a:ext cx="2165040" cy="1357920"/>
            </a:xfrm>
            <a:custGeom>
              <a:avLst/>
              <a:gdLst/>
              <a:ahLst/>
              <a:rect l="l" t="t" r="r" b="b"/>
              <a:pathLst>
                <a:path w="455" h="285">
                  <a:moveTo>
                    <a:pt x="0" y="0"/>
                  </a:moveTo>
                  <a:cubicBezTo>
                    <a:pt x="153" y="85"/>
                    <a:pt x="308" y="180"/>
                    <a:pt x="455" y="285"/>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84" name="CustomShape 20"/>
            <p:cNvSpPr/>
            <p:nvPr/>
          </p:nvSpPr>
          <p:spPr>
            <a:xfrm>
              <a:off x="11290680" y="-1800"/>
              <a:ext cx="894960" cy="534240"/>
            </a:xfrm>
            <a:custGeom>
              <a:avLst/>
              <a:gdLst/>
              <a:ahLst/>
              <a:rect l="l" t="t" r="r" b="b"/>
              <a:pathLst>
                <a:path w="188" h="112">
                  <a:moveTo>
                    <a:pt x="0" y="0"/>
                  </a:moveTo>
                  <a:cubicBezTo>
                    <a:pt x="63" y="36"/>
                    <a:pt x="126" y="73"/>
                    <a:pt x="188" y="112"/>
                  </a:cubicBezTo>
                </a:path>
              </a:pathLst>
            </a:custGeom>
            <a:noFill/>
            <a:ln w="9360">
              <a:solidFill>
                <a:schemeClr val="tx1">
                  <a:alpha val="20000"/>
                </a:schemeClr>
              </a:solidFill>
              <a:miter/>
            </a:ln>
          </p:spPr>
          <p:style>
            <a:lnRef idx="0"/>
            <a:fillRef idx="0"/>
            <a:effectRef idx="0"/>
            <a:fontRef idx="minor"/>
          </p:style>
        </p:sp>
      </p:grpSp>
      <p:grpSp>
        <p:nvGrpSpPr>
          <p:cNvPr id="85" name="Group 21"/>
          <p:cNvGrpSpPr/>
          <p:nvPr/>
        </p:nvGrpSpPr>
        <p:grpSpPr>
          <a:xfrm>
            <a:off x="3259440" y="1186560"/>
            <a:ext cx="5665680" cy="4477680"/>
            <a:chOff x="3259440" y="1186560"/>
            <a:chExt cx="5665680" cy="4477680"/>
          </a:xfrm>
        </p:grpSpPr>
        <p:sp>
          <p:nvSpPr>
            <p:cNvPr id="86" name="CustomShape 22"/>
            <p:cNvSpPr/>
            <p:nvPr/>
          </p:nvSpPr>
          <p:spPr>
            <a:xfrm>
              <a:off x="3259440" y="1186560"/>
              <a:ext cx="5657400" cy="71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CustomShape 23"/>
            <p:cNvSpPr/>
            <p:nvPr/>
          </p:nvSpPr>
          <p:spPr>
            <a:xfrm rot="10800000">
              <a:off x="5892840" y="5313600"/>
              <a:ext cx="406800" cy="35064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8" name="CustomShape 24"/>
            <p:cNvSpPr/>
            <p:nvPr/>
          </p:nvSpPr>
          <p:spPr>
            <a:xfrm>
              <a:off x="3259440" y="1991160"/>
              <a:ext cx="5665680" cy="332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89" name="PlaceHolder 25"/>
          <p:cNvSpPr>
            <a:spLocks noGrp="1"/>
          </p:cNvSpPr>
          <p:nvPr>
            <p:ph type="title"/>
          </p:nvPr>
        </p:nvSpPr>
        <p:spPr>
          <a:xfrm>
            <a:off x="3344040" y="2074680"/>
            <a:ext cx="5490000" cy="1689120"/>
          </a:xfrm>
          <a:prstGeom prst="rect">
            <a:avLst/>
          </a:prstGeom>
        </p:spPr>
        <p:txBody>
          <a:bodyPr lIns="228600" rIns="228600" tIns="228600" bIns="0" anchor="b">
            <a:normAutofit/>
          </a:bodyPr>
          <a:p>
            <a:pPr algn="ctr">
              <a:lnSpc>
                <a:spcPct val="85000"/>
              </a:lnSpc>
            </a:pPr>
            <a:r>
              <a:rPr b="0" lang="en-US" sz="4400" spc="-148" strike="noStrike">
                <a:solidFill>
                  <a:srgbClr val="fffeff"/>
                </a:solidFill>
                <a:latin typeface="Calibri Light"/>
              </a:rPr>
              <a:t>Click to edit Master title style</a:t>
            </a:r>
            <a:endParaRPr b="0" lang="en-US" sz="4400" spc="-1" strike="noStrike">
              <a:solidFill>
                <a:srgbClr val="000000"/>
              </a:solidFill>
              <a:latin typeface="Rockwell"/>
            </a:endParaRPr>
          </a:p>
        </p:txBody>
      </p:sp>
      <p:sp>
        <p:nvSpPr>
          <p:cNvPr id="90" name="PlaceHolder 26"/>
          <p:cNvSpPr>
            <a:spLocks noGrp="1"/>
          </p:cNvSpPr>
          <p:nvPr>
            <p:ph type="body"/>
          </p:nvPr>
        </p:nvSpPr>
        <p:spPr>
          <a:xfrm>
            <a:off x="3344040" y="3846960"/>
            <a:ext cx="5490000" cy="1383480"/>
          </a:xfrm>
          <a:prstGeom prst="rect">
            <a:avLst/>
          </a:prstGeom>
        </p:spPr>
        <p:txBody>
          <a:bodyPr tIns="0">
            <a:normAutofit/>
          </a:bodyPr>
          <a:p>
            <a:pPr algn="ctr">
              <a:lnSpc>
                <a:spcPct val="120000"/>
              </a:lnSpc>
              <a:spcBef>
                <a:spcPts val="1001"/>
              </a:spcBef>
            </a:pPr>
            <a:r>
              <a:rPr b="0" lang="en-US" sz="1800" spc="-1" strike="noStrike">
                <a:solidFill>
                  <a:srgbClr val="fffeff"/>
                </a:solidFill>
                <a:latin typeface="Rockwell"/>
              </a:rPr>
              <a:t>Edit Master text styles</a:t>
            </a:r>
            <a:endParaRPr b="0" lang="en-US" sz="1800" spc="-1" strike="noStrike">
              <a:solidFill>
                <a:srgbClr val="000000"/>
              </a:solidFill>
              <a:latin typeface="Rockwell"/>
            </a:endParaRPr>
          </a:p>
        </p:txBody>
      </p:sp>
      <p:sp>
        <p:nvSpPr>
          <p:cNvPr id="91" name="PlaceHolder 27"/>
          <p:cNvSpPr>
            <a:spLocks noGrp="1"/>
          </p:cNvSpPr>
          <p:nvPr>
            <p:ph type="dt"/>
          </p:nvPr>
        </p:nvSpPr>
        <p:spPr>
          <a:xfrm>
            <a:off x="804600" y="320040"/>
            <a:ext cx="3657240" cy="319680"/>
          </a:xfrm>
          <a:prstGeom prst="rect">
            <a:avLst/>
          </a:prstGeom>
        </p:spPr>
        <p:txBody>
          <a:bodyPr anchor="ctr"/>
          <a:p>
            <a:pPr>
              <a:lnSpc>
                <a:spcPct val="100000"/>
              </a:lnSpc>
            </a:pPr>
            <a:fld id="{C89B461F-6C44-443D-87B0-892EDA801492}" type="datetime1">
              <a:rPr b="0" lang="en-US" sz="1000" spc="-1" strike="noStrike">
                <a:solidFill>
                  <a:srgbClr val="8b8b8b"/>
                </a:solidFill>
                <a:latin typeface="Rockwell"/>
              </a:rPr>
              <a:t>07/17/2020</a:t>
            </a:fld>
            <a:endParaRPr b="0" lang="en-US" sz="1000" spc="-1" strike="noStrike">
              <a:latin typeface="Times New Roman"/>
            </a:endParaRPr>
          </a:p>
        </p:txBody>
      </p:sp>
      <p:sp>
        <p:nvSpPr>
          <p:cNvPr id="92" name="PlaceHolder 28"/>
          <p:cNvSpPr>
            <a:spLocks noGrp="1"/>
          </p:cNvSpPr>
          <p:nvPr>
            <p:ph type="ftr"/>
          </p:nvPr>
        </p:nvSpPr>
        <p:spPr>
          <a:xfrm>
            <a:off x="804600" y="6226920"/>
            <a:ext cx="10588320" cy="319680"/>
          </a:xfrm>
          <a:prstGeom prst="rect">
            <a:avLst/>
          </a:prstGeom>
        </p:spPr>
        <p:txBody>
          <a:bodyPr anchor="ctr"/>
          <a:p>
            <a:pPr algn="ct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
        <p:nvSpPr>
          <p:cNvPr id="93" name="PlaceHolder 29"/>
          <p:cNvSpPr>
            <a:spLocks noGrp="1"/>
          </p:cNvSpPr>
          <p:nvPr>
            <p:ph type="sldNum"/>
          </p:nvPr>
        </p:nvSpPr>
        <p:spPr>
          <a:xfrm>
            <a:off x="10469880" y="320040"/>
            <a:ext cx="914040" cy="319680"/>
          </a:xfrm>
          <a:prstGeom prst="rect">
            <a:avLst/>
          </a:prstGeom>
        </p:spPr>
        <p:txBody>
          <a:bodyPr anchor="ctr"/>
          <a:p>
            <a:pPr algn="r">
              <a:lnSpc>
                <a:spcPct val="100000"/>
              </a:lnSpc>
            </a:pPr>
            <a:fld id="{772B9F04-1953-4361-9CB2-36754E2D39D1}" type="slidenum">
              <a:rPr b="0" lang="en-US" sz="1000" spc="-1" strike="noStrike">
                <a:solidFill>
                  <a:srgbClr val="8b8b8b"/>
                </a:solidFill>
                <a:latin typeface="Rockwel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0" name="Group 1"/>
          <p:cNvGrpSpPr/>
          <p:nvPr/>
        </p:nvGrpSpPr>
        <p:grpSpPr>
          <a:xfrm>
            <a:off x="-417600" y="0"/>
            <a:ext cx="12583800" cy="6852960"/>
            <a:chOff x="-417600" y="0"/>
            <a:chExt cx="12583800" cy="6852960"/>
          </a:xfrm>
        </p:grpSpPr>
        <p:sp>
          <p:nvSpPr>
            <p:cNvPr id="131"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132"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133"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134"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35"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36"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37"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138"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139"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140"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141"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142"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143"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144"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145"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146"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147"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custDash>
                <a:ds d="1000000" sp="400000"/>
              </a:custDash>
              <a:miter/>
            </a:ln>
          </p:spPr>
          <p:style>
            <a:lnRef idx="0"/>
            <a:fillRef idx="0"/>
            <a:effectRef idx="0"/>
            <a:fontRef idx="minor"/>
          </p:style>
        </p:sp>
        <p:sp>
          <p:nvSpPr>
            <p:cNvPr id="148"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149"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150"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151"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152" name="Group 23"/>
          <p:cNvGrpSpPr/>
          <p:nvPr/>
        </p:nvGrpSpPr>
        <p:grpSpPr>
          <a:xfrm>
            <a:off x="800280" y="1699560"/>
            <a:ext cx="3674160" cy="3470400"/>
            <a:chOff x="800280" y="1699560"/>
            <a:chExt cx="3674160" cy="3470400"/>
          </a:xfrm>
        </p:grpSpPr>
        <p:sp>
          <p:nvSpPr>
            <p:cNvPr id="153"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4"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5"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156" name="PlaceHolder 27"/>
          <p:cNvSpPr>
            <a:spLocks noGrp="1"/>
          </p:cNvSpPr>
          <p:nvPr>
            <p:ph type="title"/>
          </p:nvPr>
        </p:nvSpPr>
        <p:spPr>
          <a:xfrm>
            <a:off x="888480" y="2350080"/>
            <a:ext cx="3498480" cy="2455920"/>
          </a:xfrm>
          <a:prstGeom prst="rect">
            <a:avLst/>
          </a:prstGeom>
        </p:spPr>
        <p:txBody>
          <a:bodyPr lIns="228600" rIns="228600" tIns="228600" bIns="228600" anchor="ctr"/>
          <a:p>
            <a:pPr algn="ctr">
              <a:lnSpc>
                <a:spcPct val="85000"/>
              </a:lnSpc>
            </a:pPr>
            <a:r>
              <a:rPr b="0" lang="en-US" sz="4000" spc="-148" strike="noStrike">
                <a:solidFill>
                  <a:srgbClr val="fffeff"/>
                </a:solidFill>
                <a:latin typeface="Calibri Light"/>
              </a:rPr>
              <a:t>Click to edit Master title style</a:t>
            </a:r>
            <a:endParaRPr b="0" lang="en-US" sz="4000" spc="-1" strike="noStrike">
              <a:solidFill>
                <a:srgbClr val="000000"/>
              </a:solidFill>
              <a:latin typeface="Rockwell"/>
            </a:endParaRPr>
          </a:p>
        </p:txBody>
      </p:sp>
      <p:sp>
        <p:nvSpPr>
          <p:cNvPr id="157" name="PlaceHolder 28"/>
          <p:cNvSpPr>
            <a:spLocks noGrp="1"/>
          </p:cNvSpPr>
          <p:nvPr>
            <p:ph type="body"/>
          </p:nvPr>
        </p:nvSpPr>
        <p:spPr>
          <a:xfrm>
            <a:off x="5118480" y="803160"/>
            <a:ext cx="6281640" cy="5248440"/>
          </a:xfrm>
          <a:prstGeom prst="rect">
            <a:avLst/>
          </a:prstGeom>
        </p:spPr>
        <p:txBody>
          <a:bodyPr anchor="ctr"/>
          <a:p>
            <a:pPr marL="228600" indent="-22824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Edit Master text styles</a:t>
            </a:r>
            <a:endParaRPr b="0" lang="en-US" sz="18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0" lang="en-US" sz="1600" spc="-1" strike="noStrike">
                <a:solidFill>
                  <a:srgbClr val="000000"/>
                </a:solidFill>
                <a:latin typeface="Rockwell"/>
              </a:rPr>
              <a:t>Second level</a:t>
            </a:r>
            <a:endParaRPr b="0" lang="en-US" sz="1600" spc="-1" strike="noStrike">
              <a:solidFill>
                <a:srgbClr val="000000"/>
              </a:solidFill>
              <a:latin typeface="Rockwell"/>
            </a:endParaRPr>
          </a:p>
          <a:p>
            <a:pPr lvl="2" marL="1143000" indent="-228240">
              <a:lnSpc>
                <a:spcPct val="120000"/>
              </a:lnSpc>
              <a:spcBef>
                <a:spcPts val="499"/>
              </a:spcBef>
              <a:buClr>
                <a:srgbClr val="f81b02"/>
              </a:buClr>
              <a:buSzPct val="110000"/>
              <a:buFont typeface="Wingdings" charset="2"/>
              <a:buChar char=""/>
            </a:pPr>
            <a:r>
              <a:rPr b="0" lang="en-US" sz="1400" spc="-1" strike="noStrike">
                <a:solidFill>
                  <a:srgbClr val="000000"/>
                </a:solidFill>
                <a:latin typeface="Rockwell"/>
              </a:rPr>
              <a:t>Third level</a:t>
            </a:r>
            <a:endParaRPr b="0" lang="en-US" sz="1400" spc="-1" strike="noStrike">
              <a:solidFill>
                <a:srgbClr val="000000"/>
              </a:solidFill>
              <a:latin typeface="Rockwell"/>
            </a:endParaRPr>
          </a:p>
          <a:p>
            <a:pPr lvl="3" marL="1600200" indent="-228240">
              <a:lnSpc>
                <a:spcPct val="120000"/>
              </a:lnSpc>
              <a:spcBef>
                <a:spcPts val="499"/>
              </a:spcBef>
              <a:buClr>
                <a:srgbClr val="f81b02"/>
              </a:buClr>
              <a:buSzPct val="110000"/>
              <a:buFont typeface="Wingdings" charset="2"/>
              <a:buChar char=""/>
            </a:pPr>
            <a:r>
              <a:rPr b="0" lang="en-US" sz="1200" spc="-1" strike="noStrike">
                <a:solidFill>
                  <a:srgbClr val="000000"/>
                </a:solidFill>
                <a:latin typeface="Rockwell"/>
              </a:rPr>
              <a:t>Fourth level</a:t>
            </a:r>
            <a:endParaRPr b="0" lang="en-US" sz="1200" spc="-1" strike="noStrike">
              <a:solidFill>
                <a:srgbClr val="000000"/>
              </a:solidFill>
              <a:latin typeface="Rockwell"/>
            </a:endParaRPr>
          </a:p>
          <a:p>
            <a:pPr lvl="4" marL="2057400" indent="-228240">
              <a:lnSpc>
                <a:spcPct val="120000"/>
              </a:lnSpc>
              <a:spcBef>
                <a:spcPts val="499"/>
              </a:spcBef>
              <a:buClr>
                <a:srgbClr val="f81b02"/>
              </a:buClr>
              <a:buSzPct val="110000"/>
              <a:buFont typeface="Wingdings" charset="2"/>
              <a:buChar char=""/>
            </a:pPr>
            <a:r>
              <a:rPr b="0" lang="en-US" sz="1200" spc="-1" strike="noStrike">
                <a:solidFill>
                  <a:srgbClr val="000000"/>
                </a:solidFill>
                <a:latin typeface="Rockwell"/>
              </a:rPr>
              <a:t>Fifth level</a:t>
            </a:r>
            <a:endParaRPr b="0" lang="en-US" sz="1200" spc="-1" strike="noStrike">
              <a:solidFill>
                <a:srgbClr val="000000"/>
              </a:solidFill>
              <a:latin typeface="Rockwell"/>
            </a:endParaRPr>
          </a:p>
        </p:txBody>
      </p:sp>
      <p:sp>
        <p:nvSpPr>
          <p:cNvPr id="158" name="PlaceHolder 29"/>
          <p:cNvSpPr>
            <a:spLocks noGrp="1"/>
          </p:cNvSpPr>
          <p:nvPr>
            <p:ph type="dt"/>
          </p:nvPr>
        </p:nvSpPr>
        <p:spPr>
          <a:xfrm>
            <a:off x="804600" y="320040"/>
            <a:ext cx="3657240" cy="319680"/>
          </a:xfrm>
          <a:prstGeom prst="rect">
            <a:avLst/>
          </a:prstGeom>
        </p:spPr>
        <p:txBody>
          <a:bodyPr anchor="ctr"/>
          <a:p>
            <a:pPr>
              <a:lnSpc>
                <a:spcPct val="100000"/>
              </a:lnSpc>
            </a:pPr>
            <a:fld id="{3C4808D4-A2B8-4C71-B8DF-2A29C137D3DA}" type="datetime1">
              <a:rPr b="0" lang="en-US" sz="1000" spc="-1" strike="noStrike">
                <a:solidFill>
                  <a:srgbClr val="8b8b8b"/>
                </a:solidFill>
                <a:latin typeface="Rockwell"/>
              </a:rPr>
              <a:t>07/17/2020</a:t>
            </a:fld>
            <a:endParaRPr b="0" lang="en-US" sz="1000" spc="-1" strike="noStrike">
              <a:latin typeface="Times New Roman"/>
            </a:endParaRPr>
          </a:p>
        </p:txBody>
      </p:sp>
      <p:sp>
        <p:nvSpPr>
          <p:cNvPr id="159" name="PlaceHolder 30"/>
          <p:cNvSpPr>
            <a:spLocks noGrp="1"/>
          </p:cNvSpPr>
          <p:nvPr>
            <p:ph type="ftr"/>
          </p:nvPr>
        </p:nvSpPr>
        <p:spPr>
          <a:xfrm>
            <a:off x="804600" y="6226920"/>
            <a:ext cx="10588320" cy="319680"/>
          </a:xfrm>
          <a:prstGeom prst="rect">
            <a:avLst/>
          </a:prstGeom>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
        <p:nvSpPr>
          <p:cNvPr id="160" name="PlaceHolder 31"/>
          <p:cNvSpPr>
            <a:spLocks noGrp="1"/>
          </p:cNvSpPr>
          <p:nvPr>
            <p:ph type="sldNum"/>
          </p:nvPr>
        </p:nvSpPr>
        <p:spPr>
          <a:xfrm>
            <a:off x="10469880" y="320040"/>
            <a:ext cx="914040" cy="319680"/>
          </a:xfrm>
          <a:prstGeom prst="rect">
            <a:avLst/>
          </a:prstGeom>
        </p:spPr>
        <p:txBody>
          <a:bodyPr anchor="ctr"/>
          <a:p>
            <a:pPr algn="r">
              <a:lnSpc>
                <a:spcPct val="100000"/>
              </a:lnSpc>
            </a:pPr>
            <a:fld id="{0CFB79A8-7EDF-4397-A231-3F14448ED2D0}" type="slidenum">
              <a:rPr b="0" lang="en-US" sz="1000" spc="-1" strike="noStrike">
                <a:solidFill>
                  <a:srgbClr val="8b8b8b"/>
                </a:solidFill>
                <a:latin typeface="Rockwel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97" name="Group 1"/>
          <p:cNvGrpSpPr/>
          <p:nvPr/>
        </p:nvGrpSpPr>
        <p:grpSpPr>
          <a:xfrm>
            <a:off x="-417600" y="0"/>
            <a:ext cx="12583800" cy="6852960"/>
            <a:chOff x="-417600" y="0"/>
            <a:chExt cx="12583800" cy="6852960"/>
          </a:xfrm>
        </p:grpSpPr>
        <p:sp>
          <p:nvSpPr>
            <p:cNvPr id="198"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199"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200"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201"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202"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203"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204"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205"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206"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207"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208"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209"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210"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211"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212"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213"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214"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custDash>
                <a:ds d="1000000" sp="400000"/>
              </a:custDash>
              <a:miter/>
            </a:ln>
          </p:spPr>
          <p:style>
            <a:lnRef idx="0"/>
            <a:fillRef idx="0"/>
            <a:effectRef idx="0"/>
            <a:fontRef idx="minor"/>
          </p:style>
        </p:sp>
        <p:sp>
          <p:nvSpPr>
            <p:cNvPr id="215"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216"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217"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218"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grpSp>
      <p:grpSp>
        <p:nvGrpSpPr>
          <p:cNvPr id="219" name="Group 23"/>
          <p:cNvGrpSpPr/>
          <p:nvPr/>
        </p:nvGrpSpPr>
        <p:grpSpPr>
          <a:xfrm>
            <a:off x="800280" y="1699560"/>
            <a:ext cx="3674160" cy="3470400"/>
            <a:chOff x="800280" y="1699560"/>
            <a:chExt cx="3674160" cy="3470400"/>
          </a:xfrm>
        </p:grpSpPr>
        <p:sp>
          <p:nvSpPr>
            <p:cNvPr id="220" name="CustomShape 24"/>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1" name="CustomShape 25"/>
            <p:cNvSpPr/>
            <p:nvPr/>
          </p:nvSpPr>
          <p:spPr>
            <a:xfrm rot="10800000">
              <a:off x="2482920" y="489780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2" name="CustomShape 26"/>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23" name="PlaceHolder 27"/>
          <p:cNvSpPr>
            <a:spLocks noGrp="1"/>
          </p:cNvSpPr>
          <p:nvPr>
            <p:ph type="title"/>
          </p:nvPr>
        </p:nvSpPr>
        <p:spPr>
          <a:xfrm>
            <a:off x="888480" y="2351880"/>
            <a:ext cx="3501000" cy="1222920"/>
          </a:xfrm>
          <a:prstGeom prst="rect">
            <a:avLst/>
          </a:prstGeom>
        </p:spPr>
        <p:txBody>
          <a:bodyPr lIns="228600" rIns="228600" tIns="228600" bIns="0" anchor="b"/>
          <a:p>
            <a:pPr algn="ctr">
              <a:lnSpc>
                <a:spcPct val="85000"/>
              </a:lnSpc>
            </a:pPr>
            <a:r>
              <a:rPr b="0" lang="en-US" sz="3200" spc="-148" strike="noStrike">
                <a:solidFill>
                  <a:srgbClr val="fffeff"/>
                </a:solidFill>
                <a:latin typeface="Calibri Light"/>
              </a:rPr>
              <a:t>Click to edit Master title style</a:t>
            </a:r>
            <a:endParaRPr b="0" lang="en-US" sz="3200" spc="-1" strike="noStrike">
              <a:solidFill>
                <a:srgbClr val="000000"/>
              </a:solidFill>
              <a:latin typeface="Rockwell"/>
            </a:endParaRPr>
          </a:p>
        </p:txBody>
      </p:sp>
      <p:sp>
        <p:nvSpPr>
          <p:cNvPr id="224" name="PlaceHolder 28"/>
          <p:cNvSpPr>
            <a:spLocks noGrp="1"/>
          </p:cNvSpPr>
          <p:nvPr>
            <p:ph type="body"/>
          </p:nvPr>
        </p:nvSpPr>
        <p:spPr>
          <a:xfrm>
            <a:off x="5109840" y="802800"/>
            <a:ext cx="6274800" cy="5249520"/>
          </a:xfrm>
          <a:prstGeom prst="rect">
            <a:avLst/>
          </a:prstGeom>
        </p:spPr>
        <p:txBody>
          <a:bodyPr anchor="ctr"/>
          <a:p>
            <a:pPr marL="228600" indent="-22824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Edit Master text styles</a:t>
            </a:r>
            <a:endParaRPr b="0" lang="en-US" sz="18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0" lang="en-US" sz="1600" spc="-1" strike="noStrike">
                <a:solidFill>
                  <a:srgbClr val="000000"/>
                </a:solidFill>
                <a:latin typeface="Rockwell"/>
              </a:rPr>
              <a:t>Second level</a:t>
            </a:r>
            <a:endParaRPr b="0" lang="en-US" sz="1600" spc="-1" strike="noStrike">
              <a:solidFill>
                <a:srgbClr val="000000"/>
              </a:solidFill>
              <a:latin typeface="Rockwell"/>
            </a:endParaRPr>
          </a:p>
          <a:p>
            <a:pPr lvl="2" marL="1143000" indent="-228240">
              <a:lnSpc>
                <a:spcPct val="120000"/>
              </a:lnSpc>
              <a:spcBef>
                <a:spcPts val="499"/>
              </a:spcBef>
              <a:buClr>
                <a:srgbClr val="f81b02"/>
              </a:buClr>
              <a:buSzPct val="110000"/>
              <a:buFont typeface="Wingdings" charset="2"/>
              <a:buChar char=""/>
            </a:pPr>
            <a:r>
              <a:rPr b="0" lang="en-US" sz="1400" spc="-1" strike="noStrike">
                <a:solidFill>
                  <a:srgbClr val="000000"/>
                </a:solidFill>
                <a:latin typeface="Rockwell"/>
              </a:rPr>
              <a:t>Third level</a:t>
            </a:r>
            <a:endParaRPr b="0" lang="en-US" sz="1400" spc="-1" strike="noStrike">
              <a:solidFill>
                <a:srgbClr val="000000"/>
              </a:solidFill>
              <a:latin typeface="Rockwell"/>
            </a:endParaRPr>
          </a:p>
          <a:p>
            <a:pPr lvl="3" marL="1600200" indent="-228240">
              <a:lnSpc>
                <a:spcPct val="120000"/>
              </a:lnSpc>
              <a:spcBef>
                <a:spcPts val="499"/>
              </a:spcBef>
              <a:buClr>
                <a:srgbClr val="f81b02"/>
              </a:buClr>
              <a:buSzPct val="110000"/>
              <a:buFont typeface="Wingdings" charset="2"/>
              <a:buChar char=""/>
            </a:pPr>
            <a:r>
              <a:rPr b="0" lang="en-US" sz="1200" spc="-1" strike="noStrike">
                <a:solidFill>
                  <a:srgbClr val="000000"/>
                </a:solidFill>
                <a:latin typeface="Rockwell"/>
              </a:rPr>
              <a:t>Fourth level</a:t>
            </a:r>
            <a:endParaRPr b="0" lang="en-US" sz="1200" spc="-1" strike="noStrike">
              <a:solidFill>
                <a:srgbClr val="000000"/>
              </a:solidFill>
              <a:latin typeface="Rockwell"/>
            </a:endParaRPr>
          </a:p>
          <a:p>
            <a:pPr lvl="4" marL="2057400" indent="-228240">
              <a:lnSpc>
                <a:spcPct val="120000"/>
              </a:lnSpc>
              <a:spcBef>
                <a:spcPts val="499"/>
              </a:spcBef>
              <a:buClr>
                <a:srgbClr val="f81b02"/>
              </a:buClr>
              <a:buSzPct val="110000"/>
              <a:buFont typeface="Wingdings" charset="2"/>
              <a:buChar char=""/>
            </a:pPr>
            <a:r>
              <a:rPr b="0" lang="en-US" sz="1200" spc="-1" strike="noStrike">
                <a:solidFill>
                  <a:srgbClr val="000000"/>
                </a:solidFill>
                <a:latin typeface="Rockwell"/>
              </a:rPr>
              <a:t>Fifth level</a:t>
            </a:r>
            <a:endParaRPr b="0" lang="en-US" sz="1200" spc="-1" strike="noStrike">
              <a:solidFill>
                <a:srgbClr val="000000"/>
              </a:solidFill>
              <a:latin typeface="Rockwell"/>
            </a:endParaRPr>
          </a:p>
        </p:txBody>
      </p:sp>
      <p:sp>
        <p:nvSpPr>
          <p:cNvPr id="225" name="PlaceHolder 29"/>
          <p:cNvSpPr>
            <a:spLocks noGrp="1"/>
          </p:cNvSpPr>
          <p:nvPr>
            <p:ph type="body"/>
          </p:nvPr>
        </p:nvSpPr>
        <p:spPr>
          <a:xfrm>
            <a:off x="888480" y="3580200"/>
            <a:ext cx="3501000" cy="1220760"/>
          </a:xfrm>
          <a:prstGeom prst="rect">
            <a:avLst/>
          </a:prstGeom>
        </p:spPr>
        <p:txBody>
          <a:bodyPr/>
          <a:p>
            <a:pPr algn="ctr">
              <a:lnSpc>
                <a:spcPct val="120000"/>
              </a:lnSpc>
              <a:spcBef>
                <a:spcPts val="1001"/>
              </a:spcBef>
            </a:pPr>
            <a:r>
              <a:rPr b="0" lang="en-US" sz="1600" spc="-1" strike="noStrike">
                <a:solidFill>
                  <a:srgbClr val="fffeff"/>
                </a:solidFill>
                <a:latin typeface="Rockwell"/>
              </a:rPr>
              <a:t>Edit Master text styles</a:t>
            </a:r>
            <a:endParaRPr b="0" lang="en-US" sz="1600" spc="-1" strike="noStrike">
              <a:solidFill>
                <a:srgbClr val="000000"/>
              </a:solidFill>
              <a:latin typeface="Rockwell"/>
            </a:endParaRPr>
          </a:p>
        </p:txBody>
      </p:sp>
      <p:sp>
        <p:nvSpPr>
          <p:cNvPr id="226" name="PlaceHolder 30"/>
          <p:cNvSpPr>
            <a:spLocks noGrp="1"/>
          </p:cNvSpPr>
          <p:nvPr>
            <p:ph type="dt"/>
          </p:nvPr>
        </p:nvSpPr>
        <p:spPr>
          <a:xfrm>
            <a:off x="804600" y="320040"/>
            <a:ext cx="3657240" cy="319680"/>
          </a:xfrm>
          <a:prstGeom prst="rect">
            <a:avLst/>
          </a:prstGeom>
        </p:spPr>
        <p:txBody>
          <a:bodyPr anchor="ctr"/>
          <a:p>
            <a:pPr>
              <a:lnSpc>
                <a:spcPct val="100000"/>
              </a:lnSpc>
            </a:pPr>
            <a:fld id="{080BB72B-8559-4E73-87BB-9E2313DDE046}" type="datetime1">
              <a:rPr b="0" lang="en-US" sz="1000" spc="-1" strike="noStrike">
                <a:solidFill>
                  <a:srgbClr val="8b8b8b"/>
                </a:solidFill>
                <a:latin typeface="Rockwell"/>
              </a:rPr>
              <a:t>07/17/2020</a:t>
            </a:fld>
            <a:endParaRPr b="0" lang="en-US" sz="1000" spc="-1" strike="noStrike">
              <a:latin typeface="Times New Roman"/>
            </a:endParaRPr>
          </a:p>
        </p:txBody>
      </p:sp>
      <p:sp>
        <p:nvSpPr>
          <p:cNvPr id="227" name="PlaceHolder 31"/>
          <p:cNvSpPr>
            <a:spLocks noGrp="1"/>
          </p:cNvSpPr>
          <p:nvPr>
            <p:ph type="ftr"/>
          </p:nvPr>
        </p:nvSpPr>
        <p:spPr>
          <a:xfrm>
            <a:off x="804600" y="6226920"/>
            <a:ext cx="10588320" cy="319680"/>
          </a:xfrm>
          <a:prstGeom prst="rect">
            <a:avLst/>
          </a:prstGeom>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
        <p:nvSpPr>
          <p:cNvPr id="228" name="PlaceHolder 32"/>
          <p:cNvSpPr>
            <a:spLocks noGrp="1"/>
          </p:cNvSpPr>
          <p:nvPr>
            <p:ph type="sldNum"/>
          </p:nvPr>
        </p:nvSpPr>
        <p:spPr>
          <a:xfrm>
            <a:off x="10469880" y="320040"/>
            <a:ext cx="914040" cy="319680"/>
          </a:xfrm>
          <a:prstGeom prst="rect">
            <a:avLst/>
          </a:prstGeom>
        </p:spPr>
        <p:txBody>
          <a:bodyPr anchor="ctr"/>
          <a:p>
            <a:pPr algn="r">
              <a:lnSpc>
                <a:spcPct val="100000"/>
              </a:lnSpc>
            </a:pPr>
            <a:fld id="{4C9D7D5F-AC2F-4417-91B5-6F152C1123DF}" type="slidenum">
              <a:rPr b="0" lang="en-US" sz="1000" spc="-1" strike="noStrike">
                <a:solidFill>
                  <a:srgbClr val="8b8b8b"/>
                </a:solidFill>
                <a:latin typeface="Rockwel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5" name="Group 1"/>
          <p:cNvGrpSpPr/>
          <p:nvPr/>
        </p:nvGrpSpPr>
        <p:grpSpPr>
          <a:xfrm>
            <a:off x="-329760" y="-59400"/>
            <a:ext cx="12515760" cy="6923520"/>
            <a:chOff x="-329760" y="-59400"/>
            <a:chExt cx="12515760" cy="6923520"/>
          </a:xfrm>
        </p:grpSpPr>
        <p:sp>
          <p:nvSpPr>
            <p:cNvPr id="266" name="CustomShape 2"/>
            <p:cNvSpPr/>
            <p:nvPr/>
          </p:nvSpPr>
          <p:spPr>
            <a:xfrm>
              <a:off x="-329760" y="1290960"/>
              <a:ext cx="9702360" cy="5573160"/>
            </a:xfrm>
            <a:custGeom>
              <a:avLst/>
              <a:gdLst/>
              <a:ah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360">
              <a:solidFill>
                <a:schemeClr val="tx1">
                  <a:alpha val="20000"/>
                </a:schemeClr>
              </a:solidFill>
              <a:miter/>
            </a:ln>
          </p:spPr>
          <p:style>
            <a:lnRef idx="0"/>
            <a:fillRef idx="0"/>
            <a:effectRef idx="0"/>
            <a:fontRef idx="minor"/>
          </p:style>
        </p:sp>
        <p:sp>
          <p:nvSpPr>
            <p:cNvPr id="267" name="CustomShape 3"/>
            <p:cNvSpPr/>
            <p:nvPr/>
          </p:nvSpPr>
          <p:spPr>
            <a:xfrm>
              <a:off x="670320" y="2010600"/>
              <a:ext cx="7373520" cy="4848480"/>
            </a:xfrm>
            <a:custGeom>
              <a:avLst/>
              <a:gdLst/>
              <a:ah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360">
              <a:solidFill>
                <a:schemeClr val="tx1">
                  <a:alpha val="20000"/>
                </a:schemeClr>
              </a:solidFill>
              <a:miter/>
            </a:ln>
          </p:spPr>
          <p:style>
            <a:lnRef idx="0"/>
            <a:fillRef idx="0"/>
            <a:effectRef idx="0"/>
            <a:fontRef idx="minor"/>
          </p:style>
        </p:sp>
        <p:sp>
          <p:nvSpPr>
            <p:cNvPr id="268" name="CustomShape 4"/>
            <p:cNvSpPr/>
            <p:nvPr/>
          </p:nvSpPr>
          <p:spPr>
            <a:xfrm>
              <a:off x="251280" y="1780920"/>
              <a:ext cx="8035560" cy="5083200"/>
            </a:xfrm>
            <a:custGeom>
              <a:avLst/>
              <a:gdLst/>
              <a:ah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269" name="CustomShape 5"/>
            <p:cNvSpPr/>
            <p:nvPr/>
          </p:nvSpPr>
          <p:spPr>
            <a:xfrm>
              <a:off x="-1080" y="542520"/>
              <a:ext cx="10334160" cy="6321600"/>
            </a:xfrm>
            <a:custGeom>
              <a:avLst/>
              <a:gdLst/>
              <a:ah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360">
              <a:solidFill>
                <a:schemeClr val="tx1">
                  <a:alpha val="20000"/>
                </a:schemeClr>
              </a:solidFill>
              <a:miter/>
            </a:ln>
          </p:spPr>
          <p:style>
            <a:lnRef idx="0"/>
            <a:fillRef idx="0"/>
            <a:effectRef idx="0"/>
            <a:fontRef idx="minor"/>
          </p:style>
        </p:sp>
        <p:sp>
          <p:nvSpPr>
            <p:cNvPr id="270" name="CustomShape 6"/>
            <p:cNvSpPr/>
            <p:nvPr/>
          </p:nvSpPr>
          <p:spPr>
            <a:xfrm>
              <a:off x="3600" y="6178680"/>
              <a:ext cx="504360" cy="681120"/>
            </a:xfrm>
            <a:custGeom>
              <a:avLst/>
              <a:gdLst/>
              <a:ahLst/>
              <a:rect l="l" t="t" r="r" b="b"/>
              <a:pathLst>
                <a:path w="106" h="143">
                  <a:moveTo>
                    <a:pt x="0" y="0"/>
                  </a:moveTo>
                  <a:cubicBezTo>
                    <a:pt x="35" y="54"/>
                    <a:pt x="70" y="101"/>
                    <a:pt x="106" y="143"/>
                  </a:cubicBezTo>
                </a:path>
              </a:pathLst>
            </a:custGeom>
            <a:noFill/>
            <a:ln w="4680">
              <a:solidFill>
                <a:schemeClr val="tx1">
                  <a:alpha val="20000"/>
                </a:schemeClr>
              </a:solidFill>
              <a:miter/>
            </a:ln>
          </p:spPr>
          <p:style>
            <a:lnRef idx="0"/>
            <a:fillRef idx="0"/>
            <a:effectRef idx="0"/>
            <a:fontRef idx="minor"/>
          </p:style>
        </p:sp>
        <p:sp>
          <p:nvSpPr>
            <p:cNvPr id="271" name="CustomShape 7"/>
            <p:cNvSpPr/>
            <p:nvPr/>
          </p:nvSpPr>
          <p:spPr>
            <a:xfrm>
              <a:off x="-1080" y="-59400"/>
              <a:ext cx="11091600" cy="6923520"/>
            </a:xfrm>
            <a:custGeom>
              <a:avLst/>
              <a:gdLst/>
              <a:ah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360">
              <a:solidFill>
                <a:schemeClr val="tx1">
                  <a:alpha val="20000"/>
                </a:schemeClr>
              </a:solidFill>
              <a:miter/>
            </a:ln>
          </p:spPr>
          <p:style>
            <a:lnRef idx="0"/>
            <a:fillRef idx="0"/>
            <a:effectRef idx="0"/>
            <a:fontRef idx="minor"/>
          </p:style>
        </p:sp>
        <p:sp>
          <p:nvSpPr>
            <p:cNvPr id="272" name="CustomShape 8"/>
            <p:cNvSpPr/>
            <p:nvPr/>
          </p:nvSpPr>
          <p:spPr>
            <a:xfrm>
              <a:off x="5426640" y="-1800"/>
              <a:ext cx="5787720" cy="6846840"/>
            </a:xfrm>
            <a:custGeom>
              <a:avLst/>
              <a:gdLst/>
              <a:ahLst/>
              <a:rect l="l" t="t" r="r" b="b"/>
              <a:pathLst>
                <a:path w="1216" h="1436">
                  <a:moveTo>
                    <a:pt x="1094" y="1436"/>
                  </a:moveTo>
                  <a:cubicBezTo>
                    <a:pt x="1216" y="1114"/>
                    <a:pt x="904" y="770"/>
                    <a:pt x="709" y="551"/>
                  </a:cubicBezTo>
                  <a:cubicBezTo>
                    <a:pt x="509" y="327"/>
                    <a:pt x="274" y="127"/>
                    <a:pt x="0" y="0"/>
                  </a:cubicBezTo>
                </a:path>
              </a:pathLst>
            </a:custGeom>
            <a:noFill/>
            <a:ln w="9360">
              <a:solidFill>
                <a:schemeClr val="tx1">
                  <a:alpha val="20000"/>
                </a:schemeClr>
              </a:solidFill>
              <a:miter/>
            </a:ln>
          </p:spPr>
          <p:style>
            <a:lnRef idx="0"/>
            <a:fillRef idx="0"/>
            <a:effectRef idx="0"/>
            <a:fontRef idx="minor"/>
          </p:style>
        </p:sp>
        <p:sp>
          <p:nvSpPr>
            <p:cNvPr id="273" name="CustomShape 9"/>
            <p:cNvSpPr/>
            <p:nvPr/>
          </p:nvSpPr>
          <p:spPr>
            <a:xfrm>
              <a:off x="-1080" y="-1800"/>
              <a:ext cx="1056960" cy="614160"/>
            </a:xfrm>
            <a:custGeom>
              <a:avLst/>
              <a:gdLst/>
              <a:ahLst/>
              <a:rect l="l" t="t" r="r" b="b"/>
              <a:pathLst>
                <a:path w="222" h="129">
                  <a:moveTo>
                    <a:pt x="222" y="0"/>
                  </a:moveTo>
                  <a:cubicBezTo>
                    <a:pt x="152" y="35"/>
                    <a:pt x="76" y="78"/>
                    <a:pt x="0" y="129"/>
                  </a:cubicBezTo>
                </a:path>
              </a:pathLst>
            </a:custGeom>
            <a:noFill/>
            <a:ln w="9360">
              <a:solidFill>
                <a:schemeClr val="tx1">
                  <a:alpha val="20000"/>
                </a:schemeClr>
              </a:solidFill>
              <a:miter/>
            </a:ln>
          </p:spPr>
          <p:style>
            <a:lnRef idx="0"/>
            <a:fillRef idx="0"/>
            <a:effectRef idx="0"/>
            <a:fontRef idx="minor"/>
          </p:style>
        </p:sp>
        <p:sp>
          <p:nvSpPr>
            <p:cNvPr id="274" name="CustomShape 10"/>
            <p:cNvSpPr/>
            <p:nvPr/>
          </p:nvSpPr>
          <p:spPr>
            <a:xfrm>
              <a:off x="5821920" y="-1800"/>
              <a:ext cx="5587560" cy="6865920"/>
            </a:xfrm>
            <a:custGeom>
              <a:avLst/>
              <a:gdLst/>
              <a:ahLst/>
              <a:rect l="l" t="t" r="r" b="b"/>
              <a:pathLst>
                <a:path w="1174" h="1440">
                  <a:moveTo>
                    <a:pt x="1067" y="1440"/>
                  </a:moveTo>
                  <a:cubicBezTo>
                    <a:pt x="1174" y="1124"/>
                    <a:pt x="887" y="797"/>
                    <a:pt x="698" y="577"/>
                  </a:cubicBezTo>
                  <a:cubicBezTo>
                    <a:pt x="500" y="348"/>
                    <a:pt x="270" y="14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275" name="CustomShape 11"/>
            <p:cNvSpPr/>
            <p:nvPr/>
          </p:nvSpPr>
          <p:spPr>
            <a:xfrm>
              <a:off x="3600" y="-6840"/>
              <a:ext cx="595080" cy="352440"/>
            </a:xfrm>
            <a:custGeom>
              <a:avLst/>
              <a:gdLst/>
              <a:ahLst/>
              <a:rect l="l" t="t" r="r" b="b"/>
              <a:pathLst>
                <a:path w="125" h="74">
                  <a:moveTo>
                    <a:pt x="125" y="0"/>
                  </a:moveTo>
                  <a:cubicBezTo>
                    <a:pt x="85" y="22"/>
                    <a:pt x="43" y="47"/>
                    <a:pt x="0" y="74"/>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276" name="CustomShape 12"/>
            <p:cNvSpPr/>
            <p:nvPr/>
          </p:nvSpPr>
          <p:spPr>
            <a:xfrm>
              <a:off x="6012360" y="-1800"/>
              <a:ext cx="5497200" cy="6865920"/>
            </a:xfrm>
            <a:custGeom>
              <a:avLst/>
              <a:gdLst/>
              <a:ahLst/>
              <a:rect l="l" t="t" r="r" b="b"/>
              <a:pathLst>
                <a:path w="1155" h="1440">
                  <a:moveTo>
                    <a:pt x="1056" y="1440"/>
                  </a:moveTo>
                  <a:cubicBezTo>
                    <a:pt x="1155" y="1123"/>
                    <a:pt x="875" y="801"/>
                    <a:pt x="686" y="580"/>
                  </a:cubicBezTo>
                  <a:cubicBezTo>
                    <a:pt x="491" y="352"/>
                    <a:pt x="264" y="145"/>
                    <a:pt x="0" y="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277" name="CustomShape 13"/>
            <p:cNvSpPr/>
            <p:nvPr/>
          </p:nvSpPr>
          <p:spPr>
            <a:xfrm>
              <a:off x="-1080" y="-1800"/>
              <a:ext cx="356760" cy="213480"/>
            </a:xfrm>
            <a:custGeom>
              <a:avLst/>
              <a:gdLst/>
              <a:ahLst/>
              <a:rect l="l" t="t" r="r" b="b"/>
              <a:pathLst>
                <a:path w="75" h="45">
                  <a:moveTo>
                    <a:pt x="75" y="0"/>
                  </a:moveTo>
                  <a:cubicBezTo>
                    <a:pt x="50" y="14"/>
                    <a:pt x="25" y="29"/>
                    <a:pt x="0" y="45"/>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278" name="CustomShape 14"/>
            <p:cNvSpPr/>
            <p:nvPr/>
          </p:nvSpPr>
          <p:spPr>
            <a:xfrm>
              <a:off x="6210720" y="-6840"/>
              <a:ext cx="5522400" cy="6870600"/>
            </a:xfrm>
            <a:custGeom>
              <a:avLst/>
              <a:gdLst/>
              <a:ahLst/>
              <a:rect l="l" t="t" r="r" b="b"/>
              <a:pathLst>
                <a:path w="1160" h="1441">
                  <a:moveTo>
                    <a:pt x="1053" y="1441"/>
                  </a:moveTo>
                  <a:cubicBezTo>
                    <a:pt x="1160" y="1129"/>
                    <a:pt x="892" y="817"/>
                    <a:pt x="705" y="599"/>
                  </a:cubicBezTo>
                  <a:cubicBezTo>
                    <a:pt x="503" y="365"/>
                    <a:pt x="270" y="152"/>
                    <a:pt x="0" y="0"/>
                  </a:cubicBezTo>
                </a:path>
              </a:pathLst>
            </a:custGeom>
            <a:noFill/>
            <a:ln w="9360">
              <a:solidFill>
                <a:schemeClr val="tx1">
                  <a:alpha val="20000"/>
                </a:schemeClr>
              </a:solidFill>
              <a:miter/>
            </a:ln>
          </p:spPr>
          <p:style>
            <a:lnRef idx="0"/>
            <a:fillRef idx="0"/>
            <a:effectRef idx="0"/>
            <a:fontRef idx="minor"/>
          </p:style>
        </p:sp>
        <p:sp>
          <p:nvSpPr>
            <p:cNvPr id="279" name="CustomShape 15"/>
            <p:cNvSpPr/>
            <p:nvPr/>
          </p:nvSpPr>
          <p:spPr>
            <a:xfrm>
              <a:off x="6463080" y="-1800"/>
              <a:ext cx="5412960" cy="6865920"/>
            </a:xfrm>
            <a:custGeom>
              <a:avLst/>
              <a:gdLst/>
              <a:ahLst/>
              <a:rect l="l" t="t" r="r" b="b"/>
              <a:pathLst>
                <a:path w="1137" h="1440">
                  <a:moveTo>
                    <a:pt x="1040" y="1440"/>
                  </a:moveTo>
                  <a:cubicBezTo>
                    <a:pt x="1137" y="1131"/>
                    <a:pt x="883" y="828"/>
                    <a:pt x="698" y="611"/>
                  </a:cubicBezTo>
                  <a:cubicBezTo>
                    <a:pt x="498" y="375"/>
                    <a:pt x="268" y="159"/>
                    <a:pt x="0" y="0"/>
                  </a:cubicBezTo>
                </a:path>
              </a:pathLst>
            </a:custGeom>
            <a:noFill/>
            <a:ln w="9360">
              <a:solidFill>
                <a:schemeClr val="tx1">
                  <a:alpha val="20000"/>
                </a:schemeClr>
              </a:solidFill>
              <a:miter/>
            </a:ln>
          </p:spPr>
          <p:style>
            <a:lnRef idx="0"/>
            <a:fillRef idx="0"/>
            <a:effectRef idx="0"/>
            <a:fontRef idx="minor"/>
          </p:style>
        </p:sp>
        <p:sp>
          <p:nvSpPr>
            <p:cNvPr id="280" name="CustomShape 16"/>
            <p:cNvSpPr/>
            <p:nvPr/>
          </p:nvSpPr>
          <p:spPr>
            <a:xfrm>
              <a:off x="6877440" y="-1800"/>
              <a:ext cx="5036760" cy="6861240"/>
            </a:xfrm>
            <a:custGeom>
              <a:avLst/>
              <a:gdLst/>
              <a:ahLst/>
              <a:rect l="l" t="t" r="r" b="b"/>
              <a:pathLst>
                <a:path w="1058" h="1439">
                  <a:moveTo>
                    <a:pt x="1011" y="1439"/>
                  </a:moveTo>
                  <a:cubicBezTo>
                    <a:pt x="1058" y="1131"/>
                    <a:pt x="825" y="841"/>
                    <a:pt x="648" y="617"/>
                  </a:cubicBezTo>
                  <a:cubicBezTo>
                    <a:pt x="462" y="383"/>
                    <a:pt x="248" y="168"/>
                    <a:pt x="0" y="0"/>
                  </a:cubicBezTo>
                </a:path>
              </a:pathLst>
            </a:custGeom>
            <a:noFill/>
            <a:ln w="9360">
              <a:solidFill>
                <a:schemeClr val="tx1">
                  <a:alpha val="20000"/>
                </a:schemeClr>
              </a:solidFill>
              <a:miter/>
            </a:ln>
          </p:spPr>
          <p:style>
            <a:lnRef idx="0"/>
            <a:fillRef idx="0"/>
            <a:effectRef idx="0"/>
            <a:fontRef idx="minor"/>
          </p:style>
        </p:sp>
        <p:sp>
          <p:nvSpPr>
            <p:cNvPr id="281" name="CustomShape 17"/>
            <p:cNvSpPr/>
            <p:nvPr/>
          </p:nvSpPr>
          <p:spPr>
            <a:xfrm>
              <a:off x="8768160" y="-1800"/>
              <a:ext cx="3417480" cy="2741760"/>
            </a:xfrm>
            <a:custGeom>
              <a:avLst/>
              <a:gdLst/>
              <a:ahLst/>
              <a:rect l="l" t="t" r="r" b="b"/>
              <a:pathLst>
                <a:path w="718" h="575">
                  <a:moveTo>
                    <a:pt x="718" y="575"/>
                  </a:moveTo>
                  <a:cubicBezTo>
                    <a:pt x="500" y="360"/>
                    <a:pt x="260" y="163"/>
                    <a:pt x="0" y="0"/>
                  </a:cubicBezTo>
                </a:path>
              </a:pathLst>
            </a:custGeom>
            <a:noFill/>
            <a:ln w="9360">
              <a:solidFill>
                <a:schemeClr val="tx1">
                  <a:alpha val="20000"/>
                </a:schemeClr>
              </a:solidFill>
              <a:miter/>
            </a:ln>
          </p:spPr>
          <p:style>
            <a:lnRef idx="0"/>
            <a:fillRef idx="0"/>
            <a:effectRef idx="0"/>
            <a:fontRef idx="minor"/>
          </p:style>
        </p:sp>
        <p:sp>
          <p:nvSpPr>
            <p:cNvPr id="282" name="CustomShape 18"/>
            <p:cNvSpPr/>
            <p:nvPr/>
          </p:nvSpPr>
          <p:spPr>
            <a:xfrm>
              <a:off x="9235080" y="2880"/>
              <a:ext cx="2950920" cy="2554920"/>
            </a:xfrm>
            <a:custGeom>
              <a:avLst/>
              <a:gdLst/>
              <a:ahLst/>
              <a:rect l="l" t="t" r="r" b="b"/>
              <a:pathLst>
                <a:path w="620" h="536">
                  <a:moveTo>
                    <a:pt x="620" y="536"/>
                  </a:moveTo>
                  <a:cubicBezTo>
                    <a:pt x="404" y="314"/>
                    <a:pt x="196" y="138"/>
                    <a:pt x="0" y="0"/>
                  </a:cubicBezTo>
                </a:path>
              </a:pathLst>
            </a:custGeom>
            <a:noFill/>
            <a:ln w="9360">
              <a:solidFill>
                <a:schemeClr val="tx1">
                  <a:alpha val="20000"/>
                </a:schemeClr>
              </a:solidFill>
              <a:miter/>
            </a:ln>
          </p:spPr>
          <p:style>
            <a:lnRef idx="0"/>
            <a:fillRef idx="0"/>
            <a:effectRef idx="0"/>
            <a:fontRef idx="minor"/>
          </p:style>
        </p:sp>
        <p:sp>
          <p:nvSpPr>
            <p:cNvPr id="283" name="CustomShape 19"/>
            <p:cNvSpPr/>
            <p:nvPr/>
          </p:nvSpPr>
          <p:spPr>
            <a:xfrm>
              <a:off x="10020960" y="-1800"/>
              <a:ext cx="2165040" cy="1357920"/>
            </a:xfrm>
            <a:custGeom>
              <a:avLst/>
              <a:gdLst/>
              <a:ahLst/>
              <a:rect l="l" t="t" r="r" b="b"/>
              <a:pathLst>
                <a:path w="455" h="285">
                  <a:moveTo>
                    <a:pt x="0" y="0"/>
                  </a:moveTo>
                  <a:cubicBezTo>
                    <a:pt x="153" y="85"/>
                    <a:pt x="308" y="180"/>
                    <a:pt x="455" y="285"/>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284" name="CustomShape 20"/>
            <p:cNvSpPr/>
            <p:nvPr/>
          </p:nvSpPr>
          <p:spPr>
            <a:xfrm>
              <a:off x="11290680" y="-1800"/>
              <a:ext cx="894960" cy="534240"/>
            </a:xfrm>
            <a:custGeom>
              <a:avLst/>
              <a:gdLst/>
              <a:ahLst/>
              <a:rect l="l" t="t" r="r" b="b"/>
              <a:pathLst>
                <a:path w="188" h="112">
                  <a:moveTo>
                    <a:pt x="0" y="0"/>
                  </a:moveTo>
                  <a:cubicBezTo>
                    <a:pt x="63" y="36"/>
                    <a:pt x="126" y="73"/>
                    <a:pt x="188" y="112"/>
                  </a:cubicBezTo>
                </a:path>
              </a:pathLst>
            </a:custGeom>
            <a:noFill/>
            <a:ln w="9360">
              <a:solidFill>
                <a:schemeClr val="tx1">
                  <a:alpha val="20000"/>
                </a:schemeClr>
              </a:solidFill>
              <a:miter/>
            </a:ln>
          </p:spPr>
          <p:style>
            <a:lnRef idx="0"/>
            <a:fillRef idx="0"/>
            <a:effectRef idx="0"/>
            <a:fontRef idx="minor"/>
          </p:style>
        </p:sp>
      </p:grpSp>
      <p:grpSp>
        <p:nvGrpSpPr>
          <p:cNvPr id="285" name="Group 21"/>
          <p:cNvGrpSpPr/>
          <p:nvPr/>
        </p:nvGrpSpPr>
        <p:grpSpPr>
          <a:xfrm>
            <a:off x="805320" y="1698480"/>
            <a:ext cx="5941080" cy="3470400"/>
            <a:chOff x="805320" y="1698480"/>
            <a:chExt cx="5941080" cy="3470400"/>
          </a:xfrm>
        </p:grpSpPr>
        <p:sp>
          <p:nvSpPr>
            <p:cNvPr id="286" name="CustomShape 22"/>
            <p:cNvSpPr/>
            <p:nvPr/>
          </p:nvSpPr>
          <p:spPr>
            <a:xfrm>
              <a:off x="805320" y="1698480"/>
              <a:ext cx="594108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7" name="CustomShape 23"/>
            <p:cNvSpPr/>
            <p:nvPr/>
          </p:nvSpPr>
          <p:spPr>
            <a:xfrm rot="10800000">
              <a:off x="3618360" y="489672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88" name="CustomShape 24"/>
            <p:cNvSpPr/>
            <p:nvPr/>
          </p:nvSpPr>
          <p:spPr>
            <a:xfrm>
              <a:off x="805320" y="2274480"/>
              <a:ext cx="594108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289" name="PlaceHolder 25"/>
          <p:cNvSpPr>
            <a:spLocks noGrp="1"/>
          </p:cNvSpPr>
          <p:nvPr>
            <p:ph type="body"/>
          </p:nvPr>
        </p:nvSpPr>
        <p:spPr>
          <a:xfrm>
            <a:off x="7543440" y="0"/>
            <a:ext cx="4647960" cy="6857640"/>
          </a:xfrm>
          <a:prstGeom prst="rect">
            <a:avLst/>
          </a:prstGeom>
        </p:spPr>
        <p:txBody>
          <a:bodyPr lIns="90000" rIns="90000" tIns="45000" bIns="45000"/>
          <a:p>
            <a:pPr algn="ctr">
              <a:lnSpc>
                <a:spcPct val="100000"/>
              </a:lnSpc>
            </a:pPr>
            <a:r>
              <a:rPr b="0" lang="en-US" sz="3200" spc="-1" strike="noStrike">
                <a:solidFill>
                  <a:srgbClr val="000000"/>
                </a:solidFill>
                <a:latin typeface="Rockwell"/>
              </a:rPr>
              <a:t>Click icon to add picture</a:t>
            </a:r>
            <a:endParaRPr b="0" lang="en-US" sz="3200" spc="-1" strike="noStrike">
              <a:solidFill>
                <a:srgbClr val="000000"/>
              </a:solidFill>
              <a:latin typeface="Rockwell"/>
            </a:endParaRPr>
          </a:p>
        </p:txBody>
      </p:sp>
      <p:sp>
        <p:nvSpPr>
          <p:cNvPr id="290" name="PlaceHolder 26"/>
          <p:cNvSpPr>
            <a:spLocks noGrp="1"/>
          </p:cNvSpPr>
          <p:nvPr>
            <p:ph type="title"/>
          </p:nvPr>
        </p:nvSpPr>
        <p:spPr>
          <a:xfrm>
            <a:off x="885600" y="2360160"/>
            <a:ext cx="5776200" cy="1177560"/>
          </a:xfrm>
          <a:prstGeom prst="rect">
            <a:avLst/>
          </a:prstGeom>
        </p:spPr>
        <p:txBody>
          <a:bodyPr lIns="228600" rIns="228600" tIns="228600" bIns="0" anchor="b">
            <a:normAutofit/>
          </a:bodyPr>
          <a:p>
            <a:pPr algn="ctr">
              <a:lnSpc>
                <a:spcPct val="85000"/>
              </a:lnSpc>
            </a:pPr>
            <a:r>
              <a:rPr b="0" lang="en-US" sz="3600" spc="-148" strike="noStrike">
                <a:solidFill>
                  <a:srgbClr val="fffeff"/>
                </a:solidFill>
                <a:latin typeface="Calibri Light"/>
              </a:rPr>
              <a:t>Click to edit Master title style</a:t>
            </a:r>
            <a:endParaRPr b="0" lang="en-US" sz="3600" spc="-1" strike="noStrike">
              <a:solidFill>
                <a:srgbClr val="000000"/>
              </a:solidFill>
              <a:latin typeface="Rockwell"/>
            </a:endParaRPr>
          </a:p>
        </p:txBody>
      </p:sp>
      <p:sp>
        <p:nvSpPr>
          <p:cNvPr id="291" name="PlaceHolder 27"/>
          <p:cNvSpPr>
            <a:spLocks noGrp="1"/>
          </p:cNvSpPr>
          <p:nvPr>
            <p:ph type="body"/>
          </p:nvPr>
        </p:nvSpPr>
        <p:spPr>
          <a:xfrm>
            <a:off x="885600" y="3544920"/>
            <a:ext cx="5776200" cy="1273680"/>
          </a:xfrm>
          <a:prstGeom prst="rect">
            <a:avLst/>
          </a:prstGeom>
        </p:spPr>
        <p:txBody>
          <a:bodyPr>
            <a:normAutofit/>
          </a:bodyPr>
          <a:p>
            <a:pPr algn="ctr">
              <a:lnSpc>
                <a:spcPct val="120000"/>
              </a:lnSpc>
              <a:spcBef>
                <a:spcPts val="1001"/>
              </a:spcBef>
            </a:pPr>
            <a:r>
              <a:rPr b="0" lang="en-US" sz="1800" spc="-1" strike="noStrike">
                <a:solidFill>
                  <a:srgbClr val="fffeff"/>
                </a:solidFill>
                <a:latin typeface="Rockwell"/>
              </a:rPr>
              <a:t>Edit Master text styles</a:t>
            </a:r>
            <a:endParaRPr b="0" lang="en-US" sz="1800" spc="-1" strike="noStrike">
              <a:solidFill>
                <a:srgbClr val="000000"/>
              </a:solidFill>
              <a:latin typeface="Rockwell"/>
            </a:endParaRPr>
          </a:p>
        </p:txBody>
      </p:sp>
      <p:sp>
        <p:nvSpPr>
          <p:cNvPr id="292" name="PlaceHolder 28"/>
          <p:cNvSpPr>
            <a:spLocks noGrp="1"/>
          </p:cNvSpPr>
          <p:nvPr>
            <p:ph type="dt"/>
          </p:nvPr>
        </p:nvSpPr>
        <p:spPr>
          <a:xfrm>
            <a:off x="804600" y="320040"/>
            <a:ext cx="3657240" cy="319680"/>
          </a:xfrm>
          <a:prstGeom prst="rect">
            <a:avLst/>
          </a:prstGeom>
        </p:spPr>
        <p:txBody>
          <a:bodyPr anchor="ctr"/>
          <a:p>
            <a:pPr>
              <a:lnSpc>
                <a:spcPct val="100000"/>
              </a:lnSpc>
            </a:pPr>
            <a:fld id="{B21EF1CE-05CF-40C0-96BD-F151B263E6DE}" type="datetime1">
              <a:rPr b="0" lang="en-US" sz="1000" spc="-1" strike="noStrike">
                <a:solidFill>
                  <a:srgbClr val="8b8b8b"/>
                </a:solidFill>
                <a:latin typeface="Rockwell"/>
              </a:rPr>
              <a:t>07/17/2020</a:t>
            </a:fld>
            <a:endParaRPr b="0" lang="en-US" sz="1000" spc="-1" strike="noStrike">
              <a:latin typeface="Times New Roman"/>
            </a:endParaRPr>
          </a:p>
        </p:txBody>
      </p:sp>
      <p:sp>
        <p:nvSpPr>
          <p:cNvPr id="293" name="PlaceHolder 29"/>
          <p:cNvSpPr>
            <a:spLocks noGrp="1"/>
          </p:cNvSpPr>
          <p:nvPr>
            <p:ph type="ftr"/>
          </p:nvPr>
        </p:nvSpPr>
        <p:spPr>
          <a:xfrm>
            <a:off x="804600" y="6226920"/>
            <a:ext cx="5941800" cy="319680"/>
          </a:xfrm>
          <a:prstGeom prst="rect">
            <a:avLst/>
          </a:prstGeom>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
        <p:nvSpPr>
          <p:cNvPr id="294" name="PlaceHolder 30"/>
          <p:cNvSpPr>
            <a:spLocks noGrp="1"/>
          </p:cNvSpPr>
          <p:nvPr>
            <p:ph type="sldNum"/>
          </p:nvPr>
        </p:nvSpPr>
        <p:spPr>
          <a:xfrm>
            <a:off x="5828400" y="320040"/>
            <a:ext cx="914040" cy="319680"/>
          </a:xfrm>
          <a:prstGeom prst="rect">
            <a:avLst/>
          </a:prstGeom>
        </p:spPr>
        <p:txBody>
          <a:bodyPr anchor="ctr"/>
          <a:p>
            <a:pPr algn="r">
              <a:lnSpc>
                <a:spcPct val="100000"/>
              </a:lnSpc>
            </a:pPr>
            <a:fld id="{AF8094A6-7F0F-4B00-B320-DEBBDC0C5EA7}" type="slidenum">
              <a:rPr b="0" lang="en-US" sz="1000" spc="-1" strike="noStrike">
                <a:solidFill>
                  <a:srgbClr val="8b8b8b"/>
                </a:solidFill>
                <a:latin typeface="Rockwel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1759320" y="2075400"/>
            <a:ext cx="8679600" cy="1748520"/>
          </a:xfrm>
          <a:prstGeom prst="rect">
            <a:avLst/>
          </a:prstGeom>
          <a:noFill/>
          <a:ln>
            <a:noFill/>
          </a:ln>
        </p:spPr>
        <p:txBody>
          <a:bodyPr lIns="228600" rIns="228600" tIns="228600" bIns="0" anchor="b">
            <a:normAutofit/>
          </a:bodyPr>
          <a:p>
            <a:pPr algn="ctr">
              <a:lnSpc>
                <a:spcPct val="80000"/>
              </a:lnSpc>
            </a:pPr>
            <a:r>
              <a:rPr b="0" lang="en-US" sz="5400" spc="-148" strike="noStrike">
                <a:solidFill>
                  <a:srgbClr val="fffeff"/>
                </a:solidFill>
                <a:latin typeface="Calibri Light"/>
              </a:rPr>
              <a:t>Cultural Suceptibility to Social Engineering</a:t>
            </a:r>
            <a:endParaRPr b="0" lang="en-US" sz="5400" spc="-1" strike="noStrike">
              <a:solidFill>
                <a:srgbClr val="000000"/>
              </a:solidFill>
              <a:latin typeface="Rockwell"/>
            </a:endParaRPr>
          </a:p>
        </p:txBody>
      </p:sp>
      <p:sp>
        <p:nvSpPr>
          <p:cNvPr id="332" name="TextShape 2"/>
          <p:cNvSpPr txBox="1"/>
          <p:nvPr/>
        </p:nvSpPr>
        <p:spPr>
          <a:xfrm>
            <a:off x="1759320" y="3906360"/>
            <a:ext cx="8673120" cy="1322280"/>
          </a:xfrm>
          <a:prstGeom prst="rect">
            <a:avLst/>
          </a:prstGeom>
          <a:noFill/>
          <a:ln>
            <a:noFill/>
          </a:ln>
        </p:spPr>
        <p:txBody>
          <a:bodyPr tIns="0">
            <a:normAutofit/>
          </a:bodyPr>
          <a:p>
            <a:pPr algn="ctr">
              <a:lnSpc>
                <a:spcPct val="100000"/>
              </a:lnSpc>
              <a:spcBef>
                <a:spcPts val="1001"/>
              </a:spcBef>
            </a:pPr>
            <a:r>
              <a:rPr b="0" lang="en-US" sz="2800" spc="-1" strike="noStrike">
                <a:solidFill>
                  <a:srgbClr val="fffeff"/>
                </a:solidFill>
                <a:latin typeface="Rockwell"/>
              </a:rPr>
              <a:t>Information Gathering: Institutions &amp; Norms</a:t>
            </a:r>
            <a:endParaRPr b="0" lang="en-US" sz="2800" spc="-1" strike="noStrike">
              <a:latin typeface="Arial"/>
            </a:endParaRPr>
          </a:p>
        </p:txBody>
      </p:sp>
      <p:sp>
        <p:nvSpPr>
          <p:cNvPr id="333" name="TextShape 3"/>
          <p:cNvSpPr txBox="1"/>
          <p:nvPr/>
        </p:nvSpPr>
        <p:spPr>
          <a:xfrm>
            <a:off x="804600" y="6226920"/>
            <a:ext cx="10588320" cy="319680"/>
          </a:xfrm>
          <a:prstGeom prst="rect">
            <a:avLst/>
          </a:prstGeom>
          <a:noFill/>
          <a:ln>
            <a:noFill/>
          </a:ln>
        </p:spPr>
        <p:txBody>
          <a:bodyPr anchor="ctr"/>
          <a:p>
            <a:pPr algn="ct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45000"/>
          </a:srgbClr>
        </a:solidFill>
      </p:bgPr>
    </p:bg>
    <p:spTree>
      <p:nvGrpSpPr>
        <p:cNvPr id="1" name=""/>
        <p:cNvGrpSpPr/>
        <p:nvPr/>
      </p:nvGrpSpPr>
      <p:grpSpPr>
        <a:xfrm>
          <a:off x="0" y="0"/>
          <a:ext cx="0" cy="0"/>
          <a:chOff x="0" y="0"/>
          <a:chExt cx="0" cy="0"/>
        </a:xfrm>
      </p:grpSpPr>
      <p:grpSp>
        <p:nvGrpSpPr>
          <p:cNvPr id="363" name="Group 1"/>
          <p:cNvGrpSpPr/>
          <p:nvPr/>
        </p:nvGrpSpPr>
        <p:grpSpPr>
          <a:xfrm>
            <a:off x="-329760" y="-59400"/>
            <a:ext cx="12515760" cy="6923520"/>
            <a:chOff x="-329760" y="-59400"/>
            <a:chExt cx="12515760" cy="6923520"/>
          </a:xfrm>
        </p:grpSpPr>
        <p:sp>
          <p:nvSpPr>
            <p:cNvPr id="364" name="CustomShape 2"/>
            <p:cNvSpPr/>
            <p:nvPr/>
          </p:nvSpPr>
          <p:spPr>
            <a:xfrm>
              <a:off x="-329760" y="1290960"/>
              <a:ext cx="9702360" cy="5573160"/>
            </a:xfrm>
            <a:custGeom>
              <a:avLst/>
              <a:gdLst/>
              <a:ah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360">
              <a:solidFill>
                <a:schemeClr val="tx1">
                  <a:alpha val="20000"/>
                </a:schemeClr>
              </a:solidFill>
              <a:miter/>
            </a:ln>
          </p:spPr>
          <p:style>
            <a:lnRef idx="0"/>
            <a:fillRef idx="0"/>
            <a:effectRef idx="0"/>
            <a:fontRef idx="minor"/>
          </p:style>
        </p:sp>
        <p:sp>
          <p:nvSpPr>
            <p:cNvPr id="365" name="CustomShape 3"/>
            <p:cNvSpPr/>
            <p:nvPr/>
          </p:nvSpPr>
          <p:spPr>
            <a:xfrm>
              <a:off x="670320" y="2010600"/>
              <a:ext cx="7373520" cy="4848480"/>
            </a:xfrm>
            <a:custGeom>
              <a:avLst/>
              <a:gdLst/>
              <a:ah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360">
              <a:solidFill>
                <a:schemeClr val="tx1">
                  <a:alpha val="20000"/>
                </a:schemeClr>
              </a:solidFill>
              <a:miter/>
            </a:ln>
          </p:spPr>
          <p:style>
            <a:lnRef idx="0"/>
            <a:fillRef idx="0"/>
            <a:effectRef idx="0"/>
            <a:fontRef idx="minor"/>
          </p:style>
        </p:sp>
        <p:sp>
          <p:nvSpPr>
            <p:cNvPr id="366" name="CustomShape 4"/>
            <p:cNvSpPr/>
            <p:nvPr/>
          </p:nvSpPr>
          <p:spPr>
            <a:xfrm>
              <a:off x="251280" y="1780920"/>
              <a:ext cx="8035560" cy="5083200"/>
            </a:xfrm>
            <a:custGeom>
              <a:avLst/>
              <a:gdLst/>
              <a:ah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67" name="CustomShape 5"/>
            <p:cNvSpPr/>
            <p:nvPr/>
          </p:nvSpPr>
          <p:spPr>
            <a:xfrm>
              <a:off x="-1080" y="542520"/>
              <a:ext cx="10334160" cy="6321600"/>
            </a:xfrm>
            <a:custGeom>
              <a:avLst/>
              <a:gdLst/>
              <a:ah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360">
              <a:solidFill>
                <a:schemeClr val="tx1">
                  <a:alpha val="20000"/>
                </a:schemeClr>
              </a:solidFill>
              <a:miter/>
            </a:ln>
          </p:spPr>
          <p:style>
            <a:lnRef idx="0"/>
            <a:fillRef idx="0"/>
            <a:effectRef idx="0"/>
            <a:fontRef idx="minor"/>
          </p:style>
        </p:sp>
        <p:sp>
          <p:nvSpPr>
            <p:cNvPr id="368" name="CustomShape 6"/>
            <p:cNvSpPr/>
            <p:nvPr/>
          </p:nvSpPr>
          <p:spPr>
            <a:xfrm>
              <a:off x="3600" y="6178680"/>
              <a:ext cx="504360" cy="681120"/>
            </a:xfrm>
            <a:custGeom>
              <a:avLst/>
              <a:gdLst/>
              <a:ahLst/>
              <a:rect l="l" t="t" r="r" b="b"/>
              <a:pathLst>
                <a:path w="106" h="143">
                  <a:moveTo>
                    <a:pt x="0" y="0"/>
                  </a:moveTo>
                  <a:cubicBezTo>
                    <a:pt x="35" y="54"/>
                    <a:pt x="70" y="101"/>
                    <a:pt x="106" y="143"/>
                  </a:cubicBezTo>
                </a:path>
              </a:pathLst>
            </a:custGeom>
            <a:noFill/>
            <a:ln w="4680">
              <a:solidFill>
                <a:schemeClr val="tx1">
                  <a:alpha val="20000"/>
                </a:schemeClr>
              </a:solidFill>
              <a:miter/>
            </a:ln>
          </p:spPr>
          <p:style>
            <a:lnRef idx="0"/>
            <a:fillRef idx="0"/>
            <a:effectRef idx="0"/>
            <a:fontRef idx="minor"/>
          </p:style>
        </p:sp>
        <p:sp>
          <p:nvSpPr>
            <p:cNvPr id="369" name="CustomShape 7"/>
            <p:cNvSpPr/>
            <p:nvPr/>
          </p:nvSpPr>
          <p:spPr>
            <a:xfrm>
              <a:off x="-1080" y="-59400"/>
              <a:ext cx="11091600" cy="6923520"/>
            </a:xfrm>
            <a:custGeom>
              <a:avLst/>
              <a:gdLst/>
              <a:ah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360">
              <a:solidFill>
                <a:schemeClr val="tx1">
                  <a:alpha val="20000"/>
                </a:schemeClr>
              </a:solidFill>
              <a:miter/>
            </a:ln>
          </p:spPr>
          <p:style>
            <a:lnRef idx="0"/>
            <a:fillRef idx="0"/>
            <a:effectRef idx="0"/>
            <a:fontRef idx="minor"/>
          </p:style>
        </p:sp>
        <p:sp>
          <p:nvSpPr>
            <p:cNvPr id="370" name="CustomShape 8"/>
            <p:cNvSpPr/>
            <p:nvPr/>
          </p:nvSpPr>
          <p:spPr>
            <a:xfrm>
              <a:off x="5426640" y="-1800"/>
              <a:ext cx="5787720" cy="6846840"/>
            </a:xfrm>
            <a:custGeom>
              <a:avLst/>
              <a:gdLst/>
              <a:ahLst/>
              <a:rect l="l" t="t" r="r" b="b"/>
              <a:pathLst>
                <a:path w="1216" h="1436">
                  <a:moveTo>
                    <a:pt x="1094" y="1436"/>
                  </a:moveTo>
                  <a:cubicBezTo>
                    <a:pt x="1216" y="1114"/>
                    <a:pt x="904" y="770"/>
                    <a:pt x="709" y="551"/>
                  </a:cubicBezTo>
                  <a:cubicBezTo>
                    <a:pt x="509" y="327"/>
                    <a:pt x="274" y="127"/>
                    <a:pt x="0" y="0"/>
                  </a:cubicBezTo>
                </a:path>
              </a:pathLst>
            </a:custGeom>
            <a:noFill/>
            <a:ln w="9360">
              <a:solidFill>
                <a:schemeClr val="tx1">
                  <a:alpha val="20000"/>
                </a:schemeClr>
              </a:solidFill>
              <a:miter/>
            </a:ln>
          </p:spPr>
          <p:style>
            <a:lnRef idx="0"/>
            <a:fillRef idx="0"/>
            <a:effectRef idx="0"/>
            <a:fontRef idx="minor"/>
          </p:style>
        </p:sp>
        <p:sp>
          <p:nvSpPr>
            <p:cNvPr id="371" name="CustomShape 9"/>
            <p:cNvSpPr/>
            <p:nvPr/>
          </p:nvSpPr>
          <p:spPr>
            <a:xfrm>
              <a:off x="-1080" y="-1800"/>
              <a:ext cx="1056960" cy="614160"/>
            </a:xfrm>
            <a:custGeom>
              <a:avLst/>
              <a:gdLst/>
              <a:ahLst/>
              <a:rect l="l" t="t" r="r" b="b"/>
              <a:pathLst>
                <a:path w="222" h="129">
                  <a:moveTo>
                    <a:pt x="222" y="0"/>
                  </a:moveTo>
                  <a:cubicBezTo>
                    <a:pt x="152" y="35"/>
                    <a:pt x="76" y="78"/>
                    <a:pt x="0" y="129"/>
                  </a:cubicBezTo>
                </a:path>
              </a:pathLst>
            </a:custGeom>
            <a:noFill/>
            <a:ln w="9360">
              <a:solidFill>
                <a:schemeClr val="tx1">
                  <a:alpha val="20000"/>
                </a:schemeClr>
              </a:solidFill>
              <a:miter/>
            </a:ln>
          </p:spPr>
          <p:style>
            <a:lnRef idx="0"/>
            <a:fillRef idx="0"/>
            <a:effectRef idx="0"/>
            <a:fontRef idx="minor"/>
          </p:style>
        </p:sp>
        <p:sp>
          <p:nvSpPr>
            <p:cNvPr id="372" name="CustomShape 10"/>
            <p:cNvSpPr/>
            <p:nvPr/>
          </p:nvSpPr>
          <p:spPr>
            <a:xfrm>
              <a:off x="5821920" y="-1800"/>
              <a:ext cx="5587560" cy="6865920"/>
            </a:xfrm>
            <a:custGeom>
              <a:avLst/>
              <a:gdLst/>
              <a:ahLst/>
              <a:rect l="l" t="t" r="r" b="b"/>
              <a:pathLst>
                <a:path w="1174" h="1440">
                  <a:moveTo>
                    <a:pt x="1067" y="1440"/>
                  </a:moveTo>
                  <a:cubicBezTo>
                    <a:pt x="1174" y="1124"/>
                    <a:pt x="887" y="797"/>
                    <a:pt x="698" y="577"/>
                  </a:cubicBezTo>
                  <a:cubicBezTo>
                    <a:pt x="500" y="348"/>
                    <a:pt x="270" y="14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73" name="CustomShape 11"/>
            <p:cNvSpPr/>
            <p:nvPr/>
          </p:nvSpPr>
          <p:spPr>
            <a:xfrm>
              <a:off x="3600" y="-6840"/>
              <a:ext cx="595080" cy="352440"/>
            </a:xfrm>
            <a:custGeom>
              <a:avLst/>
              <a:gdLst/>
              <a:ahLst/>
              <a:rect l="l" t="t" r="r" b="b"/>
              <a:pathLst>
                <a:path w="125" h="74">
                  <a:moveTo>
                    <a:pt x="125" y="0"/>
                  </a:moveTo>
                  <a:cubicBezTo>
                    <a:pt x="85" y="22"/>
                    <a:pt x="43" y="47"/>
                    <a:pt x="0" y="74"/>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74" name="CustomShape 12"/>
            <p:cNvSpPr/>
            <p:nvPr/>
          </p:nvSpPr>
          <p:spPr>
            <a:xfrm>
              <a:off x="6012360" y="-1800"/>
              <a:ext cx="5497200" cy="6865920"/>
            </a:xfrm>
            <a:custGeom>
              <a:avLst/>
              <a:gdLst/>
              <a:ahLst/>
              <a:rect l="l" t="t" r="r" b="b"/>
              <a:pathLst>
                <a:path w="1155" h="1440">
                  <a:moveTo>
                    <a:pt x="1056" y="1440"/>
                  </a:moveTo>
                  <a:cubicBezTo>
                    <a:pt x="1155" y="1123"/>
                    <a:pt x="875" y="801"/>
                    <a:pt x="686" y="580"/>
                  </a:cubicBezTo>
                  <a:cubicBezTo>
                    <a:pt x="491" y="352"/>
                    <a:pt x="264" y="145"/>
                    <a:pt x="0" y="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375" name="CustomShape 13"/>
            <p:cNvSpPr/>
            <p:nvPr/>
          </p:nvSpPr>
          <p:spPr>
            <a:xfrm>
              <a:off x="-1080" y="-1800"/>
              <a:ext cx="356760" cy="213480"/>
            </a:xfrm>
            <a:custGeom>
              <a:avLst/>
              <a:gdLst/>
              <a:ahLst/>
              <a:rect l="l" t="t" r="r" b="b"/>
              <a:pathLst>
                <a:path w="75" h="45">
                  <a:moveTo>
                    <a:pt x="75" y="0"/>
                  </a:moveTo>
                  <a:cubicBezTo>
                    <a:pt x="50" y="14"/>
                    <a:pt x="25" y="29"/>
                    <a:pt x="0" y="45"/>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376" name="CustomShape 14"/>
            <p:cNvSpPr/>
            <p:nvPr/>
          </p:nvSpPr>
          <p:spPr>
            <a:xfrm>
              <a:off x="6210720" y="-6840"/>
              <a:ext cx="5522400" cy="6870600"/>
            </a:xfrm>
            <a:custGeom>
              <a:avLst/>
              <a:gdLst/>
              <a:ahLst/>
              <a:rect l="l" t="t" r="r" b="b"/>
              <a:pathLst>
                <a:path w="1160" h="1441">
                  <a:moveTo>
                    <a:pt x="1053" y="1441"/>
                  </a:moveTo>
                  <a:cubicBezTo>
                    <a:pt x="1160" y="1129"/>
                    <a:pt x="892" y="817"/>
                    <a:pt x="705" y="599"/>
                  </a:cubicBezTo>
                  <a:cubicBezTo>
                    <a:pt x="503" y="365"/>
                    <a:pt x="270" y="152"/>
                    <a:pt x="0" y="0"/>
                  </a:cubicBezTo>
                </a:path>
              </a:pathLst>
            </a:custGeom>
            <a:noFill/>
            <a:ln w="9360">
              <a:solidFill>
                <a:schemeClr val="tx1">
                  <a:alpha val="20000"/>
                </a:schemeClr>
              </a:solidFill>
              <a:miter/>
            </a:ln>
          </p:spPr>
          <p:style>
            <a:lnRef idx="0"/>
            <a:fillRef idx="0"/>
            <a:effectRef idx="0"/>
            <a:fontRef idx="minor"/>
          </p:style>
        </p:sp>
        <p:sp>
          <p:nvSpPr>
            <p:cNvPr id="377" name="CustomShape 15"/>
            <p:cNvSpPr/>
            <p:nvPr/>
          </p:nvSpPr>
          <p:spPr>
            <a:xfrm>
              <a:off x="6463080" y="-1800"/>
              <a:ext cx="5412960" cy="6865920"/>
            </a:xfrm>
            <a:custGeom>
              <a:avLst/>
              <a:gdLst/>
              <a:ahLst/>
              <a:rect l="l" t="t" r="r" b="b"/>
              <a:pathLst>
                <a:path w="1137" h="1440">
                  <a:moveTo>
                    <a:pt x="1040" y="1440"/>
                  </a:moveTo>
                  <a:cubicBezTo>
                    <a:pt x="1137" y="1131"/>
                    <a:pt x="883" y="828"/>
                    <a:pt x="698" y="611"/>
                  </a:cubicBezTo>
                  <a:cubicBezTo>
                    <a:pt x="498" y="375"/>
                    <a:pt x="268" y="159"/>
                    <a:pt x="0" y="0"/>
                  </a:cubicBezTo>
                </a:path>
              </a:pathLst>
            </a:custGeom>
            <a:noFill/>
            <a:ln w="9360">
              <a:solidFill>
                <a:schemeClr val="tx1">
                  <a:alpha val="20000"/>
                </a:schemeClr>
              </a:solidFill>
              <a:miter/>
            </a:ln>
          </p:spPr>
          <p:style>
            <a:lnRef idx="0"/>
            <a:fillRef idx="0"/>
            <a:effectRef idx="0"/>
            <a:fontRef idx="minor"/>
          </p:style>
        </p:sp>
        <p:sp>
          <p:nvSpPr>
            <p:cNvPr id="378" name="CustomShape 16"/>
            <p:cNvSpPr/>
            <p:nvPr/>
          </p:nvSpPr>
          <p:spPr>
            <a:xfrm>
              <a:off x="6877440" y="-1800"/>
              <a:ext cx="5036760" cy="6861240"/>
            </a:xfrm>
            <a:custGeom>
              <a:avLst/>
              <a:gdLst/>
              <a:ahLst/>
              <a:rect l="l" t="t" r="r" b="b"/>
              <a:pathLst>
                <a:path w="1058" h="1439">
                  <a:moveTo>
                    <a:pt x="1011" y="1439"/>
                  </a:moveTo>
                  <a:cubicBezTo>
                    <a:pt x="1058" y="1131"/>
                    <a:pt x="825" y="841"/>
                    <a:pt x="648" y="617"/>
                  </a:cubicBezTo>
                  <a:cubicBezTo>
                    <a:pt x="462" y="383"/>
                    <a:pt x="248" y="168"/>
                    <a:pt x="0" y="0"/>
                  </a:cubicBezTo>
                </a:path>
              </a:pathLst>
            </a:custGeom>
            <a:noFill/>
            <a:ln w="9360">
              <a:solidFill>
                <a:schemeClr val="tx1">
                  <a:alpha val="20000"/>
                </a:schemeClr>
              </a:solidFill>
              <a:miter/>
            </a:ln>
          </p:spPr>
          <p:style>
            <a:lnRef idx="0"/>
            <a:fillRef idx="0"/>
            <a:effectRef idx="0"/>
            <a:fontRef idx="minor"/>
          </p:style>
        </p:sp>
        <p:sp>
          <p:nvSpPr>
            <p:cNvPr id="379" name="CustomShape 17"/>
            <p:cNvSpPr/>
            <p:nvPr/>
          </p:nvSpPr>
          <p:spPr>
            <a:xfrm>
              <a:off x="8768160" y="-1800"/>
              <a:ext cx="3417480" cy="2741760"/>
            </a:xfrm>
            <a:custGeom>
              <a:avLst/>
              <a:gdLst/>
              <a:ahLst/>
              <a:rect l="l" t="t" r="r" b="b"/>
              <a:pathLst>
                <a:path w="718" h="575">
                  <a:moveTo>
                    <a:pt x="718" y="575"/>
                  </a:moveTo>
                  <a:cubicBezTo>
                    <a:pt x="500" y="360"/>
                    <a:pt x="260" y="163"/>
                    <a:pt x="0" y="0"/>
                  </a:cubicBezTo>
                </a:path>
              </a:pathLst>
            </a:custGeom>
            <a:noFill/>
            <a:ln w="9360">
              <a:solidFill>
                <a:schemeClr val="tx1">
                  <a:alpha val="20000"/>
                </a:schemeClr>
              </a:solidFill>
              <a:miter/>
            </a:ln>
          </p:spPr>
          <p:style>
            <a:lnRef idx="0"/>
            <a:fillRef idx="0"/>
            <a:effectRef idx="0"/>
            <a:fontRef idx="minor"/>
          </p:style>
        </p:sp>
        <p:sp>
          <p:nvSpPr>
            <p:cNvPr id="380" name="CustomShape 18"/>
            <p:cNvSpPr/>
            <p:nvPr/>
          </p:nvSpPr>
          <p:spPr>
            <a:xfrm>
              <a:off x="9235080" y="2880"/>
              <a:ext cx="2950920" cy="2554920"/>
            </a:xfrm>
            <a:custGeom>
              <a:avLst/>
              <a:gdLst/>
              <a:ahLst/>
              <a:rect l="l" t="t" r="r" b="b"/>
              <a:pathLst>
                <a:path w="620" h="536">
                  <a:moveTo>
                    <a:pt x="620" y="536"/>
                  </a:moveTo>
                  <a:cubicBezTo>
                    <a:pt x="404" y="314"/>
                    <a:pt x="196" y="138"/>
                    <a:pt x="0" y="0"/>
                  </a:cubicBezTo>
                </a:path>
              </a:pathLst>
            </a:custGeom>
            <a:noFill/>
            <a:ln w="9360">
              <a:solidFill>
                <a:schemeClr val="tx1">
                  <a:alpha val="20000"/>
                </a:schemeClr>
              </a:solidFill>
              <a:miter/>
            </a:ln>
          </p:spPr>
          <p:style>
            <a:lnRef idx="0"/>
            <a:fillRef idx="0"/>
            <a:effectRef idx="0"/>
            <a:fontRef idx="minor"/>
          </p:style>
        </p:sp>
        <p:sp>
          <p:nvSpPr>
            <p:cNvPr id="381" name="CustomShape 19"/>
            <p:cNvSpPr/>
            <p:nvPr/>
          </p:nvSpPr>
          <p:spPr>
            <a:xfrm>
              <a:off x="10020960" y="-1800"/>
              <a:ext cx="2165040" cy="1357920"/>
            </a:xfrm>
            <a:custGeom>
              <a:avLst/>
              <a:gdLst/>
              <a:ahLst/>
              <a:rect l="l" t="t" r="r" b="b"/>
              <a:pathLst>
                <a:path w="455" h="285">
                  <a:moveTo>
                    <a:pt x="0" y="0"/>
                  </a:moveTo>
                  <a:cubicBezTo>
                    <a:pt x="153" y="85"/>
                    <a:pt x="308" y="180"/>
                    <a:pt x="455" y="285"/>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82" name="CustomShape 20"/>
            <p:cNvSpPr/>
            <p:nvPr/>
          </p:nvSpPr>
          <p:spPr>
            <a:xfrm>
              <a:off x="11290680" y="-1800"/>
              <a:ext cx="894960" cy="534240"/>
            </a:xfrm>
            <a:custGeom>
              <a:avLst/>
              <a:gdLst/>
              <a:ahLst/>
              <a:rect l="l" t="t" r="r" b="b"/>
              <a:pathLst>
                <a:path w="188" h="112">
                  <a:moveTo>
                    <a:pt x="0" y="0"/>
                  </a:moveTo>
                  <a:cubicBezTo>
                    <a:pt x="63" y="36"/>
                    <a:pt x="126" y="73"/>
                    <a:pt x="188" y="112"/>
                  </a:cubicBezTo>
                </a:path>
              </a:pathLst>
            </a:custGeom>
            <a:noFill/>
            <a:ln w="9360">
              <a:solidFill>
                <a:schemeClr val="tx1">
                  <a:alpha val="20000"/>
                </a:schemeClr>
              </a:solidFill>
              <a:miter/>
            </a:ln>
          </p:spPr>
          <p:style>
            <a:lnRef idx="0"/>
            <a:fillRef idx="0"/>
            <a:effectRef idx="0"/>
            <a:fontRef idx="minor"/>
          </p:style>
        </p:sp>
      </p:grpSp>
      <p:grpSp>
        <p:nvGrpSpPr>
          <p:cNvPr id="383" name="Group 21"/>
          <p:cNvGrpSpPr/>
          <p:nvPr/>
        </p:nvGrpSpPr>
        <p:grpSpPr>
          <a:xfrm>
            <a:off x="1669320" y="1186560"/>
            <a:ext cx="8848080" cy="4477680"/>
            <a:chOff x="1669320" y="1186560"/>
            <a:chExt cx="8848080" cy="4477680"/>
          </a:xfrm>
        </p:grpSpPr>
        <p:sp>
          <p:nvSpPr>
            <p:cNvPr id="384" name="CustomShape 22"/>
            <p:cNvSpPr/>
            <p:nvPr/>
          </p:nvSpPr>
          <p:spPr>
            <a:xfrm>
              <a:off x="1674000" y="1186560"/>
              <a:ext cx="8843400" cy="71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85" name="CustomShape 23"/>
            <p:cNvSpPr/>
            <p:nvPr/>
          </p:nvSpPr>
          <p:spPr>
            <a:xfrm rot="10800000">
              <a:off x="5892840" y="5313600"/>
              <a:ext cx="406800" cy="35064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86" name="CustomShape 24"/>
            <p:cNvSpPr/>
            <p:nvPr/>
          </p:nvSpPr>
          <p:spPr>
            <a:xfrm>
              <a:off x="1669320" y="1991160"/>
              <a:ext cx="8845200" cy="332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sp>
        <p:nvSpPr>
          <p:cNvPr id="387" name="CustomShape 25"/>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388" name="Group 26"/>
          <p:cNvGrpSpPr/>
          <p:nvPr/>
        </p:nvGrpSpPr>
        <p:grpSpPr>
          <a:xfrm>
            <a:off x="-329760" y="-59400"/>
            <a:ext cx="12515760" cy="6923520"/>
            <a:chOff x="-329760" y="-59400"/>
            <a:chExt cx="12515760" cy="6923520"/>
          </a:xfrm>
        </p:grpSpPr>
        <p:sp>
          <p:nvSpPr>
            <p:cNvPr id="389" name="CustomShape 27"/>
            <p:cNvSpPr/>
            <p:nvPr/>
          </p:nvSpPr>
          <p:spPr>
            <a:xfrm>
              <a:off x="-329760" y="1290960"/>
              <a:ext cx="9702360" cy="5573160"/>
            </a:xfrm>
            <a:custGeom>
              <a:avLst/>
              <a:gdLst/>
              <a:ah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360">
              <a:solidFill>
                <a:schemeClr val="tx1">
                  <a:alpha val="20000"/>
                </a:schemeClr>
              </a:solidFill>
              <a:miter/>
            </a:ln>
          </p:spPr>
          <p:style>
            <a:lnRef idx="0"/>
            <a:fillRef idx="0"/>
            <a:effectRef idx="0"/>
            <a:fontRef idx="minor"/>
          </p:style>
        </p:sp>
        <p:sp>
          <p:nvSpPr>
            <p:cNvPr id="390" name="CustomShape 28"/>
            <p:cNvSpPr/>
            <p:nvPr/>
          </p:nvSpPr>
          <p:spPr>
            <a:xfrm>
              <a:off x="670320" y="2010600"/>
              <a:ext cx="7373520" cy="4848480"/>
            </a:xfrm>
            <a:custGeom>
              <a:avLst/>
              <a:gdLst/>
              <a:ah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360">
              <a:solidFill>
                <a:schemeClr val="tx1">
                  <a:alpha val="20000"/>
                </a:schemeClr>
              </a:solidFill>
              <a:miter/>
            </a:ln>
          </p:spPr>
          <p:style>
            <a:lnRef idx="0"/>
            <a:fillRef idx="0"/>
            <a:effectRef idx="0"/>
            <a:fontRef idx="minor"/>
          </p:style>
        </p:sp>
        <p:sp>
          <p:nvSpPr>
            <p:cNvPr id="391" name="CustomShape 29"/>
            <p:cNvSpPr/>
            <p:nvPr/>
          </p:nvSpPr>
          <p:spPr>
            <a:xfrm>
              <a:off x="251280" y="1780920"/>
              <a:ext cx="8035560" cy="5083200"/>
            </a:xfrm>
            <a:custGeom>
              <a:avLst/>
              <a:gdLst/>
              <a:ah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92" name="CustomShape 30"/>
            <p:cNvSpPr/>
            <p:nvPr/>
          </p:nvSpPr>
          <p:spPr>
            <a:xfrm>
              <a:off x="-1080" y="542520"/>
              <a:ext cx="10334160" cy="6321600"/>
            </a:xfrm>
            <a:custGeom>
              <a:avLst/>
              <a:gdLst/>
              <a:ah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360">
              <a:solidFill>
                <a:schemeClr val="tx1">
                  <a:alpha val="20000"/>
                </a:schemeClr>
              </a:solidFill>
              <a:miter/>
            </a:ln>
          </p:spPr>
          <p:style>
            <a:lnRef idx="0"/>
            <a:fillRef idx="0"/>
            <a:effectRef idx="0"/>
            <a:fontRef idx="minor"/>
          </p:style>
        </p:sp>
        <p:sp>
          <p:nvSpPr>
            <p:cNvPr id="393" name="CustomShape 31"/>
            <p:cNvSpPr/>
            <p:nvPr/>
          </p:nvSpPr>
          <p:spPr>
            <a:xfrm>
              <a:off x="3600" y="6178680"/>
              <a:ext cx="504360" cy="681120"/>
            </a:xfrm>
            <a:custGeom>
              <a:avLst/>
              <a:gdLst/>
              <a:ahLst/>
              <a:rect l="l" t="t" r="r" b="b"/>
              <a:pathLst>
                <a:path w="106" h="143">
                  <a:moveTo>
                    <a:pt x="0" y="0"/>
                  </a:moveTo>
                  <a:cubicBezTo>
                    <a:pt x="35" y="54"/>
                    <a:pt x="70" y="101"/>
                    <a:pt x="106" y="143"/>
                  </a:cubicBezTo>
                </a:path>
              </a:pathLst>
            </a:custGeom>
            <a:noFill/>
            <a:ln w="4680">
              <a:solidFill>
                <a:schemeClr val="tx1">
                  <a:alpha val="20000"/>
                </a:schemeClr>
              </a:solidFill>
              <a:miter/>
            </a:ln>
          </p:spPr>
          <p:style>
            <a:lnRef idx="0"/>
            <a:fillRef idx="0"/>
            <a:effectRef idx="0"/>
            <a:fontRef idx="minor"/>
          </p:style>
        </p:sp>
        <p:sp>
          <p:nvSpPr>
            <p:cNvPr id="394" name="CustomShape 32"/>
            <p:cNvSpPr/>
            <p:nvPr/>
          </p:nvSpPr>
          <p:spPr>
            <a:xfrm>
              <a:off x="-1080" y="-59400"/>
              <a:ext cx="11091600" cy="6923520"/>
            </a:xfrm>
            <a:custGeom>
              <a:avLst/>
              <a:gdLst/>
              <a:ah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360">
              <a:solidFill>
                <a:schemeClr val="tx1">
                  <a:alpha val="20000"/>
                </a:schemeClr>
              </a:solidFill>
              <a:miter/>
            </a:ln>
          </p:spPr>
          <p:style>
            <a:lnRef idx="0"/>
            <a:fillRef idx="0"/>
            <a:effectRef idx="0"/>
            <a:fontRef idx="minor"/>
          </p:style>
        </p:sp>
        <p:sp>
          <p:nvSpPr>
            <p:cNvPr id="395" name="CustomShape 33"/>
            <p:cNvSpPr/>
            <p:nvPr/>
          </p:nvSpPr>
          <p:spPr>
            <a:xfrm>
              <a:off x="5426640" y="-1800"/>
              <a:ext cx="5787720" cy="6846840"/>
            </a:xfrm>
            <a:custGeom>
              <a:avLst/>
              <a:gdLst/>
              <a:ahLst/>
              <a:rect l="l" t="t" r="r" b="b"/>
              <a:pathLst>
                <a:path w="1216" h="1436">
                  <a:moveTo>
                    <a:pt x="1094" y="1436"/>
                  </a:moveTo>
                  <a:cubicBezTo>
                    <a:pt x="1216" y="1114"/>
                    <a:pt x="904" y="770"/>
                    <a:pt x="709" y="551"/>
                  </a:cubicBezTo>
                  <a:cubicBezTo>
                    <a:pt x="509" y="327"/>
                    <a:pt x="274" y="127"/>
                    <a:pt x="0" y="0"/>
                  </a:cubicBezTo>
                </a:path>
              </a:pathLst>
            </a:custGeom>
            <a:noFill/>
            <a:ln w="9360">
              <a:solidFill>
                <a:schemeClr val="tx1">
                  <a:alpha val="20000"/>
                </a:schemeClr>
              </a:solidFill>
              <a:miter/>
            </a:ln>
          </p:spPr>
          <p:style>
            <a:lnRef idx="0"/>
            <a:fillRef idx="0"/>
            <a:effectRef idx="0"/>
            <a:fontRef idx="minor"/>
          </p:style>
        </p:sp>
        <p:sp>
          <p:nvSpPr>
            <p:cNvPr id="396" name="CustomShape 34"/>
            <p:cNvSpPr/>
            <p:nvPr/>
          </p:nvSpPr>
          <p:spPr>
            <a:xfrm>
              <a:off x="-1080" y="-1800"/>
              <a:ext cx="1056960" cy="614160"/>
            </a:xfrm>
            <a:custGeom>
              <a:avLst/>
              <a:gdLst/>
              <a:ahLst/>
              <a:rect l="l" t="t" r="r" b="b"/>
              <a:pathLst>
                <a:path w="222" h="129">
                  <a:moveTo>
                    <a:pt x="222" y="0"/>
                  </a:moveTo>
                  <a:cubicBezTo>
                    <a:pt x="152" y="35"/>
                    <a:pt x="76" y="78"/>
                    <a:pt x="0" y="129"/>
                  </a:cubicBezTo>
                </a:path>
              </a:pathLst>
            </a:custGeom>
            <a:noFill/>
            <a:ln w="9360">
              <a:solidFill>
                <a:schemeClr val="tx1">
                  <a:alpha val="20000"/>
                </a:schemeClr>
              </a:solidFill>
              <a:miter/>
            </a:ln>
          </p:spPr>
          <p:style>
            <a:lnRef idx="0"/>
            <a:fillRef idx="0"/>
            <a:effectRef idx="0"/>
            <a:fontRef idx="minor"/>
          </p:style>
        </p:sp>
        <p:sp>
          <p:nvSpPr>
            <p:cNvPr id="397" name="CustomShape 35"/>
            <p:cNvSpPr/>
            <p:nvPr/>
          </p:nvSpPr>
          <p:spPr>
            <a:xfrm>
              <a:off x="5821920" y="-1800"/>
              <a:ext cx="5587560" cy="6865920"/>
            </a:xfrm>
            <a:custGeom>
              <a:avLst/>
              <a:gdLst/>
              <a:ahLst/>
              <a:rect l="l" t="t" r="r" b="b"/>
              <a:pathLst>
                <a:path w="1174" h="1440">
                  <a:moveTo>
                    <a:pt x="1067" y="1440"/>
                  </a:moveTo>
                  <a:cubicBezTo>
                    <a:pt x="1174" y="1124"/>
                    <a:pt x="887" y="797"/>
                    <a:pt x="698" y="577"/>
                  </a:cubicBezTo>
                  <a:cubicBezTo>
                    <a:pt x="500" y="348"/>
                    <a:pt x="270" y="14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98" name="CustomShape 36"/>
            <p:cNvSpPr/>
            <p:nvPr/>
          </p:nvSpPr>
          <p:spPr>
            <a:xfrm>
              <a:off x="3600" y="-6840"/>
              <a:ext cx="595080" cy="352440"/>
            </a:xfrm>
            <a:custGeom>
              <a:avLst/>
              <a:gdLst/>
              <a:ahLst/>
              <a:rect l="l" t="t" r="r" b="b"/>
              <a:pathLst>
                <a:path w="125" h="74">
                  <a:moveTo>
                    <a:pt x="125" y="0"/>
                  </a:moveTo>
                  <a:cubicBezTo>
                    <a:pt x="85" y="22"/>
                    <a:pt x="43" y="47"/>
                    <a:pt x="0" y="74"/>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99" name="CustomShape 37"/>
            <p:cNvSpPr/>
            <p:nvPr/>
          </p:nvSpPr>
          <p:spPr>
            <a:xfrm>
              <a:off x="6012360" y="-1800"/>
              <a:ext cx="5497200" cy="6865920"/>
            </a:xfrm>
            <a:custGeom>
              <a:avLst/>
              <a:gdLst/>
              <a:ahLst/>
              <a:rect l="l" t="t" r="r" b="b"/>
              <a:pathLst>
                <a:path w="1155" h="1440">
                  <a:moveTo>
                    <a:pt x="1056" y="1440"/>
                  </a:moveTo>
                  <a:cubicBezTo>
                    <a:pt x="1155" y="1123"/>
                    <a:pt x="875" y="801"/>
                    <a:pt x="686" y="580"/>
                  </a:cubicBezTo>
                  <a:cubicBezTo>
                    <a:pt x="491" y="352"/>
                    <a:pt x="264" y="145"/>
                    <a:pt x="0" y="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400" name="CustomShape 38"/>
            <p:cNvSpPr/>
            <p:nvPr/>
          </p:nvSpPr>
          <p:spPr>
            <a:xfrm>
              <a:off x="-1080" y="-1800"/>
              <a:ext cx="356760" cy="213480"/>
            </a:xfrm>
            <a:custGeom>
              <a:avLst/>
              <a:gdLst/>
              <a:ahLst/>
              <a:rect l="l" t="t" r="r" b="b"/>
              <a:pathLst>
                <a:path w="75" h="45">
                  <a:moveTo>
                    <a:pt x="75" y="0"/>
                  </a:moveTo>
                  <a:cubicBezTo>
                    <a:pt x="50" y="14"/>
                    <a:pt x="25" y="29"/>
                    <a:pt x="0" y="45"/>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401" name="CustomShape 39"/>
            <p:cNvSpPr/>
            <p:nvPr/>
          </p:nvSpPr>
          <p:spPr>
            <a:xfrm>
              <a:off x="6210720" y="-6840"/>
              <a:ext cx="5522400" cy="6870600"/>
            </a:xfrm>
            <a:custGeom>
              <a:avLst/>
              <a:gdLst/>
              <a:ahLst/>
              <a:rect l="l" t="t" r="r" b="b"/>
              <a:pathLst>
                <a:path w="1160" h="1441">
                  <a:moveTo>
                    <a:pt x="1053" y="1441"/>
                  </a:moveTo>
                  <a:cubicBezTo>
                    <a:pt x="1160" y="1129"/>
                    <a:pt x="892" y="817"/>
                    <a:pt x="705" y="599"/>
                  </a:cubicBezTo>
                  <a:cubicBezTo>
                    <a:pt x="503" y="365"/>
                    <a:pt x="270" y="152"/>
                    <a:pt x="0" y="0"/>
                  </a:cubicBezTo>
                </a:path>
              </a:pathLst>
            </a:custGeom>
            <a:noFill/>
            <a:ln w="9360">
              <a:solidFill>
                <a:schemeClr val="tx1">
                  <a:alpha val="20000"/>
                </a:schemeClr>
              </a:solidFill>
              <a:miter/>
            </a:ln>
          </p:spPr>
          <p:style>
            <a:lnRef idx="0"/>
            <a:fillRef idx="0"/>
            <a:effectRef idx="0"/>
            <a:fontRef idx="minor"/>
          </p:style>
        </p:sp>
        <p:sp>
          <p:nvSpPr>
            <p:cNvPr id="402" name="CustomShape 40"/>
            <p:cNvSpPr/>
            <p:nvPr/>
          </p:nvSpPr>
          <p:spPr>
            <a:xfrm>
              <a:off x="6463080" y="-1800"/>
              <a:ext cx="5412960" cy="6865920"/>
            </a:xfrm>
            <a:custGeom>
              <a:avLst/>
              <a:gdLst/>
              <a:ahLst/>
              <a:rect l="l" t="t" r="r" b="b"/>
              <a:pathLst>
                <a:path w="1137" h="1440">
                  <a:moveTo>
                    <a:pt x="1040" y="1440"/>
                  </a:moveTo>
                  <a:cubicBezTo>
                    <a:pt x="1137" y="1131"/>
                    <a:pt x="883" y="828"/>
                    <a:pt x="698" y="611"/>
                  </a:cubicBezTo>
                  <a:cubicBezTo>
                    <a:pt x="498" y="375"/>
                    <a:pt x="268" y="159"/>
                    <a:pt x="0" y="0"/>
                  </a:cubicBezTo>
                </a:path>
              </a:pathLst>
            </a:custGeom>
            <a:noFill/>
            <a:ln w="9360">
              <a:solidFill>
                <a:schemeClr val="tx1">
                  <a:alpha val="20000"/>
                </a:schemeClr>
              </a:solidFill>
              <a:miter/>
            </a:ln>
          </p:spPr>
          <p:style>
            <a:lnRef idx="0"/>
            <a:fillRef idx="0"/>
            <a:effectRef idx="0"/>
            <a:fontRef idx="minor"/>
          </p:style>
        </p:sp>
        <p:sp>
          <p:nvSpPr>
            <p:cNvPr id="403" name="CustomShape 41"/>
            <p:cNvSpPr/>
            <p:nvPr/>
          </p:nvSpPr>
          <p:spPr>
            <a:xfrm>
              <a:off x="6877440" y="-1800"/>
              <a:ext cx="5036760" cy="6861240"/>
            </a:xfrm>
            <a:custGeom>
              <a:avLst/>
              <a:gdLst/>
              <a:ahLst/>
              <a:rect l="l" t="t" r="r" b="b"/>
              <a:pathLst>
                <a:path w="1058" h="1439">
                  <a:moveTo>
                    <a:pt x="1011" y="1439"/>
                  </a:moveTo>
                  <a:cubicBezTo>
                    <a:pt x="1058" y="1131"/>
                    <a:pt x="825" y="841"/>
                    <a:pt x="648" y="617"/>
                  </a:cubicBezTo>
                  <a:cubicBezTo>
                    <a:pt x="462" y="383"/>
                    <a:pt x="248" y="168"/>
                    <a:pt x="0" y="0"/>
                  </a:cubicBezTo>
                </a:path>
              </a:pathLst>
            </a:custGeom>
            <a:noFill/>
            <a:ln w="9360">
              <a:solidFill>
                <a:schemeClr val="tx1">
                  <a:alpha val="20000"/>
                </a:schemeClr>
              </a:solidFill>
              <a:miter/>
            </a:ln>
          </p:spPr>
          <p:style>
            <a:lnRef idx="0"/>
            <a:fillRef idx="0"/>
            <a:effectRef idx="0"/>
            <a:fontRef idx="minor"/>
          </p:style>
        </p:sp>
        <p:sp>
          <p:nvSpPr>
            <p:cNvPr id="404" name="CustomShape 42"/>
            <p:cNvSpPr/>
            <p:nvPr/>
          </p:nvSpPr>
          <p:spPr>
            <a:xfrm>
              <a:off x="8768160" y="-1800"/>
              <a:ext cx="3417480" cy="2741760"/>
            </a:xfrm>
            <a:custGeom>
              <a:avLst/>
              <a:gdLst/>
              <a:ahLst/>
              <a:rect l="l" t="t" r="r" b="b"/>
              <a:pathLst>
                <a:path w="718" h="575">
                  <a:moveTo>
                    <a:pt x="718" y="575"/>
                  </a:moveTo>
                  <a:cubicBezTo>
                    <a:pt x="500" y="360"/>
                    <a:pt x="260" y="163"/>
                    <a:pt x="0" y="0"/>
                  </a:cubicBezTo>
                </a:path>
              </a:pathLst>
            </a:custGeom>
            <a:noFill/>
            <a:ln w="9360">
              <a:solidFill>
                <a:schemeClr val="tx1">
                  <a:alpha val="20000"/>
                </a:schemeClr>
              </a:solidFill>
              <a:miter/>
            </a:ln>
          </p:spPr>
          <p:style>
            <a:lnRef idx="0"/>
            <a:fillRef idx="0"/>
            <a:effectRef idx="0"/>
            <a:fontRef idx="minor"/>
          </p:style>
        </p:sp>
        <p:sp>
          <p:nvSpPr>
            <p:cNvPr id="405" name="CustomShape 43"/>
            <p:cNvSpPr/>
            <p:nvPr/>
          </p:nvSpPr>
          <p:spPr>
            <a:xfrm>
              <a:off x="9235080" y="2880"/>
              <a:ext cx="2950920" cy="2554920"/>
            </a:xfrm>
            <a:custGeom>
              <a:avLst/>
              <a:gdLst/>
              <a:ahLst/>
              <a:rect l="l" t="t" r="r" b="b"/>
              <a:pathLst>
                <a:path w="620" h="536">
                  <a:moveTo>
                    <a:pt x="620" y="536"/>
                  </a:moveTo>
                  <a:cubicBezTo>
                    <a:pt x="404" y="314"/>
                    <a:pt x="196" y="138"/>
                    <a:pt x="0" y="0"/>
                  </a:cubicBezTo>
                </a:path>
              </a:pathLst>
            </a:custGeom>
            <a:noFill/>
            <a:ln w="9360">
              <a:solidFill>
                <a:schemeClr val="tx1">
                  <a:alpha val="20000"/>
                </a:schemeClr>
              </a:solidFill>
              <a:miter/>
            </a:ln>
          </p:spPr>
          <p:style>
            <a:lnRef idx="0"/>
            <a:fillRef idx="0"/>
            <a:effectRef idx="0"/>
            <a:fontRef idx="minor"/>
          </p:style>
        </p:sp>
        <p:sp>
          <p:nvSpPr>
            <p:cNvPr id="406" name="CustomShape 44"/>
            <p:cNvSpPr/>
            <p:nvPr/>
          </p:nvSpPr>
          <p:spPr>
            <a:xfrm>
              <a:off x="10020960" y="-1800"/>
              <a:ext cx="2165040" cy="1357920"/>
            </a:xfrm>
            <a:custGeom>
              <a:avLst/>
              <a:gdLst/>
              <a:ahLst/>
              <a:rect l="l" t="t" r="r" b="b"/>
              <a:pathLst>
                <a:path w="455" h="285">
                  <a:moveTo>
                    <a:pt x="0" y="0"/>
                  </a:moveTo>
                  <a:cubicBezTo>
                    <a:pt x="153" y="85"/>
                    <a:pt x="308" y="180"/>
                    <a:pt x="455" y="285"/>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407" name="CustomShape 45"/>
            <p:cNvSpPr/>
            <p:nvPr/>
          </p:nvSpPr>
          <p:spPr>
            <a:xfrm>
              <a:off x="11290680" y="-1800"/>
              <a:ext cx="894960" cy="534240"/>
            </a:xfrm>
            <a:custGeom>
              <a:avLst/>
              <a:gdLst/>
              <a:ahLst/>
              <a:rect l="l" t="t" r="r" b="b"/>
              <a:pathLst>
                <a:path w="188" h="112">
                  <a:moveTo>
                    <a:pt x="0" y="0"/>
                  </a:moveTo>
                  <a:cubicBezTo>
                    <a:pt x="63" y="36"/>
                    <a:pt x="126" y="73"/>
                    <a:pt x="188" y="112"/>
                  </a:cubicBezTo>
                </a:path>
              </a:pathLst>
            </a:custGeom>
            <a:noFill/>
            <a:ln w="9360">
              <a:solidFill>
                <a:schemeClr val="tx1">
                  <a:alpha val="20000"/>
                </a:schemeClr>
              </a:solidFill>
              <a:miter/>
            </a:ln>
          </p:spPr>
          <p:style>
            <a:lnRef idx="0"/>
            <a:fillRef idx="0"/>
            <a:effectRef idx="0"/>
            <a:fontRef idx="minor"/>
          </p:style>
        </p:sp>
      </p:grpSp>
      <p:sp>
        <p:nvSpPr>
          <p:cNvPr id="408" name="CustomShape 46"/>
          <p:cNvSpPr/>
          <p:nvPr/>
        </p:nvSpPr>
        <p:spPr>
          <a:xfrm rot="20931600">
            <a:off x="2173680" y="2448360"/>
            <a:ext cx="4418280" cy="4259160"/>
          </a:xfrm>
          <a:custGeom>
            <a:avLst/>
            <a:gdLst/>
            <a:ah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409" name="CustomShape 47"/>
          <p:cNvSpPr/>
          <p:nvPr/>
        </p:nvSpPr>
        <p:spPr>
          <a:xfrm>
            <a:off x="2354400" y="691920"/>
            <a:ext cx="7761600" cy="5342760"/>
          </a:xfrm>
          <a:custGeom>
            <a:avLst/>
            <a:gdLst/>
            <a:ah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280">
            <a:noFill/>
          </a:ln>
        </p:spPr>
        <p:style>
          <a:lnRef idx="2">
            <a:schemeClr val="accent1">
              <a:shade val="50000"/>
            </a:schemeClr>
          </a:lnRef>
          <a:fillRef idx="1">
            <a:schemeClr val="accent1"/>
          </a:fillRef>
          <a:effectRef idx="0">
            <a:schemeClr val="accent1"/>
          </a:effectRef>
          <a:fontRef idx="minor"/>
        </p:style>
      </p:sp>
      <p:sp>
        <p:nvSpPr>
          <p:cNvPr id="410" name="TextShape 48"/>
          <p:cNvSpPr txBox="1"/>
          <p:nvPr/>
        </p:nvSpPr>
        <p:spPr>
          <a:xfrm>
            <a:off x="2063880" y="835560"/>
            <a:ext cx="6959160" cy="1662120"/>
          </a:xfrm>
          <a:prstGeom prst="rect">
            <a:avLst/>
          </a:prstGeom>
          <a:noFill/>
          <a:ln>
            <a:noFill/>
          </a:ln>
        </p:spPr>
        <p:txBody>
          <a:bodyPr lIns="228600" rIns="228600" tIns="228600" bIns="0" anchor="b">
            <a:normAutofit/>
          </a:bodyPr>
          <a:p>
            <a:pPr algn="ctr">
              <a:lnSpc>
                <a:spcPct val="80000"/>
              </a:lnSpc>
            </a:pPr>
            <a:r>
              <a:rPr b="1" lang="en-US" sz="6600" spc="-148" strike="noStrike">
                <a:solidFill>
                  <a:srgbClr val="fffeff"/>
                </a:solidFill>
                <a:latin typeface="Times New Roman"/>
              </a:rPr>
              <a:t>Thank You </a:t>
            </a:r>
            <a:endParaRPr b="0" lang="en-US" sz="6600" spc="-1" strike="noStrike">
              <a:solidFill>
                <a:srgbClr val="000000"/>
              </a:solidFill>
              <a:latin typeface="Rockwell"/>
            </a:endParaRPr>
          </a:p>
        </p:txBody>
      </p:sp>
      <p:sp>
        <p:nvSpPr>
          <p:cNvPr id="411" name="TextShape 49"/>
          <p:cNvSpPr txBox="1"/>
          <p:nvPr/>
        </p:nvSpPr>
        <p:spPr>
          <a:xfrm>
            <a:off x="804600" y="6402240"/>
            <a:ext cx="10588320" cy="319680"/>
          </a:xfrm>
          <a:prstGeom prst="rect">
            <a:avLst/>
          </a:prstGeom>
          <a:noFill/>
          <a:ln>
            <a:noFill/>
          </a:ln>
        </p:spPr>
        <p:txBody>
          <a:bodyPr anchor="ctr">
            <a:normAutofit/>
          </a:bodyPr>
          <a:p>
            <a:pPr algn="ctr">
              <a:lnSpc>
                <a:spcPct val="100000"/>
              </a:lnSpc>
              <a:spcAft>
                <a:spcPts val="601"/>
              </a:spcAft>
            </a:pPr>
            <a:r>
              <a:rPr b="0" lang="en-US" sz="1000" spc="-1" strike="noStrike">
                <a:solidFill>
                  <a:srgbClr val="8b8b8b"/>
                </a:solidFill>
                <a:latin typeface="Rockwell"/>
              </a:rPr>
              <a:t>https:/ramirogonzalez.org</a:t>
            </a:r>
            <a:endParaRPr b="0" lang="en-US" sz="1000" spc="-1" strike="noStrike">
              <a:latin typeface="Times New Roman"/>
            </a:endParaRPr>
          </a:p>
        </p:txBody>
      </p:sp>
      <p:pic>
        <p:nvPicPr>
          <p:cNvPr id="412" name="Graphic 36" descr=""/>
          <p:cNvPicPr/>
          <p:nvPr/>
        </p:nvPicPr>
        <p:blipFill>
          <a:blip r:embed="rId1"/>
          <a:stretch/>
        </p:blipFill>
        <p:spPr>
          <a:xfrm>
            <a:off x="4817160" y="2651400"/>
            <a:ext cx="556920" cy="556920"/>
          </a:xfrm>
          <a:prstGeom prst="rect">
            <a:avLst/>
          </a:prstGeom>
          <a:ln>
            <a:noFill/>
          </a:ln>
        </p:spPr>
      </p:pic>
      <p:pic>
        <p:nvPicPr>
          <p:cNvPr id="413" name="Graphic 59" descr=""/>
          <p:cNvPicPr/>
          <p:nvPr/>
        </p:nvPicPr>
        <p:blipFill>
          <a:blip r:embed="rId2"/>
          <a:stretch/>
        </p:blipFill>
        <p:spPr>
          <a:xfrm>
            <a:off x="4850640" y="3261240"/>
            <a:ext cx="486360" cy="486360"/>
          </a:xfrm>
          <a:prstGeom prst="rect">
            <a:avLst/>
          </a:prstGeom>
          <a:ln>
            <a:noFill/>
          </a:ln>
        </p:spPr>
      </p:pic>
      <p:pic>
        <p:nvPicPr>
          <p:cNvPr id="414" name="Graphic 73" descr=""/>
          <p:cNvPicPr/>
          <p:nvPr/>
        </p:nvPicPr>
        <p:blipFill>
          <a:blip r:embed="rId3"/>
          <a:stretch/>
        </p:blipFill>
        <p:spPr>
          <a:xfrm>
            <a:off x="4782960" y="3897360"/>
            <a:ext cx="590760" cy="590760"/>
          </a:xfrm>
          <a:prstGeom prst="rect">
            <a:avLst/>
          </a:prstGeom>
          <a:ln>
            <a:noFill/>
          </a:ln>
        </p:spPr>
      </p:pic>
      <p:sp>
        <p:nvSpPr>
          <p:cNvPr id="415" name="CustomShape 50"/>
          <p:cNvSpPr/>
          <p:nvPr/>
        </p:nvSpPr>
        <p:spPr>
          <a:xfrm>
            <a:off x="5388480" y="2765880"/>
            <a:ext cx="4031280" cy="2010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Rockwell"/>
              </a:rPr>
              <a:t>Ramiro Gonzalez</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Rockwell"/>
              </a:rPr>
              <a:t>+1 209-962-2524</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Rockwell"/>
              </a:rPr>
              <a:t>rgonzalez69@ucmerce.edu</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3344040" y="2074680"/>
            <a:ext cx="5490000" cy="1689120"/>
          </a:xfrm>
          <a:prstGeom prst="rect">
            <a:avLst/>
          </a:prstGeom>
          <a:noFill/>
          <a:ln>
            <a:noFill/>
          </a:ln>
        </p:spPr>
        <p:txBody>
          <a:bodyPr lIns="228600" rIns="228600" tIns="228600" bIns="0" anchor="ctr">
            <a:normAutofit/>
          </a:bodyPr>
          <a:p>
            <a:pPr algn="ctr">
              <a:lnSpc>
                <a:spcPct val="85000"/>
              </a:lnSpc>
            </a:pPr>
            <a:r>
              <a:rPr b="1" lang="en-US" sz="4400" spc="-148" strike="noStrike">
                <a:solidFill>
                  <a:srgbClr val="fffeff"/>
                </a:solidFill>
                <a:latin typeface="Calibri Light"/>
              </a:rPr>
              <a:t>Culture</a:t>
            </a:r>
            <a:endParaRPr b="0" lang="en-US" sz="4400" spc="-1" strike="noStrike">
              <a:solidFill>
                <a:srgbClr val="000000"/>
              </a:solidFill>
              <a:latin typeface="Rockwell"/>
            </a:endParaRPr>
          </a:p>
        </p:txBody>
      </p:sp>
      <p:sp>
        <p:nvSpPr>
          <p:cNvPr id="335" name="TextShape 2"/>
          <p:cNvSpPr txBox="1"/>
          <p:nvPr/>
        </p:nvSpPr>
        <p:spPr>
          <a:xfrm>
            <a:off x="3344040" y="3846960"/>
            <a:ext cx="5490000" cy="1383480"/>
          </a:xfrm>
          <a:prstGeom prst="rect">
            <a:avLst/>
          </a:prstGeom>
          <a:noFill/>
          <a:ln>
            <a:noFill/>
          </a:ln>
        </p:spPr>
        <p:txBody>
          <a:bodyPr tIns="0">
            <a:normAutofit/>
          </a:bodyPr>
          <a:p>
            <a:pPr algn="ctr">
              <a:lnSpc>
                <a:spcPct val="120000"/>
              </a:lnSpc>
              <a:spcBef>
                <a:spcPts val="1001"/>
              </a:spcBef>
            </a:pPr>
            <a:r>
              <a:rPr b="0" lang="en-US" sz="2000" spc="-1" strike="noStrike">
                <a:solidFill>
                  <a:srgbClr val="fffeff"/>
                </a:solidFill>
                <a:latin typeface="Rockwell"/>
              </a:rPr>
              <a:t>A collection of values, shared  ideals, religion and to some extent geographic location. </a:t>
            </a:r>
            <a:endParaRPr b="0" lang="en-US" sz="2000" spc="-1" strike="noStrike">
              <a:solidFill>
                <a:srgbClr val="000000"/>
              </a:solidFill>
              <a:latin typeface="Rockwell"/>
            </a:endParaRPr>
          </a:p>
        </p:txBody>
      </p:sp>
      <p:sp>
        <p:nvSpPr>
          <p:cNvPr id="336" name="TextShape 3"/>
          <p:cNvSpPr txBox="1"/>
          <p:nvPr/>
        </p:nvSpPr>
        <p:spPr>
          <a:xfrm>
            <a:off x="804600" y="6226920"/>
            <a:ext cx="10588320" cy="319680"/>
          </a:xfrm>
          <a:prstGeom prst="rect">
            <a:avLst/>
          </a:prstGeom>
          <a:noFill/>
          <a:ln>
            <a:noFill/>
          </a:ln>
        </p:spPr>
        <p:txBody>
          <a:bodyPr anchor="ctr"/>
          <a:p>
            <a:pPr algn="ct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888480" y="2350080"/>
            <a:ext cx="3498480" cy="2455920"/>
          </a:xfrm>
          <a:prstGeom prst="rect">
            <a:avLst/>
          </a:prstGeom>
          <a:noFill/>
          <a:ln>
            <a:noFill/>
          </a:ln>
        </p:spPr>
        <p:txBody>
          <a:bodyPr lIns="228600" rIns="228600" tIns="228600" bIns="228600" anchor="ctr"/>
          <a:p>
            <a:pPr algn="ctr">
              <a:lnSpc>
                <a:spcPct val="85000"/>
              </a:lnSpc>
            </a:pPr>
            <a:r>
              <a:rPr b="0" lang="en-US" sz="4000" spc="-148" strike="noStrike">
                <a:solidFill>
                  <a:srgbClr val="fffeff"/>
                </a:solidFill>
                <a:latin typeface="Calibri Light"/>
              </a:rPr>
              <a:t>The Most Powerful Tool</a:t>
            </a:r>
            <a:endParaRPr b="0" lang="en-US" sz="4000" spc="-1" strike="noStrike">
              <a:solidFill>
                <a:srgbClr val="000000"/>
              </a:solidFill>
              <a:latin typeface="Rockwell"/>
            </a:endParaRPr>
          </a:p>
        </p:txBody>
      </p:sp>
      <p:sp>
        <p:nvSpPr>
          <p:cNvPr id="338" name="TextShape 2"/>
          <p:cNvSpPr txBox="1"/>
          <p:nvPr/>
        </p:nvSpPr>
        <p:spPr>
          <a:xfrm>
            <a:off x="5118480" y="803160"/>
            <a:ext cx="6281640" cy="5248440"/>
          </a:xfrm>
          <a:prstGeom prst="rect">
            <a:avLst/>
          </a:prstGeom>
          <a:noFill/>
          <a:ln>
            <a:noFill/>
          </a:ln>
        </p:spPr>
        <p:txBody>
          <a:bodyPr>
            <a:normAutofit/>
          </a:bodyPr>
          <a:p>
            <a:pPr>
              <a:lnSpc>
                <a:spcPct val="120000"/>
              </a:lnSpc>
              <a:spcBef>
                <a:spcPts val="1001"/>
              </a:spcBef>
            </a:pPr>
            <a:r>
              <a:rPr b="1" lang="en-US" sz="2400" spc="-1" strike="noStrike">
                <a:solidFill>
                  <a:srgbClr val="000000"/>
                </a:solidFill>
                <a:latin typeface="Rockwell"/>
              </a:rPr>
              <a:t>Cultural Universals</a:t>
            </a:r>
            <a:endParaRPr b="0" lang="en-US" sz="24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1" lang="en-US" sz="1800" spc="-1" strike="noStrike">
                <a:solidFill>
                  <a:srgbClr val="000000"/>
                </a:solidFill>
                <a:latin typeface="Rockwell"/>
              </a:rPr>
              <a:t>Base Case:  </a:t>
            </a:r>
            <a:r>
              <a:rPr b="0" lang="en-US" sz="1800" spc="-1" strike="noStrike">
                <a:solidFill>
                  <a:srgbClr val="000000"/>
                </a:solidFill>
                <a:latin typeface="Rockwell"/>
              </a:rPr>
              <a:t>Humans share a common evolutionary history.</a:t>
            </a:r>
            <a:endParaRPr b="0" lang="en-US" sz="18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0" lang="en-US" sz="1600" spc="-1" strike="noStrike">
                <a:solidFill>
                  <a:srgbClr val="000000"/>
                </a:solidFill>
                <a:latin typeface="Rockwell"/>
              </a:rPr>
              <a:t> </a:t>
            </a:r>
            <a:r>
              <a:rPr b="0" lang="en-US" sz="1600" spc="-1" strike="noStrike">
                <a:solidFill>
                  <a:srgbClr val="000000"/>
                </a:solidFill>
                <a:latin typeface="Rockwell"/>
              </a:rPr>
              <a:t>As "Homo sapiens" we share similar physical appearances, and internal mechanics.</a:t>
            </a:r>
            <a:endParaRPr b="0" lang="en-US" sz="16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0" lang="en-US" sz="1600" spc="-1" strike="noStrike">
                <a:solidFill>
                  <a:srgbClr val="000000"/>
                </a:solidFill>
                <a:latin typeface="Rockwell"/>
              </a:rPr>
              <a:t> </a:t>
            </a:r>
            <a:r>
              <a:rPr b="0" lang="en-US" sz="1600" spc="-1" strike="noStrike">
                <a:solidFill>
                  <a:srgbClr val="000000"/>
                </a:solidFill>
                <a:latin typeface="Rockwell"/>
              </a:rPr>
              <a:t>We require food, shelter, and safety.  </a:t>
            </a:r>
            <a:endParaRPr b="0" lang="en-US" sz="16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0" lang="en-US" sz="1600" spc="-1" strike="noStrike">
                <a:solidFill>
                  <a:srgbClr val="000000"/>
                </a:solidFill>
                <a:latin typeface="Rockwell"/>
              </a:rPr>
              <a:t>Purpose: Survive and reproduce: </a:t>
            </a:r>
            <a:endParaRPr b="0" lang="en-US" sz="16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1" lang="en-US" sz="1800" spc="-1" strike="noStrike">
                <a:solidFill>
                  <a:srgbClr val="000000"/>
                </a:solidFill>
                <a:latin typeface="Rockwell"/>
              </a:rPr>
              <a:t>Institutions: </a:t>
            </a:r>
            <a:endParaRPr b="0" lang="en-US" sz="18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1" lang="en-US" sz="1600" spc="-1" strike="noStrike">
                <a:solidFill>
                  <a:srgbClr val="000000"/>
                </a:solidFill>
                <a:latin typeface="Rockwell"/>
              </a:rPr>
              <a:t>Religion:</a:t>
            </a:r>
            <a:r>
              <a:rPr b="0" lang="en-US" sz="1600" spc="-1" strike="noStrike">
                <a:solidFill>
                  <a:srgbClr val="000000"/>
                </a:solidFill>
                <a:latin typeface="Rockwell"/>
              </a:rPr>
              <a:t> Seeking answers, and guidance.</a:t>
            </a:r>
            <a:endParaRPr b="0" lang="en-US" sz="16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1" lang="en-US" sz="1600" spc="-1" strike="noStrike">
                <a:solidFill>
                  <a:srgbClr val="000000"/>
                </a:solidFill>
                <a:latin typeface="Rockwell"/>
              </a:rPr>
              <a:t>Organizations: </a:t>
            </a:r>
            <a:r>
              <a:rPr b="0" lang="en-US" sz="1600" spc="-1" strike="noStrike">
                <a:solidFill>
                  <a:srgbClr val="000000"/>
                </a:solidFill>
                <a:latin typeface="Rockwell"/>
              </a:rPr>
              <a:t>Allocating resources for a common cause. Strength in numbers. </a:t>
            </a:r>
            <a:endParaRPr b="0" lang="en-US" sz="16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1" lang="en-US" sz="1600" spc="-1" strike="noStrike">
                <a:solidFill>
                  <a:srgbClr val="000000"/>
                </a:solidFill>
                <a:latin typeface="Rockwell"/>
              </a:rPr>
              <a:t>Laws: </a:t>
            </a:r>
            <a:r>
              <a:rPr b="0" lang="en-US" sz="1600" spc="-1" strike="noStrike">
                <a:solidFill>
                  <a:srgbClr val="000000"/>
                </a:solidFill>
                <a:latin typeface="Rockwell"/>
              </a:rPr>
              <a:t>Rules imposed by society, and enforced by institutions. </a:t>
            </a:r>
            <a:endParaRPr b="0" lang="en-US" sz="16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1" lang="en-US" sz="1600" spc="-1" strike="noStrike">
                <a:solidFill>
                  <a:srgbClr val="000000"/>
                </a:solidFill>
                <a:latin typeface="Rockwell"/>
              </a:rPr>
              <a:t>Customs: </a:t>
            </a:r>
            <a:r>
              <a:rPr b="0" lang="en-US" sz="1600" spc="-1" strike="noStrike">
                <a:solidFill>
                  <a:srgbClr val="000000"/>
                </a:solidFill>
                <a:latin typeface="Rockwell"/>
              </a:rPr>
              <a:t>How a person behaves. Ex: Giving Fist bumps, or hand shakes. How does one introduce themselves? Or farewells. </a:t>
            </a:r>
            <a:endParaRPr b="0" lang="en-US" sz="1600" spc="-1" strike="noStrike">
              <a:solidFill>
                <a:srgbClr val="000000"/>
              </a:solidFill>
              <a:latin typeface="Rockwell"/>
            </a:endParaRPr>
          </a:p>
          <a:p>
            <a:pPr>
              <a:lnSpc>
                <a:spcPct val="120000"/>
              </a:lnSpc>
              <a:spcBef>
                <a:spcPts val="1001"/>
              </a:spcBef>
            </a:pPr>
            <a:endParaRPr b="0" lang="en-US" sz="1600" spc="-1" strike="noStrike">
              <a:solidFill>
                <a:srgbClr val="000000"/>
              </a:solidFill>
              <a:latin typeface="Rockwell"/>
            </a:endParaRPr>
          </a:p>
        </p:txBody>
      </p:sp>
      <p:sp>
        <p:nvSpPr>
          <p:cNvPr id="339" name="TextShape 3"/>
          <p:cNvSpPr txBox="1"/>
          <p:nvPr/>
        </p:nvSpPr>
        <p:spPr>
          <a:xfrm>
            <a:off x="804600" y="6226920"/>
            <a:ext cx="10588320" cy="319680"/>
          </a:xfrm>
          <a:prstGeom prst="rect">
            <a:avLst/>
          </a:prstGeom>
          <a:noFill/>
          <a:ln>
            <a:noFill/>
          </a:ln>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888480" y="2351880"/>
            <a:ext cx="3501000" cy="1222920"/>
          </a:xfrm>
          <a:prstGeom prst="rect">
            <a:avLst/>
          </a:prstGeom>
          <a:noFill/>
          <a:ln>
            <a:noFill/>
          </a:ln>
        </p:spPr>
        <p:txBody>
          <a:bodyPr lIns="228600" rIns="228600" tIns="228600" bIns="0" anchor="ctr"/>
          <a:p>
            <a:pPr algn="ctr">
              <a:lnSpc>
                <a:spcPct val="85000"/>
              </a:lnSpc>
            </a:pPr>
            <a:r>
              <a:rPr b="1" lang="en-US" sz="3200" spc="-148" strike="noStrike">
                <a:solidFill>
                  <a:srgbClr val="fffeff"/>
                </a:solidFill>
                <a:latin typeface="Calibri Light"/>
              </a:rPr>
              <a:t>Values </a:t>
            </a:r>
            <a:endParaRPr b="0" lang="en-US" sz="3200" spc="-1" strike="noStrike">
              <a:solidFill>
                <a:srgbClr val="000000"/>
              </a:solidFill>
              <a:latin typeface="Rockwell"/>
            </a:endParaRPr>
          </a:p>
        </p:txBody>
      </p:sp>
      <p:sp>
        <p:nvSpPr>
          <p:cNvPr id="341" name="TextShape 2"/>
          <p:cNvSpPr txBox="1"/>
          <p:nvPr/>
        </p:nvSpPr>
        <p:spPr>
          <a:xfrm>
            <a:off x="5109840" y="802800"/>
            <a:ext cx="6274800" cy="5249520"/>
          </a:xfrm>
          <a:prstGeom prst="rect">
            <a:avLst/>
          </a:prstGeom>
          <a:noFill/>
          <a:ln>
            <a:noFill/>
          </a:ln>
        </p:spPr>
        <p:txBody>
          <a:bodyPr>
            <a:normAutofit/>
          </a:bodyPr>
          <a:p>
            <a:pPr algn="ctr">
              <a:lnSpc>
                <a:spcPct val="120000"/>
              </a:lnSpc>
              <a:spcBef>
                <a:spcPts val="1001"/>
              </a:spcBef>
            </a:pPr>
            <a:r>
              <a:rPr b="1" lang="en-US" sz="1800" spc="-1" strike="noStrike">
                <a:solidFill>
                  <a:srgbClr val="000000"/>
                </a:solidFill>
                <a:latin typeface="Rockwell"/>
              </a:rPr>
              <a:t>In order to determine a person's values we must take into account their historical background.</a:t>
            </a:r>
            <a:r>
              <a:rPr b="0" lang="en-US" sz="1800" spc="-1" strike="noStrike">
                <a:solidFill>
                  <a:srgbClr val="000000"/>
                </a:solidFill>
                <a:latin typeface="Rockwell"/>
              </a:rPr>
              <a:t> </a:t>
            </a:r>
            <a:endParaRPr b="0" lang="en-US" sz="1800" spc="-1" strike="noStrike">
              <a:solidFill>
                <a:srgbClr val="000000"/>
              </a:solidFill>
              <a:latin typeface="Rockwell"/>
            </a:endParaRPr>
          </a:p>
          <a:p>
            <a:pPr marL="285840" indent="-285480">
              <a:lnSpc>
                <a:spcPct val="120000"/>
              </a:lnSpc>
              <a:spcBef>
                <a:spcPts val="1001"/>
              </a:spcBef>
              <a:buClr>
                <a:srgbClr val="f81b02"/>
              </a:buClr>
              <a:buSzPct val="110000"/>
              <a:buFont typeface="Wingdings" charset="2"/>
              <a:buChar char=""/>
            </a:pPr>
            <a:r>
              <a:rPr b="1" lang="en-US" sz="1800" spc="-1" strike="noStrike">
                <a:solidFill>
                  <a:srgbClr val="000000"/>
                </a:solidFill>
                <a:latin typeface="Rockwell"/>
              </a:rPr>
              <a:t>Culture</a:t>
            </a:r>
            <a:r>
              <a:rPr b="0" lang="en-US" sz="1800" spc="-1" strike="noStrike">
                <a:solidFill>
                  <a:srgbClr val="000000"/>
                </a:solidFill>
                <a:latin typeface="Rockwell"/>
              </a:rPr>
              <a:t> is developed through generations . </a:t>
            </a:r>
            <a:endParaRPr b="0" lang="en-US" sz="1800" spc="-1" strike="noStrike">
              <a:solidFill>
                <a:srgbClr val="000000"/>
              </a:solidFill>
              <a:latin typeface="Rockwell"/>
            </a:endParaRPr>
          </a:p>
          <a:p>
            <a:pPr marL="285840" indent="-285480">
              <a:lnSpc>
                <a:spcPct val="120000"/>
              </a:lnSpc>
              <a:spcBef>
                <a:spcPts val="1001"/>
              </a:spcBef>
              <a:buClr>
                <a:srgbClr val="f81b02"/>
              </a:buClr>
              <a:buSzPct val="110000"/>
              <a:buFont typeface="Wingdings" charset="2"/>
              <a:buChar char=""/>
            </a:pPr>
            <a:r>
              <a:rPr b="1" lang="en-US" sz="1800" spc="-1" strike="noStrike">
                <a:solidFill>
                  <a:srgbClr val="000000"/>
                </a:solidFill>
                <a:latin typeface="Rockwell"/>
              </a:rPr>
              <a:t>Institutions</a:t>
            </a:r>
            <a:r>
              <a:rPr b="0" lang="en-US" sz="1800" spc="-1" strike="noStrike">
                <a:solidFill>
                  <a:srgbClr val="000000"/>
                </a:solidFill>
                <a:latin typeface="Rockwell"/>
              </a:rPr>
              <a:t>: Formally introduce rules that aim to regulate human behavior. Usually sanctioned by society. </a:t>
            </a:r>
            <a:endParaRPr b="0" lang="en-US" sz="1800" spc="-1" strike="noStrike">
              <a:solidFill>
                <a:srgbClr val="000000"/>
              </a:solidFill>
              <a:latin typeface="Rockwell"/>
            </a:endParaRPr>
          </a:p>
          <a:p>
            <a:pPr lvl="1" marL="971640" indent="-285480">
              <a:lnSpc>
                <a:spcPct val="120000"/>
              </a:lnSpc>
              <a:spcBef>
                <a:spcPts val="499"/>
              </a:spcBef>
              <a:buClr>
                <a:srgbClr val="f81b02"/>
              </a:buClr>
              <a:buSzPct val="110000"/>
              <a:buFont typeface="Wingdings" charset="2"/>
              <a:buChar char=""/>
            </a:pPr>
            <a:r>
              <a:rPr b="1" lang="en-US" sz="1600" spc="-1" strike="noStrike">
                <a:solidFill>
                  <a:srgbClr val="000000"/>
                </a:solidFill>
                <a:latin typeface="Rockwell"/>
              </a:rPr>
              <a:t>Political : </a:t>
            </a:r>
            <a:r>
              <a:rPr b="0" lang="en-US" sz="1600" spc="-1" strike="noStrike">
                <a:solidFill>
                  <a:srgbClr val="000000"/>
                </a:solidFill>
                <a:latin typeface="Rockwell"/>
              </a:rPr>
              <a:t>Depending on location it is reasonable to assume a person aligns with the major political affiliation, or has been influenced by it. </a:t>
            </a:r>
            <a:endParaRPr b="0" lang="en-US" sz="1600" spc="-1" strike="noStrike">
              <a:solidFill>
                <a:srgbClr val="000000"/>
              </a:solidFill>
              <a:latin typeface="Rockwell"/>
            </a:endParaRPr>
          </a:p>
          <a:p>
            <a:pPr lvl="1" marL="971640" indent="-285480">
              <a:lnSpc>
                <a:spcPct val="120000"/>
              </a:lnSpc>
              <a:spcBef>
                <a:spcPts val="499"/>
              </a:spcBef>
              <a:buClr>
                <a:srgbClr val="f81b02"/>
              </a:buClr>
              <a:buSzPct val="110000"/>
              <a:buFont typeface="Wingdings" charset="2"/>
              <a:buChar char=""/>
            </a:pPr>
            <a:r>
              <a:rPr b="1" lang="en-US" sz="1600" spc="-1" strike="noStrike">
                <a:solidFill>
                  <a:srgbClr val="000000"/>
                </a:solidFill>
                <a:latin typeface="Rockwell"/>
              </a:rPr>
              <a:t>Non Political: </a:t>
            </a:r>
            <a:endParaRPr b="0" lang="en-US" sz="1600" spc="-1" strike="noStrike">
              <a:solidFill>
                <a:srgbClr val="000000"/>
              </a:solidFill>
              <a:latin typeface="Rockwell"/>
            </a:endParaRPr>
          </a:p>
          <a:p>
            <a:pPr marL="685800" algn="ctr">
              <a:lnSpc>
                <a:spcPct val="120000"/>
              </a:lnSpc>
              <a:spcBef>
                <a:spcPts val="499"/>
              </a:spcBef>
            </a:pPr>
            <a:r>
              <a:rPr b="1" lang="en-US" sz="2800" spc="-1" strike="noStrike">
                <a:solidFill>
                  <a:srgbClr val="000000"/>
                </a:solidFill>
                <a:latin typeface="Rockwell"/>
              </a:rPr>
              <a:t>Discussion </a:t>
            </a:r>
            <a:endParaRPr b="0" lang="en-US" sz="2800" spc="-1" strike="noStrike">
              <a:solidFill>
                <a:srgbClr val="000000"/>
              </a:solidFill>
              <a:latin typeface="Rockwell"/>
            </a:endParaRPr>
          </a:p>
          <a:p>
            <a:pPr marL="685800">
              <a:lnSpc>
                <a:spcPct val="120000"/>
              </a:lnSpc>
              <a:spcBef>
                <a:spcPts val="499"/>
              </a:spcBef>
            </a:pPr>
            <a:r>
              <a:rPr b="0" lang="en-US" sz="2000" spc="-1" strike="noStrike">
                <a:solidFill>
                  <a:srgbClr val="000000"/>
                </a:solidFill>
                <a:latin typeface="Rockwell"/>
              </a:rPr>
              <a:t>If we know a persons culture to some extent we know their political affiliation, or non political what institutions regulate their behavior. </a:t>
            </a:r>
            <a:endParaRPr b="0" lang="en-US" sz="2000" spc="-1" strike="noStrike">
              <a:solidFill>
                <a:srgbClr val="000000"/>
              </a:solidFill>
              <a:latin typeface="Rockwell"/>
            </a:endParaRPr>
          </a:p>
        </p:txBody>
      </p:sp>
      <p:sp>
        <p:nvSpPr>
          <p:cNvPr id="342" name="TextShape 3"/>
          <p:cNvSpPr txBox="1"/>
          <p:nvPr/>
        </p:nvSpPr>
        <p:spPr>
          <a:xfrm>
            <a:off x="888480" y="3580200"/>
            <a:ext cx="3501000" cy="1220760"/>
          </a:xfrm>
          <a:prstGeom prst="rect">
            <a:avLst/>
          </a:prstGeom>
          <a:noFill/>
          <a:ln>
            <a:noFill/>
          </a:ln>
        </p:spPr>
        <p:txBody>
          <a:bodyPr>
            <a:normAutofit/>
          </a:bodyPr>
          <a:p>
            <a:pPr algn="ctr">
              <a:lnSpc>
                <a:spcPct val="120000"/>
              </a:lnSpc>
              <a:spcBef>
                <a:spcPts val="1001"/>
              </a:spcBef>
            </a:pPr>
            <a:r>
              <a:rPr b="0" lang="en-US" sz="1600" spc="-1" strike="noStrike">
                <a:solidFill>
                  <a:srgbClr val="fffeff"/>
                </a:solidFill>
                <a:latin typeface="Rockwell"/>
              </a:rPr>
              <a:t>A social constructions. </a:t>
            </a:r>
            <a:endParaRPr b="0" lang="en-US" sz="1600" spc="-1" strike="noStrike">
              <a:solidFill>
                <a:srgbClr val="000000"/>
              </a:solidFill>
              <a:latin typeface="Rockwell"/>
            </a:endParaRPr>
          </a:p>
        </p:txBody>
      </p:sp>
      <p:sp>
        <p:nvSpPr>
          <p:cNvPr id="343" name="TextShape 4"/>
          <p:cNvSpPr txBox="1"/>
          <p:nvPr/>
        </p:nvSpPr>
        <p:spPr>
          <a:xfrm>
            <a:off x="804600" y="6226920"/>
            <a:ext cx="10588320" cy="319680"/>
          </a:xfrm>
          <a:prstGeom prst="rect">
            <a:avLst/>
          </a:prstGeom>
          <a:noFill/>
          <a:ln>
            <a:noFill/>
          </a:ln>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3344040" y="2074680"/>
            <a:ext cx="5490000" cy="1689120"/>
          </a:xfrm>
          <a:prstGeom prst="rect">
            <a:avLst/>
          </a:prstGeom>
          <a:noFill/>
          <a:ln>
            <a:noFill/>
          </a:ln>
        </p:spPr>
        <p:txBody>
          <a:bodyPr lIns="228600" rIns="228600" tIns="228600" bIns="0" anchor="ctr">
            <a:normAutofit/>
          </a:bodyPr>
          <a:p>
            <a:pPr algn="ctr">
              <a:lnSpc>
                <a:spcPct val="85000"/>
              </a:lnSpc>
            </a:pPr>
            <a:r>
              <a:rPr b="0" lang="en-US" sz="4400" spc="-148" strike="noStrike">
                <a:solidFill>
                  <a:srgbClr val="fffeff"/>
                </a:solidFill>
                <a:latin typeface="Calibri Light"/>
              </a:rPr>
              <a:t>Behavior</a:t>
            </a:r>
            <a:endParaRPr b="0" lang="en-US" sz="4400" spc="-1" strike="noStrike">
              <a:solidFill>
                <a:srgbClr val="000000"/>
              </a:solidFill>
              <a:latin typeface="Rockwell"/>
            </a:endParaRPr>
          </a:p>
        </p:txBody>
      </p:sp>
      <p:sp>
        <p:nvSpPr>
          <p:cNvPr id="345" name="TextShape 2"/>
          <p:cNvSpPr txBox="1"/>
          <p:nvPr/>
        </p:nvSpPr>
        <p:spPr>
          <a:xfrm>
            <a:off x="3344040" y="3846960"/>
            <a:ext cx="5490000" cy="1383480"/>
          </a:xfrm>
          <a:prstGeom prst="rect">
            <a:avLst/>
          </a:prstGeom>
          <a:noFill/>
          <a:ln>
            <a:noFill/>
          </a:ln>
        </p:spPr>
        <p:txBody>
          <a:bodyPr tIns="0">
            <a:normAutofit/>
          </a:bodyPr>
          <a:p>
            <a:pPr algn="ctr">
              <a:lnSpc>
                <a:spcPct val="120000"/>
              </a:lnSpc>
              <a:spcBef>
                <a:spcPts val="1001"/>
              </a:spcBef>
            </a:pPr>
            <a:r>
              <a:rPr b="0" lang="en-US" sz="1800" spc="-1" strike="noStrike">
                <a:solidFill>
                  <a:srgbClr val="fffeff"/>
                </a:solidFill>
                <a:latin typeface="Rockwell"/>
              </a:rPr>
              <a:t>An Emergent Property</a:t>
            </a:r>
            <a:endParaRPr b="0" lang="en-US" sz="1800" spc="-1" strike="noStrike">
              <a:solidFill>
                <a:srgbClr val="000000"/>
              </a:solidFill>
              <a:latin typeface="Rockwell"/>
            </a:endParaRPr>
          </a:p>
        </p:txBody>
      </p:sp>
      <p:sp>
        <p:nvSpPr>
          <p:cNvPr id="346" name="TextShape 3"/>
          <p:cNvSpPr txBox="1"/>
          <p:nvPr/>
        </p:nvSpPr>
        <p:spPr>
          <a:xfrm>
            <a:off x="804600" y="6226920"/>
            <a:ext cx="10588320" cy="319680"/>
          </a:xfrm>
          <a:prstGeom prst="rect">
            <a:avLst/>
          </a:prstGeom>
          <a:noFill/>
          <a:ln>
            <a:noFill/>
          </a:ln>
        </p:spPr>
        <p:txBody>
          <a:bodyPr anchor="ctr"/>
          <a:p>
            <a:pPr algn="ct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extShape 1"/>
          <p:cNvSpPr txBox="1"/>
          <p:nvPr/>
        </p:nvSpPr>
        <p:spPr>
          <a:xfrm>
            <a:off x="888480" y="2351880"/>
            <a:ext cx="3501000" cy="1222920"/>
          </a:xfrm>
          <a:prstGeom prst="rect">
            <a:avLst/>
          </a:prstGeom>
          <a:noFill/>
          <a:ln>
            <a:noFill/>
          </a:ln>
        </p:spPr>
        <p:txBody>
          <a:bodyPr lIns="228600" rIns="228600" tIns="228600" bIns="0" anchor="ctr"/>
          <a:p>
            <a:pPr algn="ctr">
              <a:lnSpc>
                <a:spcPct val="85000"/>
              </a:lnSpc>
            </a:pPr>
            <a:r>
              <a:rPr b="0" lang="en-US" sz="3200" spc="-148" strike="noStrike">
                <a:solidFill>
                  <a:srgbClr val="fffeff"/>
                </a:solidFill>
                <a:latin typeface="Calibri Light"/>
              </a:rPr>
              <a:t>Percieve </a:t>
            </a:r>
            <a:endParaRPr b="0" lang="en-US" sz="3200" spc="-1" strike="noStrike">
              <a:solidFill>
                <a:srgbClr val="000000"/>
              </a:solidFill>
              <a:latin typeface="Rockwell"/>
            </a:endParaRPr>
          </a:p>
        </p:txBody>
      </p:sp>
      <p:sp>
        <p:nvSpPr>
          <p:cNvPr id="348" name="TextShape 2"/>
          <p:cNvSpPr txBox="1"/>
          <p:nvPr/>
        </p:nvSpPr>
        <p:spPr>
          <a:xfrm>
            <a:off x="5109840" y="515160"/>
            <a:ext cx="6274800" cy="5853600"/>
          </a:xfrm>
          <a:prstGeom prst="rect">
            <a:avLst/>
          </a:prstGeom>
          <a:noFill/>
          <a:ln>
            <a:noFill/>
          </a:ln>
        </p:spPr>
        <p:txBody>
          <a:bodyPr>
            <a:normAutofit/>
          </a:bodyPr>
          <a:p>
            <a:pPr algn="ctr">
              <a:lnSpc>
                <a:spcPct val="120000"/>
              </a:lnSpc>
              <a:spcBef>
                <a:spcPts val="1001"/>
              </a:spcBef>
            </a:pPr>
            <a:r>
              <a:rPr b="1" lang="en-US" sz="2400" spc="-1" strike="noStrike">
                <a:solidFill>
                  <a:srgbClr val="000000"/>
                </a:solidFill>
                <a:latin typeface="Rockwell"/>
              </a:rPr>
              <a:t>Goal: gain access to gain access to a restaurant's kitchen. </a:t>
            </a:r>
            <a:endParaRPr b="0" lang="en-US" sz="2400" spc="-1" strike="noStrike">
              <a:solidFill>
                <a:srgbClr val="000000"/>
              </a:solidFill>
              <a:latin typeface="Rockwell"/>
            </a:endParaRPr>
          </a:p>
          <a:p>
            <a:pPr marL="343080" indent="-34272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Who is wearing what</a:t>
            </a:r>
            <a:endParaRPr b="0" lang="en-US" sz="1800" spc="-1" strike="noStrike">
              <a:solidFill>
                <a:srgbClr val="000000"/>
              </a:solidFill>
              <a:latin typeface="Rockwell"/>
            </a:endParaRPr>
          </a:p>
          <a:p>
            <a:pPr lvl="1" marL="685800">
              <a:lnSpc>
                <a:spcPct val="120000"/>
              </a:lnSpc>
              <a:spcBef>
                <a:spcPts val="499"/>
              </a:spcBef>
              <a:buClr>
                <a:srgbClr val="f81b02"/>
              </a:buClr>
              <a:buSzPct val="110000"/>
              <a:buFont typeface="Wingdings" charset="2"/>
              <a:buChar char=""/>
            </a:pPr>
            <a:r>
              <a:rPr b="0" lang="en-US" sz="1800" spc="-1" strike="noStrike">
                <a:solidFill>
                  <a:srgbClr val="000000"/>
                </a:solidFill>
                <a:latin typeface="Rockwell"/>
              </a:rPr>
              <a:t>Dressing  in a fancy attire? Wear a dress, a suit?</a:t>
            </a:r>
            <a:endParaRPr b="0" lang="en-US" sz="1800" spc="-1" strike="noStrike">
              <a:solidFill>
                <a:srgbClr val="000000"/>
              </a:solidFill>
              <a:latin typeface="Rockwell"/>
            </a:endParaRPr>
          </a:p>
          <a:p>
            <a:pPr marL="343080" indent="-34272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Wearing a suit, being clean shaved is generally associated with a position of power, an assumption that such person possess certain leadership qualities. </a:t>
            </a:r>
            <a:endParaRPr b="0" lang="en-US" sz="1800" spc="-1" strike="noStrike">
              <a:solidFill>
                <a:srgbClr val="000000"/>
              </a:solidFill>
              <a:latin typeface="Rockwell"/>
            </a:endParaRPr>
          </a:p>
          <a:p>
            <a:pPr marL="343080" indent="-34272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How will the security guards perceive?</a:t>
            </a:r>
            <a:endParaRPr b="0" lang="en-US" sz="1800" spc="-1" strike="noStrike">
              <a:solidFill>
                <a:srgbClr val="000000"/>
              </a:solidFill>
              <a:latin typeface="Rockwell"/>
            </a:endParaRPr>
          </a:p>
          <a:p>
            <a:pPr marL="343080" indent="-34272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How will the chef and cooks perceive? </a:t>
            </a:r>
            <a:endParaRPr b="0" lang="en-US" sz="1800" spc="-1" strike="noStrike">
              <a:solidFill>
                <a:srgbClr val="000000"/>
              </a:solidFill>
              <a:latin typeface="Rockwell"/>
            </a:endParaRPr>
          </a:p>
          <a:p>
            <a:pPr>
              <a:lnSpc>
                <a:spcPct val="120000"/>
              </a:lnSpc>
              <a:spcBef>
                <a:spcPts val="1001"/>
              </a:spcBef>
            </a:pPr>
            <a:r>
              <a:rPr b="1" lang="en-US" sz="2400" spc="-1" strike="noStrike">
                <a:solidFill>
                  <a:srgbClr val="000000"/>
                </a:solidFill>
                <a:latin typeface="Rockwell"/>
              </a:rPr>
              <a:t>Discussion: </a:t>
            </a:r>
            <a:endParaRPr b="0" lang="en-US" sz="2400" spc="-1" strike="noStrike">
              <a:solidFill>
                <a:srgbClr val="000000"/>
              </a:solidFill>
              <a:latin typeface="Rockwell"/>
            </a:endParaRPr>
          </a:p>
          <a:p>
            <a:pPr marL="343080" indent="-34272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Generally you would want to fit in, in order to act as if you belong you must dress appropriately. Wearing a chefs attire or suit will get you noticed, the suit may convince the security guard but not the cooks. It all depends on cultural background. </a:t>
            </a:r>
            <a:endParaRPr b="0" lang="en-US" sz="1800" spc="-1" strike="noStrike">
              <a:solidFill>
                <a:srgbClr val="000000"/>
              </a:solidFill>
              <a:latin typeface="Rockwell"/>
            </a:endParaRPr>
          </a:p>
        </p:txBody>
      </p:sp>
      <p:sp>
        <p:nvSpPr>
          <p:cNvPr id="349" name="TextShape 3"/>
          <p:cNvSpPr txBox="1"/>
          <p:nvPr/>
        </p:nvSpPr>
        <p:spPr>
          <a:xfrm>
            <a:off x="888480" y="3580200"/>
            <a:ext cx="3501000" cy="1220760"/>
          </a:xfrm>
          <a:prstGeom prst="rect">
            <a:avLst/>
          </a:prstGeom>
          <a:noFill/>
          <a:ln>
            <a:noFill/>
          </a:ln>
        </p:spPr>
        <p:txBody>
          <a:bodyPr>
            <a:normAutofit/>
          </a:bodyPr>
          <a:p>
            <a:pPr algn="ctr">
              <a:lnSpc>
                <a:spcPct val="120000"/>
              </a:lnSpc>
              <a:spcBef>
                <a:spcPts val="1001"/>
              </a:spcBef>
            </a:pPr>
            <a:r>
              <a:rPr b="0" lang="en-US" sz="1600" spc="-1" strike="noStrike">
                <a:solidFill>
                  <a:srgbClr val="fffeff"/>
                </a:solidFill>
                <a:latin typeface="Rockwell"/>
              </a:rPr>
              <a:t>Automatics System</a:t>
            </a:r>
            <a:endParaRPr b="0" lang="en-US" sz="1600" spc="-1" strike="noStrike">
              <a:solidFill>
                <a:srgbClr val="000000"/>
              </a:solidFill>
              <a:latin typeface="Rockwell"/>
            </a:endParaRPr>
          </a:p>
        </p:txBody>
      </p:sp>
      <p:sp>
        <p:nvSpPr>
          <p:cNvPr id="350" name="TextShape 4"/>
          <p:cNvSpPr txBox="1"/>
          <p:nvPr/>
        </p:nvSpPr>
        <p:spPr>
          <a:xfrm>
            <a:off x="804600" y="6226920"/>
            <a:ext cx="10588320" cy="319680"/>
          </a:xfrm>
          <a:prstGeom prst="rect">
            <a:avLst/>
          </a:prstGeom>
          <a:noFill/>
          <a:ln>
            <a:noFill/>
          </a:ln>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Shape 1"/>
          <p:cNvSpPr txBox="1"/>
          <p:nvPr/>
        </p:nvSpPr>
        <p:spPr>
          <a:xfrm>
            <a:off x="888480" y="2351880"/>
            <a:ext cx="3501000" cy="1222920"/>
          </a:xfrm>
          <a:prstGeom prst="rect">
            <a:avLst/>
          </a:prstGeom>
          <a:noFill/>
          <a:ln>
            <a:noFill/>
          </a:ln>
        </p:spPr>
        <p:txBody>
          <a:bodyPr lIns="228600" rIns="228600" tIns="228600" bIns="0" anchor="ctr"/>
          <a:p>
            <a:pPr algn="ctr">
              <a:lnSpc>
                <a:spcPct val="85000"/>
              </a:lnSpc>
            </a:pPr>
            <a:r>
              <a:rPr b="0" lang="en-US" sz="3200" spc="-148" strike="noStrike">
                <a:solidFill>
                  <a:srgbClr val="fffeff"/>
                </a:solidFill>
                <a:latin typeface="Calibri Light"/>
              </a:rPr>
              <a:t>Percieve </a:t>
            </a:r>
            <a:endParaRPr b="0" lang="en-US" sz="3200" spc="-1" strike="noStrike">
              <a:solidFill>
                <a:srgbClr val="000000"/>
              </a:solidFill>
              <a:latin typeface="Rockwell"/>
            </a:endParaRPr>
          </a:p>
        </p:txBody>
      </p:sp>
      <p:sp>
        <p:nvSpPr>
          <p:cNvPr id="352" name="TextShape 2"/>
          <p:cNvSpPr txBox="1"/>
          <p:nvPr/>
        </p:nvSpPr>
        <p:spPr>
          <a:xfrm>
            <a:off x="5109840" y="802800"/>
            <a:ext cx="6274800" cy="5249520"/>
          </a:xfrm>
          <a:prstGeom prst="rect">
            <a:avLst/>
          </a:prstGeom>
          <a:noFill/>
          <a:ln>
            <a:noFill/>
          </a:ln>
        </p:spPr>
        <p:txBody>
          <a:bodyPr>
            <a:normAutofit/>
          </a:bodyPr>
          <a:p>
            <a:pPr marL="457200" algn="ctr">
              <a:lnSpc>
                <a:spcPct val="120000"/>
              </a:lnSpc>
              <a:spcBef>
                <a:spcPts val="499"/>
              </a:spcBef>
            </a:pPr>
            <a:r>
              <a:rPr b="1" lang="en-US" sz="1600" spc="-1" strike="noStrike">
                <a:solidFill>
                  <a:srgbClr val="000000"/>
                </a:solidFill>
                <a:latin typeface="Rockwell"/>
              </a:rPr>
              <a:t>Language,  Symbols, and Internal Thoughts</a:t>
            </a:r>
            <a:endParaRPr b="0" lang="en-US" sz="16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1" lang="en-US" sz="1800" spc="-1" strike="noStrike">
                <a:solidFill>
                  <a:srgbClr val="000000"/>
                </a:solidFill>
                <a:latin typeface="Rockwell"/>
              </a:rPr>
              <a:t>Reflective System:  </a:t>
            </a:r>
            <a:r>
              <a:rPr b="0" lang="en-US" sz="1800" spc="-1" strike="noStrike">
                <a:solidFill>
                  <a:srgbClr val="000000"/>
                </a:solidFill>
                <a:latin typeface="Rockwell"/>
              </a:rPr>
              <a:t>“Creating hypotheses and testing these with prior knowledge while sorting between relevant and irrelevant bits and pieces of information”</a:t>
            </a:r>
            <a:endParaRPr b="0" lang="en-US" sz="1800" spc="-1" strike="noStrike">
              <a:solidFill>
                <a:srgbClr val="000000"/>
              </a:solidFill>
              <a:latin typeface="Rockwell"/>
            </a:endParaRPr>
          </a:p>
          <a:p>
            <a:pPr lvl="2" marL="1143000" indent="-228240">
              <a:lnSpc>
                <a:spcPct val="120000"/>
              </a:lnSpc>
              <a:spcBef>
                <a:spcPts val="499"/>
              </a:spcBef>
              <a:buClr>
                <a:srgbClr val="f81b02"/>
              </a:buClr>
              <a:buSzPct val="110000"/>
              <a:buFont typeface="Wingdings" charset="2"/>
              <a:buChar char=""/>
            </a:pPr>
            <a:r>
              <a:rPr b="1" lang="en-US" sz="800" spc="-1" strike="noStrike">
                <a:solidFill>
                  <a:srgbClr val="000000"/>
                </a:solidFill>
                <a:latin typeface="Rockwell"/>
              </a:rPr>
              <a:t>https://inudgeyou.com/en/nudge-theory-1-the-mechanics-of-the-brain/</a:t>
            </a:r>
            <a:endParaRPr b="0" lang="en-US" sz="8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1" lang="en-US" sz="1800" spc="-1" strike="noStrike">
                <a:solidFill>
                  <a:srgbClr val="000000"/>
                </a:solidFill>
                <a:latin typeface="Rockwell"/>
              </a:rPr>
              <a:t>Jargon: </a:t>
            </a:r>
            <a:r>
              <a:rPr b="0" lang="en-US" sz="1800" spc="-1" strike="noStrike">
                <a:solidFill>
                  <a:srgbClr val="000000"/>
                </a:solidFill>
                <a:latin typeface="Rockwell"/>
              </a:rPr>
              <a:t>Different professions have their own modified form of language, some words are more used than others. This is generally formal. </a:t>
            </a:r>
            <a:endParaRPr b="0" lang="en-US" sz="18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1" lang="en-US" sz="1800" spc="-1" strike="noStrike">
                <a:solidFill>
                  <a:srgbClr val="000000"/>
                </a:solidFill>
                <a:latin typeface="Rockwell"/>
              </a:rPr>
              <a:t>Slang</a:t>
            </a:r>
            <a:r>
              <a:rPr b="0" lang="en-US" sz="1800" spc="-1" strike="noStrike">
                <a:solidFill>
                  <a:srgbClr val="000000"/>
                </a:solidFill>
                <a:latin typeface="Rockwell"/>
              </a:rPr>
              <a:t>: Groups of people use a modified form of speaking or words.</a:t>
            </a:r>
            <a:endParaRPr b="0" lang="en-US" sz="1800" spc="-1" strike="noStrike">
              <a:solidFill>
                <a:srgbClr val="000000"/>
              </a:solidFill>
              <a:latin typeface="Rockwell"/>
            </a:endParaRPr>
          </a:p>
          <a:p>
            <a:pPr>
              <a:lnSpc>
                <a:spcPct val="120000"/>
              </a:lnSpc>
              <a:spcBef>
                <a:spcPts val="1001"/>
              </a:spcBef>
            </a:pPr>
            <a:r>
              <a:rPr b="1" lang="en-US" sz="1800" spc="-1" strike="noStrike">
                <a:solidFill>
                  <a:srgbClr val="000000"/>
                </a:solidFill>
                <a:latin typeface="Rockwell"/>
              </a:rPr>
              <a:t>Discussion: </a:t>
            </a:r>
            <a:endParaRPr b="0" lang="en-US" sz="18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Making your target think is generally a </a:t>
            </a:r>
            <a:r>
              <a:rPr b="1" lang="en-US" sz="1800" spc="-1" strike="noStrike">
                <a:solidFill>
                  <a:srgbClr val="000000"/>
                </a:solidFill>
                <a:latin typeface="Rockwell"/>
              </a:rPr>
              <a:t>bad idea</a:t>
            </a:r>
            <a:r>
              <a:rPr b="0" lang="en-US" sz="1800" spc="-1" strike="noStrike">
                <a:solidFill>
                  <a:srgbClr val="000000"/>
                </a:solidFill>
                <a:latin typeface="Rockwell"/>
              </a:rPr>
              <a:t>. Triggering  your targets reflective system can be powerful but requires extreme attention to detail. </a:t>
            </a:r>
            <a:endParaRPr b="0" lang="en-US" sz="1800" spc="-1" strike="noStrike">
              <a:solidFill>
                <a:srgbClr val="000000"/>
              </a:solidFill>
              <a:latin typeface="Rockwell"/>
            </a:endParaRPr>
          </a:p>
        </p:txBody>
      </p:sp>
      <p:sp>
        <p:nvSpPr>
          <p:cNvPr id="353" name="TextShape 3"/>
          <p:cNvSpPr txBox="1"/>
          <p:nvPr/>
        </p:nvSpPr>
        <p:spPr>
          <a:xfrm>
            <a:off x="888480" y="3580200"/>
            <a:ext cx="3501000" cy="1220760"/>
          </a:xfrm>
          <a:prstGeom prst="rect">
            <a:avLst/>
          </a:prstGeom>
          <a:noFill/>
          <a:ln>
            <a:noFill/>
          </a:ln>
        </p:spPr>
        <p:txBody>
          <a:bodyPr>
            <a:normAutofit/>
          </a:bodyPr>
          <a:p>
            <a:pPr algn="ctr">
              <a:lnSpc>
                <a:spcPct val="120000"/>
              </a:lnSpc>
              <a:spcBef>
                <a:spcPts val="1001"/>
              </a:spcBef>
            </a:pPr>
            <a:r>
              <a:rPr b="0" lang="en-US" sz="1600" spc="-1" strike="noStrike">
                <a:solidFill>
                  <a:srgbClr val="fffeff"/>
                </a:solidFill>
                <a:latin typeface="Rockwell"/>
              </a:rPr>
              <a:t>Reflective System</a:t>
            </a:r>
            <a:endParaRPr b="0" lang="en-US" sz="1600" spc="-1" strike="noStrike">
              <a:solidFill>
                <a:srgbClr val="000000"/>
              </a:solidFill>
              <a:latin typeface="Rockwell"/>
            </a:endParaRPr>
          </a:p>
        </p:txBody>
      </p:sp>
      <p:sp>
        <p:nvSpPr>
          <p:cNvPr id="354" name="TextShape 4"/>
          <p:cNvSpPr txBox="1"/>
          <p:nvPr/>
        </p:nvSpPr>
        <p:spPr>
          <a:xfrm>
            <a:off x="804600" y="6226920"/>
            <a:ext cx="10588320" cy="319680"/>
          </a:xfrm>
          <a:prstGeom prst="rect">
            <a:avLst/>
          </a:prstGeom>
          <a:noFill/>
          <a:ln>
            <a:noFill/>
          </a:ln>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extShape 1"/>
          <p:cNvSpPr txBox="1"/>
          <p:nvPr/>
        </p:nvSpPr>
        <p:spPr>
          <a:xfrm>
            <a:off x="888480" y="2351880"/>
            <a:ext cx="3501000" cy="1222920"/>
          </a:xfrm>
          <a:prstGeom prst="rect">
            <a:avLst/>
          </a:prstGeom>
          <a:noFill/>
          <a:ln>
            <a:noFill/>
          </a:ln>
        </p:spPr>
        <p:txBody>
          <a:bodyPr lIns="228600" rIns="228600" tIns="228600" bIns="0" anchor="ctr"/>
          <a:p>
            <a:pPr algn="ctr">
              <a:lnSpc>
                <a:spcPct val="85000"/>
              </a:lnSpc>
            </a:pPr>
            <a:r>
              <a:rPr b="0" lang="en-US" sz="3200" spc="-148" strike="noStrike">
                <a:solidFill>
                  <a:srgbClr val="fffeff"/>
                </a:solidFill>
                <a:latin typeface="Calibri Light"/>
              </a:rPr>
              <a:t>Process</a:t>
            </a:r>
            <a:endParaRPr b="0" lang="en-US" sz="3200" spc="-1" strike="noStrike">
              <a:solidFill>
                <a:srgbClr val="000000"/>
              </a:solidFill>
              <a:latin typeface="Rockwell"/>
            </a:endParaRPr>
          </a:p>
        </p:txBody>
      </p:sp>
      <p:sp>
        <p:nvSpPr>
          <p:cNvPr id="356" name="TextShape 2"/>
          <p:cNvSpPr txBox="1"/>
          <p:nvPr/>
        </p:nvSpPr>
        <p:spPr>
          <a:xfrm>
            <a:off x="5109840" y="802800"/>
            <a:ext cx="6274800" cy="5249520"/>
          </a:xfrm>
          <a:prstGeom prst="rect">
            <a:avLst/>
          </a:prstGeom>
          <a:noFill/>
          <a:ln>
            <a:noFill/>
          </a:ln>
        </p:spPr>
        <p:txBody>
          <a:bodyPr>
            <a:normAutofit/>
          </a:bodyPr>
          <a:p>
            <a:pPr algn="ctr">
              <a:lnSpc>
                <a:spcPct val="120000"/>
              </a:lnSpc>
              <a:spcBef>
                <a:spcPts val="1001"/>
              </a:spcBef>
            </a:pPr>
            <a:r>
              <a:rPr b="1" lang="en-US" sz="2000" spc="-1" strike="noStrike">
                <a:solidFill>
                  <a:srgbClr val="000000"/>
                </a:solidFill>
                <a:latin typeface="Rockwell"/>
              </a:rPr>
              <a:t>Quantity Versus Quality</a:t>
            </a:r>
            <a:endParaRPr b="0" lang="en-US" sz="20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0" lang="en-US" sz="1600" spc="-1" strike="noStrike">
                <a:solidFill>
                  <a:srgbClr val="000000"/>
                </a:solidFill>
                <a:latin typeface="Rockwell"/>
              </a:rPr>
              <a:t>How will your target process the perceived information. </a:t>
            </a:r>
            <a:endParaRPr b="0" lang="en-US" sz="16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1" lang="en-US" sz="1400" spc="-1" strike="noStrike">
                <a:solidFill>
                  <a:srgbClr val="000000"/>
                </a:solidFill>
                <a:latin typeface="Rockwell"/>
              </a:rPr>
              <a:t>Automatic System</a:t>
            </a:r>
            <a:r>
              <a:rPr b="0" lang="en-US" sz="1400" spc="-1" strike="noStrike">
                <a:solidFill>
                  <a:srgbClr val="000000"/>
                </a:solidFill>
                <a:latin typeface="Rockwell"/>
              </a:rPr>
              <a:t>: The security guard may perceive you as a person in a powerful position (attire), this becomes a battle of power, since the guard (attire) is also in a position of power. Who will overpower who? </a:t>
            </a:r>
            <a:endParaRPr b="0" lang="en-US" sz="14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1" lang="en-US" sz="1400" spc="-1" strike="noStrike">
                <a:solidFill>
                  <a:srgbClr val="000000"/>
                </a:solidFill>
                <a:latin typeface="Rockwell"/>
              </a:rPr>
              <a:t>Reflective System</a:t>
            </a:r>
            <a:r>
              <a:rPr b="0" lang="en-US" sz="1400" spc="-1" strike="noStrike">
                <a:solidFill>
                  <a:srgbClr val="000000"/>
                </a:solidFill>
                <a:latin typeface="Rockwell"/>
              </a:rPr>
              <a:t>: The way an SE dressed may trigger the automatic system, however this may not be enough. The SE is required to understand the jargon, for example in order to pass the security guard using language that appeals to him can get him to perceive the SE as belonging, however not doing it correctly can lead the target to think too much, that is a bad idea. </a:t>
            </a:r>
            <a:endParaRPr b="0" lang="en-US" sz="14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1" lang="en-US" sz="1400" spc="-1" strike="noStrike">
                <a:solidFill>
                  <a:srgbClr val="000000"/>
                </a:solidFill>
                <a:latin typeface="Rockwell"/>
              </a:rPr>
              <a:t>Do Not Let Targets Think </a:t>
            </a:r>
            <a:r>
              <a:rPr b="0" lang="en-US" sz="1400" spc="-1" strike="noStrike">
                <a:solidFill>
                  <a:srgbClr val="000000"/>
                </a:solidFill>
                <a:latin typeface="Rockwell"/>
              </a:rPr>
              <a:t>(DNLTT) </a:t>
            </a:r>
            <a:endParaRPr b="0" lang="en-US" sz="1400" spc="-1" strike="noStrike">
              <a:solidFill>
                <a:srgbClr val="000000"/>
              </a:solidFill>
              <a:latin typeface="Rockwell"/>
            </a:endParaRPr>
          </a:p>
          <a:p>
            <a:pPr>
              <a:lnSpc>
                <a:spcPct val="120000"/>
              </a:lnSpc>
              <a:spcBef>
                <a:spcPts val="1001"/>
              </a:spcBef>
            </a:pPr>
            <a:r>
              <a:rPr b="0" lang="en-US" sz="1600" spc="-1" strike="noStrike">
                <a:solidFill>
                  <a:srgbClr val="000000"/>
                </a:solidFill>
                <a:latin typeface="Rockwell"/>
              </a:rPr>
              <a:t>Discussion: </a:t>
            </a:r>
            <a:endParaRPr b="0" lang="en-US" sz="1600" spc="-1" strike="noStrike">
              <a:solidFill>
                <a:srgbClr val="000000"/>
              </a:solidFill>
              <a:latin typeface="Rockwell"/>
            </a:endParaRPr>
          </a:p>
          <a:p>
            <a:pPr>
              <a:lnSpc>
                <a:spcPct val="120000"/>
              </a:lnSpc>
              <a:spcBef>
                <a:spcPts val="1001"/>
              </a:spcBef>
            </a:pPr>
            <a:r>
              <a:rPr b="0" lang="en-US" sz="1400" spc="-1" strike="noStrike">
                <a:solidFill>
                  <a:srgbClr val="000000"/>
                </a:solidFill>
                <a:latin typeface="Rockwell"/>
              </a:rPr>
              <a:t>If the Social Engineer forgot to do his research his best bet is to generate a quantity of information, that is different form of subtle changes to language, or gestures and determine the reactions of the target. This can be very difficult, therefore always do research!! Doing research can lead to quality conversations with target, this means they do not have to think, they will just act. </a:t>
            </a:r>
            <a:endParaRPr b="0" lang="en-US" sz="1400" spc="-1" strike="noStrike">
              <a:solidFill>
                <a:srgbClr val="000000"/>
              </a:solidFill>
              <a:latin typeface="Rockwell"/>
            </a:endParaRPr>
          </a:p>
        </p:txBody>
      </p:sp>
      <p:sp>
        <p:nvSpPr>
          <p:cNvPr id="357" name="TextShape 3"/>
          <p:cNvSpPr txBox="1"/>
          <p:nvPr/>
        </p:nvSpPr>
        <p:spPr>
          <a:xfrm>
            <a:off x="888480" y="3580200"/>
            <a:ext cx="3501000" cy="1220760"/>
          </a:xfrm>
          <a:prstGeom prst="rect">
            <a:avLst/>
          </a:prstGeom>
          <a:noFill/>
          <a:ln>
            <a:noFill/>
          </a:ln>
        </p:spPr>
        <p:txBody>
          <a:bodyPr/>
          <a:p>
            <a:pPr algn="ctr">
              <a:lnSpc>
                <a:spcPct val="120000"/>
              </a:lnSpc>
              <a:spcBef>
                <a:spcPts val="1001"/>
              </a:spcBef>
            </a:pPr>
            <a:r>
              <a:rPr b="0" lang="en-US" sz="1600" spc="-1" strike="noStrike">
                <a:solidFill>
                  <a:srgbClr val="fffeff"/>
                </a:solidFill>
                <a:latin typeface="Rockwell"/>
              </a:rPr>
              <a:t>Conditioning</a:t>
            </a:r>
            <a:endParaRPr b="0" lang="en-US" sz="1600" spc="-1" strike="noStrike">
              <a:solidFill>
                <a:srgbClr val="000000"/>
              </a:solidFill>
              <a:latin typeface="Rockwell"/>
            </a:endParaRPr>
          </a:p>
        </p:txBody>
      </p:sp>
      <p:sp>
        <p:nvSpPr>
          <p:cNvPr id="358" name="TextShape 4"/>
          <p:cNvSpPr txBox="1"/>
          <p:nvPr/>
        </p:nvSpPr>
        <p:spPr>
          <a:xfrm>
            <a:off x="804600" y="6226920"/>
            <a:ext cx="10588320" cy="319680"/>
          </a:xfrm>
          <a:prstGeom prst="rect">
            <a:avLst/>
          </a:prstGeom>
          <a:noFill/>
          <a:ln>
            <a:noFill/>
          </a:ln>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888480" y="2351880"/>
            <a:ext cx="3501000" cy="1222920"/>
          </a:xfrm>
          <a:prstGeom prst="rect">
            <a:avLst/>
          </a:prstGeom>
          <a:noFill/>
          <a:ln>
            <a:noFill/>
          </a:ln>
        </p:spPr>
        <p:txBody>
          <a:bodyPr lIns="228600" rIns="228600" tIns="228600" bIns="0" anchor="ctr"/>
          <a:p>
            <a:pPr algn="ctr">
              <a:lnSpc>
                <a:spcPct val="85000"/>
              </a:lnSpc>
            </a:pPr>
            <a:r>
              <a:rPr b="0" lang="en-US" sz="3200" spc="-148" strike="noStrike">
                <a:solidFill>
                  <a:srgbClr val="fffeff"/>
                </a:solidFill>
                <a:latin typeface="Calibri Light"/>
              </a:rPr>
              <a:t>Make</a:t>
            </a:r>
            <a:endParaRPr b="0" lang="en-US" sz="3200" spc="-1" strike="noStrike">
              <a:solidFill>
                <a:srgbClr val="000000"/>
              </a:solidFill>
              <a:latin typeface="Rockwell"/>
            </a:endParaRPr>
          </a:p>
        </p:txBody>
      </p:sp>
      <p:sp>
        <p:nvSpPr>
          <p:cNvPr id="360" name="TextShape 2"/>
          <p:cNvSpPr txBox="1"/>
          <p:nvPr/>
        </p:nvSpPr>
        <p:spPr>
          <a:xfrm>
            <a:off x="5109840" y="802800"/>
            <a:ext cx="6274800" cy="5249520"/>
          </a:xfrm>
          <a:prstGeom prst="rect">
            <a:avLst/>
          </a:prstGeom>
          <a:noFill/>
          <a:ln>
            <a:noFill/>
          </a:ln>
        </p:spPr>
        <p:txBody>
          <a:bodyPr/>
          <a:p>
            <a:pPr algn="ctr">
              <a:lnSpc>
                <a:spcPct val="120000"/>
              </a:lnSpc>
              <a:spcBef>
                <a:spcPts val="1001"/>
              </a:spcBef>
            </a:pPr>
            <a:r>
              <a:rPr b="1" lang="en-US" sz="2000" spc="-1" strike="noStrike">
                <a:solidFill>
                  <a:srgbClr val="000000"/>
                </a:solidFill>
                <a:latin typeface="Rockwell"/>
              </a:rPr>
              <a:t>Predestination</a:t>
            </a:r>
            <a:endParaRPr b="0" lang="en-US" sz="2000" spc="-1" strike="noStrike">
              <a:solidFill>
                <a:srgbClr val="000000"/>
              </a:solidFill>
              <a:latin typeface="Rockwell"/>
            </a:endParaRPr>
          </a:p>
          <a:p>
            <a:pPr marL="228600" indent="-228240">
              <a:lnSpc>
                <a:spcPct val="120000"/>
              </a:lnSpc>
              <a:spcBef>
                <a:spcPts val="1001"/>
              </a:spcBef>
              <a:buClr>
                <a:srgbClr val="f81b02"/>
              </a:buClr>
              <a:buSzPct val="110000"/>
              <a:buFont typeface="Wingdings" charset="2"/>
              <a:buChar char=""/>
            </a:pPr>
            <a:r>
              <a:rPr b="0" lang="en-US" sz="1800" spc="-1" strike="noStrike">
                <a:solidFill>
                  <a:srgbClr val="000000"/>
                </a:solidFill>
                <a:latin typeface="Rockwell"/>
              </a:rPr>
              <a:t>Once certain parameters have been established, that is the target has been primed to think and feel a certain way it will his actions will follow according to his inner workings. </a:t>
            </a:r>
            <a:endParaRPr b="0" lang="en-US" sz="1800" spc="-1" strike="noStrike">
              <a:solidFill>
                <a:srgbClr val="000000"/>
              </a:solidFill>
              <a:latin typeface="Rockwell"/>
            </a:endParaRPr>
          </a:p>
          <a:p>
            <a:pPr>
              <a:lnSpc>
                <a:spcPct val="120000"/>
              </a:lnSpc>
              <a:spcBef>
                <a:spcPts val="1001"/>
              </a:spcBef>
            </a:pPr>
            <a:r>
              <a:rPr b="1" lang="en-US" sz="1800" spc="-1" strike="noStrike">
                <a:solidFill>
                  <a:srgbClr val="000000"/>
                </a:solidFill>
                <a:latin typeface="Rockwell"/>
              </a:rPr>
              <a:t>Discussion</a:t>
            </a:r>
            <a:r>
              <a:rPr b="0" lang="en-US" sz="1800" spc="-1" strike="noStrike">
                <a:solidFill>
                  <a:srgbClr val="000000"/>
                </a:solidFill>
                <a:latin typeface="Rockwell"/>
              </a:rPr>
              <a:t>: </a:t>
            </a:r>
            <a:endParaRPr b="0" lang="en-US" sz="1800" spc="-1" strike="noStrike">
              <a:solidFill>
                <a:srgbClr val="000000"/>
              </a:solidFill>
              <a:latin typeface="Rockwell"/>
            </a:endParaRPr>
          </a:p>
          <a:p>
            <a:pPr>
              <a:lnSpc>
                <a:spcPct val="120000"/>
              </a:lnSpc>
              <a:spcBef>
                <a:spcPts val="1001"/>
              </a:spcBef>
            </a:pPr>
            <a:r>
              <a:rPr b="0" lang="en-US" sz="1400" spc="-1" strike="noStrike">
                <a:solidFill>
                  <a:srgbClr val="000000"/>
                </a:solidFill>
                <a:latin typeface="Rockwell"/>
              </a:rPr>
              <a:t>Like an electrical circuit, current will follow the path that has been established, it will follow the path of least resistance. </a:t>
            </a:r>
            <a:endParaRPr b="0" lang="en-US" sz="14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0" lang="en-US" sz="1400" spc="-1" strike="noStrike">
                <a:solidFill>
                  <a:srgbClr val="000000"/>
                </a:solidFill>
                <a:latin typeface="Rockwell"/>
              </a:rPr>
              <a:t>The principles of reciprocity apply.</a:t>
            </a:r>
            <a:endParaRPr b="0" lang="en-US" sz="1400" spc="-1" strike="noStrike">
              <a:solidFill>
                <a:srgbClr val="000000"/>
              </a:solidFill>
              <a:latin typeface="Rockwell"/>
            </a:endParaRPr>
          </a:p>
          <a:p>
            <a:pPr lvl="1" marL="685800" indent="-228240">
              <a:lnSpc>
                <a:spcPct val="120000"/>
              </a:lnSpc>
              <a:spcBef>
                <a:spcPts val="499"/>
              </a:spcBef>
              <a:buClr>
                <a:srgbClr val="f81b02"/>
              </a:buClr>
              <a:buSzPct val="110000"/>
              <a:buFont typeface="Wingdings" charset="2"/>
              <a:buChar char=""/>
            </a:pPr>
            <a:r>
              <a:rPr b="0" lang="en-US" sz="1400" spc="-1" strike="noStrike">
                <a:solidFill>
                  <a:srgbClr val="000000"/>
                </a:solidFill>
                <a:latin typeface="Rockwell"/>
              </a:rPr>
              <a:t> </a:t>
            </a:r>
            <a:r>
              <a:rPr b="0" lang="en-US" sz="1400" spc="-1" strike="noStrike">
                <a:solidFill>
                  <a:srgbClr val="000000"/>
                </a:solidFill>
                <a:latin typeface="Rockwell"/>
              </a:rPr>
              <a:t>Ex: Your target feels as if he owes you something, or perhaps revenge. </a:t>
            </a:r>
            <a:endParaRPr b="0" lang="en-US" sz="1400" spc="-1" strike="noStrike">
              <a:solidFill>
                <a:srgbClr val="000000"/>
              </a:solidFill>
              <a:latin typeface="Rockwell"/>
            </a:endParaRPr>
          </a:p>
          <a:p>
            <a:pPr>
              <a:lnSpc>
                <a:spcPct val="120000"/>
              </a:lnSpc>
              <a:spcBef>
                <a:spcPts val="1001"/>
              </a:spcBef>
            </a:pPr>
            <a:r>
              <a:rPr b="0" lang="en-US" sz="1800" spc="-1" strike="noStrike">
                <a:solidFill>
                  <a:srgbClr val="000000"/>
                </a:solidFill>
                <a:latin typeface="Rockwell"/>
              </a:rPr>
              <a:t>Actions are an emergent property. The aim is to create a path that is easy to follow. The underlying components must be established before hand. </a:t>
            </a:r>
            <a:endParaRPr b="0" lang="en-US" sz="1800" spc="-1" strike="noStrike">
              <a:solidFill>
                <a:srgbClr val="000000"/>
              </a:solidFill>
              <a:latin typeface="Rockwell"/>
            </a:endParaRPr>
          </a:p>
        </p:txBody>
      </p:sp>
      <p:sp>
        <p:nvSpPr>
          <p:cNvPr id="361" name="TextShape 3"/>
          <p:cNvSpPr txBox="1"/>
          <p:nvPr/>
        </p:nvSpPr>
        <p:spPr>
          <a:xfrm>
            <a:off x="888480" y="3580200"/>
            <a:ext cx="3501000" cy="1220760"/>
          </a:xfrm>
          <a:prstGeom prst="rect">
            <a:avLst/>
          </a:prstGeom>
          <a:noFill/>
          <a:ln>
            <a:noFill/>
          </a:ln>
        </p:spPr>
        <p:txBody>
          <a:bodyPr/>
          <a:p>
            <a:pPr algn="ctr">
              <a:lnSpc>
                <a:spcPct val="120000"/>
              </a:lnSpc>
              <a:spcBef>
                <a:spcPts val="1001"/>
              </a:spcBef>
            </a:pPr>
            <a:r>
              <a:rPr b="0" lang="en-US" sz="1600" spc="-1" strike="noStrike">
                <a:solidFill>
                  <a:srgbClr val="fffeff"/>
                </a:solidFill>
                <a:latin typeface="Rockwell"/>
              </a:rPr>
              <a:t>No Free Will</a:t>
            </a:r>
            <a:endParaRPr b="0" lang="en-US" sz="1600" spc="-1" strike="noStrike">
              <a:solidFill>
                <a:srgbClr val="000000"/>
              </a:solidFill>
              <a:latin typeface="Rockwell"/>
            </a:endParaRPr>
          </a:p>
        </p:txBody>
      </p:sp>
      <p:sp>
        <p:nvSpPr>
          <p:cNvPr id="362" name="TextShape 4"/>
          <p:cNvSpPr txBox="1"/>
          <p:nvPr/>
        </p:nvSpPr>
        <p:spPr>
          <a:xfrm>
            <a:off x="804600" y="6226920"/>
            <a:ext cx="10588320" cy="319680"/>
          </a:xfrm>
          <a:prstGeom prst="rect">
            <a:avLst/>
          </a:prstGeom>
          <a:noFill/>
          <a:ln>
            <a:noFill/>
          </a:ln>
        </p:spPr>
        <p:txBody>
          <a:bodyPr anchor="ctr"/>
          <a:p>
            <a:pPr algn="r">
              <a:lnSpc>
                <a:spcPct val="100000"/>
              </a:lnSpc>
            </a:pPr>
            <a:r>
              <a:rPr b="0" lang="en-US" sz="1000" spc="-1" strike="noStrike">
                <a:solidFill>
                  <a:srgbClr val="8b8b8b"/>
                </a:solidFill>
                <a:latin typeface="Rockwell"/>
              </a:rPr>
              <a:t>https:/ramirogonzalez.org</a:t>
            </a:r>
            <a:endParaRPr b="0" lang="en-US" sz="10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LibreOffice/6.0.7.3$Linux_X86_64 LibreOffice_project/00m0$Build-3</Application>
  <Words>603</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2018-09-30T06:32:03Z</dcterms:created>
  <dc:creator>Ramiro Gonzalez</dc:creator>
  <dc:description/>
  <dc:language>en-US</dc:language>
  <cp:lastModifiedBy/>
  <dcterms:modified xsi:type="dcterms:W3CDTF">2020-07-17T00:03:55Z</dcterms:modified>
  <cp:revision>2</cp:revision>
  <dc:subject/>
  <dc:title>Cultural Suceptibility to Social Engineering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