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17DF7A-2E93-4907-9A53-A81B7C91D1F8}" type="datetimeFigureOut">
              <a:rPr lang="es-PE" smtClean="0"/>
              <a:pPr/>
              <a:t>31/08/2017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E4ABA3B-F480-4E17-93E6-DB22027ADB9D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4830" y="692696"/>
            <a:ext cx="7772400" cy="1780108"/>
          </a:xfrm>
        </p:spPr>
        <p:txBody>
          <a:bodyPr/>
          <a:lstStyle/>
          <a:p>
            <a:r>
              <a:rPr lang="es-PE" dirty="0" smtClean="0"/>
              <a:t>Sistema para el curso Proyecto Integrador II</a:t>
            </a:r>
            <a:endParaRPr lang="es-PE" dirty="0"/>
          </a:p>
        </p:txBody>
      </p:sp>
      <p:pic>
        <p:nvPicPr>
          <p:cNvPr id="1026" name="Picture 2" descr="C:\Users\pjjacint\Desktop\logo-cibert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709915"/>
            <a:ext cx="2660650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JORGE\Desktop\1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80740"/>
            <a:ext cx="3384104" cy="11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851101" y="2625204"/>
            <a:ext cx="777240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i="1" dirty="0" smtClean="0"/>
              <a:t>Sistema de gestión de canchas deportivas</a:t>
            </a:r>
            <a:endParaRPr lang="es-PE" sz="3600" b="1" i="1" dirty="0"/>
          </a:p>
        </p:txBody>
      </p:sp>
    </p:spTree>
    <p:extLst>
      <p:ext uri="{BB962C8B-B14F-4D97-AF65-F5344CB8AC3E}">
        <p14:creationId xmlns:p14="http://schemas.microsoft.com/office/powerpoint/2010/main" val="17685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Se va implementar un proyecto de software donde aplicaran las tecnologías enseñadas en el curso de Desarrollo de aplicaciones Web II (JSF y JPA) como mínimo.</a:t>
            </a:r>
          </a:p>
          <a:p>
            <a:pPr algn="just"/>
            <a:r>
              <a:rPr lang="es-PE" dirty="0" smtClean="0"/>
              <a:t>En el Ciclo 20172 se solicita la implementación de una Sistema que permita la gestión de las canchas deportivas.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Resumen</a:t>
            </a:r>
            <a:endParaRPr lang="es-PE" dirty="0"/>
          </a:p>
        </p:txBody>
      </p:sp>
      <p:pic>
        <p:nvPicPr>
          <p:cNvPr id="4" name="Picture 2" descr="C:\Users\pjjacint\Desktop\logo-cibert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36023"/>
            <a:ext cx="2660650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3755091"/>
          </a:xfrm>
        </p:spPr>
        <p:txBody>
          <a:bodyPr>
            <a:normAutofit/>
          </a:bodyPr>
          <a:lstStyle/>
          <a:p>
            <a:r>
              <a:rPr lang="es-PE" dirty="0" smtClean="0"/>
              <a:t>Cliente  crea su cuenta con datos del DNI y datos adicionales. Enviar imagen del DNI.</a:t>
            </a:r>
          </a:p>
          <a:p>
            <a:r>
              <a:rPr lang="es-PE" dirty="0" smtClean="0"/>
              <a:t>Cliente separar la cancha y registra su equipo.</a:t>
            </a:r>
          </a:p>
          <a:p>
            <a:r>
              <a:rPr lang="es-PE" dirty="0" smtClean="0"/>
              <a:t>Cliente debe enviar el voucher del deposito</a:t>
            </a:r>
          </a:p>
          <a:p>
            <a:r>
              <a:rPr lang="es-PE" dirty="0" smtClean="0"/>
              <a:t>Administrador permita ingresar los clientes, equipos y la separación de las </a:t>
            </a:r>
            <a:r>
              <a:rPr lang="es-PE" dirty="0" smtClean="0"/>
              <a:t>canchas</a:t>
            </a:r>
          </a:p>
          <a:p>
            <a:r>
              <a:rPr lang="es-PE" dirty="0" smtClean="0"/>
              <a:t>Cliente puede separar canchas semanas y mensuales</a:t>
            </a:r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Módulo de Gestión de los clientes</a:t>
            </a:r>
            <a:endParaRPr lang="es-PE" dirty="0"/>
          </a:p>
        </p:txBody>
      </p:sp>
      <p:pic>
        <p:nvPicPr>
          <p:cNvPr id="4" name="Picture 2" descr="C:\Users\pjjacint\Desktop\logo-cibert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57429"/>
            <a:ext cx="2660650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En este módulo es importante realizar el registro de los usuarios y de las canchas deportivas.</a:t>
            </a:r>
          </a:p>
          <a:p>
            <a:pPr algn="just"/>
            <a:r>
              <a:rPr lang="es-PE" dirty="0" smtClean="0"/>
              <a:t>Generación de la disponibilidad de las canchas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Módulo </a:t>
            </a:r>
            <a:r>
              <a:rPr lang="es-PE" dirty="0" smtClean="0"/>
              <a:t>de Seguridad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2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Considerar que si no se envía el pago  6 horas antes se pierde la separación.</a:t>
            </a:r>
          </a:p>
          <a:p>
            <a:r>
              <a:rPr lang="es-PE" dirty="0" smtClean="0"/>
              <a:t>Registrar la separación de la cancha como pagada.</a:t>
            </a:r>
          </a:p>
          <a:p>
            <a:r>
              <a:rPr lang="es-PE" dirty="0" smtClean="0"/>
              <a:t>Registrar baja de la  cuenta si separa y no cancela la cancha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Módulo </a:t>
            </a:r>
            <a:r>
              <a:rPr lang="es-PE" dirty="0" smtClean="0"/>
              <a:t>de </a:t>
            </a:r>
            <a:r>
              <a:rPr lang="es-PE" dirty="0"/>
              <a:t>Seguimiento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Todo los reportes que permitan visualizar los estados de las canchas.</a:t>
            </a:r>
          </a:p>
          <a:p>
            <a:pPr algn="just"/>
            <a:r>
              <a:rPr lang="es-PE" dirty="0" smtClean="0"/>
              <a:t>Todos los reportes </a:t>
            </a:r>
            <a:r>
              <a:rPr lang="es-PE" dirty="0"/>
              <a:t>que permitan visualizar los estados de </a:t>
            </a:r>
            <a:r>
              <a:rPr lang="es-PE" dirty="0" smtClean="0"/>
              <a:t>los clientes.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Módulo </a:t>
            </a:r>
            <a:r>
              <a:rPr lang="es-PE" dirty="0" smtClean="0"/>
              <a:t>de Reportes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937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Mantenimiento de canchas , cantidad de personas y costos por turno(mañana, tarde y noche)</a:t>
            </a:r>
          </a:p>
          <a:p>
            <a:r>
              <a:rPr lang="es-PE" dirty="0" smtClean="0"/>
              <a:t>Mantenimiento de días validos y </a:t>
            </a:r>
            <a:r>
              <a:rPr lang="es-PE" dirty="0" smtClean="0"/>
              <a:t>horarios.</a:t>
            </a:r>
          </a:p>
          <a:p>
            <a:r>
              <a:rPr lang="es-PE" dirty="0" smtClean="0"/>
              <a:t>Mantenimiento de ofertas de alquiler semanales o mensuales de canchas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Módulo </a:t>
            </a:r>
            <a:r>
              <a:rPr lang="es-PE" smtClean="0"/>
              <a:t>de Mantenimientos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</TotalTime>
  <Words>253</Words>
  <Application>Microsoft Office PowerPoint</Application>
  <PresentationFormat>Presentación en pantalla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Sistema para el curso Proyecto Integrador II</vt:lpstr>
      <vt:lpstr>Resumen</vt:lpstr>
      <vt:lpstr>Módulo de Gestión de los clientes</vt:lpstr>
      <vt:lpstr>Módulo de Seguridad</vt:lpstr>
      <vt:lpstr>Módulo de Seguimiento</vt:lpstr>
      <vt:lpstr>Módulo de Reportes</vt:lpstr>
      <vt:lpstr>Módulo de Mantenimientos</vt:lpstr>
    </vt:vector>
  </TitlesOfParts>
  <Company>CIBERTEC PERU SAC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de Quinto Ciclo – Red Social</dc:title>
  <dc:creator>pjjacint (Jacinto Gutarra, Jorge Lorenzo)</dc:creator>
  <cp:lastModifiedBy>jorge jacinto</cp:lastModifiedBy>
  <cp:revision>19</cp:revision>
  <dcterms:created xsi:type="dcterms:W3CDTF">2015-09-09T23:04:42Z</dcterms:created>
  <dcterms:modified xsi:type="dcterms:W3CDTF">2017-08-31T06:05:31Z</dcterms:modified>
</cp:coreProperties>
</file>