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rod-apnortheast-a.online.tableau.com/#/site/rohitsingh/workbooks/684716/views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C591DCB-2040-420B-A2A1-9C98C75A459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Profit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EBCB81D-08DC-4305-8ED9-A5E6769D9D9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8/12/2022 2:40:21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table" id="10" name="slide10">
            <a:extLst>
              <a:ext uri="{FF2B5EF4-FFF2-40B4-BE49-F238E27FC236}">
                <a16:creationId xmlns:a16="http://schemas.microsoft.com/office/drawing/2014/main" id="{C026809C-F3B1-4239-A035-44E742022B5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131" y="0"/>
            <a:ext cx="32697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 chart" id="11" name="slide11">
            <a:extLst>
              <a:ext uri="{FF2B5EF4-FFF2-40B4-BE49-F238E27FC236}">
                <a16:creationId xmlns:a16="http://schemas.microsoft.com/office/drawing/2014/main" id="{3320CC15-2D2C-474A-AB59-98C0CAC7E9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2"/>
            <a:ext cx="12192000" cy="68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" id="2" name="slide2">
            <a:extLst>
              <a:ext uri="{FF2B5EF4-FFF2-40B4-BE49-F238E27FC236}">
                <a16:creationId xmlns:a16="http://schemas.microsoft.com/office/drawing/2014/main" id="{624C8B19-C3C8-491B-B56D-A957603F5B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2899410"/>
            <a:ext cx="1905000" cy="10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market" id="3" name="slide3">
            <a:extLst>
              <a:ext uri="{FF2B5EF4-FFF2-40B4-BE49-F238E27FC236}">
                <a16:creationId xmlns:a16="http://schemas.microsoft.com/office/drawing/2014/main" id="{6D5C18C1-7F3F-405A-8505-FD426B74BF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412"/>
            <a:ext cx="12192000" cy="441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by market" id="4" name="slide4">
            <a:extLst>
              <a:ext uri="{FF2B5EF4-FFF2-40B4-BE49-F238E27FC236}">
                <a16:creationId xmlns:a16="http://schemas.microsoft.com/office/drawing/2014/main" id="{DD23F955-D5D2-42DE-B1E4-5712E3E5F9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412"/>
            <a:ext cx="12192000" cy="441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" id="5" name="slide5">
            <a:extLst>
              <a:ext uri="{FF2B5EF4-FFF2-40B4-BE49-F238E27FC236}">
                <a16:creationId xmlns:a16="http://schemas.microsoft.com/office/drawing/2014/main" id="{77183E17-3461-4DA1-9749-072397BEDB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570" y="3028950"/>
            <a:ext cx="230886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" id="6" name="slide6">
            <a:extLst>
              <a:ext uri="{FF2B5EF4-FFF2-40B4-BE49-F238E27FC236}">
                <a16:creationId xmlns:a16="http://schemas.microsoft.com/office/drawing/2014/main" id="{FD86EC20-04A7-409C-8D11-323707420A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570" y="3028950"/>
            <a:ext cx="688086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 Profit Analysis" id="7" name="slide7">
            <a:extLst>
              <a:ext uri="{FF2B5EF4-FFF2-40B4-BE49-F238E27FC236}">
                <a16:creationId xmlns:a16="http://schemas.microsoft.com/office/drawing/2014/main" id="{266AD1DA-37FC-4964-BB54-C8D7E9C19B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976"/>
            <a:ext cx="12192000" cy="648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" id="8" name="slide8">
            <a:extLst>
              <a:ext uri="{FF2B5EF4-FFF2-40B4-BE49-F238E27FC236}">
                <a16:creationId xmlns:a16="http://schemas.microsoft.com/office/drawing/2014/main" id="{5CA5BE5A-AA31-4C40-A6D0-A98ED64B209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2956560"/>
            <a:ext cx="952500" cy="94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trend" id="9" name="slide9">
            <a:extLst>
              <a:ext uri="{FF2B5EF4-FFF2-40B4-BE49-F238E27FC236}">
                <a16:creationId xmlns:a16="http://schemas.microsoft.com/office/drawing/2014/main" id="{F7158E5C-4103-430B-9F97-5C3AC6FF85E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598" y="0"/>
            <a:ext cx="68828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2022-08-12T05:40:21Z</dcterms:created>
  <dcterms:modified xsi:type="dcterms:W3CDTF">2022-08-12T05:40:21Z</dcterms:modified>
</cp:coreProperties>
</file>