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rohitsingh/workbooks/681502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C96E81-16DD-415F-8513-E3AB2A5C4C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724E7D-13C3-4739-B605-DAD97E152E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8/12/2022 2:35:58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C59FB5BF-07A3-4D47-B8C9-D73C768CBC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3234690"/>
            <a:ext cx="893826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4263A565-76FC-4A66-9CCE-3500A72045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B8D179CF-AD84-45DD-BD97-A39590502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032760"/>
            <a:ext cx="17145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2AA05E76-75F7-4EB1-B03E-29B3A6837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032760"/>
            <a:ext cx="17145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1EA8D32B-C14A-46E7-9F8F-02A5D0CB9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553"/>
            <a:ext cx="12192000" cy="38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D99F9E64-DEBE-47B5-9DA7-3C62651A69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57"/>
            <a:ext cx="12192000" cy="51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28F6B021-8478-4542-8DD5-5EE72541B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10" y="2045970"/>
            <a:ext cx="441198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55EAFCBB-FFCD-495C-8DF5-64739D2B9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636"/>
            <a:ext cx="12192000" cy="22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B2831A8E-A6B9-4B9D-A1D4-86A8AEE80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7" y="0"/>
            <a:ext cx="1103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A593E7C7-76B1-4D90-BA60-A5EBD4C3CD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3227070"/>
            <a:ext cx="341376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2022-08-12T05:35:58Z</dcterms:created>
  <dcterms:modified xsi:type="dcterms:W3CDTF">2022-08-12T05:35:58Z</dcterms:modified>
</cp:coreProperties>
</file>