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A8CF82E-567D-4C4A-80D9-DFE021B95E4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6572762-98E8-4C2B-8F05-A8E844A95F2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415376C-0A11-43B4-9A8E-21DF4894AE9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45747F4-170A-4EFD-B59A-620E8C50BB6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99C6181-EF52-460D-85A7-E8575EAD394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39477DF-EF07-4F9F-AC31-EC33793BD5E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43A5734-841E-4773-8F37-F974B6A4DF9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12/15/16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1F3BF63-8282-4BB7-A28D-98EC8F2B9E8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12/15/16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FB036CE-7514-4BFE-8BFC-BD0D6612137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Transmitter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3373560" cy="371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Transmitter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009800" y="1076400"/>
            <a:ext cx="5542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Frame builder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USRP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3373560" cy="371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frame_builder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009800" y="1076400"/>
            <a:ext cx="55429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symbol_builder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just generate the data with channel coding and CRC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symbol_mapper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map based on subcarriers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CP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underlay channel (to be done)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3373560" cy="371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symbol_builder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09800" y="1076400"/>
            <a:ext cx="731808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the encoding rate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some service field and CRC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Scramble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Convolutionally encode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Puncture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Interleave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Modulate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data: BPSK, QPSK, 16-QAM, 64-QAM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3373560" cy="371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symbol_mapper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09800" y="1076400"/>
            <a:ext cx="7457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Currently has four subcarrier options with one default choice.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NC Frame Builder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463040" y="1737360"/>
            <a:ext cx="6309360" cy="4663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2011680" y="2286000"/>
            <a:ext cx="1005840" cy="548640"/>
          </a:xfrm>
          <a:custGeom>
            <a:avLst/>
            <a:gdLst/>
            <a:ahLst/>
            <a:rect l="0" t="0" r="r" b="b"/>
            <a:pathLst>
              <a:path w="279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2540" y="1524"/>
                </a:lnTo>
                <a:cubicBezTo>
                  <a:pt x="2667" y="1524"/>
                  <a:pt x="2795" y="1397"/>
                  <a:pt x="2795" y="1270"/>
                </a:cubicBezTo>
                <a:lnTo>
                  <a:pt x="2795" y="254"/>
                </a:lnTo>
                <a:cubicBezTo>
                  <a:pt x="2795" y="127"/>
                  <a:pt x="2667" y="0"/>
                  <a:pt x="2540" y="0"/>
                </a:cubicBezTo>
                <a:lnTo>
                  <a:pt x="254" y="0"/>
                </a:lnTo>
              </a:path>
            </a:pathLst>
          </a:custGeom>
          <a:solidFill>
            <a:srgbClr val="99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Payload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4846320" y="2286000"/>
            <a:ext cx="1005840" cy="548640"/>
          </a:xfrm>
          <a:custGeom>
            <a:avLst/>
            <a:gdLst/>
            <a:ahLst/>
            <a:rect l="0" t="0" r="r" b="b"/>
            <a:pathLst>
              <a:path w="279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2540" y="1524"/>
                </a:lnTo>
                <a:cubicBezTo>
                  <a:pt x="2667" y="1524"/>
                  <a:pt x="2795" y="1397"/>
                  <a:pt x="2795" y="1270"/>
                </a:cubicBezTo>
                <a:lnTo>
                  <a:pt x="2795" y="254"/>
                </a:lnTo>
                <a:cubicBezTo>
                  <a:pt x="2795" y="127"/>
                  <a:pt x="2667" y="0"/>
                  <a:pt x="2540" y="0"/>
                </a:cubicBezTo>
                <a:lnTo>
                  <a:pt x="254" y="0"/>
                </a:lnTo>
              </a:path>
            </a:pathLst>
          </a:custGeom>
          <a:solidFill>
            <a:srgbClr val="99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3383280" y="2286000"/>
            <a:ext cx="1005840" cy="548640"/>
          </a:xfrm>
          <a:custGeom>
            <a:avLst/>
            <a:gdLst/>
            <a:ahLst/>
            <a:rect l="0" t="0" r="r" b="b"/>
            <a:pathLst>
              <a:path w="279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2540" y="1524"/>
                </a:lnTo>
                <a:cubicBezTo>
                  <a:pt x="2667" y="1524"/>
                  <a:pt x="2795" y="1397"/>
                  <a:pt x="2795" y="1270"/>
                </a:cubicBezTo>
                <a:lnTo>
                  <a:pt x="2795" y="254"/>
                </a:lnTo>
                <a:cubicBezTo>
                  <a:pt x="2795" y="127"/>
                  <a:pt x="2667" y="0"/>
                  <a:pt x="2540" y="0"/>
                </a:cubicBezTo>
                <a:lnTo>
                  <a:pt x="254" y="0"/>
                </a:lnTo>
              </a:path>
            </a:pathLst>
          </a:custGeom>
          <a:solidFill>
            <a:srgbClr val="99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6217920" y="3200400"/>
            <a:ext cx="1005840" cy="548640"/>
          </a:xfrm>
          <a:custGeom>
            <a:avLst/>
            <a:gdLst/>
            <a:ahLst/>
            <a:rect l="0" t="0" r="r" b="b"/>
            <a:pathLst>
              <a:path w="279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2540" y="1524"/>
                </a:lnTo>
                <a:cubicBezTo>
                  <a:pt x="2667" y="1524"/>
                  <a:pt x="2795" y="1397"/>
                  <a:pt x="2795" y="1270"/>
                </a:cubicBezTo>
                <a:lnTo>
                  <a:pt x="2795" y="254"/>
                </a:lnTo>
                <a:cubicBezTo>
                  <a:pt x="2795" y="127"/>
                  <a:pt x="2667" y="0"/>
                  <a:pt x="2540" y="0"/>
                </a:cubicBezTo>
                <a:lnTo>
                  <a:pt x="254" y="0"/>
                </a:lnTo>
              </a:path>
            </a:pathLst>
          </a:custGeom>
          <a:solidFill>
            <a:srgbClr val="99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6181920" y="4114800"/>
            <a:ext cx="1097280" cy="548640"/>
          </a:xfrm>
          <a:custGeom>
            <a:avLst/>
            <a:gdLst/>
            <a:ahLst/>
            <a:rect l="0" t="0" r="r" b="b"/>
            <a:pathLst>
              <a:path w="3049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2794" y="1524"/>
                </a:lnTo>
                <a:cubicBezTo>
                  <a:pt x="2921" y="1524"/>
                  <a:pt x="3048" y="1397"/>
                  <a:pt x="3048" y="1270"/>
                </a:cubicBezTo>
                <a:lnTo>
                  <a:pt x="3048" y="254"/>
                </a:lnTo>
                <a:cubicBezTo>
                  <a:pt x="3048" y="127"/>
                  <a:pt x="2921" y="0"/>
                  <a:pt x="2794" y="0"/>
                </a:cubicBezTo>
                <a:lnTo>
                  <a:pt x="254" y="0"/>
                </a:lnTo>
              </a:path>
            </a:pathLst>
          </a:custGeom>
          <a:solidFill>
            <a:srgbClr val="99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Preamble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6217920" y="5120640"/>
            <a:ext cx="1005840" cy="548640"/>
          </a:xfrm>
          <a:custGeom>
            <a:avLst/>
            <a:gdLst/>
            <a:ahLst/>
            <a:rect l="0" t="0" r="r" b="b"/>
            <a:pathLst>
              <a:path w="2796" h="1525">
                <a:moveTo>
                  <a:pt x="254" y="0"/>
                </a:moveTo>
                <a:cubicBezTo>
                  <a:pt x="127" y="0"/>
                  <a:pt x="0" y="127"/>
                  <a:pt x="0" y="254"/>
                </a:cubicBezTo>
                <a:lnTo>
                  <a:pt x="0" y="1270"/>
                </a:lnTo>
                <a:cubicBezTo>
                  <a:pt x="0" y="1397"/>
                  <a:pt x="127" y="1524"/>
                  <a:pt x="254" y="1524"/>
                </a:cubicBezTo>
                <a:lnTo>
                  <a:pt x="2540" y="1524"/>
                </a:lnTo>
                <a:cubicBezTo>
                  <a:pt x="2667" y="1524"/>
                  <a:pt x="2795" y="1397"/>
                  <a:pt x="2795" y="1270"/>
                </a:cubicBezTo>
                <a:lnTo>
                  <a:pt x="2795" y="254"/>
                </a:lnTo>
                <a:cubicBezTo>
                  <a:pt x="2795" y="127"/>
                  <a:pt x="2667" y="0"/>
                  <a:pt x="2540" y="0"/>
                </a:cubicBezTo>
                <a:lnTo>
                  <a:pt x="254" y="0"/>
                </a:lnTo>
              </a:path>
            </a:pathLst>
          </a:custGeom>
          <a:solidFill>
            <a:srgbClr val="99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01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2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3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4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5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06" name="Line 14"/>
          <p:cNvSpPr/>
          <p:nvPr/>
        </p:nvSpPr>
        <p:spPr>
          <a:xfrm>
            <a:off x="7223760" y="5394960"/>
            <a:ext cx="10058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15"/>
          <p:cNvSpPr/>
          <p:nvPr/>
        </p:nvSpPr>
        <p:spPr>
          <a:xfrm>
            <a:off x="2011680" y="2834640"/>
            <a:ext cx="0" cy="109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16"/>
          <p:cNvSpPr/>
          <p:nvPr/>
        </p:nvSpPr>
        <p:spPr>
          <a:xfrm>
            <a:off x="3017520" y="2834640"/>
            <a:ext cx="1097280" cy="1097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7"/>
          <p:cNvSpPr/>
          <p:nvPr/>
        </p:nvSpPr>
        <p:spPr>
          <a:xfrm>
            <a:off x="1737360" y="3840480"/>
            <a:ext cx="3108960" cy="731520"/>
          </a:xfrm>
          <a:custGeom>
            <a:avLst/>
            <a:gdLst/>
            <a:ahLst/>
            <a:rect l="0" t="0" r="r" b="b"/>
            <a:pathLst>
              <a:path w="8638" h="2034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1694"/>
                </a:lnTo>
                <a:cubicBezTo>
                  <a:pt x="0" y="1863"/>
                  <a:pt x="169" y="2033"/>
                  <a:pt x="338" y="2033"/>
                </a:cubicBezTo>
                <a:lnTo>
                  <a:pt x="8298" y="2033"/>
                </a:lnTo>
                <a:cubicBezTo>
                  <a:pt x="8467" y="2033"/>
                  <a:pt x="8637" y="1863"/>
                  <a:pt x="8637" y="1694"/>
                </a:cubicBezTo>
                <a:lnTo>
                  <a:pt x="8637" y="338"/>
                </a:lnTo>
                <a:cubicBezTo>
                  <a:pt x="8637" y="169"/>
                  <a:pt x="8467" y="0"/>
                  <a:pt x="8298" y="0"/>
                </a:cubicBezTo>
                <a:lnTo>
                  <a:pt x="338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CRC+Encode+modulate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LibreOffice/5.1.4.2$Linux_X86_64 LibreOffice_project/10m0$Build-2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2016-11-06T19:02:01Z</dcterms:created>
  <dc:creator>Ratnesh Kumbhkar</dc:creator>
  <dc:description/>
  <dc:language>en-US</dc:language>
  <cp:lastModifiedBy/>
  <dcterms:modified xsi:type="dcterms:W3CDTF">2016-12-15T16:43:43Z</dcterms:modified>
  <cp:revision>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