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208A6-CAC5-4464-A482-481C4FDB1F06}" type="datetimeFigureOut">
              <a:rPr lang="en-US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9227-508D-40F9-A45A-C6826F50D0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9227-508D-40F9-A45A-C6826F50D0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0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9227-508D-40F9-A45A-C6826F50D0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9227-508D-40F9-A45A-C6826F50D0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9227-508D-40F9-A45A-C6826F50D0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9227-508D-40F9-A45A-C6826F50D03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9227-508D-40F9-A45A-C6826F50D0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4683-F536-DB44-BA7D-B623EE314C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57200" y="5317530"/>
            <a:ext cx="8242301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Gill Sans Light"/>
                <a:ea typeface="+mn-ea"/>
                <a:cs typeface="Gill Sans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Gill Sans"/>
                <a:ea typeface="+mn-ea"/>
                <a:cs typeface="Gill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ill Sans"/>
                <a:ea typeface="+mn-ea"/>
                <a:cs typeface="Gill San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ill Sans"/>
                <a:ea typeface="+mn-ea"/>
                <a:cs typeface="Gill San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ill Sans"/>
                <a:ea typeface="+mn-ea"/>
                <a:cs typeface="Gill San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January 5, 2016</a:t>
            </a:r>
          </a:p>
        </p:txBody>
      </p:sp>
    </p:spTree>
    <p:extLst>
      <p:ext uri="{BB962C8B-B14F-4D97-AF65-F5344CB8AC3E}">
        <p14:creationId xmlns:p14="http://schemas.microsoft.com/office/powerpoint/2010/main" val="20703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39800"/>
            <a:ext cx="9144000" cy="0"/>
          </a:xfrm>
          <a:prstGeom prst="line">
            <a:avLst/>
          </a:prstGeom>
          <a:ln w="38100" cmpd="sng">
            <a:solidFill>
              <a:srgbClr val="3C9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9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0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C52C-419D-CC47-94C2-883E45E7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41C7-4D8C-6A49-A348-C857DE7FCB47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C52C-419D-CC47-94C2-883E45E7D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74057" cy="3714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Transmitter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09650" y="1076325"/>
            <a:ext cx="5543211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Frame builder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74057" cy="371475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frame_builder</a:t>
            </a:r>
            <a:endParaRPr lang="en-US" sz="3200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1009650" y="1076325"/>
            <a:ext cx="5543211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symbol_builder</a:t>
            </a:r>
            <a:r>
              <a:rPr lang="EN-US" dirty="0"/>
              <a:t>: just generate the data with channel coding and CRC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symbol_mapper</a:t>
            </a:r>
            <a:r>
              <a:rPr lang="EN-US" dirty="0"/>
              <a:t>: map based on subcarriers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IFFT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underlay channel (to be done)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3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74057" cy="371475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symbol_builder</a:t>
            </a:r>
            <a:endParaRPr lang="en-US" sz="3200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1009650" y="1076325"/>
            <a:ext cx="7318452" cy="20320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Get the encoding rate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some service field and CRC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Scramble the data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Convolutionally encode</a:t>
            </a:r>
            <a:r>
              <a:rPr lang="EN-US" dirty="0"/>
              <a:t> the data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Puncture </a:t>
            </a:r>
            <a:r>
              <a:rPr lang="EN-US" dirty="0"/>
              <a:t>the data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Interleave </a:t>
            </a:r>
            <a:r>
              <a:rPr lang="EN-US" dirty="0"/>
              <a:t>the data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Modulate </a:t>
            </a:r>
            <a:r>
              <a:rPr lang="EN-US" dirty="0"/>
              <a:t>the data: BPSK, QPSK, 16-QAM, 64-QAM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74057" cy="371475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symbol_mapper</a:t>
            </a:r>
            <a:endParaRPr lang="en-US" sz="3200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1009650" y="1076325"/>
            <a:ext cx="745784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has four subcarrier options with one default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8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Transmitter</vt:lpstr>
      <vt:lpstr>Transmitter</vt:lpstr>
      <vt:lpstr>frame_builder</vt:lpstr>
      <vt:lpstr>symbol_builder</vt:lpstr>
      <vt:lpstr>symbol_mapper</vt:lpstr>
      <vt:lpstr>Receiver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Ratnesh Kumbhkar</dc:creator>
  <cp:lastModifiedBy>Ratnesh Kumbhkar</cp:lastModifiedBy>
  <cp:revision>24</cp:revision>
  <dcterms:created xsi:type="dcterms:W3CDTF">2016-11-06T19:02:01Z</dcterms:created>
  <dcterms:modified xsi:type="dcterms:W3CDTF">2016-11-06T20:17:26Z</dcterms:modified>
</cp:coreProperties>
</file>