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3" r:id="rId7"/>
    <p:sldId id="261" r:id="rId8"/>
    <p:sldId id="260" r:id="rId9"/>
    <p:sldId id="262" r:id="rId10"/>
    <p:sldId id="264" r:id="rId11"/>
    <p:sldId id="265" r:id="rId12"/>
    <p:sldId id="266" r:id="rId13"/>
    <p:sldId id="267" r:id="rId14"/>
    <p:sldId id="270" r:id="rId15"/>
    <p:sldId id="269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2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04014"/>
            <a:ext cx="7772400" cy="1182186"/>
          </a:xfrm>
        </p:spPr>
        <p:txBody>
          <a:bodyPr>
            <a:noAutofit/>
          </a:bodyPr>
          <a:lstStyle/>
          <a:p>
            <a:r>
              <a:rPr lang="en-US" sz="7200" dirty="0" err="1" smtClean="0"/>
              <a:t>Cryptoparty</a:t>
            </a:r>
            <a:r>
              <a:rPr lang="en-US" sz="7200" dirty="0"/>
              <a:t> </a:t>
            </a:r>
            <a:r>
              <a:rPr lang="en-US" sz="7200" dirty="0" smtClean="0"/>
              <a:t>Chicago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199"/>
            <a:ext cx="6400800" cy="2971801"/>
          </a:xfrm>
        </p:spPr>
        <p:txBody>
          <a:bodyPr>
            <a:normAutofit/>
          </a:bodyPr>
          <a:lstStyle/>
          <a:p>
            <a:r>
              <a:rPr lang="en-US" dirty="0" smtClean="0"/>
              <a:t>Mason Donahue, South Side </a:t>
            </a:r>
            <a:r>
              <a:rPr lang="en-US" dirty="0" err="1" smtClean="0"/>
              <a:t>Hackerspace</a:t>
            </a:r>
            <a:r>
              <a:rPr lang="en-US" dirty="0" smtClean="0"/>
              <a:t>: Chicago</a:t>
            </a:r>
          </a:p>
          <a:p>
            <a:endParaRPr lang="en-US" dirty="0" smtClean="0"/>
          </a:p>
          <a:p>
            <a:r>
              <a:rPr lang="en-US" dirty="0" smtClean="0"/>
              <a:t>Harold Washington Library</a:t>
            </a:r>
          </a:p>
          <a:p>
            <a:r>
              <a:rPr lang="en-US" dirty="0" smtClean="0"/>
              <a:t>October 10, 2015</a:t>
            </a:r>
            <a:endParaRPr lang="en-US" dirty="0"/>
          </a:p>
        </p:txBody>
      </p:sp>
      <p:pic>
        <p:nvPicPr>
          <p:cNvPr id="4" name="Picture 3" descr="crypto_par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757" y="87814"/>
            <a:ext cx="54610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13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Adversaries: 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Industrial Espionage</a:t>
            </a:r>
          </a:p>
          <a:p>
            <a:pPr lvl="1"/>
            <a:r>
              <a:rPr lang="en-US" dirty="0" smtClean="0"/>
              <a:t>Bribing your employees</a:t>
            </a:r>
          </a:p>
          <a:p>
            <a:pPr lvl="1"/>
            <a:r>
              <a:rPr lang="en-US" dirty="0" smtClean="0"/>
              <a:t>Digging through your trash</a:t>
            </a:r>
          </a:p>
          <a:p>
            <a:pPr lvl="1"/>
            <a:r>
              <a:rPr lang="en-US" dirty="0" smtClean="0"/>
              <a:t>Physically breaking into your offices</a:t>
            </a:r>
          </a:p>
          <a:p>
            <a:pPr lvl="1"/>
            <a:r>
              <a:rPr lang="en-US" dirty="0" smtClean="0"/>
              <a:t>Hacking your network</a:t>
            </a:r>
          </a:p>
          <a:p>
            <a:pPr lvl="1"/>
            <a:r>
              <a:rPr lang="en-US" dirty="0" smtClean="0"/>
              <a:t>Impersonating you to your suppliers to get a sample shipped to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710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Adversaries: Parents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“Snooping”</a:t>
            </a:r>
          </a:p>
          <a:p>
            <a:pPr lvl="1"/>
            <a:r>
              <a:rPr lang="en-US" dirty="0" smtClean="0"/>
              <a:t>Reading your texts/Facebook messages/email</a:t>
            </a:r>
          </a:p>
          <a:p>
            <a:pPr lvl="1"/>
            <a:r>
              <a:rPr lang="en-US" dirty="0" smtClean="0"/>
              <a:t>Location tracking (“Find my iPhone”)</a:t>
            </a:r>
          </a:p>
          <a:p>
            <a:pPr lvl="1"/>
            <a:r>
              <a:rPr lang="en-US" dirty="0" smtClean="0"/>
              <a:t>Browser history reading</a:t>
            </a:r>
          </a:p>
          <a:p>
            <a:pPr lvl="1"/>
            <a:r>
              <a:rPr lang="en-US" dirty="0" smtClean="0"/>
              <a:t>Logging every keystroke on your computer</a:t>
            </a:r>
          </a:p>
          <a:p>
            <a:pPr lvl="1"/>
            <a:r>
              <a:rPr lang="en-US" dirty="0" smtClean="0"/>
              <a:t>Pretending to be you online to your friends</a:t>
            </a:r>
          </a:p>
          <a:p>
            <a:pPr lvl="1"/>
            <a:r>
              <a:rPr lang="en-US" dirty="0" err="1" smtClean="0"/>
              <a:t>Googling</a:t>
            </a:r>
            <a:r>
              <a:rPr lang="en-US" dirty="0" smtClean="0"/>
              <a:t>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62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Adversaries: Abusers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Stalking</a:t>
            </a:r>
          </a:p>
          <a:p>
            <a:pPr lvl="1"/>
            <a:r>
              <a:rPr lang="en-US" dirty="0" smtClean="0"/>
              <a:t>Reading your texts/Facebook messages/email</a:t>
            </a:r>
          </a:p>
          <a:p>
            <a:pPr lvl="1"/>
            <a:r>
              <a:rPr lang="en-US" dirty="0" smtClean="0"/>
              <a:t>Location tracking (“Find my iPhone”)</a:t>
            </a:r>
          </a:p>
          <a:p>
            <a:pPr lvl="1"/>
            <a:r>
              <a:rPr lang="en-US" dirty="0" smtClean="0"/>
              <a:t>Browser history reading</a:t>
            </a:r>
          </a:p>
          <a:p>
            <a:pPr lvl="1"/>
            <a:r>
              <a:rPr lang="en-US" dirty="0" smtClean="0"/>
              <a:t>Logging every keystroke on your computer</a:t>
            </a:r>
          </a:p>
          <a:p>
            <a:pPr lvl="1"/>
            <a:r>
              <a:rPr lang="en-US" dirty="0" smtClean="0"/>
              <a:t>Pretending to be you online to your friends</a:t>
            </a:r>
          </a:p>
          <a:p>
            <a:pPr lvl="1"/>
            <a:r>
              <a:rPr lang="en-US" dirty="0" err="1" smtClean="0"/>
              <a:t>Googling</a:t>
            </a:r>
            <a:r>
              <a:rPr lang="en-US" dirty="0" smtClean="0"/>
              <a:t> you</a:t>
            </a:r>
          </a:p>
          <a:p>
            <a:pPr lvl="1"/>
            <a:r>
              <a:rPr lang="en-US" dirty="0" smtClean="0"/>
              <a:t>Socially engineering your banks/utilities/employer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53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Adversaries: Governments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Widescale</a:t>
            </a:r>
            <a:r>
              <a:rPr lang="en-US" dirty="0" smtClean="0"/>
              <a:t> surveillance of protests (Black Lives Matter/We Charge Genocide, NATO, Occupy)</a:t>
            </a:r>
          </a:p>
          <a:p>
            <a:pPr lvl="1"/>
            <a:r>
              <a:rPr lang="en-US" dirty="0" smtClean="0"/>
              <a:t>Cell tower simulators (Stingrays)</a:t>
            </a:r>
          </a:p>
          <a:p>
            <a:pPr lvl="1"/>
            <a:r>
              <a:rPr lang="en-US" dirty="0" smtClean="0"/>
              <a:t>Undercover officers/criminal informants</a:t>
            </a:r>
          </a:p>
          <a:p>
            <a:pPr lvl="1"/>
            <a:r>
              <a:rPr lang="en-US" dirty="0" smtClean="0"/>
              <a:t>Security cameras/image recognition software</a:t>
            </a:r>
          </a:p>
        </p:txBody>
      </p:sp>
    </p:spTree>
    <p:extLst>
      <p:ext uri="{BB962C8B-B14F-4D97-AF65-F5344CB8AC3E}">
        <p14:creationId xmlns:p14="http://schemas.microsoft.com/office/powerpoint/2010/main" val="1768575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“Nothing to Hide”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impossible to know, beforehand, what information is dangerous to share</a:t>
            </a:r>
          </a:p>
          <a:p>
            <a:r>
              <a:rPr lang="en-US" dirty="0" err="1" smtClean="0"/>
              <a:t>LiveJournal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1523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“Nothing to Hide”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impossible to know, beforehand, what information is dangerous to share</a:t>
            </a:r>
          </a:p>
          <a:p>
            <a:r>
              <a:rPr lang="en-US" dirty="0" err="1" smtClean="0"/>
              <a:t>LiveJournal</a:t>
            </a:r>
            <a:endParaRPr lang="en-US" dirty="0"/>
          </a:p>
          <a:p>
            <a:pPr lvl="1"/>
            <a:r>
              <a:rPr lang="en-US" dirty="0" smtClean="0"/>
              <a:t>American company/blogging platform</a:t>
            </a:r>
          </a:p>
          <a:p>
            <a:pPr lvl="1"/>
            <a:r>
              <a:rPr lang="en-US" dirty="0" smtClean="0"/>
              <a:t>Russian youth uses the site, reveals their sexual orientation there</a:t>
            </a:r>
          </a:p>
          <a:p>
            <a:pPr lvl="1"/>
            <a:r>
              <a:rPr lang="en-US" dirty="0" smtClean="0"/>
              <a:t>Russian company buys LJ</a:t>
            </a:r>
          </a:p>
          <a:p>
            <a:pPr lvl="1"/>
            <a:r>
              <a:rPr lang="en-US" dirty="0" smtClean="0"/>
              <a:t>Russian culture shifts to repressive homophobia</a:t>
            </a:r>
          </a:p>
        </p:txBody>
      </p:sp>
    </p:spTree>
    <p:extLst>
      <p:ext uri="{BB962C8B-B14F-4D97-AF65-F5344CB8AC3E}">
        <p14:creationId xmlns:p14="http://schemas.microsoft.com/office/powerpoint/2010/main" val="3282638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Cryptography and anonymity tools help keep some of your communications private</a:t>
            </a:r>
          </a:p>
          <a:p>
            <a:r>
              <a:rPr lang="en-US" dirty="0" smtClean="0"/>
              <a:t>Some of the tools are surprisingly easy to use</a:t>
            </a:r>
          </a:p>
          <a:p>
            <a:endParaRPr lang="en-US" dirty="0" smtClean="0"/>
          </a:p>
          <a:p>
            <a:r>
              <a:rPr lang="en-US" dirty="0" smtClean="0"/>
              <a:t>We’ll show you ways to anonymously browse the Web, text and phone your friends and family, and exchange instant 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86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“Privacy is the power to selectively reveal oneself to the world.” (Eric Hughes)</a:t>
            </a:r>
          </a:p>
        </p:txBody>
      </p:sp>
    </p:spTree>
    <p:extLst>
      <p:ext uri="{BB962C8B-B14F-4D97-AF65-F5344CB8AC3E}">
        <p14:creationId xmlns:p14="http://schemas.microsoft.com/office/powerpoint/2010/main" val="339176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Without anonymity, privacy online is impossible.</a:t>
            </a:r>
          </a:p>
          <a:p>
            <a:r>
              <a:rPr lang="en-US" dirty="0" smtClean="0"/>
              <a:t>We create digital trails of data as we move through the physical and virtual world, which reveals us without our consent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671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Target sent a teenager coupons for diapers</a:t>
            </a:r>
          </a:p>
          <a:p>
            <a:pPr lvl="1"/>
            <a:r>
              <a:rPr lang="en-US" dirty="0" smtClean="0"/>
              <a:t>Their data collection suggested she was pregnant</a:t>
            </a:r>
          </a:p>
          <a:p>
            <a:pPr lvl="1"/>
            <a:r>
              <a:rPr lang="en-US" dirty="0" smtClean="0"/>
              <a:t>Her father saw the coupons and confronted her</a:t>
            </a:r>
          </a:p>
          <a:p>
            <a:r>
              <a:rPr lang="en-US" dirty="0" smtClean="0"/>
              <a:t>Advertisers track search terms, showing you relevant ads, creating persistent online identity tied to your real identity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315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“What information do I want to keep secret? From whom? What do I have to lose?”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447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“What information do I want to keep secret? From whom? What do I have to lose?”</a:t>
            </a:r>
          </a:p>
          <a:p>
            <a:endParaRPr lang="en-US" dirty="0"/>
          </a:p>
          <a:p>
            <a:r>
              <a:rPr lang="en-US" dirty="0" smtClean="0"/>
              <a:t>Company that just designed a new product</a:t>
            </a:r>
          </a:p>
          <a:p>
            <a:pPr lvl="1"/>
            <a:r>
              <a:rPr lang="en-US" dirty="0" smtClean="0"/>
              <a:t>Details about their new product</a:t>
            </a:r>
          </a:p>
          <a:p>
            <a:pPr lvl="1"/>
            <a:r>
              <a:rPr lang="en-US" dirty="0" smtClean="0"/>
              <a:t>Their competitors</a:t>
            </a:r>
          </a:p>
          <a:p>
            <a:pPr lvl="1"/>
            <a:r>
              <a:rPr lang="en-US" dirty="0" smtClean="0"/>
              <a:t>Tons of money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78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“What information do I want to keep secret? From whom? What do I have to lose?”</a:t>
            </a:r>
          </a:p>
          <a:p>
            <a:endParaRPr lang="en-US" dirty="0" smtClean="0"/>
          </a:p>
          <a:p>
            <a:r>
              <a:rPr lang="en-US" dirty="0" smtClean="0"/>
              <a:t>LGBT youth with conservative parents</a:t>
            </a:r>
          </a:p>
          <a:p>
            <a:pPr lvl="1"/>
            <a:r>
              <a:rPr lang="en-US" dirty="0" smtClean="0"/>
              <a:t>Their sexual identity, their relationships</a:t>
            </a:r>
          </a:p>
          <a:p>
            <a:pPr lvl="1"/>
            <a:r>
              <a:rPr lang="en-US" dirty="0" smtClean="0"/>
              <a:t>Their parents</a:t>
            </a:r>
          </a:p>
          <a:p>
            <a:pPr lvl="1"/>
            <a:r>
              <a:rPr lang="en-US" dirty="0" smtClean="0"/>
              <a:t>Their ability to live in a safe home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89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“What information do I want to keep secret? From whom? What do I have to lose?”</a:t>
            </a:r>
          </a:p>
          <a:p>
            <a:endParaRPr lang="en-US" dirty="0" smtClean="0"/>
          </a:p>
          <a:p>
            <a:r>
              <a:rPr lang="en-US" dirty="0" smtClean="0"/>
              <a:t>Victim of Domestic Violence:</a:t>
            </a:r>
          </a:p>
          <a:p>
            <a:pPr lvl="1"/>
            <a:r>
              <a:rPr lang="en-US" dirty="0" smtClean="0"/>
              <a:t>Location, relationships, day-to-day life</a:t>
            </a:r>
          </a:p>
          <a:p>
            <a:pPr lvl="1"/>
            <a:r>
              <a:rPr lang="en-US" dirty="0" smtClean="0"/>
              <a:t>Their abuser and anyone who would share that information with them</a:t>
            </a:r>
          </a:p>
          <a:p>
            <a:pPr lvl="1"/>
            <a:r>
              <a:rPr lang="en-US" dirty="0" smtClean="0"/>
              <a:t>Their life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032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Adversaries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is your adversary? What are they capable of?</a:t>
            </a:r>
          </a:p>
          <a:p>
            <a:r>
              <a:rPr lang="en-US" dirty="0" smtClean="0"/>
              <a:t>Are they bound by law?</a:t>
            </a:r>
          </a:p>
          <a:p>
            <a:r>
              <a:rPr lang="en-US" dirty="0" smtClean="0"/>
              <a:t>How technically savvy are they?</a:t>
            </a:r>
          </a:p>
          <a:p>
            <a:r>
              <a:rPr lang="en-US" dirty="0" smtClean="0"/>
              <a:t>What resources do they have to bear on obtaining your secrets?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334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1379</TotalTime>
  <Words>573</Words>
  <Application>Microsoft Macintosh PowerPoint</Application>
  <PresentationFormat>On-screen Show (4:3)</PresentationFormat>
  <Paragraphs>87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 Black </vt:lpstr>
      <vt:lpstr>Cryptoparty Chicago</vt:lpstr>
      <vt:lpstr>Privacy</vt:lpstr>
      <vt:lpstr>Anonymity</vt:lpstr>
      <vt:lpstr>Anonymity</vt:lpstr>
      <vt:lpstr>Threat Modeling</vt:lpstr>
      <vt:lpstr>Threat Modeling</vt:lpstr>
      <vt:lpstr>Threat Modeling</vt:lpstr>
      <vt:lpstr>Threat Modeling</vt:lpstr>
      <vt:lpstr>Adversaries</vt:lpstr>
      <vt:lpstr>Adversaries: Company</vt:lpstr>
      <vt:lpstr>Adversaries: Parents</vt:lpstr>
      <vt:lpstr>Adversaries: Abusers</vt:lpstr>
      <vt:lpstr>Adversaries: Governments</vt:lpstr>
      <vt:lpstr>“Nothing to Hide”</vt:lpstr>
      <vt:lpstr>“Nothing to Hide”</vt:lpstr>
      <vt:lpstr>The Big 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Cryptoparty Chicago</dc:title>
  <dc:creator>Mason Donahue</dc:creator>
  <cp:lastModifiedBy>Mason Donahue</cp:lastModifiedBy>
  <cp:revision>6</cp:revision>
  <dcterms:created xsi:type="dcterms:W3CDTF">2015-10-10T05:20:49Z</dcterms:created>
  <dcterms:modified xsi:type="dcterms:W3CDTF">2015-10-11T04:20:24Z</dcterms:modified>
</cp:coreProperties>
</file>