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7881-F0CA-2820-E06C-25DB13EF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CE154-FA99-6DB8-8F12-C15B21090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9CB9-B602-D73D-1F29-94015C2D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33E3-1B3D-C6D6-1716-D10A61DA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7D0F-1D35-8656-C83D-3088B117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83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64C5-C665-CBE1-469A-273DD2FE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E8FF2-5C11-C42F-8B26-BE32D5471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22B2F-70E3-5CE8-8E77-CC463E5C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4BF3-4ADB-5A6F-A717-68ED710E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C296-6FEC-7569-1CA7-F052BDE9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24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14A6F-1A43-382B-EACE-B93B70516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69430-4654-A060-8875-985C0AB6B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FD38-DD7A-5E7D-8CCE-B4DAF075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C5D73-B68C-06B5-6B69-4308A4F5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9CEEF-466F-B066-E443-D32F9630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9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F333-FB12-2B61-467D-42D46ABB8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9173-5CA0-16E0-44EF-1370C712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4C87-E8BC-7C76-1ED1-F98D7E97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FDEF7-3F6B-7B61-FB24-63221E49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CE7C-56FF-91FC-BB9B-1868CEF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7569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DA1A-2258-9319-B96E-BCA086BF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27CD-2AD9-98DE-2EB5-C126F6E4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0269B-9D03-5BF4-DB57-82B1AFE4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74F0-8697-8A76-E2F5-3129F7C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6E41-7A5A-A3C6-8CBE-F155EC46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52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1F96-F48E-96FC-3A3B-97D9BAFB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12FE-E75F-3B09-E6B0-2E8C68DA2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FEFD9-17C2-5940-9588-77F78613E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446F0-9B5D-4E99-1B34-55E3CA9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1A55-BE2B-12D6-5838-35B2E2F3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2186-77DB-9A93-7766-009F8765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9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D9CA-BE6C-1D50-7DCF-3174385B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0FF1-2D67-2D03-4188-89163754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F382-8A74-B705-BCFC-D1A241C86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F4C00-C275-B065-67CC-D64B7EEA5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F1F85-6181-762D-517A-87CDC3838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F3B1-347A-717B-A67F-A517039F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972C4-3631-831E-48DD-4F85ECF9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4A1B-6881-D273-444D-4C9F4DFF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19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77ED-1824-6608-44F7-09476AAA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8348F-B3F1-DC46-B3D3-44512D35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98886-A2C9-4886-B85B-77DC83D5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FCC33-CD95-507C-4D80-F7FD7E5E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7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2EA62-24AD-AD3B-D328-F7578104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E16AF-B301-9058-BCB4-F06CD036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AAE5C-AC9F-21F5-7239-CB818001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6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0064-AB96-FAF6-BB3B-45DA6F64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BF1B-2EDF-1991-AE0F-BC70E46D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63BA-30BF-5D61-431B-B7E69A12F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A638-4EA1-731A-8CE3-C295EC7A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182DB-C032-F4A5-48FD-D24F85FE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907DE-D105-01E3-AAB0-E6D0D217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024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C517-1BFD-E79A-FFA9-93722EEA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2C70D-3315-104E-40B2-95A1AD824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F00B9-729D-38E8-66DE-0A276B0D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6A85-2866-2AF6-137F-71CB6AD5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4429-1F85-EE05-02CF-50A6B48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2017-6106-3626-6168-80E6E3E5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30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3A242-3B62-28C5-DDEE-7E0C4104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1F023-341B-00CE-3004-31BAF35E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E710-E56A-E509-033B-B81320E11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7D5B-6C21-4047-9A92-AB6E99D02727}" type="datetimeFigureOut">
              <a:rPr lang="en-CA" smtClean="0"/>
              <a:t>2023-03-28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EA67-065F-52BD-B9BB-1030BC095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672A-9EDF-33E2-B536-61780891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00EB-0C0A-478F-8149-A53E4B5EDB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05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047D13-FC5F-3672-6640-DE6FC5475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38" name="Picture 14" descr="Beach Cartoon Vector Art, Icons, and Graphics for Free Download">
            <a:extLst>
              <a:ext uri="{FF2B5EF4-FFF2-40B4-BE49-F238E27FC236}">
                <a16:creationId xmlns:a16="http://schemas.microsoft.com/office/drawing/2014/main" id="{5B770D92-EE04-E33F-7CB6-E5362403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Cartoon Boat icon. 18931251 PNG with Transparent Background">
            <a:extLst>
              <a:ext uri="{FF2B5EF4-FFF2-40B4-BE49-F238E27FC236}">
                <a16:creationId xmlns:a16="http://schemas.microsoft.com/office/drawing/2014/main" id="{A94BA84E-FA4B-D2DD-445A-059B24854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150" y="2870200"/>
            <a:ext cx="731838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C41EBA-9EC6-E00D-8B99-ECEBDE04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450" y="2395534"/>
            <a:ext cx="4114808" cy="4114808"/>
          </a:xfrm>
          <a:prstGeom prst="rect">
            <a:avLst/>
          </a:prstGeom>
        </p:spPr>
      </p:pic>
      <p:pic>
        <p:nvPicPr>
          <p:cNvPr id="1044" name="Picture 20" descr="Beach Ball PNG Free Images with Transparent Background - (564 Free  Downloads)">
            <a:extLst>
              <a:ext uri="{FF2B5EF4-FFF2-40B4-BE49-F238E27FC236}">
                <a16:creationId xmlns:a16="http://schemas.microsoft.com/office/drawing/2014/main" id="{01632D74-F5D0-2BE3-CC9E-F025D66AC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585" y="2245517"/>
            <a:ext cx="1506538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un PNG Free Images with Transparent Background - (10,557 Free Downloads)">
            <a:extLst>
              <a:ext uri="{FF2B5EF4-FFF2-40B4-BE49-F238E27FC236}">
                <a16:creationId xmlns:a16="http://schemas.microsoft.com/office/drawing/2014/main" id="{22239D37-3481-304C-4307-1521B803C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9701" y="0"/>
            <a:ext cx="928688" cy="92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E70693-C728-83E1-AE2F-C845B9452EC6}"/>
              </a:ext>
            </a:extLst>
          </p:cNvPr>
          <p:cNvSpPr txBox="1"/>
          <p:nvPr/>
        </p:nvSpPr>
        <p:spPr>
          <a:xfrm>
            <a:off x="10859679" y="483412"/>
            <a:ext cx="34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ROG Fonts" panose="00000500000000000000" pitchFamily="50" charset="0"/>
              </a:rPr>
              <a:t>RIYER7</a:t>
            </a:r>
          </a:p>
        </p:txBody>
      </p:sp>
    </p:spTree>
    <p:extLst>
      <p:ext uri="{BB962C8B-B14F-4D97-AF65-F5344CB8AC3E}">
        <p14:creationId xmlns:p14="http://schemas.microsoft.com/office/powerpoint/2010/main" val="188694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path" presetSubtype="0" repeatCount="indefinite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7.40741E-7 C 0.08841 7.40741E-7 0.16042 0.00833 0.16042 0.01921 C 0.16042 0.02986 0.08841 0.03866 1.25E-6 0.03866 C -0.0888 0.03866 -0.16042 0.02986 -0.16042 0.01921 C -0.16042 0.00833 -0.0888 7.40741E-7 1.25E-6 7.40741E-7 Z " pathEditMode="relative" rAng="0" ptsTypes="AAAAA">
                                          <p:cBhvr>
                                            <p:cTn id="6" dur="10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28000" fill="hold" nodeType="with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26 0.00208 L 0.00026 0.00231 C 0.00078 -0.0051 0.00117 -0.01204 0.00156 -0.01968 C 0.00208 -0.03125 0.00182 -0.0257 0.00221 -0.03635 C 0.00234 -0.03982 0.00247 -0.04306 0.00247 -0.04653 C 0.0026 -0.05648 0.00273 -0.06065 0.00286 -0.07084 C 0.00299 -0.07986 0.00299 -0.08866 0.00312 -0.09769 C 0.00338 -0.16273 0.00286 -0.13565 0.00351 -0.16435 C 0.00365 -0.21829 0.00378 -0.20417 0.00325 -0.2706 C 0.00325 -0.27894 0.00312 -0.27662 0.00221 -0.28195 C 0.00117 -0.28727 0.00195 -0.28519 0.00091 -0.28704 C 8.33333E-7 -0.28681 -0.00091 -0.28704 -0.00182 -0.28588 C -0.0026 -0.28519 -0.00234 -0.28195 -0.0026 -0.27824 C -0.00274 -0.27685 -0.00287 -0.2757 -0.003 -0.27431 C -0.00313 -0.27315 -0.00313 -0.27176 -0.00313 -0.2706 C -0.00326 -0.26852 -0.00339 -0.26644 -0.00352 -0.26412 C -0.00391 -0.2581 -0.00365 -0.25741 -0.00391 -0.25 C -0.00417 -0.24491 -0.00443 -0.23473 -0.00443 -0.23449 C -0.00469 -0.22338 -0.00469 -0.21968 -0.00508 -0.20787 L -0.00547 -0.19491 C -0.00573 -0.1706 -0.00573 -0.17523 -0.00547 -0.13866 C -0.00547 -0.1331 -0.00521 -0.12755 -0.00508 -0.12199 C -0.00482 -0.11273 -0.00456 -0.10324 -0.00443 -0.09375 C -0.0043 -0.09144 -0.0043 -0.08866 -0.00417 -0.08611 C -0.00404 -0.08403 -0.00404 -0.08195 -0.00391 -0.07986 C -0.00391 -0.07685 -0.00378 -0.07385 -0.00378 -0.07084 C -0.00365 -0.06736 -0.00365 -0.06412 -0.00352 -0.06065 C -0.00326 -0.05371 -0.003 -0.04723 -0.00287 -0.04005 C -0.0026 -0.02732 -0.00287 -0.0331 -0.00221 -0.02223 C -0.00208 -0.01482 -0.00208 -0.01366 -0.00182 -0.00672 C -0.00182 -0.0051 -0.00182 -0.00348 -0.00169 -0.00162 C -0.00143 0.00463 -0.00156 0.0074 -0.00052 0.0074 C -0.00039 0.0074 0.00013 0.00301 0.00026 0.00208 Z " pathEditMode="relative" rAng="0" ptsTypes="AAAAAAAAAAAAAAAAAAAAAAAAAAAAAAAAA" p14:bounceEnd="42000">
                                          <p:cBhvr>
                                            <p:cTn id="8" dur="6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" y="-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800" fill="hold"/>
                                            <p:tgtEl>
                                              <p:spTgt spid="104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path" presetSubtype="0" repeatCount="indefinite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25E-6 7.40741E-7 C 0.08841 7.40741E-7 0.16042 0.00833 0.16042 0.01921 C 0.16042 0.02986 0.08841 0.03866 1.25E-6 0.03866 C -0.0888 0.03866 -0.16042 0.02986 -0.16042 0.01921 C -0.16042 0.00833 -0.0888 7.40741E-7 1.25E-6 7.40741E-7 Z " pathEditMode="relative" rAng="0" ptsTypes="AAAAA">
                                          <p:cBhvr>
                                            <p:cTn id="6" dur="10000" fill="hold"/>
                                            <p:tgtEl>
                                              <p:spTgt spid="10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0" presetClass="path" presetSubtype="0" repeatCount="indefinite" accel="2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26 0.00208 L 0.00026 0.00231 C 0.00078 -0.0051 0.00117 -0.01204 0.00156 -0.01968 C 0.00208 -0.03125 0.00182 -0.0257 0.00221 -0.03635 C 0.00234 -0.03982 0.00247 -0.04306 0.00247 -0.04653 C 0.0026 -0.05648 0.00273 -0.06065 0.00286 -0.07084 C 0.00299 -0.07986 0.00299 -0.08866 0.00312 -0.09769 C 0.00338 -0.16273 0.00286 -0.13565 0.00351 -0.16435 C 0.00365 -0.21829 0.00378 -0.20417 0.00325 -0.2706 C 0.00325 -0.27894 0.00312 -0.27662 0.00221 -0.28195 C 0.00117 -0.28727 0.00195 -0.28519 0.00091 -0.28704 C 8.33333E-7 -0.28681 -0.00091 -0.28704 -0.00182 -0.28588 C -0.0026 -0.28519 -0.00234 -0.28195 -0.0026 -0.27824 C -0.00274 -0.27685 -0.00287 -0.2757 -0.003 -0.27431 C -0.00313 -0.27315 -0.00313 -0.27176 -0.00313 -0.2706 C -0.00326 -0.26852 -0.00339 -0.26644 -0.00352 -0.26412 C -0.00391 -0.2581 -0.00365 -0.25741 -0.00391 -0.25 C -0.00417 -0.24491 -0.00443 -0.23473 -0.00443 -0.23449 C -0.00469 -0.22338 -0.00469 -0.21968 -0.00508 -0.20787 L -0.00547 -0.19491 C -0.00573 -0.1706 -0.00573 -0.17523 -0.00547 -0.13866 C -0.00547 -0.1331 -0.00521 -0.12755 -0.00508 -0.12199 C -0.00482 -0.11273 -0.00456 -0.10324 -0.00443 -0.09375 C -0.0043 -0.09144 -0.0043 -0.08866 -0.00417 -0.08611 C -0.00404 -0.08403 -0.00404 -0.08195 -0.00391 -0.07986 C -0.00391 -0.07685 -0.00378 -0.07385 -0.00378 -0.07084 C -0.00365 -0.06736 -0.00365 -0.06412 -0.00352 -0.06065 C -0.00326 -0.05371 -0.003 -0.04723 -0.00287 -0.04005 C -0.0026 -0.02732 -0.00287 -0.0331 -0.00221 -0.02223 C -0.00208 -0.01482 -0.00208 -0.01366 -0.00182 -0.00672 C -0.00182 -0.0051 -0.00182 -0.00348 -0.00169 -0.00162 C -0.00143 0.00463 -0.00156 0.0074 -0.00052 0.0074 C -0.00039 0.0074 0.00013 0.00301 0.00026 0.00208 Z " pathEditMode="relative" rAng="0" ptsTypes="AAAAAAAAAAAAAAAAAAAAAAAAAAAAAAAAA">
                                          <p:cBhvr>
                                            <p:cTn id="8" dur="6000" fill="hold"/>
                                            <p:tgtEl>
                                              <p:spTgt spid="10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0" y="-1419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1800" fill="hold"/>
                                            <p:tgtEl>
                                              <p:spTgt spid="1048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ROG Fonts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Iyer</dc:creator>
  <cp:lastModifiedBy>Rahul Iyer</cp:lastModifiedBy>
  <cp:revision>2</cp:revision>
  <dcterms:created xsi:type="dcterms:W3CDTF">2023-03-27T02:35:13Z</dcterms:created>
  <dcterms:modified xsi:type="dcterms:W3CDTF">2023-03-28T07:30:10Z</dcterms:modified>
</cp:coreProperties>
</file>