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10"/>
  </p:notesMasterIdLst>
  <p:sldIdLst>
    <p:sldId id="256" r:id="rId2"/>
    <p:sldId id="259" r:id="rId3"/>
    <p:sldId id="263" r:id="rId4"/>
    <p:sldId id="262" r:id="rId5"/>
    <p:sldId id="257" r:id="rId6"/>
    <p:sldId id="258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E71A82-8F93-48FD-B093-C90E68526D2A}">
          <p14:sldIdLst>
            <p14:sldId id="256"/>
            <p14:sldId id="259"/>
            <p14:sldId id="263"/>
            <p14:sldId id="262"/>
          </p14:sldIdLst>
        </p14:section>
        <p14:section name="Untitled Section" id="{9B6EB7CC-E287-4EE0-8847-DFF2489A0921}">
          <p14:sldIdLst>
            <p14:sldId id="257"/>
            <p14:sldId id="258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04C62-8874-41BB-B103-92CEBC26C6BB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C6976-F8C0-4B16-B4E7-66FB7D592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88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C6976-F8C0-4B16-B4E7-66FB7D5925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89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6AF8-9CED-42D2-8B8E-CA86BE815487}" type="datetime1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7E3A-7B93-4672-89C0-56949E8BF2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19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F1F3-54D8-4A8B-A5B6-2DBB54919931}" type="datetime1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7E3A-7B93-4672-89C0-56949E8B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2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9FF9-1C45-42E2-BA7E-37B2F0AFC1FA}" type="datetime1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7E3A-7B93-4672-89C0-56949E8B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3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9E61-C565-4D23-955E-2FDE61D6DB29}" type="datetime1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7E3A-7B93-4672-89C0-56949E8B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9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21D6-3734-4D92-B886-6DC6B587DDC1}" type="datetime1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7E3A-7B93-4672-89C0-56949E8BF2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10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FE9C-13F8-431E-9355-5D4874E6A0C4}" type="datetime1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7E3A-7B93-4672-89C0-56949E8B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5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22D3-581C-44E5-8775-4E69C096B279}" type="datetime1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7E3A-7B93-4672-89C0-56949E8B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9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BCFB2-4B90-404C-933D-993EFA9D5690}" type="datetime1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7E3A-7B93-4672-89C0-56949E8B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21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5834-C236-498B-80D8-554A72C2E297}" type="datetime1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7E3A-7B93-4672-89C0-56949E8B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2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CEE4A44-8AC1-4A94-B2B6-55A2B0465259}" type="datetime1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377E3A-7B93-4672-89C0-56949E8B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B30-7615-4E8D-8AFD-E88382ED7BB6}" type="datetime1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7E3A-7B93-4672-89C0-56949E8B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0DFA029-DBDA-48FC-AA96-E6230F4F15EB}" type="datetime1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377E3A-7B93-4672-89C0-56949E8BF20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7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ontentful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Pre Sales Analysis.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68959"/>
            <a:ext cx="685798" cy="68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9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45572"/>
            <a:ext cx="10058400" cy="791787"/>
          </a:xfrm>
        </p:spPr>
        <p:txBody>
          <a:bodyPr/>
          <a:lstStyle/>
          <a:p>
            <a:r>
              <a:rPr lang="en-US" dirty="0" smtClean="0"/>
              <a:t>Topic Covered.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600" dirty="0" smtClean="0"/>
              <a:t>Why this new Concept?</a:t>
            </a:r>
          </a:p>
          <a:p>
            <a:pPr marL="0" indent="0">
              <a:buNone/>
            </a:pPr>
            <a:endParaRPr lang="en-US" sz="36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36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8229"/>
            <a:ext cx="685798" cy="68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3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new Concept??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704109" y="3013302"/>
            <a:ext cx="9451570" cy="2855792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Page Centric</a:t>
            </a:r>
            <a:r>
              <a:rPr lang="en-IN" dirty="0" smtClean="0"/>
              <a:t>: </a:t>
            </a:r>
            <a:r>
              <a:rPr lang="en-IN" b="1" dirty="0" smtClean="0"/>
              <a:t>C</a:t>
            </a:r>
            <a:r>
              <a:rPr lang="en-IN" dirty="0" smtClean="0"/>
              <a:t>ontent never meant to leave the website.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All in one</a:t>
            </a:r>
            <a:r>
              <a:rPr lang="en-IN" dirty="0" smtClean="0"/>
              <a:t>: </a:t>
            </a:r>
            <a:r>
              <a:rPr lang="en-IN" b="1" dirty="0" smtClean="0"/>
              <a:t>M</a:t>
            </a:r>
            <a:r>
              <a:rPr lang="en-IN" dirty="0" smtClean="0"/>
              <a:t>onolithic core and customizations make it hard to integrate and upgrade.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Single server</a:t>
            </a:r>
            <a:r>
              <a:rPr lang="en-IN" dirty="0" smtClean="0"/>
              <a:t>: </a:t>
            </a:r>
            <a:r>
              <a:rPr lang="en-IN" b="1" dirty="0" smtClean="0"/>
              <a:t>A</a:t>
            </a:r>
            <a:r>
              <a:rPr lang="en-IN" dirty="0" smtClean="0"/>
              <a:t>rchitected to run on individual server instead of a scalable distributed cloud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52" y="2961346"/>
            <a:ext cx="513452" cy="513452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52" y="3865398"/>
            <a:ext cx="484215" cy="4842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52" y="4717495"/>
            <a:ext cx="513452" cy="51345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11897" y="1814422"/>
            <a:ext cx="47132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sz="2400" b="1" dirty="0" smtClean="0"/>
          </a:p>
          <a:p>
            <a:r>
              <a:rPr lang="en-IN" sz="2400" b="1" dirty="0" smtClean="0"/>
              <a:t>Problems </a:t>
            </a:r>
            <a:r>
              <a:rPr lang="en-IN" sz="2400" b="1" dirty="0"/>
              <a:t>with traditional approach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8229"/>
            <a:ext cx="685798" cy="68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8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Why new Concept??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704109" y="3013302"/>
            <a:ext cx="9451570" cy="2855792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Modular Approach</a:t>
            </a:r>
            <a:r>
              <a:rPr lang="en-IN" dirty="0" smtClean="0"/>
              <a:t>: </a:t>
            </a:r>
            <a:r>
              <a:rPr lang="en-IN" b="1" dirty="0" smtClean="0"/>
              <a:t>B</a:t>
            </a:r>
            <a:r>
              <a:rPr lang="en-IN" dirty="0" smtClean="0"/>
              <a:t>uilt to make content reusable and channel independent.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err="1" smtClean="0"/>
              <a:t>Microservice</a:t>
            </a:r>
            <a:r>
              <a:rPr lang="en-IN" dirty="0" smtClean="0"/>
              <a:t>: </a:t>
            </a:r>
            <a:r>
              <a:rPr lang="en-IN" b="1" dirty="0" smtClean="0"/>
              <a:t>A</a:t>
            </a:r>
            <a:r>
              <a:rPr lang="en-IN" dirty="0" smtClean="0"/>
              <a:t>PI-driven design allows powerful integrations with third parties.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Cloud Service</a:t>
            </a:r>
            <a:r>
              <a:rPr lang="en-IN" dirty="0" smtClean="0"/>
              <a:t>: </a:t>
            </a:r>
            <a:r>
              <a:rPr lang="en-IN" b="1" dirty="0" smtClean="0"/>
              <a:t>D</a:t>
            </a:r>
            <a:r>
              <a:rPr lang="en-IN" dirty="0" smtClean="0"/>
              <a:t>ecoupled and scalable management and delivery of content.</a:t>
            </a:r>
            <a:endParaRPr lang="en-IN" b="1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1111897" y="1814422"/>
            <a:ext cx="627659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sz="2400" b="1" dirty="0" smtClean="0"/>
          </a:p>
          <a:p>
            <a:r>
              <a:rPr lang="en-IN" sz="2400" b="1" dirty="0" smtClean="0"/>
              <a:t>How </a:t>
            </a:r>
            <a:r>
              <a:rPr lang="en-IN" sz="2400" b="1" dirty="0" err="1" smtClean="0"/>
              <a:t>contentful</a:t>
            </a:r>
            <a:r>
              <a:rPr lang="en-IN" sz="2400" b="1" dirty="0" smtClean="0"/>
              <a:t> contribute in solving problem?</a:t>
            </a:r>
            <a:endParaRPr lang="en-IN" sz="24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8229"/>
            <a:ext cx="685798" cy="68579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56" y="2904950"/>
            <a:ext cx="544512" cy="544512"/>
          </a:xfrm>
          <a:prstGeom prst="rect">
            <a:avLst/>
          </a:prstGeom>
        </p:spPr>
      </p:pic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56" y="3788674"/>
            <a:ext cx="544512" cy="544512"/>
          </a:xfr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29" y="4651616"/>
            <a:ext cx="565162" cy="56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49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 Client </a:t>
            </a:r>
            <a:r>
              <a:rPr lang="en-US" sz="3200" dirty="0"/>
              <a:t>domain it suits </a:t>
            </a:r>
            <a:r>
              <a:rPr lang="en-US" sz="3200" dirty="0" smtClean="0"/>
              <a:t>best.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 Contribution in personalization</a:t>
            </a:r>
            <a:r>
              <a:rPr lang="en-US" sz="32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 Customizing the contentful editor/interface.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 Contributing </a:t>
            </a:r>
            <a:r>
              <a:rPr lang="en-US" sz="3200" dirty="0"/>
              <a:t>in social </a:t>
            </a:r>
            <a:r>
              <a:rPr lang="en-US" sz="3200" dirty="0" smtClean="0"/>
              <a:t>experience, predictive </a:t>
            </a:r>
            <a:r>
              <a:rPr lang="en-US" sz="3200" dirty="0"/>
              <a:t>marketing, Goal </a:t>
            </a:r>
            <a:r>
              <a:rPr lang="en-US" sz="3200" dirty="0" smtClean="0"/>
              <a:t>tracing, </a:t>
            </a:r>
            <a:r>
              <a:rPr lang="en-US" sz="3200" dirty="0"/>
              <a:t>Marketing </a:t>
            </a:r>
            <a:r>
              <a:rPr lang="en-US" sz="3200" dirty="0" smtClean="0"/>
              <a:t>Automation, multisite.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 Fastening </a:t>
            </a:r>
            <a:r>
              <a:rPr lang="en-US" sz="3200" dirty="0"/>
              <a:t>the development process of the site, </a:t>
            </a:r>
            <a:r>
              <a:rPr lang="en-US" sz="3200" dirty="0" smtClean="0"/>
              <a:t>comparing </a:t>
            </a:r>
            <a:r>
              <a:rPr lang="en-US" sz="3200" dirty="0"/>
              <a:t>from the other </a:t>
            </a:r>
            <a:r>
              <a:rPr lang="en-US" sz="3200" dirty="0" smtClean="0"/>
              <a:t>CMS.</a:t>
            </a:r>
            <a:endParaRPr lang="en-US" sz="3200" dirty="0"/>
          </a:p>
          <a:p>
            <a:pPr>
              <a:buFont typeface="Wingdings" panose="05000000000000000000" pitchFamily="2" charset="2"/>
              <a:buChar char="q"/>
            </a:pPr>
            <a:endParaRPr lang="en-US" sz="4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8229"/>
            <a:ext cx="685798" cy="68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7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600" dirty="0"/>
              <a:t>Initiating the </a:t>
            </a:r>
            <a:r>
              <a:rPr lang="en-US" sz="3600" dirty="0" smtClean="0"/>
              <a:t>fields with default values i.e. Text-field, image field.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 smtClean="0"/>
              <a:t>Aspects </a:t>
            </a:r>
            <a:r>
              <a:rPr lang="en-US" sz="3600" dirty="0"/>
              <a:t>of Extending the functionality of </a:t>
            </a:r>
            <a:r>
              <a:rPr lang="en-US" sz="3600" dirty="0" smtClean="0"/>
              <a:t>contentful like custom status for the content.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 smtClean="0"/>
              <a:t>Custom/Dynamic validations, with respect of field value or with particular business logic.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 smtClean="0"/>
              <a:t>Supporting testing features.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36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3600" dirty="0"/>
          </a:p>
          <a:p>
            <a:pPr>
              <a:buFont typeface="Wingdings" panose="05000000000000000000" pitchFamily="2" charset="2"/>
              <a:buChar char="q"/>
            </a:pP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8229"/>
            <a:ext cx="685798" cy="68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6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case Studies case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600" dirty="0" smtClean="0"/>
              <a:t>TELUS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8229"/>
            <a:ext cx="685798" cy="68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8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ales</a:t>
            </a:r>
            <a:r>
              <a:rPr lang="en-US" dirty="0"/>
              <a:t> </a:t>
            </a:r>
            <a:r>
              <a:rPr lang="en-US" b="1" dirty="0" smtClean="0"/>
              <a:t>pitch points </a:t>
            </a:r>
            <a:r>
              <a:rPr lang="en-US" dirty="0" smtClean="0"/>
              <a:t>for contentful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64" y="179350"/>
            <a:ext cx="685798" cy="68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3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3446</TotalTime>
  <Words>214</Words>
  <Application>Microsoft Office PowerPoint</Application>
  <PresentationFormat>Widescreen</PresentationFormat>
  <Paragraphs>37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Retrospect</vt:lpstr>
      <vt:lpstr>contentful</vt:lpstr>
      <vt:lpstr>Topic Covered.</vt:lpstr>
      <vt:lpstr>Why new Concept??</vt:lpstr>
      <vt:lpstr>Why new Concept??</vt:lpstr>
      <vt:lpstr>PowerPoint Presentation</vt:lpstr>
      <vt:lpstr>Technical Queries</vt:lpstr>
      <vt:lpstr>Previous case Studies case studies</vt:lpstr>
      <vt:lpstr>Sales pitch points for contentful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contentful</dc:title>
  <dc:creator>Rahul Yadav</dc:creator>
  <cp:lastModifiedBy>Rahul Yadav</cp:lastModifiedBy>
  <cp:revision>21</cp:revision>
  <dcterms:created xsi:type="dcterms:W3CDTF">2019-07-22T12:38:43Z</dcterms:created>
  <dcterms:modified xsi:type="dcterms:W3CDTF">2019-07-25T15:36:55Z</dcterms:modified>
</cp:coreProperties>
</file>