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9"/>
  </p:notesMasterIdLst>
  <p:sldIdLst>
    <p:sldId id="256" r:id="rId2"/>
    <p:sldId id="259" r:id="rId3"/>
    <p:sldId id="264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E71A82-8F93-48FD-B093-C90E68526D2A}">
          <p14:sldIdLst>
            <p14:sldId id="256"/>
            <p14:sldId id="259"/>
            <p14:sldId id="264"/>
            <p14:sldId id="265"/>
            <p14:sldId id="266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04C62-8874-41BB-B103-92CEBC26C6B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C6976-F8C0-4B16-B4E7-66FB7D59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C6976-F8C0-4B16-B4E7-66FB7D5925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8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F8-9CED-42D2-8B8E-CA86BE815487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1F3-54D8-4A8B-A5B6-2DBB54919931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FF9-1C45-42E2-BA7E-37B2F0AFC1FA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9E61-C565-4D23-955E-2FDE61D6DB29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21D6-3734-4D92-B886-6DC6B587DDC1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FE9C-13F8-431E-9355-5D4874E6A0C4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22D3-581C-44E5-8775-4E69C096B279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FB2-4B90-404C-933D-993EFA9D5690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834-C236-498B-80D8-554A72C2E297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EE4A44-8AC1-4A94-B2B6-55A2B0465259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B30-7615-4E8D-8AFD-E88382ED7BB6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DFA029-DBDA-48FC-AA96-E6230F4F15EB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ontentful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Pre Sales Analysis.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895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45572"/>
            <a:ext cx="10058400" cy="791787"/>
          </a:xfrm>
        </p:spPr>
        <p:txBody>
          <a:bodyPr/>
          <a:lstStyle/>
          <a:p>
            <a:r>
              <a:rPr lang="en-US" dirty="0" smtClean="0"/>
              <a:t>Topic Covered.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Software Development Approaches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Why this new Concept?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2"/>
            <a:ext cx="4821382" cy="2855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Architectural Approach</a:t>
            </a:r>
            <a:r>
              <a:rPr lang="en-IN" dirty="0" smtClean="0"/>
              <a:t>: </a:t>
            </a:r>
            <a:r>
              <a:rPr lang="en-US" b="1" dirty="0" smtClean="0">
                <a:solidFill>
                  <a:srgbClr val="FFC000"/>
                </a:solidFill>
              </a:rPr>
              <a:t>T</a:t>
            </a:r>
            <a:r>
              <a:rPr lang="en-US" dirty="0" smtClean="0"/>
              <a:t>ightly </a:t>
            </a:r>
            <a:r>
              <a:rPr lang="en-US" dirty="0"/>
              <a:t>links the back end to the front end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Storage</a:t>
            </a:r>
            <a:r>
              <a:rPr lang="en-IN" dirty="0" smtClean="0"/>
              <a:t>: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dirty="0"/>
              <a:t>ontent is created, managed, and stored—along with all digital assets—on the site’s back end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Editor platform</a:t>
            </a:r>
            <a:r>
              <a:rPr lang="en-IN" dirty="0" smtClean="0"/>
              <a:t>: </a:t>
            </a:r>
            <a:r>
              <a:rPr lang="en-US" b="1" dirty="0">
                <a:solidFill>
                  <a:srgbClr val="FFC000"/>
                </a:solidFill>
              </a:rPr>
              <a:t>Y</a:t>
            </a:r>
            <a:r>
              <a:rPr lang="en-US" dirty="0" smtClean="0"/>
              <a:t>our </a:t>
            </a:r>
            <a:r>
              <a:rPr lang="en-US" dirty="0"/>
              <a:t>editors are writing and publishing on the back end of the same system your website visitors are viewing</a:t>
            </a:r>
            <a:r>
              <a:rPr lang="en-IN" dirty="0" smtClean="0"/>
              <a:t>.</a:t>
            </a:r>
            <a:endParaRPr lang="en-IN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71656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/>
              <a:t>Traditional/Coupled </a:t>
            </a:r>
            <a:r>
              <a:rPr lang="en-US" sz="2400" b="1" dirty="0" smtClean="0"/>
              <a:t>CMS, example: Drupal, </a:t>
            </a:r>
            <a:r>
              <a:rPr lang="en-US" sz="2400" b="1" dirty="0" err="1"/>
              <a:t>W</a:t>
            </a:r>
            <a:r>
              <a:rPr lang="en-US" sz="2400" b="1" dirty="0" err="1" smtClean="0"/>
              <a:t>ordpress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71" y="2839730"/>
            <a:ext cx="4350309" cy="3029364"/>
          </a:xfrm>
        </p:spPr>
      </p:pic>
    </p:spTree>
    <p:extLst>
      <p:ext uri="{BB962C8B-B14F-4D97-AF65-F5344CB8AC3E}">
        <p14:creationId xmlns:p14="http://schemas.microsoft.com/office/powerpoint/2010/main" val="19614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2"/>
            <a:ext cx="4821382" cy="2855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b="1" dirty="0" smtClean="0"/>
              <a:t>Architectural Approach</a:t>
            </a:r>
            <a:r>
              <a:rPr lang="en-IN" sz="1900" dirty="0" smtClean="0"/>
              <a:t>: </a:t>
            </a:r>
            <a:r>
              <a:rPr lang="en-US" sz="1900" b="1" dirty="0" smtClean="0">
                <a:solidFill>
                  <a:srgbClr val="FFC000"/>
                </a:solidFill>
              </a:rPr>
              <a:t>S</a:t>
            </a:r>
            <a:r>
              <a:rPr lang="en-US" sz="1900" dirty="0" smtClean="0"/>
              <a:t>eparates </a:t>
            </a:r>
            <a:r>
              <a:rPr lang="en-US" sz="1900" dirty="0"/>
              <a:t>the back-end and front-end management of a website into two different systems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Storage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C</a:t>
            </a:r>
            <a:r>
              <a:rPr lang="en-US" sz="1900" dirty="0"/>
              <a:t>ontent is created, managed, and stored—along with all digital assets—on the site’s back end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Editor platform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Y</a:t>
            </a:r>
            <a:r>
              <a:rPr lang="en-US" sz="1900" dirty="0" smtClean="0"/>
              <a:t>our </a:t>
            </a:r>
            <a:r>
              <a:rPr lang="en-US" sz="1900" dirty="0"/>
              <a:t>editors are writing and publishing on the back end of the same system your website visitors are viewing</a:t>
            </a:r>
            <a:r>
              <a:rPr lang="en-IN" sz="1900" dirty="0" smtClean="0"/>
              <a:t>.</a:t>
            </a:r>
            <a:endParaRPr lang="en-IN" sz="19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3500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/>
              <a:t>Decoupled CMS </a:t>
            </a:r>
            <a:r>
              <a:rPr lang="en-US" sz="2400" b="1" dirty="0" smtClean="0"/>
              <a:t>Approach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23344"/>
            <a:ext cx="4937125" cy="2468562"/>
          </a:xfrm>
        </p:spPr>
      </p:pic>
    </p:spTree>
    <p:extLst>
      <p:ext uri="{BB962C8B-B14F-4D97-AF65-F5344CB8AC3E}">
        <p14:creationId xmlns:p14="http://schemas.microsoft.com/office/powerpoint/2010/main" val="42839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b="1" dirty="0" smtClean="0"/>
              <a:t>Architectural Approach</a:t>
            </a:r>
            <a:r>
              <a:rPr lang="en-IN" sz="1900" dirty="0" smtClean="0"/>
              <a:t>: </a:t>
            </a:r>
            <a:r>
              <a:rPr lang="en-US" sz="1800" b="1" dirty="0" smtClean="0">
                <a:solidFill>
                  <a:srgbClr val="FFC000"/>
                </a:solidFill>
              </a:rPr>
              <a:t>C</a:t>
            </a:r>
            <a:r>
              <a:rPr lang="en-US" sz="1800" dirty="0" smtClean="0"/>
              <a:t>ontent-only </a:t>
            </a:r>
            <a:r>
              <a:rPr lang="en-US" sz="1800" dirty="0"/>
              <a:t>data source and has no functionality within the CMS to present content to an end user on it’s own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Storage</a:t>
            </a:r>
            <a:r>
              <a:rPr lang="en-IN" sz="1900" dirty="0" smtClean="0"/>
              <a:t>: </a:t>
            </a:r>
            <a:r>
              <a:rPr lang="en-US" sz="1800" b="1" dirty="0" smtClean="0">
                <a:solidFill>
                  <a:srgbClr val="FFC000"/>
                </a:solidFill>
              </a:rPr>
              <a:t>C</a:t>
            </a:r>
            <a:r>
              <a:rPr lang="en-US" sz="1800" dirty="0" smtClean="0"/>
              <a:t>loud storage where the </a:t>
            </a:r>
            <a:r>
              <a:rPr lang="en-US" sz="1900" dirty="0" smtClean="0"/>
              <a:t>content </a:t>
            </a:r>
            <a:r>
              <a:rPr lang="en-US" sz="1900" dirty="0"/>
              <a:t>is created, managed, and stored—along with all digital </a:t>
            </a:r>
            <a:r>
              <a:rPr lang="en-US" sz="1900" dirty="0" smtClean="0"/>
              <a:t>assets only without frontend code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Editor platform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Y</a:t>
            </a:r>
            <a:r>
              <a:rPr lang="en-US" sz="1900" dirty="0"/>
              <a:t>our editors are writing and publishing on the back end of the same </a:t>
            </a:r>
            <a:r>
              <a:rPr lang="en-US" sz="1900" dirty="0" smtClean="0"/>
              <a:t>different ecosystem.</a:t>
            </a:r>
            <a:endParaRPr lang="en-IN" sz="1900" b="1" dirty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3625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 smtClean="0"/>
              <a:t>Headless </a:t>
            </a:r>
            <a:r>
              <a:rPr lang="en-US" sz="2400" b="1" dirty="0"/>
              <a:t>CMS </a:t>
            </a:r>
            <a:r>
              <a:rPr lang="en-US" sz="2400" b="1" dirty="0" smtClean="0"/>
              <a:t>Architecture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23344"/>
            <a:ext cx="4937125" cy="2468562"/>
          </a:xfrm>
        </p:spPr>
      </p:pic>
    </p:spTree>
    <p:extLst>
      <p:ext uri="{BB962C8B-B14F-4D97-AF65-F5344CB8AC3E}">
        <p14:creationId xmlns:p14="http://schemas.microsoft.com/office/powerpoint/2010/main" val="14073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new Concept??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4109" y="3013302"/>
            <a:ext cx="9451570" cy="2855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Page Centric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C</a:t>
            </a:r>
            <a:r>
              <a:rPr lang="en-IN" dirty="0" smtClean="0"/>
              <a:t>ontent never meant to leave the website.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All in one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M</a:t>
            </a:r>
            <a:r>
              <a:rPr lang="en-IN" dirty="0" smtClean="0"/>
              <a:t>onolithic core and customizations make it hard to integrate and upgrade.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Single server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A</a:t>
            </a:r>
            <a:r>
              <a:rPr lang="en-IN" dirty="0" smtClean="0"/>
              <a:t>rchitected to run on individual server instead of a scalable distributed cloud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2961346"/>
            <a:ext cx="513452" cy="51345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3865398"/>
            <a:ext cx="484215" cy="484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4717495"/>
            <a:ext cx="513452" cy="5134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897" y="1814422"/>
            <a:ext cx="4713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Problems </a:t>
            </a:r>
            <a:r>
              <a:rPr lang="en-IN" sz="2400" b="1" dirty="0"/>
              <a:t>with traditional approach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new Concept??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4109" y="3013302"/>
            <a:ext cx="9451570" cy="2855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Modular Approach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B</a:t>
            </a:r>
            <a:r>
              <a:rPr lang="en-IN" dirty="0" smtClean="0"/>
              <a:t>uilt to make content reusable and channel independent.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Microservice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A</a:t>
            </a:r>
            <a:r>
              <a:rPr lang="en-IN" dirty="0" smtClean="0"/>
              <a:t>PI-driven design allows powerful integrations with third parties.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Cloud Service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D</a:t>
            </a:r>
            <a:r>
              <a:rPr lang="en-IN" dirty="0" smtClean="0"/>
              <a:t>ecoupled and scalable management and delivery of content.</a:t>
            </a:r>
            <a:endParaRPr lang="en-IN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62765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How </a:t>
            </a:r>
            <a:r>
              <a:rPr lang="en-IN" sz="2400" b="1" dirty="0" err="1" smtClean="0"/>
              <a:t>contentful</a:t>
            </a:r>
            <a:r>
              <a:rPr lang="en-IN" sz="2400" b="1" dirty="0" smtClean="0"/>
              <a:t> contribute in solving problem?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6" y="2904950"/>
            <a:ext cx="544512" cy="544512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6" y="3788674"/>
            <a:ext cx="544512" cy="544512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9" y="4651616"/>
            <a:ext cx="565162" cy="5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316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Contentful</vt:lpstr>
      <vt:lpstr>Topic Covered.</vt:lpstr>
      <vt:lpstr>Software Development Approaches</vt:lpstr>
      <vt:lpstr>Software Development Approaches</vt:lpstr>
      <vt:lpstr>Software Development Approaches</vt:lpstr>
      <vt:lpstr>Why new Concept??</vt:lpstr>
      <vt:lpstr>Why new Concept??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contentful</dc:title>
  <dc:creator>Rahul Yadav</dc:creator>
  <cp:lastModifiedBy>Rahul Yadav</cp:lastModifiedBy>
  <cp:revision>32</cp:revision>
  <dcterms:created xsi:type="dcterms:W3CDTF">2019-07-22T12:38:43Z</dcterms:created>
  <dcterms:modified xsi:type="dcterms:W3CDTF">2019-07-26T11:35:52Z</dcterms:modified>
</cp:coreProperties>
</file>