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7409" y="569422"/>
            <a:ext cx="8915399" cy="226278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탁구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20155217 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최철우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18108" y="5326019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2018</a:t>
            </a:r>
            <a:r>
              <a:rPr lang="ko-KR" altLang="en-US" sz="24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학년도 </a:t>
            </a:r>
            <a:r>
              <a:rPr lang="en-US" altLang="ko-KR" sz="24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24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학기 자바 프로젝트</a:t>
            </a:r>
            <a:endParaRPr lang="en-US" altLang="ko-KR" sz="2400" b="1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자바를 이용해 게임 만들기</a:t>
            </a:r>
            <a:endParaRPr lang="ko-KR" altLang="en-US" sz="2400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910" y="0"/>
            <a:ext cx="3850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0088" y="75470"/>
            <a:ext cx="8911687" cy="1280890"/>
          </a:xfrm>
        </p:spPr>
        <p:txBody>
          <a:bodyPr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방식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1704" y="1364535"/>
            <a:ext cx="44014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타격하기 위한 조건</a:t>
            </a:r>
            <a:endParaRPr lang="ko-KR" altLang="en-US" sz="2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2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① 타이밍 맞게 치기</a:t>
            </a:r>
            <a:endParaRPr lang="en-US" altLang="ko-KR" sz="20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공이 일정 범위에 있을 때에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화면을 클릭해야만 타격이 가능합니다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endParaRPr lang="en-US" altLang="ko-KR" sz="20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② </a:t>
            </a:r>
            <a:r>
              <a:rPr lang="ko-KR" altLang="en-US" sz="2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방향 맞게 치기</a:t>
            </a:r>
            <a:endParaRPr lang="en-US" altLang="ko-KR" sz="20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공이 오는 방향을 맞춰 클릭해야만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타격이 가능합니다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횡으로 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분할된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화면에서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좌측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혹은 우측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endParaRPr lang="en-US" altLang="ko-KR" sz="20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③대기 상태에서 클릭하기</a:t>
            </a:r>
            <a:endParaRPr lang="en-US" altLang="ko-KR" dirty="0" smtClean="0"/>
          </a:p>
          <a:p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 자세가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이미 진행중이라면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화면을 클릭하더라도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타격이 불가능 합니다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4" y="1075915"/>
            <a:ext cx="2791944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2798" y="6217195"/>
            <a:ext cx="193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 가능 범위</a:t>
            </a:r>
            <a:endParaRPr lang="ko-KR" altLang="en-US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6414" y="6217195"/>
            <a:ext cx="193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 횡 </a:t>
            </a:r>
            <a:r>
              <a:rPr lang="en-US" altLang="ko-KR" sz="2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2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분할</a:t>
            </a:r>
            <a:endParaRPr lang="ko-KR" altLang="en-US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50" y="1075915"/>
            <a:ext cx="281616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78" y="642771"/>
            <a:ext cx="8911687" cy="1280890"/>
          </a:xfrm>
        </p:spPr>
        <p:txBody>
          <a:bodyPr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 애니메이션과 스매시 기능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0765" y="1923661"/>
            <a:ext cx="5391145" cy="1545190"/>
            <a:chOff x="6695630" y="1594151"/>
            <a:chExt cx="5391145" cy="154519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2928" y="1594151"/>
              <a:ext cx="1523809" cy="152380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253" y="1594152"/>
              <a:ext cx="1523809" cy="152380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908" y="1615532"/>
              <a:ext cx="1523809" cy="152380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966" y="1594153"/>
              <a:ext cx="1523809" cy="152380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630" y="1615532"/>
              <a:ext cx="1523809" cy="152380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39124" y="3989696"/>
            <a:ext cx="40936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 애니메이션</a:t>
            </a:r>
            <a:endParaRPr lang="en-US" altLang="ko-KR" sz="2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 동작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은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화면을 클릭하면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기본 대기 자세에서 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동작을 순차적으로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화면에 출력하여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부드러운 타격 동작을 보여줍니다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026" y="1469696"/>
            <a:ext cx="2821361" cy="504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74833" y="1623527"/>
            <a:ext cx="31257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스매시 기능</a:t>
            </a:r>
            <a:endParaRPr lang="en-US" altLang="ko-KR" sz="2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스매시 게이지는 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 시마다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¼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씩 차오르고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게이지가 가득 찬 상태에서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키보드의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‘S’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키를 누르면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②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번처럼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케릭터가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불타오르게 되어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상태에서 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 조건에 맞게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공을 타격 한다면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100%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승리하는 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결정구가 되어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승리 하게 됩니다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2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5849" y="344191"/>
            <a:ext cx="8911687" cy="1280890"/>
          </a:xfrm>
        </p:spPr>
        <p:txBody>
          <a:bodyPr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승리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패배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종료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97" y="1105934"/>
            <a:ext cx="2612878" cy="4680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92" y="1105934"/>
            <a:ext cx="2612879" cy="46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15" y="1105934"/>
            <a:ext cx="2612879" cy="46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6" y="1105934"/>
            <a:ext cx="2612879" cy="46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1655" y="5990253"/>
            <a:ext cx="119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점수 득점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3537" y="5990253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점수 실점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4860" y="5990253"/>
            <a:ext cx="118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경기 승리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(3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점 득점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30361" y="5990253"/>
            <a:ext cx="119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경기 패배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(3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점 실점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8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166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Adobe 고딕 Std B</vt:lpstr>
      <vt:lpstr>HY중고딕</vt:lpstr>
      <vt:lpstr>Arial</vt:lpstr>
      <vt:lpstr>Century Gothic</vt:lpstr>
      <vt:lpstr>Wingdings 3</vt:lpstr>
      <vt:lpstr>줄기</vt:lpstr>
      <vt:lpstr>탁구 게임 20155217 최철우</vt:lpstr>
      <vt:lpstr>게임 방식</vt:lpstr>
      <vt:lpstr>타격 애니메이션과 스매시 기능</vt:lpstr>
      <vt:lpstr>게임 승리, 패배, 게임 종료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탁구 게임</dc:title>
  <dc:creator>최 철우</dc:creator>
  <cp:lastModifiedBy>최 철우</cp:lastModifiedBy>
  <cp:revision>16</cp:revision>
  <dcterms:created xsi:type="dcterms:W3CDTF">2018-10-30T12:34:45Z</dcterms:created>
  <dcterms:modified xsi:type="dcterms:W3CDTF">2018-10-31T11:59:39Z</dcterms:modified>
</cp:coreProperties>
</file>