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57" r:id="rId2"/>
    <p:sldId id="260" r:id="rId3"/>
    <p:sldId id="271" r:id="rId4"/>
    <p:sldId id="270" r:id="rId5"/>
    <p:sldId id="266" r:id="rId6"/>
    <p:sldId id="264" r:id="rId7"/>
    <p:sldId id="272" r:id="rId8"/>
    <p:sldId id="269" r:id="rId9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7207" y="2179026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 </a:t>
            </a:r>
            <a:r>
              <a:rPr lang="ko-KR" altLang="en-US" sz="4000" spc="-300" dirty="0" err="1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텀</a:t>
            </a:r>
            <a:r>
              <a:rPr lang="ko-KR" altLang="en-US" sz="4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프로젝트</a:t>
            </a:r>
            <a:endParaRPr lang="en-US" altLang="ko-KR" sz="4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7200" spc="-300" dirty="0">
              <a:solidFill>
                <a:srgbClr val="00002F"/>
              </a:solidFill>
              <a:latin typeface="배달의민족 도현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76" y="3500657"/>
            <a:ext cx="3818246" cy="86273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Ping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Pong King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인용 탁구 게임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A50B6-1451-4198-B31D-3FD44B944392}"/>
              </a:ext>
            </a:extLst>
          </p:cNvPr>
          <p:cNvSpPr txBox="1"/>
          <p:nvPr/>
        </p:nvSpPr>
        <p:spPr>
          <a:xfrm>
            <a:off x="9125659" y="4571286"/>
            <a:ext cx="2769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학교 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순천향대학교 </a:t>
            </a:r>
            <a:endParaRPr lang="en-US" altLang="ko-KR" sz="2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학과 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의료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공학과</a:t>
            </a:r>
            <a:endParaRPr lang="en-US" altLang="ko-KR" sz="2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 0 1 5 5 2 1 7</a:t>
            </a:r>
          </a:p>
          <a:p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 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최철우 </a:t>
            </a:r>
            <a:endParaRPr lang="en-US" altLang="ko-KR" sz="2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 </a:t>
            </a:r>
            <a:r>
              <a:rPr lang="en-US" altLang="ko-KR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</a:t>
            </a:r>
            <a:r>
              <a:rPr lang="ko-KR" altLang="en-US" sz="2000" spc="-300" dirty="0" err="1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오동익</a:t>
            </a:r>
            <a:r>
              <a:rPr lang="ko-KR" altLang="en-US" sz="20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교수님</a:t>
            </a:r>
            <a:endParaRPr lang="en-US" altLang="ko-KR" sz="20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7200" spc="-300" dirty="0">
              <a:solidFill>
                <a:srgbClr val="00002F"/>
              </a:solidFill>
              <a:latin typeface="배달의민족 도현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50494" y="627893"/>
            <a:ext cx="229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C834BC-5B29-4593-BADB-3A761F300049}"/>
              </a:ext>
            </a:extLst>
          </p:cNvPr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C47248-98FE-434D-93DE-D0ED6BC07CA1}"/>
              </a:ext>
            </a:extLst>
          </p:cNvPr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C92964-22C6-42FD-9A80-ADA9B84D2CC8}"/>
              </a:ext>
            </a:extLst>
          </p:cNvPr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10ABF3-4D92-408F-A3B8-D1B684B948C8}"/>
              </a:ext>
            </a:extLst>
          </p:cNvPr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애니메이션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F6E09-9CAB-4CF7-A8B8-B00034E86BBC}"/>
              </a:ext>
            </a:extLst>
          </p:cNvPr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E8113F-4435-4F41-BBB7-BB7C1E9890AE}"/>
              </a:ext>
            </a:extLst>
          </p:cNvPr>
          <p:cNvSpPr/>
          <p:nvPr/>
        </p:nvSpPr>
        <p:spPr>
          <a:xfrm>
            <a:off x="6570014" y="3067195"/>
            <a:ext cx="2201573" cy="7236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</a:t>
            </a:r>
            <a:endParaRPr lang="en-US" altLang="ko-KR" sz="20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스키마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061586-C624-4214-9A29-BFAB173BFDFF}"/>
              </a:ext>
            </a:extLst>
          </p:cNvPr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0BEE69-9245-4215-9C7A-3219ED30434A}"/>
              </a:ext>
            </a:extLst>
          </p:cNvPr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통신 방식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9604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9536" y="54511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방식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662" y="498947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2827-74B1-4476-BC83-C57C7AC2611C}"/>
              </a:ext>
            </a:extLst>
          </p:cNvPr>
          <p:cNvSpPr txBox="1"/>
          <p:nvPr/>
        </p:nvSpPr>
        <p:spPr>
          <a:xfrm>
            <a:off x="7541704" y="1364535"/>
            <a:ext cx="44014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타격하기 위한 조건</a:t>
            </a:r>
          </a:p>
          <a:p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① 타이밍 맞게 치기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공이 일정 범위에 있을 때에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화면을 클릭해야만 타격이 가능합니다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② 방향 맞게 치기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공이 오는 방향을 맞춰 클릭해야만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타격이 가능합니다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횡으로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분할된 화면에서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좌측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혹은 우측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③대기 상태에서 클릭하기</a:t>
            </a:r>
            <a:endParaRPr lang="en-US" altLang="ko-KR" dirty="0"/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자세가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 진행중이라면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화면을 클릭하더라도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타격이 불가능 합니다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FFA8D3E-189C-4D29-8CFA-0D99B9C1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4" y="1075915"/>
            <a:ext cx="2791944" cy="50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B0D00E-23E6-42B2-BB78-4957C0FE75F6}"/>
              </a:ext>
            </a:extLst>
          </p:cNvPr>
          <p:cNvSpPr txBox="1"/>
          <p:nvPr/>
        </p:nvSpPr>
        <p:spPr>
          <a:xfrm>
            <a:off x="1232798" y="6217195"/>
            <a:ext cx="193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타격 가능 범위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ED414-11BD-4243-A188-F77CB08B3C1E}"/>
              </a:ext>
            </a:extLst>
          </p:cNvPr>
          <p:cNvSpPr txBox="1"/>
          <p:nvPr/>
        </p:nvSpPr>
        <p:spPr>
          <a:xfrm>
            <a:off x="4476414" y="6217195"/>
            <a:ext cx="193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 횡 </a:t>
            </a:r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53CFC8A-869F-4D1D-B366-A8AB66943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50" y="1075915"/>
            <a:ext cx="28161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0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82096" y="54511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F19AD9-0CB6-4CC8-AA30-44ED396C21C0}"/>
              </a:ext>
            </a:extLst>
          </p:cNvPr>
          <p:cNvSpPr txBox="1"/>
          <p:nvPr/>
        </p:nvSpPr>
        <p:spPr>
          <a:xfrm>
            <a:off x="5493661" y="2482926"/>
            <a:ext cx="5724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대전 기록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대전 기록을 조회하고 싶은 유저를 선택하고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전적 보기 버튼을 클릭하면 전적을 조회할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 있습니다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 할 수 있는 전적으로는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전적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 전적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전적이 있습니다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DEA6D-A00E-49B7-93B9-16C1EB134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630" r="1176" b="794"/>
          <a:stretch/>
        </p:blipFill>
        <p:spPr>
          <a:xfrm>
            <a:off x="942975" y="1540903"/>
            <a:ext cx="4105276" cy="44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5720" y="98075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408" y="569959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  <a:endParaRPr lang="ko-KR" altLang="en-US" sz="20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4687" y="586742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애니메이션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F1CA1F-0AA2-4586-80B3-73E69B403B81}"/>
              </a:ext>
            </a:extLst>
          </p:cNvPr>
          <p:cNvGrpSpPr/>
          <p:nvPr/>
        </p:nvGrpSpPr>
        <p:grpSpPr>
          <a:xfrm>
            <a:off x="1026522" y="1785724"/>
            <a:ext cx="5391145" cy="1545190"/>
            <a:chOff x="6695630" y="1594151"/>
            <a:chExt cx="5391145" cy="154519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B2B12B9-86BF-43BA-BE8B-9E5746239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928" y="1594151"/>
              <a:ext cx="1523809" cy="152380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B420FA1-F810-4426-9866-FBCE0A62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253" y="1594152"/>
              <a:ext cx="1523809" cy="152380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DB3B10A-BB5B-4D65-99F7-7A4FC7459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908" y="1615532"/>
              <a:ext cx="1523809" cy="152380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2146FD7-2E2E-42DA-A6B6-07524FB2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966" y="1594153"/>
              <a:ext cx="1523809" cy="15238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267187A-2E18-40B3-B29C-C163149A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30" y="1615532"/>
              <a:ext cx="1523809" cy="152380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44B92F-8F83-4C43-AA48-27F161EAAA9B}"/>
              </a:ext>
            </a:extLst>
          </p:cNvPr>
          <p:cNvSpPr txBox="1"/>
          <p:nvPr/>
        </p:nvSpPr>
        <p:spPr>
          <a:xfrm>
            <a:off x="1952036" y="3897417"/>
            <a:ext cx="4093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타격 애니메이션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타격 동작은 화면을 클릭하면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대기 자세에서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동작을 순차적으로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화면에 출력하여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부드러운 타격 동작을 보여줍니다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DD5B7-2669-43E7-A8A2-2D680898B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12" y="2315041"/>
            <a:ext cx="489314" cy="507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8DFDB-8556-4CC9-8E31-13123402D6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26" y="2317019"/>
            <a:ext cx="489314" cy="507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39DD98-D120-45DB-A1A2-F08CAEF1C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46" y="2293660"/>
            <a:ext cx="489314" cy="5079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384A53-CB48-4868-9AD2-F861AB582D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21" y="2293660"/>
            <a:ext cx="489314" cy="5079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786812-6500-40FE-A5D3-1A174194F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05" y="2293660"/>
            <a:ext cx="489314" cy="5079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EF1D30-DEB4-49F2-AE1F-722F7C6DFA21}"/>
              </a:ext>
            </a:extLst>
          </p:cNvPr>
          <p:cNvSpPr txBox="1"/>
          <p:nvPr/>
        </p:nvSpPr>
        <p:spPr>
          <a:xfrm>
            <a:off x="7025022" y="4116936"/>
            <a:ext cx="4093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바운스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되는 공의 파형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공이 상대 네트 쪽에 닿은 경우 파형을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주어 부딪히는 듯한 연출을 하였습니다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9604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7338" y="54511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베이스 스키마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56" y="498947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0BBE80-F93A-408F-AEE0-703C69B66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40052"/>
              </p:ext>
            </p:extLst>
          </p:nvPr>
        </p:nvGraphicFramePr>
        <p:xfrm>
          <a:off x="1924142" y="2506980"/>
          <a:ext cx="292979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798">
                  <a:extLst>
                    <a:ext uri="{9D8B030D-6E8A-4147-A177-3AD203B41FA5}">
                      <a16:colId xmlns:a16="http://schemas.microsoft.com/office/drawing/2014/main" val="42826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7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User_id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 , PK)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653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Id( varchar(30) 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302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Password(int)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0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Nickname(varchar(30))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2039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4AE8CB-6428-4500-AD4B-1F407F97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77404"/>
              </p:ext>
            </p:extLst>
          </p:nvPr>
        </p:nvGraphicFramePr>
        <p:xfrm>
          <a:off x="6527800" y="2316480"/>
          <a:ext cx="246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123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Record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Record_id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(int, PK)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1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Winner_id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(int, FK)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Loser_id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(int, FK)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0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Winner_point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5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Loser_point</a:t>
                      </a: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(int)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38071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13FA2D-B76F-4032-904B-7776CF1395CE}"/>
              </a:ext>
            </a:extLst>
          </p:cNvPr>
          <p:cNvCxnSpPr/>
          <p:nvPr/>
        </p:nvCxnSpPr>
        <p:spPr>
          <a:xfrm>
            <a:off x="4853940" y="3055620"/>
            <a:ext cx="1673860" cy="160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6A70433-B191-44C3-840E-2C3216CF04A4}"/>
              </a:ext>
            </a:extLst>
          </p:cNvPr>
          <p:cNvCxnSpPr/>
          <p:nvPr/>
        </p:nvCxnSpPr>
        <p:spPr>
          <a:xfrm>
            <a:off x="4853940" y="3131820"/>
            <a:ext cx="1673860" cy="495300"/>
          </a:xfrm>
          <a:prstGeom prst="bentConnector3">
            <a:avLst>
              <a:gd name="adj1" fmla="val 32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9604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9535" y="54511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통신 방식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56" y="498947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B44A6-40F0-46EC-A320-4826A01BC2DF}"/>
              </a:ext>
            </a:extLst>
          </p:cNvPr>
          <p:cNvSpPr txBox="1"/>
          <p:nvPr/>
        </p:nvSpPr>
        <p:spPr>
          <a:xfrm>
            <a:off x="1115736" y="1208015"/>
            <a:ext cx="9949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로그아웃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하게 되면 유저의 닉네임을 접속해 있는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유저들에게 보내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리스트를 갱신하도록 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로그아웃을 하는 경우에도 마찬가지로 리스트를 갱신하도록 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시작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게임을 시작하려면 게임을 하려는 유저를 지정하고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대전신청 버튼을 누릅니다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1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Message.Type.Game_Start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송신하고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받은 유저는 게임 중이 아니라면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Message.Type.Game_Receive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재송신하여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대전을 신청한 유저가 응답을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받을수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있도록 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Game_Start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보낸 유저는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지정하고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pPr lvl="1"/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Game_Receive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보낸 유저는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지정하여 게임을 시작합니다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중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도중엔 상대에게 마우스를 클릭한 위치를 송신하여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상대의 화면에서도 같은 동작이 일어나도록 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99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735" y="2447473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375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나눔스퀘어 ExtraBold</vt:lpstr>
      <vt:lpstr>맑은 고딕</vt:lpstr>
      <vt:lpstr>배달의민족 도현</vt:lpstr>
      <vt:lpstr>Adobe 고딕 Std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최철우</cp:lastModifiedBy>
  <cp:revision>12</cp:revision>
  <dcterms:created xsi:type="dcterms:W3CDTF">2017-05-29T09:12:16Z</dcterms:created>
  <dcterms:modified xsi:type="dcterms:W3CDTF">2019-06-19T14:56:38Z</dcterms:modified>
</cp:coreProperties>
</file>