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/Mishra Sushant Kumar, E0(AGI)" initials="GSKE" lastIdx="8" clrIdx="0">
    <p:extLst>
      <p:ext uri="{19B8F6BF-5375-455C-9EA6-DF929625EA0E}">
        <p15:presenceInfo xmlns:p15="http://schemas.microsoft.com/office/powerpoint/2012/main" userId="S-1-5-21-2098228621-2044814221-604069369-1688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2</c:v>
                </c:pt>
                <c:pt idx="2">
                  <c:v>4</c:v>
                </c:pt>
                <c:pt idx="3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C2-41AC-951F-9CC67F4CA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2368208"/>
        <c:axId val="1805708000"/>
      </c:lineChart>
      <c:catAx>
        <c:axId val="1752368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05708000"/>
        <c:crosses val="autoZero"/>
        <c:auto val="1"/>
        <c:lblAlgn val="ctr"/>
        <c:lblOffset val="100"/>
        <c:tickLblSkip val="1"/>
        <c:noMultiLvlLbl val="0"/>
      </c:catAx>
      <c:valAx>
        <c:axId val="18057080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5236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0T15:14:26.058" idx="2">
    <p:pos x="10" y="10"/>
    <p:text>54b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1T10:21:06.735" idx="8">
    <p:pos x="10" y="10"/>
    <p:text>22a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0T15:27:33.201" idx="4">
    <p:pos x="10" y="10"/>
    <p:text>60b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1T10:06:36.079" idx="5">
    <p:pos x="10" y="10"/>
    <p:text>94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1T10:06:44.843" idx="6">
    <p:pos x="10" y="10"/>
    <p:text>95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31T10:06:50.794" idx="7">
    <p:pos x="10" y="10"/>
    <p:text>97</p:text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95438-16E7-4B82-A611-2267E60D9EA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851E4B7-DFAC-4B8D-91BB-02959519CC84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70FEAF6C-D585-4B9F-8F45-CD63E346A197}" type="parTrans" cxnId="{F70B66BC-8D1B-4231-B892-4FD1E86455C9}">
      <dgm:prSet/>
      <dgm:spPr/>
      <dgm:t>
        <a:bodyPr/>
        <a:lstStyle/>
        <a:p>
          <a:endParaRPr lang="en-IN"/>
        </a:p>
      </dgm:t>
    </dgm:pt>
    <dgm:pt modelId="{C05C4FBB-3EFF-49F5-97FD-E5DDB7A913A0}" type="sibTrans" cxnId="{F70B66BC-8D1B-4231-B892-4FD1E86455C9}">
      <dgm:prSet/>
      <dgm:spPr/>
      <dgm:t>
        <a:bodyPr/>
        <a:lstStyle/>
        <a:p>
          <a:endParaRPr lang="en-IN"/>
        </a:p>
      </dgm:t>
    </dgm:pt>
    <dgm:pt modelId="{D29E489A-525C-41E3-8A73-EC9AFA50A2D5}">
      <dgm:prSet phldrT="[Text]"/>
      <dgm:spPr/>
      <dgm:t>
        <a:bodyPr/>
        <a:lstStyle/>
        <a:p>
          <a:endParaRPr lang="en-IN" dirty="0"/>
        </a:p>
      </dgm:t>
    </dgm:pt>
    <dgm:pt modelId="{55D13CC1-7FB6-4C30-9C27-41B435D431C7}" type="parTrans" cxnId="{73235CEC-9D13-4FB2-BDDB-C6A2276DBBE5}">
      <dgm:prSet/>
      <dgm:spPr/>
      <dgm:t>
        <a:bodyPr/>
        <a:lstStyle/>
        <a:p>
          <a:endParaRPr lang="en-IN"/>
        </a:p>
      </dgm:t>
    </dgm:pt>
    <dgm:pt modelId="{8716E994-72FB-4F36-9CBD-B6B5AF9F3011}" type="sibTrans" cxnId="{73235CEC-9D13-4FB2-BDDB-C6A2276DBBE5}">
      <dgm:prSet/>
      <dgm:spPr/>
      <dgm:t>
        <a:bodyPr/>
        <a:lstStyle/>
        <a:p>
          <a:endParaRPr lang="en-IN"/>
        </a:p>
      </dgm:t>
    </dgm:pt>
    <dgm:pt modelId="{9D5C92BC-C297-4FC2-9A7D-6FD62979274F}">
      <dgm:prSet phldrT="[Text]"/>
      <dgm:spPr/>
      <dgm:t>
        <a:bodyPr/>
        <a:lstStyle/>
        <a:p>
          <a:endParaRPr lang="en-IN" dirty="0"/>
        </a:p>
      </dgm:t>
    </dgm:pt>
    <dgm:pt modelId="{D87CC452-E890-43A9-A29D-5A707F9489CC}" type="parTrans" cxnId="{9E9DF077-199C-4647-97C8-067E3DA355FC}">
      <dgm:prSet/>
      <dgm:spPr/>
      <dgm:t>
        <a:bodyPr/>
        <a:lstStyle/>
        <a:p>
          <a:endParaRPr lang="en-IN"/>
        </a:p>
      </dgm:t>
    </dgm:pt>
    <dgm:pt modelId="{9B1B7307-C028-4681-A142-E5F463D08E63}" type="sibTrans" cxnId="{9E9DF077-199C-4647-97C8-067E3DA355FC}">
      <dgm:prSet/>
      <dgm:spPr/>
      <dgm:t>
        <a:bodyPr/>
        <a:lstStyle/>
        <a:p>
          <a:endParaRPr lang="en-IN"/>
        </a:p>
      </dgm:t>
    </dgm:pt>
    <dgm:pt modelId="{C87B43EE-0661-4A82-9E7E-74218914330E}">
      <dgm:prSet phldrT="[Text]"/>
      <dgm:spPr/>
      <dgm:t>
        <a:bodyPr/>
        <a:lstStyle/>
        <a:p>
          <a:endParaRPr lang="en-IN"/>
        </a:p>
      </dgm:t>
    </dgm:pt>
    <dgm:pt modelId="{7BA95A86-66B3-4A79-88AE-88CF448592D7}" type="parTrans" cxnId="{61B59828-C3EF-4166-AC43-8EAE8D47843A}">
      <dgm:prSet/>
      <dgm:spPr/>
      <dgm:t>
        <a:bodyPr/>
        <a:lstStyle/>
        <a:p>
          <a:endParaRPr lang="en-IN"/>
        </a:p>
      </dgm:t>
    </dgm:pt>
    <dgm:pt modelId="{005287AB-319F-4F2D-80EE-D42A92083FD6}" type="sibTrans" cxnId="{61B59828-C3EF-4166-AC43-8EAE8D47843A}">
      <dgm:prSet/>
      <dgm:spPr/>
      <dgm:t>
        <a:bodyPr/>
        <a:lstStyle/>
        <a:p>
          <a:endParaRPr lang="en-IN"/>
        </a:p>
      </dgm:t>
    </dgm:pt>
    <dgm:pt modelId="{0389FD15-96F4-42B0-BF6D-FD5129E9265F}">
      <dgm:prSet phldrT="[Text]"/>
      <dgm:spPr/>
      <dgm:t>
        <a:bodyPr/>
        <a:lstStyle/>
        <a:p>
          <a:endParaRPr lang="en-IN"/>
        </a:p>
      </dgm:t>
    </dgm:pt>
    <dgm:pt modelId="{2CBE5FCC-6FB5-4D01-8ACC-88FD81F488C7}" type="parTrans" cxnId="{DFEC2C72-B58E-4D5C-93A3-54C87191D27A}">
      <dgm:prSet/>
      <dgm:spPr/>
      <dgm:t>
        <a:bodyPr/>
        <a:lstStyle/>
        <a:p>
          <a:endParaRPr lang="en-IN"/>
        </a:p>
      </dgm:t>
    </dgm:pt>
    <dgm:pt modelId="{2DF29B8D-D52F-4589-9E80-452982FF51EE}" type="sibTrans" cxnId="{DFEC2C72-B58E-4D5C-93A3-54C87191D27A}">
      <dgm:prSet/>
      <dgm:spPr/>
      <dgm:t>
        <a:bodyPr/>
        <a:lstStyle/>
        <a:p>
          <a:endParaRPr lang="en-IN"/>
        </a:p>
      </dgm:t>
    </dgm:pt>
    <dgm:pt modelId="{2E564D9E-E4F5-4F32-AC2F-CAA9F82F9FC5}">
      <dgm:prSet phldrT="[Text]"/>
      <dgm:spPr/>
      <dgm:t>
        <a:bodyPr/>
        <a:lstStyle/>
        <a:p>
          <a:endParaRPr lang="en-IN" dirty="0"/>
        </a:p>
      </dgm:t>
    </dgm:pt>
    <dgm:pt modelId="{8CAF054A-F9B8-4220-8906-F8EF826C9666}" type="parTrans" cxnId="{4EB7E653-7791-482B-8087-284FBA61B37E}">
      <dgm:prSet/>
      <dgm:spPr/>
      <dgm:t>
        <a:bodyPr/>
        <a:lstStyle/>
        <a:p>
          <a:endParaRPr lang="en-IN"/>
        </a:p>
      </dgm:t>
    </dgm:pt>
    <dgm:pt modelId="{6F98934D-A66A-460F-AE2A-036C9C2BDDEC}" type="sibTrans" cxnId="{4EB7E653-7791-482B-8087-284FBA61B37E}">
      <dgm:prSet/>
      <dgm:spPr/>
      <dgm:t>
        <a:bodyPr/>
        <a:lstStyle/>
        <a:p>
          <a:endParaRPr lang="en-IN"/>
        </a:p>
      </dgm:t>
    </dgm:pt>
    <dgm:pt modelId="{0C6F689A-13A3-4381-9796-6D4803E49C9E}" type="pres">
      <dgm:prSet presAssocID="{CDD95438-16E7-4B82-A611-2267E60D9EA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3631EB4-F954-48A7-9569-32B37012A65C}" type="pres">
      <dgm:prSet presAssocID="{CDD95438-16E7-4B82-A611-2267E60D9EA1}" presName="cycle" presStyleCnt="0"/>
      <dgm:spPr/>
    </dgm:pt>
    <dgm:pt modelId="{6E40F02A-1E69-4B0F-B98A-77645E46EB66}" type="pres">
      <dgm:prSet presAssocID="{CDD95438-16E7-4B82-A611-2267E60D9EA1}" presName="centerShape" presStyleCnt="0"/>
      <dgm:spPr/>
    </dgm:pt>
    <dgm:pt modelId="{84804883-C8CC-4F1F-9BAD-0C7C1D23D67C}" type="pres">
      <dgm:prSet presAssocID="{CDD95438-16E7-4B82-A611-2267E60D9EA1}" presName="connSite" presStyleLbl="node1" presStyleIdx="0" presStyleCnt="7"/>
      <dgm:spPr/>
    </dgm:pt>
    <dgm:pt modelId="{993E7D93-F459-4506-AF3E-90D648717FCD}" type="pres">
      <dgm:prSet presAssocID="{CDD95438-16E7-4B82-A611-2267E60D9EA1}" presName="visible" presStyleLbl="node1" presStyleIdx="0" presStyleCnt="7"/>
      <dgm:spPr>
        <a:solidFill>
          <a:schemeClr val="accent1"/>
        </a:solidFill>
        <a:ln>
          <a:solidFill>
            <a:schemeClr val="accent1"/>
          </a:solidFill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457A3C78-3D8E-45E8-9A30-3A146F50B27C}" type="pres">
      <dgm:prSet presAssocID="{70FEAF6C-D585-4B9F-8F45-CD63E346A197}" presName="Name25" presStyleLbl="parChTrans1D1" presStyleIdx="0" presStyleCnt="6"/>
      <dgm:spPr/>
    </dgm:pt>
    <dgm:pt modelId="{2A711D5A-48A8-4715-9385-527B8415A029}" type="pres">
      <dgm:prSet presAssocID="{A851E4B7-DFAC-4B8D-91BB-02959519CC84}" presName="node" presStyleCnt="0"/>
      <dgm:spPr/>
    </dgm:pt>
    <dgm:pt modelId="{785B82A8-9E20-4FB3-85F8-E1B0FB91BC73}" type="pres">
      <dgm:prSet presAssocID="{A851E4B7-DFAC-4B8D-91BB-02959519CC84}" presName="parentNode" presStyleLbl="node1" presStyleIdx="1" presStyleCnt="7" custScaleX="73522" custScaleY="78406" custLinFactX="-69225" custLinFactNeighborX="-100000" custLinFactNeighborY="6410">
        <dgm:presLayoutVars>
          <dgm:chMax val="1"/>
          <dgm:bulletEnabled val="1"/>
        </dgm:presLayoutVars>
      </dgm:prSet>
      <dgm:spPr/>
    </dgm:pt>
    <dgm:pt modelId="{E501970B-F0F3-4445-BBD2-4DF0FC03ED1A}" type="pres">
      <dgm:prSet presAssocID="{A851E4B7-DFAC-4B8D-91BB-02959519CC84}" presName="childNode" presStyleLbl="revTx" presStyleIdx="0" presStyleCnt="0">
        <dgm:presLayoutVars>
          <dgm:bulletEnabled val="1"/>
        </dgm:presLayoutVars>
      </dgm:prSet>
      <dgm:spPr/>
    </dgm:pt>
    <dgm:pt modelId="{BFB72AA7-34D1-47DB-8A63-AF0094256562}" type="pres">
      <dgm:prSet presAssocID="{2CBE5FCC-6FB5-4D01-8ACC-88FD81F488C7}" presName="Name25" presStyleLbl="parChTrans1D1" presStyleIdx="1" presStyleCnt="6"/>
      <dgm:spPr/>
    </dgm:pt>
    <dgm:pt modelId="{47279946-7D5B-4842-AAA0-E33CBB45FBB0}" type="pres">
      <dgm:prSet presAssocID="{0389FD15-96F4-42B0-BF6D-FD5129E9265F}" presName="node" presStyleCnt="0"/>
      <dgm:spPr/>
    </dgm:pt>
    <dgm:pt modelId="{5232C779-CAD5-4D01-9A4E-E56EFA332306}" type="pres">
      <dgm:prSet presAssocID="{0389FD15-96F4-42B0-BF6D-FD5129E9265F}" presName="parentNode" presStyleLbl="node1" presStyleIdx="2" presStyleCnt="7" custScaleX="92376" custScaleY="88963" custLinFactX="-35893" custLinFactNeighborX="-100000" custLinFactNeighborY="-21794">
        <dgm:presLayoutVars>
          <dgm:chMax val="1"/>
          <dgm:bulletEnabled val="1"/>
        </dgm:presLayoutVars>
      </dgm:prSet>
      <dgm:spPr/>
    </dgm:pt>
    <dgm:pt modelId="{68781FEF-E3A8-48B4-970B-7FA11448957C}" type="pres">
      <dgm:prSet presAssocID="{0389FD15-96F4-42B0-BF6D-FD5129E9265F}" presName="childNode" presStyleLbl="revTx" presStyleIdx="0" presStyleCnt="0">
        <dgm:presLayoutVars>
          <dgm:bulletEnabled val="1"/>
        </dgm:presLayoutVars>
      </dgm:prSet>
      <dgm:spPr/>
    </dgm:pt>
    <dgm:pt modelId="{9B59C5EE-6898-405A-92F7-61B14F3815AD}" type="pres">
      <dgm:prSet presAssocID="{7BA95A86-66B3-4A79-88AE-88CF448592D7}" presName="Name25" presStyleLbl="parChTrans1D1" presStyleIdx="2" presStyleCnt="6"/>
      <dgm:spPr/>
    </dgm:pt>
    <dgm:pt modelId="{7EACBD53-97F7-4477-8D9E-4E2FF8F12D8F}" type="pres">
      <dgm:prSet presAssocID="{C87B43EE-0661-4A82-9E7E-74218914330E}" presName="node" presStyleCnt="0"/>
      <dgm:spPr/>
    </dgm:pt>
    <dgm:pt modelId="{32AAA520-86D6-43C7-8973-9EA607E9970F}" type="pres">
      <dgm:prSet presAssocID="{C87B43EE-0661-4A82-9E7E-74218914330E}" presName="parentNode" presStyleLbl="node1" presStyleIdx="3" presStyleCnt="7" custLinFactNeighborX="-91023" custLinFactNeighborY="-4857">
        <dgm:presLayoutVars>
          <dgm:chMax val="1"/>
          <dgm:bulletEnabled val="1"/>
        </dgm:presLayoutVars>
      </dgm:prSet>
      <dgm:spPr/>
    </dgm:pt>
    <dgm:pt modelId="{FD524342-B56F-4135-8459-1A80EA91E96B}" type="pres">
      <dgm:prSet presAssocID="{C87B43EE-0661-4A82-9E7E-74218914330E}" presName="childNode" presStyleLbl="revTx" presStyleIdx="0" presStyleCnt="0">
        <dgm:presLayoutVars>
          <dgm:bulletEnabled val="1"/>
        </dgm:presLayoutVars>
      </dgm:prSet>
      <dgm:spPr/>
    </dgm:pt>
    <dgm:pt modelId="{54D98FE8-1F6F-43A1-BEFF-50BD12E64C9C}" type="pres">
      <dgm:prSet presAssocID="{55D13CC1-7FB6-4C30-9C27-41B435D431C7}" presName="Name25" presStyleLbl="parChTrans1D1" presStyleIdx="3" presStyleCnt="6"/>
      <dgm:spPr/>
    </dgm:pt>
    <dgm:pt modelId="{E1DD6E40-E2BF-48C7-A0A4-229B12C3213B}" type="pres">
      <dgm:prSet presAssocID="{D29E489A-525C-41E3-8A73-EC9AFA50A2D5}" presName="node" presStyleCnt="0"/>
      <dgm:spPr/>
    </dgm:pt>
    <dgm:pt modelId="{FB6A4584-9588-415E-A637-C86B81661148}" type="pres">
      <dgm:prSet presAssocID="{D29E489A-525C-41E3-8A73-EC9AFA50A2D5}" presName="parentNode" presStyleLbl="node1" presStyleIdx="4" presStyleCnt="7" custLinFactX="-89920" custLinFactY="41625" custLinFactNeighborX="-100000" custLinFactNeighborY="100000">
        <dgm:presLayoutVars>
          <dgm:chMax val="1"/>
          <dgm:bulletEnabled val="1"/>
        </dgm:presLayoutVars>
      </dgm:prSet>
      <dgm:spPr/>
    </dgm:pt>
    <dgm:pt modelId="{98A187B6-A6A0-409B-8631-B93E050793D5}" type="pres">
      <dgm:prSet presAssocID="{D29E489A-525C-41E3-8A73-EC9AFA50A2D5}" presName="childNode" presStyleLbl="revTx" presStyleIdx="0" presStyleCnt="0">
        <dgm:presLayoutVars>
          <dgm:bulletEnabled val="1"/>
        </dgm:presLayoutVars>
      </dgm:prSet>
      <dgm:spPr/>
    </dgm:pt>
    <dgm:pt modelId="{E0C2847B-5888-4E6B-A05F-1DBF08834758}" type="pres">
      <dgm:prSet presAssocID="{8CAF054A-F9B8-4220-8906-F8EF826C9666}" presName="Name25" presStyleLbl="parChTrans1D1" presStyleIdx="4" presStyleCnt="6"/>
      <dgm:spPr/>
    </dgm:pt>
    <dgm:pt modelId="{B4F87D6D-9044-4AA5-8192-E359D9B6F8C0}" type="pres">
      <dgm:prSet presAssocID="{2E564D9E-E4F5-4F32-AC2F-CAA9F82F9FC5}" presName="node" presStyleCnt="0"/>
      <dgm:spPr/>
    </dgm:pt>
    <dgm:pt modelId="{ED41EF3B-49A6-4F6A-A503-DA9343BCDF4D}" type="pres">
      <dgm:prSet presAssocID="{2E564D9E-E4F5-4F32-AC2F-CAA9F82F9FC5}" presName="parentNode" presStyleLbl="node1" presStyleIdx="5" presStyleCnt="7" custLinFactX="-169292" custLinFactNeighborX="-200000" custLinFactNeighborY="12625">
        <dgm:presLayoutVars>
          <dgm:chMax val="1"/>
          <dgm:bulletEnabled val="1"/>
        </dgm:presLayoutVars>
      </dgm:prSet>
      <dgm:spPr/>
    </dgm:pt>
    <dgm:pt modelId="{84E28C6F-DEAA-4118-AFF0-AD4B360D346A}" type="pres">
      <dgm:prSet presAssocID="{2E564D9E-E4F5-4F32-AC2F-CAA9F82F9FC5}" presName="childNode" presStyleLbl="revTx" presStyleIdx="0" presStyleCnt="0">
        <dgm:presLayoutVars>
          <dgm:bulletEnabled val="1"/>
        </dgm:presLayoutVars>
      </dgm:prSet>
      <dgm:spPr/>
    </dgm:pt>
    <dgm:pt modelId="{DF42F86E-69B6-4CBA-AF52-315B4B56FF9B}" type="pres">
      <dgm:prSet presAssocID="{D87CC452-E890-43A9-A29D-5A707F9489CC}" presName="Name25" presStyleLbl="parChTrans1D1" presStyleIdx="5" presStyleCnt="6"/>
      <dgm:spPr/>
    </dgm:pt>
    <dgm:pt modelId="{554E3367-206C-447E-936E-2086D5A36736}" type="pres">
      <dgm:prSet presAssocID="{9D5C92BC-C297-4FC2-9A7D-6FD62979274F}" presName="node" presStyleCnt="0"/>
      <dgm:spPr/>
    </dgm:pt>
    <dgm:pt modelId="{0089D60C-9539-479C-AFA4-D9775C408BE2}" type="pres">
      <dgm:prSet presAssocID="{9D5C92BC-C297-4FC2-9A7D-6FD62979274F}" presName="parentNode" presStyleLbl="node1" presStyleIdx="6" presStyleCnt="7" custScaleX="63848" custScaleY="65426">
        <dgm:presLayoutVars>
          <dgm:chMax val="1"/>
          <dgm:bulletEnabled val="1"/>
        </dgm:presLayoutVars>
      </dgm:prSet>
      <dgm:spPr/>
    </dgm:pt>
    <dgm:pt modelId="{E4E06547-1E95-4CFC-A5FA-2720FC6B3B8A}" type="pres">
      <dgm:prSet presAssocID="{9D5C92BC-C297-4FC2-9A7D-6FD62979274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61B59828-C3EF-4166-AC43-8EAE8D47843A}" srcId="{CDD95438-16E7-4B82-A611-2267E60D9EA1}" destId="{C87B43EE-0661-4A82-9E7E-74218914330E}" srcOrd="2" destOrd="0" parTransId="{7BA95A86-66B3-4A79-88AE-88CF448592D7}" sibTransId="{005287AB-319F-4F2D-80EE-D42A92083FD6}"/>
    <dgm:cxn modelId="{50BA9731-8122-4F55-A0C7-78FB5FEB0EFB}" type="presOf" srcId="{D87CC452-E890-43A9-A29D-5A707F9489CC}" destId="{DF42F86E-69B6-4CBA-AF52-315B4B56FF9B}" srcOrd="0" destOrd="0" presId="urn:microsoft.com/office/officeart/2005/8/layout/radial2"/>
    <dgm:cxn modelId="{F11CED34-FFCF-4A5A-8AE9-AB4BA4DF4036}" type="presOf" srcId="{70FEAF6C-D585-4B9F-8F45-CD63E346A197}" destId="{457A3C78-3D8E-45E8-9A30-3A146F50B27C}" srcOrd="0" destOrd="0" presId="urn:microsoft.com/office/officeart/2005/8/layout/radial2"/>
    <dgm:cxn modelId="{E0239F36-9A09-4C37-8FB8-997BBD2990ED}" type="presOf" srcId="{2CBE5FCC-6FB5-4D01-8ACC-88FD81F488C7}" destId="{BFB72AA7-34D1-47DB-8A63-AF0094256562}" srcOrd="0" destOrd="0" presId="urn:microsoft.com/office/officeart/2005/8/layout/radial2"/>
    <dgm:cxn modelId="{988FA54B-639D-447B-816A-9CCA29CDB8EE}" type="presOf" srcId="{7BA95A86-66B3-4A79-88AE-88CF448592D7}" destId="{9B59C5EE-6898-405A-92F7-61B14F3815AD}" srcOrd="0" destOrd="0" presId="urn:microsoft.com/office/officeart/2005/8/layout/radial2"/>
    <dgm:cxn modelId="{DFEC2C72-B58E-4D5C-93A3-54C87191D27A}" srcId="{CDD95438-16E7-4B82-A611-2267E60D9EA1}" destId="{0389FD15-96F4-42B0-BF6D-FD5129E9265F}" srcOrd="1" destOrd="0" parTransId="{2CBE5FCC-6FB5-4D01-8ACC-88FD81F488C7}" sibTransId="{2DF29B8D-D52F-4589-9E80-452982FF51EE}"/>
    <dgm:cxn modelId="{4EB7E653-7791-482B-8087-284FBA61B37E}" srcId="{CDD95438-16E7-4B82-A611-2267E60D9EA1}" destId="{2E564D9E-E4F5-4F32-AC2F-CAA9F82F9FC5}" srcOrd="4" destOrd="0" parTransId="{8CAF054A-F9B8-4220-8906-F8EF826C9666}" sibTransId="{6F98934D-A66A-460F-AE2A-036C9C2BDDEC}"/>
    <dgm:cxn modelId="{9E9DF077-199C-4647-97C8-067E3DA355FC}" srcId="{CDD95438-16E7-4B82-A611-2267E60D9EA1}" destId="{9D5C92BC-C297-4FC2-9A7D-6FD62979274F}" srcOrd="5" destOrd="0" parTransId="{D87CC452-E890-43A9-A29D-5A707F9489CC}" sibTransId="{9B1B7307-C028-4681-A142-E5F463D08E63}"/>
    <dgm:cxn modelId="{BBC7F685-C573-4EEF-94AE-0C47D9AD4E13}" type="presOf" srcId="{2E564D9E-E4F5-4F32-AC2F-CAA9F82F9FC5}" destId="{ED41EF3B-49A6-4F6A-A503-DA9343BCDF4D}" srcOrd="0" destOrd="0" presId="urn:microsoft.com/office/officeart/2005/8/layout/radial2"/>
    <dgm:cxn modelId="{41CE9391-AD35-4B97-B936-22EEA36B29DC}" type="presOf" srcId="{C87B43EE-0661-4A82-9E7E-74218914330E}" destId="{32AAA520-86D6-43C7-8973-9EA607E9970F}" srcOrd="0" destOrd="0" presId="urn:microsoft.com/office/officeart/2005/8/layout/radial2"/>
    <dgm:cxn modelId="{7E685E9C-7D24-468A-B7A6-FC754C662A17}" type="presOf" srcId="{55D13CC1-7FB6-4C30-9C27-41B435D431C7}" destId="{54D98FE8-1F6F-43A1-BEFF-50BD12E64C9C}" srcOrd="0" destOrd="0" presId="urn:microsoft.com/office/officeart/2005/8/layout/radial2"/>
    <dgm:cxn modelId="{9828EC9D-3642-4923-A779-7A77880DBE80}" type="presOf" srcId="{A851E4B7-DFAC-4B8D-91BB-02959519CC84}" destId="{785B82A8-9E20-4FB3-85F8-E1B0FB91BC73}" srcOrd="0" destOrd="0" presId="urn:microsoft.com/office/officeart/2005/8/layout/radial2"/>
    <dgm:cxn modelId="{FD6C48A3-D0C2-4E9D-A9A5-71E7296FA3B4}" type="presOf" srcId="{9D5C92BC-C297-4FC2-9A7D-6FD62979274F}" destId="{0089D60C-9539-479C-AFA4-D9775C408BE2}" srcOrd="0" destOrd="0" presId="urn:microsoft.com/office/officeart/2005/8/layout/radial2"/>
    <dgm:cxn modelId="{946EEDAD-18C0-4222-A1A7-A21D5FC01487}" type="presOf" srcId="{D29E489A-525C-41E3-8A73-EC9AFA50A2D5}" destId="{FB6A4584-9588-415E-A637-C86B81661148}" srcOrd="0" destOrd="0" presId="urn:microsoft.com/office/officeart/2005/8/layout/radial2"/>
    <dgm:cxn modelId="{F70B66BC-8D1B-4231-B892-4FD1E86455C9}" srcId="{CDD95438-16E7-4B82-A611-2267E60D9EA1}" destId="{A851E4B7-DFAC-4B8D-91BB-02959519CC84}" srcOrd="0" destOrd="0" parTransId="{70FEAF6C-D585-4B9F-8F45-CD63E346A197}" sibTransId="{C05C4FBB-3EFF-49F5-97FD-E5DDB7A913A0}"/>
    <dgm:cxn modelId="{651CD8C0-731A-46F3-8D35-2AA626A131FC}" type="presOf" srcId="{CDD95438-16E7-4B82-A611-2267E60D9EA1}" destId="{0C6F689A-13A3-4381-9796-6D4803E49C9E}" srcOrd="0" destOrd="0" presId="urn:microsoft.com/office/officeart/2005/8/layout/radial2"/>
    <dgm:cxn modelId="{45FC6DE2-E505-45C1-85D6-0ED4C8B0A021}" type="presOf" srcId="{8CAF054A-F9B8-4220-8906-F8EF826C9666}" destId="{E0C2847B-5888-4E6B-A05F-1DBF08834758}" srcOrd="0" destOrd="0" presId="urn:microsoft.com/office/officeart/2005/8/layout/radial2"/>
    <dgm:cxn modelId="{73235CEC-9D13-4FB2-BDDB-C6A2276DBBE5}" srcId="{CDD95438-16E7-4B82-A611-2267E60D9EA1}" destId="{D29E489A-525C-41E3-8A73-EC9AFA50A2D5}" srcOrd="3" destOrd="0" parTransId="{55D13CC1-7FB6-4C30-9C27-41B435D431C7}" sibTransId="{8716E994-72FB-4F36-9CBD-B6B5AF9F3011}"/>
    <dgm:cxn modelId="{E0B99EFB-7795-4A13-A139-479AC9688CEF}" type="presOf" srcId="{0389FD15-96F4-42B0-BF6D-FD5129E9265F}" destId="{5232C779-CAD5-4D01-9A4E-E56EFA332306}" srcOrd="0" destOrd="0" presId="urn:microsoft.com/office/officeart/2005/8/layout/radial2"/>
    <dgm:cxn modelId="{D7D70546-8A4D-403A-A9ED-AF969F3457A9}" type="presParOf" srcId="{0C6F689A-13A3-4381-9796-6D4803E49C9E}" destId="{43631EB4-F954-48A7-9569-32B37012A65C}" srcOrd="0" destOrd="0" presId="urn:microsoft.com/office/officeart/2005/8/layout/radial2"/>
    <dgm:cxn modelId="{2F1D50D9-150F-444C-9F4A-DB9BCEFC3102}" type="presParOf" srcId="{43631EB4-F954-48A7-9569-32B37012A65C}" destId="{6E40F02A-1E69-4B0F-B98A-77645E46EB66}" srcOrd="0" destOrd="0" presId="urn:microsoft.com/office/officeart/2005/8/layout/radial2"/>
    <dgm:cxn modelId="{41738C62-0F94-490E-813B-B5A9B73406EF}" type="presParOf" srcId="{6E40F02A-1E69-4B0F-B98A-77645E46EB66}" destId="{84804883-C8CC-4F1F-9BAD-0C7C1D23D67C}" srcOrd="0" destOrd="0" presId="urn:microsoft.com/office/officeart/2005/8/layout/radial2"/>
    <dgm:cxn modelId="{2E26EB5C-D659-4D14-9923-7F485EBCC58B}" type="presParOf" srcId="{6E40F02A-1E69-4B0F-B98A-77645E46EB66}" destId="{993E7D93-F459-4506-AF3E-90D648717FCD}" srcOrd="1" destOrd="0" presId="urn:microsoft.com/office/officeart/2005/8/layout/radial2"/>
    <dgm:cxn modelId="{8C4A962F-EA61-4684-A8FE-CC56D5F0F3CF}" type="presParOf" srcId="{43631EB4-F954-48A7-9569-32B37012A65C}" destId="{457A3C78-3D8E-45E8-9A30-3A146F50B27C}" srcOrd="1" destOrd="0" presId="urn:microsoft.com/office/officeart/2005/8/layout/radial2"/>
    <dgm:cxn modelId="{6EBBC45C-FD05-450E-8E8E-2C4BF01D094E}" type="presParOf" srcId="{43631EB4-F954-48A7-9569-32B37012A65C}" destId="{2A711D5A-48A8-4715-9385-527B8415A029}" srcOrd="2" destOrd="0" presId="urn:microsoft.com/office/officeart/2005/8/layout/radial2"/>
    <dgm:cxn modelId="{3A9C9B9A-8CCA-46C3-8734-19D4F20B9C86}" type="presParOf" srcId="{2A711D5A-48A8-4715-9385-527B8415A029}" destId="{785B82A8-9E20-4FB3-85F8-E1B0FB91BC73}" srcOrd="0" destOrd="0" presId="urn:microsoft.com/office/officeart/2005/8/layout/radial2"/>
    <dgm:cxn modelId="{4FA976EC-0656-4263-BAD8-959D949BC0A1}" type="presParOf" srcId="{2A711D5A-48A8-4715-9385-527B8415A029}" destId="{E501970B-F0F3-4445-BBD2-4DF0FC03ED1A}" srcOrd="1" destOrd="0" presId="urn:microsoft.com/office/officeart/2005/8/layout/radial2"/>
    <dgm:cxn modelId="{4C217599-03D6-4E24-8949-084699689F7F}" type="presParOf" srcId="{43631EB4-F954-48A7-9569-32B37012A65C}" destId="{BFB72AA7-34D1-47DB-8A63-AF0094256562}" srcOrd="3" destOrd="0" presId="urn:microsoft.com/office/officeart/2005/8/layout/radial2"/>
    <dgm:cxn modelId="{39A52C2F-8263-45CA-AD19-B1026320CE3E}" type="presParOf" srcId="{43631EB4-F954-48A7-9569-32B37012A65C}" destId="{47279946-7D5B-4842-AAA0-E33CBB45FBB0}" srcOrd="4" destOrd="0" presId="urn:microsoft.com/office/officeart/2005/8/layout/radial2"/>
    <dgm:cxn modelId="{C216A1C7-948B-4CAE-B0DB-17A4A7512F53}" type="presParOf" srcId="{47279946-7D5B-4842-AAA0-E33CBB45FBB0}" destId="{5232C779-CAD5-4D01-9A4E-E56EFA332306}" srcOrd="0" destOrd="0" presId="urn:microsoft.com/office/officeart/2005/8/layout/radial2"/>
    <dgm:cxn modelId="{1D19A6E4-FB24-4D69-8198-6D9C2E4105C1}" type="presParOf" srcId="{47279946-7D5B-4842-AAA0-E33CBB45FBB0}" destId="{68781FEF-E3A8-48B4-970B-7FA11448957C}" srcOrd="1" destOrd="0" presId="urn:microsoft.com/office/officeart/2005/8/layout/radial2"/>
    <dgm:cxn modelId="{2A704B73-125B-47F0-947A-FD5C92CB4513}" type="presParOf" srcId="{43631EB4-F954-48A7-9569-32B37012A65C}" destId="{9B59C5EE-6898-405A-92F7-61B14F3815AD}" srcOrd="5" destOrd="0" presId="urn:microsoft.com/office/officeart/2005/8/layout/radial2"/>
    <dgm:cxn modelId="{1EA6255A-9AB6-4A91-B720-33F7E0F883EE}" type="presParOf" srcId="{43631EB4-F954-48A7-9569-32B37012A65C}" destId="{7EACBD53-97F7-4477-8D9E-4E2FF8F12D8F}" srcOrd="6" destOrd="0" presId="urn:microsoft.com/office/officeart/2005/8/layout/radial2"/>
    <dgm:cxn modelId="{BDD50D50-4A25-486D-85DA-2CDDB8A028FA}" type="presParOf" srcId="{7EACBD53-97F7-4477-8D9E-4E2FF8F12D8F}" destId="{32AAA520-86D6-43C7-8973-9EA607E9970F}" srcOrd="0" destOrd="0" presId="urn:microsoft.com/office/officeart/2005/8/layout/radial2"/>
    <dgm:cxn modelId="{BD3EC983-7ED9-48A2-A5D9-8F7510B4FAF5}" type="presParOf" srcId="{7EACBD53-97F7-4477-8D9E-4E2FF8F12D8F}" destId="{FD524342-B56F-4135-8459-1A80EA91E96B}" srcOrd="1" destOrd="0" presId="urn:microsoft.com/office/officeart/2005/8/layout/radial2"/>
    <dgm:cxn modelId="{F3A990ED-867A-4A87-A75D-E3872C456688}" type="presParOf" srcId="{43631EB4-F954-48A7-9569-32B37012A65C}" destId="{54D98FE8-1F6F-43A1-BEFF-50BD12E64C9C}" srcOrd="7" destOrd="0" presId="urn:microsoft.com/office/officeart/2005/8/layout/radial2"/>
    <dgm:cxn modelId="{13EEABCD-E072-4D53-BAD6-9F3138ABAAD5}" type="presParOf" srcId="{43631EB4-F954-48A7-9569-32B37012A65C}" destId="{E1DD6E40-E2BF-48C7-A0A4-229B12C3213B}" srcOrd="8" destOrd="0" presId="urn:microsoft.com/office/officeart/2005/8/layout/radial2"/>
    <dgm:cxn modelId="{133DE045-699D-42F1-933E-27D0F3C4245E}" type="presParOf" srcId="{E1DD6E40-E2BF-48C7-A0A4-229B12C3213B}" destId="{FB6A4584-9588-415E-A637-C86B81661148}" srcOrd="0" destOrd="0" presId="urn:microsoft.com/office/officeart/2005/8/layout/radial2"/>
    <dgm:cxn modelId="{AB7309FD-B191-4E0F-B4B2-8BF061A9734C}" type="presParOf" srcId="{E1DD6E40-E2BF-48C7-A0A4-229B12C3213B}" destId="{98A187B6-A6A0-409B-8631-B93E050793D5}" srcOrd="1" destOrd="0" presId="urn:microsoft.com/office/officeart/2005/8/layout/radial2"/>
    <dgm:cxn modelId="{F2786699-D15A-498C-BDC8-4543CFDA1CCE}" type="presParOf" srcId="{43631EB4-F954-48A7-9569-32B37012A65C}" destId="{E0C2847B-5888-4E6B-A05F-1DBF08834758}" srcOrd="9" destOrd="0" presId="urn:microsoft.com/office/officeart/2005/8/layout/radial2"/>
    <dgm:cxn modelId="{45C5175F-586B-424B-9329-D4BEE6BBE832}" type="presParOf" srcId="{43631EB4-F954-48A7-9569-32B37012A65C}" destId="{B4F87D6D-9044-4AA5-8192-E359D9B6F8C0}" srcOrd="10" destOrd="0" presId="urn:microsoft.com/office/officeart/2005/8/layout/radial2"/>
    <dgm:cxn modelId="{039FE9F2-5CF9-4CDA-9566-3E807924CEF3}" type="presParOf" srcId="{B4F87D6D-9044-4AA5-8192-E359D9B6F8C0}" destId="{ED41EF3B-49A6-4F6A-A503-DA9343BCDF4D}" srcOrd="0" destOrd="0" presId="urn:microsoft.com/office/officeart/2005/8/layout/radial2"/>
    <dgm:cxn modelId="{1A18E18A-14DF-40DE-92C7-741D5D17DCEB}" type="presParOf" srcId="{B4F87D6D-9044-4AA5-8192-E359D9B6F8C0}" destId="{84E28C6F-DEAA-4118-AFF0-AD4B360D346A}" srcOrd="1" destOrd="0" presId="urn:microsoft.com/office/officeart/2005/8/layout/radial2"/>
    <dgm:cxn modelId="{33DC04BE-4642-419B-9C52-6B7F1B8BF000}" type="presParOf" srcId="{43631EB4-F954-48A7-9569-32B37012A65C}" destId="{DF42F86E-69B6-4CBA-AF52-315B4B56FF9B}" srcOrd="11" destOrd="0" presId="urn:microsoft.com/office/officeart/2005/8/layout/radial2"/>
    <dgm:cxn modelId="{D742A445-3881-45D5-8DB8-C217DADA1597}" type="presParOf" srcId="{43631EB4-F954-48A7-9569-32B37012A65C}" destId="{554E3367-206C-447E-936E-2086D5A36736}" srcOrd="12" destOrd="0" presId="urn:microsoft.com/office/officeart/2005/8/layout/radial2"/>
    <dgm:cxn modelId="{87330461-A5AA-455F-BF16-C383A9E57E86}" type="presParOf" srcId="{554E3367-206C-447E-936E-2086D5A36736}" destId="{0089D60C-9539-479C-AFA4-D9775C408BE2}" srcOrd="0" destOrd="0" presId="urn:microsoft.com/office/officeart/2005/8/layout/radial2"/>
    <dgm:cxn modelId="{AEE0668D-B104-441F-BCF0-C0E0FD4FA105}" type="presParOf" srcId="{554E3367-206C-447E-936E-2086D5A36736}" destId="{E4E06547-1E95-4CFC-A5FA-2720FC6B3B8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7597F-E28F-4CCE-B5AD-BC09386E4980}" type="doc">
      <dgm:prSet loTypeId="urn:microsoft.com/office/officeart/2005/8/layout/hierarchy6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D861D1-B862-4420-8E0A-9B909EDAFCE8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213B9BD4-170B-45CE-889D-836E488AF77B}" type="parTrans" cxnId="{8B3BBC9A-CB7B-4B12-A181-0AE6BE03E20C}">
      <dgm:prSet/>
      <dgm:spPr/>
      <dgm:t>
        <a:bodyPr/>
        <a:lstStyle/>
        <a:p>
          <a:endParaRPr lang="en-IN"/>
        </a:p>
      </dgm:t>
    </dgm:pt>
    <dgm:pt modelId="{56D418FC-3D68-4264-9699-EC945353414B}" type="sibTrans" cxnId="{8B3BBC9A-CB7B-4B12-A181-0AE6BE03E20C}">
      <dgm:prSet/>
      <dgm:spPr/>
      <dgm:t>
        <a:bodyPr/>
        <a:lstStyle/>
        <a:p>
          <a:endParaRPr lang="en-IN"/>
        </a:p>
      </dgm:t>
    </dgm:pt>
    <dgm:pt modelId="{4BA398DE-BCE4-4919-B6F5-A40F2C8A336C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6F6C0BBC-3CBC-4A24-B916-F8C2C9549E07}" type="parTrans" cxnId="{13003582-6FA3-44A4-8172-738D86B9E788}">
      <dgm:prSet/>
      <dgm:spPr/>
      <dgm:t>
        <a:bodyPr/>
        <a:lstStyle/>
        <a:p>
          <a:endParaRPr lang="en-IN"/>
        </a:p>
      </dgm:t>
    </dgm:pt>
    <dgm:pt modelId="{6BB5B978-A340-4C2F-BD5B-11D60D0021AE}" type="sibTrans" cxnId="{13003582-6FA3-44A4-8172-738D86B9E788}">
      <dgm:prSet/>
      <dgm:spPr/>
      <dgm:t>
        <a:bodyPr/>
        <a:lstStyle/>
        <a:p>
          <a:endParaRPr lang="en-IN"/>
        </a:p>
      </dgm:t>
    </dgm:pt>
    <dgm:pt modelId="{A21E6E0E-A07C-48DF-9243-BFE11762BA4D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F8CFA28B-5482-4296-9E00-5276B250B60C}" type="parTrans" cxnId="{526843E9-CAD4-443F-9762-60DBA7C8FC96}">
      <dgm:prSet/>
      <dgm:spPr/>
      <dgm:t>
        <a:bodyPr/>
        <a:lstStyle/>
        <a:p>
          <a:endParaRPr lang="en-IN"/>
        </a:p>
      </dgm:t>
    </dgm:pt>
    <dgm:pt modelId="{4D42527C-FE4D-4FAB-B269-8AF11DDD8C02}" type="sibTrans" cxnId="{526843E9-CAD4-443F-9762-60DBA7C8FC96}">
      <dgm:prSet/>
      <dgm:spPr/>
      <dgm:t>
        <a:bodyPr/>
        <a:lstStyle/>
        <a:p>
          <a:endParaRPr lang="en-IN"/>
        </a:p>
      </dgm:t>
    </dgm:pt>
    <dgm:pt modelId="{86AD70B9-5E3B-4404-8876-36543028B213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B78A8B2E-DA71-4DB7-B724-B30D166F7976}" type="parTrans" cxnId="{B4F35596-F9E8-4A82-AA22-934385D9559F}">
      <dgm:prSet/>
      <dgm:spPr/>
      <dgm:t>
        <a:bodyPr/>
        <a:lstStyle/>
        <a:p>
          <a:endParaRPr lang="en-IN"/>
        </a:p>
      </dgm:t>
    </dgm:pt>
    <dgm:pt modelId="{1F4627BC-4FD2-4A2C-BE27-D1294C5F80BA}" type="sibTrans" cxnId="{B4F35596-F9E8-4A82-AA22-934385D9559F}">
      <dgm:prSet/>
      <dgm:spPr/>
      <dgm:t>
        <a:bodyPr/>
        <a:lstStyle/>
        <a:p>
          <a:endParaRPr lang="en-IN"/>
        </a:p>
      </dgm:t>
    </dgm:pt>
    <dgm:pt modelId="{6576E1BA-7EA3-4E8C-A1D8-1E159030257A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F92097C8-3E3B-4914-8818-07D1264B4F7B}" type="parTrans" cxnId="{D7362FA9-31D7-492A-B8DD-784A3849EFE3}">
      <dgm:prSet/>
      <dgm:spPr/>
      <dgm:t>
        <a:bodyPr/>
        <a:lstStyle/>
        <a:p>
          <a:endParaRPr lang="en-IN"/>
        </a:p>
      </dgm:t>
    </dgm:pt>
    <dgm:pt modelId="{055A785E-A0D3-419E-88E3-2E08AAB205D4}" type="sibTrans" cxnId="{D7362FA9-31D7-492A-B8DD-784A3849EFE3}">
      <dgm:prSet/>
      <dgm:spPr/>
      <dgm:t>
        <a:bodyPr/>
        <a:lstStyle/>
        <a:p>
          <a:endParaRPr lang="en-IN"/>
        </a:p>
      </dgm:t>
    </dgm:pt>
    <dgm:pt modelId="{1EA5D9F6-E72C-4576-822D-0F9391DA964B}">
      <dgm:prSet phldrT="[Text]"/>
      <dgm:spPr/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9457E433-0112-4185-A348-66FAB2497381}" type="parTrans" cxnId="{D29DB284-1DFC-43BC-9642-020F2992E652}">
      <dgm:prSet/>
      <dgm:spPr/>
      <dgm:t>
        <a:bodyPr/>
        <a:lstStyle/>
        <a:p>
          <a:endParaRPr lang="en-IN"/>
        </a:p>
      </dgm:t>
    </dgm:pt>
    <dgm:pt modelId="{B0DDC69C-7F7F-41A9-A96F-339EC933EEC3}" type="sibTrans" cxnId="{D29DB284-1DFC-43BC-9642-020F2992E652}">
      <dgm:prSet/>
      <dgm:spPr/>
      <dgm:t>
        <a:bodyPr/>
        <a:lstStyle/>
        <a:p>
          <a:endParaRPr lang="en-IN"/>
        </a:p>
      </dgm:t>
    </dgm:pt>
    <dgm:pt modelId="{4EEB9070-EAB0-4511-B2D5-49DBB3A70A2F}">
      <dgm:prSet phldrT="[Text]"/>
      <dgm:spPr>
        <a:noFill/>
        <a:ln>
          <a:solidFill>
            <a:srgbClr val="FBEFDF"/>
          </a:solidFill>
        </a:ln>
      </dgm:spPr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7D722EC7-5B0D-4DE3-8DBC-699C9F1A0EF3}" type="parTrans" cxnId="{600A6D30-2A82-4A9D-9C31-8D5F07293219}">
      <dgm:prSet/>
      <dgm:spPr/>
      <dgm:t>
        <a:bodyPr/>
        <a:lstStyle/>
        <a:p>
          <a:endParaRPr lang="en-IN"/>
        </a:p>
      </dgm:t>
    </dgm:pt>
    <dgm:pt modelId="{8681007F-A53E-4EBE-8D25-96DFAAB52EA7}" type="sibTrans" cxnId="{600A6D30-2A82-4A9D-9C31-8D5F07293219}">
      <dgm:prSet/>
      <dgm:spPr/>
      <dgm:t>
        <a:bodyPr/>
        <a:lstStyle/>
        <a:p>
          <a:endParaRPr lang="en-IN"/>
        </a:p>
      </dgm:t>
    </dgm:pt>
    <dgm:pt modelId="{EE4413AE-BD6B-4C32-A39B-8D8321B43F97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7836E05E-5B16-452B-8B40-D33B638E8685}" type="parTrans" cxnId="{845C3AED-5A23-4FA5-A947-EC7C85AE5DBB}">
      <dgm:prSet/>
      <dgm:spPr/>
      <dgm:t>
        <a:bodyPr/>
        <a:lstStyle/>
        <a:p>
          <a:endParaRPr lang="en-IN"/>
        </a:p>
      </dgm:t>
    </dgm:pt>
    <dgm:pt modelId="{7EAA7826-881B-4883-BA63-B4BB47728E11}" type="sibTrans" cxnId="{845C3AED-5A23-4FA5-A947-EC7C85AE5DBB}">
      <dgm:prSet/>
      <dgm:spPr/>
      <dgm:t>
        <a:bodyPr/>
        <a:lstStyle/>
        <a:p>
          <a:endParaRPr lang="en-IN"/>
        </a:p>
      </dgm:t>
    </dgm:pt>
    <dgm:pt modelId="{F40EAD98-6F11-4616-A6BE-686C047A3842}">
      <dgm:prSet phldrT="[Text]"/>
      <dgm:spPr>
        <a:noFill/>
        <a:ln>
          <a:noFill/>
        </a:ln>
      </dgm:spPr>
      <dgm:t>
        <a:bodyPr/>
        <a:lstStyle/>
        <a:p>
          <a:r>
            <a:rPr lang="en-US" dirty="0"/>
            <a:t> </a:t>
          </a:r>
          <a:endParaRPr lang="en-IN" dirty="0"/>
        </a:p>
      </dgm:t>
    </dgm:pt>
    <dgm:pt modelId="{726034A6-2546-4AC7-9EEA-F261D06327BA}" type="parTrans" cxnId="{B0A38573-0375-45C5-9335-A28EEAB8C5BC}">
      <dgm:prSet/>
      <dgm:spPr/>
      <dgm:t>
        <a:bodyPr/>
        <a:lstStyle/>
        <a:p>
          <a:endParaRPr lang="en-IN"/>
        </a:p>
      </dgm:t>
    </dgm:pt>
    <dgm:pt modelId="{EEB9CF20-CC67-446F-A2F3-F58020E7118E}" type="sibTrans" cxnId="{B0A38573-0375-45C5-9335-A28EEAB8C5BC}">
      <dgm:prSet/>
      <dgm:spPr/>
      <dgm:t>
        <a:bodyPr/>
        <a:lstStyle/>
        <a:p>
          <a:endParaRPr lang="en-IN"/>
        </a:p>
      </dgm:t>
    </dgm:pt>
    <dgm:pt modelId="{0481D255-4B2E-4EFA-AA1A-EBC91F814BAE}" type="pres">
      <dgm:prSet presAssocID="{0457597F-E28F-4CCE-B5AD-BC09386E498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D9A105-C239-4942-BC0E-57D40908D162}" type="pres">
      <dgm:prSet presAssocID="{0457597F-E28F-4CCE-B5AD-BC09386E4980}" presName="hierFlow" presStyleCnt="0"/>
      <dgm:spPr/>
    </dgm:pt>
    <dgm:pt modelId="{2FF6E9FF-5572-4A84-AFE6-A0997B7EE847}" type="pres">
      <dgm:prSet presAssocID="{0457597F-E28F-4CCE-B5AD-BC09386E4980}" presName="firstBuf" presStyleCnt="0"/>
      <dgm:spPr/>
    </dgm:pt>
    <dgm:pt modelId="{42E18BE0-965D-41D0-AE76-D73A0E7269BA}" type="pres">
      <dgm:prSet presAssocID="{0457597F-E28F-4CCE-B5AD-BC09386E498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C258278-76AA-4DAE-ABBB-A1EDFFD61AD1}" type="pres">
      <dgm:prSet presAssocID="{2AD861D1-B862-4420-8E0A-9B909EDAFCE8}" presName="Name14" presStyleCnt="0"/>
      <dgm:spPr/>
    </dgm:pt>
    <dgm:pt modelId="{F4FF9AB4-9764-4E7C-8CC5-E4FEBE224B91}" type="pres">
      <dgm:prSet presAssocID="{2AD861D1-B862-4420-8E0A-9B909EDAFCE8}" presName="level1Shape" presStyleLbl="node0" presStyleIdx="0" presStyleCnt="1">
        <dgm:presLayoutVars>
          <dgm:chPref val="3"/>
        </dgm:presLayoutVars>
      </dgm:prSet>
      <dgm:spPr/>
    </dgm:pt>
    <dgm:pt modelId="{206D9F40-6C00-4AF9-BB23-5AF29043FC2A}" type="pres">
      <dgm:prSet presAssocID="{2AD861D1-B862-4420-8E0A-9B909EDAFCE8}" presName="hierChild2" presStyleCnt="0"/>
      <dgm:spPr/>
    </dgm:pt>
    <dgm:pt modelId="{E6983F52-4EE2-400B-9B99-0C9409706DAF}" type="pres">
      <dgm:prSet presAssocID="{6F6C0BBC-3CBC-4A24-B916-F8C2C9549E07}" presName="Name19" presStyleLbl="parChTrans1D2" presStyleIdx="0" presStyleCnt="2"/>
      <dgm:spPr/>
    </dgm:pt>
    <dgm:pt modelId="{C56583E1-9C5E-4436-9C13-9F2F135E4D83}" type="pres">
      <dgm:prSet presAssocID="{4BA398DE-BCE4-4919-B6F5-A40F2C8A336C}" presName="Name21" presStyleCnt="0"/>
      <dgm:spPr/>
    </dgm:pt>
    <dgm:pt modelId="{F3BD41DF-C308-42F3-A2F0-E742AD0C3DF8}" type="pres">
      <dgm:prSet presAssocID="{4BA398DE-BCE4-4919-B6F5-A40F2C8A336C}" presName="level2Shape" presStyleLbl="node2" presStyleIdx="0" presStyleCnt="2"/>
      <dgm:spPr/>
    </dgm:pt>
    <dgm:pt modelId="{9BB9ACCB-1F2A-48D7-A7B2-7F4D3EBACBF6}" type="pres">
      <dgm:prSet presAssocID="{4BA398DE-BCE4-4919-B6F5-A40F2C8A336C}" presName="hierChild3" presStyleCnt="0"/>
      <dgm:spPr/>
    </dgm:pt>
    <dgm:pt modelId="{E675D48E-590B-403F-ADA6-E8C04A66F471}" type="pres">
      <dgm:prSet presAssocID="{F8CFA28B-5482-4296-9E00-5276B250B60C}" presName="Name19" presStyleLbl="parChTrans1D3" presStyleIdx="0" presStyleCnt="3"/>
      <dgm:spPr/>
    </dgm:pt>
    <dgm:pt modelId="{4D0198B0-B988-4CB3-9920-75A1C2F99A73}" type="pres">
      <dgm:prSet presAssocID="{A21E6E0E-A07C-48DF-9243-BFE11762BA4D}" presName="Name21" presStyleCnt="0"/>
      <dgm:spPr/>
    </dgm:pt>
    <dgm:pt modelId="{7E299C9A-7E07-4FE8-B608-425A7133CE21}" type="pres">
      <dgm:prSet presAssocID="{A21E6E0E-A07C-48DF-9243-BFE11762BA4D}" presName="level2Shape" presStyleLbl="node3" presStyleIdx="0" presStyleCnt="3"/>
      <dgm:spPr/>
    </dgm:pt>
    <dgm:pt modelId="{82D1B23D-58BA-403E-94E8-AB4E3261370F}" type="pres">
      <dgm:prSet presAssocID="{A21E6E0E-A07C-48DF-9243-BFE11762BA4D}" presName="hierChild3" presStyleCnt="0"/>
      <dgm:spPr/>
    </dgm:pt>
    <dgm:pt modelId="{8F569970-23BC-4606-92D3-1C33831246FC}" type="pres">
      <dgm:prSet presAssocID="{B78A8B2E-DA71-4DB7-B724-B30D166F7976}" presName="Name19" presStyleLbl="parChTrans1D3" presStyleIdx="1" presStyleCnt="3"/>
      <dgm:spPr/>
    </dgm:pt>
    <dgm:pt modelId="{9B93C720-4A7C-4C02-87D3-A6858FF63B9E}" type="pres">
      <dgm:prSet presAssocID="{86AD70B9-5E3B-4404-8876-36543028B213}" presName="Name21" presStyleCnt="0"/>
      <dgm:spPr/>
    </dgm:pt>
    <dgm:pt modelId="{8B820CFD-66C7-4399-91A6-C69B50DADD65}" type="pres">
      <dgm:prSet presAssocID="{86AD70B9-5E3B-4404-8876-36543028B213}" presName="level2Shape" presStyleLbl="node3" presStyleIdx="1" presStyleCnt="3"/>
      <dgm:spPr/>
    </dgm:pt>
    <dgm:pt modelId="{B4F79313-B106-4A57-AD6B-462F7C11C038}" type="pres">
      <dgm:prSet presAssocID="{86AD70B9-5E3B-4404-8876-36543028B213}" presName="hierChild3" presStyleCnt="0"/>
      <dgm:spPr/>
    </dgm:pt>
    <dgm:pt modelId="{A044B6FB-D6AC-4BCC-B6A1-98A58725943C}" type="pres">
      <dgm:prSet presAssocID="{F92097C8-3E3B-4914-8818-07D1264B4F7B}" presName="Name19" presStyleLbl="parChTrans1D2" presStyleIdx="1" presStyleCnt="2"/>
      <dgm:spPr/>
    </dgm:pt>
    <dgm:pt modelId="{B199D44A-EA1D-4DB6-9E43-8EC749C2F70D}" type="pres">
      <dgm:prSet presAssocID="{6576E1BA-7EA3-4E8C-A1D8-1E159030257A}" presName="Name21" presStyleCnt="0"/>
      <dgm:spPr/>
    </dgm:pt>
    <dgm:pt modelId="{6A951E81-8C17-4101-9847-19092046DA9A}" type="pres">
      <dgm:prSet presAssocID="{6576E1BA-7EA3-4E8C-A1D8-1E159030257A}" presName="level2Shape" presStyleLbl="node2" presStyleIdx="1" presStyleCnt="2"/>
      <dgm:spPr/>
    </dgm:pt>
    <dgm:pt modelId="{B649E025-D77E-4D65-B353-081E23B41BE0}" type="pres">
      <dgm:prSet presAssocID="{6576E1BA-7EA3-4E8C-A1D8-1E159030257A}" presName="hierChild3" presStyleCnt="0"/>
      <dgm:spPr/>
    </dgm:pt>
    <dgm:pt modelId="{BC47DA66-DD03-4A00-9433-8738A4967255}" type="pres">
      <dgm:prSet presAssocID="{9457E433-0112-4185-A348-66FAB2497381}" presName="Name19" presStyleLbl="parChTrans1D3" presStyleIdx="2" presStyleCnt="3"/>
      <dgm:spPr/>
    </dgm:pt>
    <dgm:pt modelId="{369B5776-354A-4ED1-9BAC-2A51BD57BF79}" type="pres">
      <dgm:prSet presAssocID="{1EA5D9F6-E72C-4576-822D-0F9391DA964B}" presName="Name21" presStyleCnt="0"/>
      <dgm:spPr/>
    </dgm:pt>
    <dgm:pt modelId="{F65D3952-1FD2-4172-8D53-4690A218AA7D}" type="pres">
      <dgm:prSet presAssocID="{1EA5D9F6-E72C-4576-822D-0F9391DA964B}" presName="level2Shape" presStyleLbl="node3" presStyleIdx="2" presStyleCnt="3"/>
      <dgm:spPr/>
    </dgm:pt>
    <dgm:pt modelId="{DBD58CFA-61AD-4DBA-A6B1-614D5A0E7D65}" type="pres">
      <dgm:prSet presAssocID="{1EA5D9F6-E72C-4576-822D-0F9391DA964B}" presName="hierChild3" presStyleCnt="0"/>
      <dgm:spPr/>
    </dgm:pt>
    <dgm:pt modelId="{7284393E-4DAC-4690-A91B-380B048569DB}" type="pres">
      <dgm:prSet presAssocID="{0457597F-E28F-4CCE-B5AD-BC09386E4980}" presName="bgShapesFlow" presStyleCnt="0"/>
      <dgm:spPr/>
    </dgm:pt>
    <dgm:pt modelId="{3EEEF81A-1C9A-4240-8158-9531265C62F1}" type="pres">
      <dgm:prSet presAssocID="{4EEB9070-EAB0-4511-B2D5-49DBB3A70A2F}" presName="rectComp" presStyleCnt="0"/>
      <dgm:spPr/>
    </dgm:pt>
    <dgm:pt modelId="{40D5CE6D-F769-4A05-93E0-3DB4A67F4F7E}" type="pres">
      <dgm:prSet presAssocID="{4EEB9070-EAB0-4511-B2D5-49DBB3A70A2F}" presName="bgRect" presStyleLbl="bgShp" presStyleIdx="0" presStyleCnt="3"/>
      <dgm:spPr/>
    </dgm:pt>
    <dgm:pt modelId="{D203E714-0622-44B1-9AB1-8B0A40F9A8B7}" type="pres">
      <dgm:prSet presAssocID="{4EEB9070-EAB0-4511-B2D5-49DBB3A70A2F}" presName="bgRectTx" presStyleLbl="bgShp" presStyleIdx="0" presStyleCnt="3">
        <dgm:presLayoutVars>
          <dgm:bulletEnabled val="1"/>
        </dgm:presLayoutVars>
      </dgm:prSet>
      <dgm:spPr/>
    </dgm:pt>
    <dgm:pt modelId="{FFDC28C3-D9A8-4BA2-8880-1BCAEE4EECE5}" type="pres">
      <dgm:prSet presAssocID="{4EEB9070-EAB0-4511-B2D5-49DBB3A70A2F}" presName="spComp" presStyleCnt="0"/>
      <dgm:spPr/>
    </dgm:pt>
    <dgm:pt modelId="{DC391D59-EE30-4818-B429-732B57AEF821}" type="pres">
      <dgm:prSet presAssocID="{4EEB9070-EAB0-4511-B2D5-49DBB3A70A2F}" presName="vSp" presStyleCnt="0"/>
      <dgm:spPr/>
    </dgm:pt>
    <dgm:pt modelId="{14A0B30A-0726-4594-9809-293A7AF05F5D}" type="pres">
      <dgm:prSet presAssocID="{EE4413AE-BD6B-4C32-A39B-8D8321B43F97}" presName="rectComp" presStyleCnt="0"/>
      <dgm:spPr/>
    </dgm:pt>
    <dgm:pt modelId="{BF2A79B0-E60D-497A-97B3-340EF5523AEA}" type="pres">
      <dgm:prSet presAssocID="{EE4413AE-BD6B-4C32-A39B-8D8321B43F97}" presName="bgRect" presStyleLbl="bgShp" presStyleIdx="1" presStyleCnt="3"/>
      <dgm:spPr/>
    </dgm:pt>
    <dgm:pt modelId="{6EC856D3-AA9F-4BFF-8464-B23BE6861C89}" type="pres">
      <dgm:prSet presAssocID="{EE4413AE-BD6B-4C32-A39B-8D8321B43F97}" presName="bgRectTx" presStyleLbl="bgShp" presStyleIdx="1" presStyleCnt="3">
        <dgm:presLayoutVars>
          <dgm:bulletEnabled val="1"/>
        </dgm:presLayoutVars>
      </dgm:prSet>
      <dgm:spPr/>
    </dgm:pt>
    <dgm:pt modelId="{ED776C20-0FC3-4D30-92A2-84E70124A96D}" type="pres">
      <dgm:prSet presAssocID="{EE4413AE-BD6B-4C32-A39B-8D8321B43F97}" presName="spComp" presStyleCnt="0"/>
      <dgm:spPr/>
    </dgm:pt>
    <dgm:pt modelId="{0E9AA458-A8B3-417B-B66A-8F680127D485}" type="pres">
      <dgm:prSet presAssocID="{EE4413AE-BD6B-4C32-A39B-8D8321B43F97}" presName="vSp" presStyleCnt="0"/>
      <dgm:spPr/>
    </dgm:pt>
    <dgm:pt modelId="{B007F28D-D4C3-41BA-9B82-F45EF421F1A4}" type="pres">
      <dgm:prSet presAssocID="{F40EAD98-6F11-4616-A6BE-686C047A3842}" presName="rectComp" presStyleCnt="0"/>
      <dgm:spPr/>
    </dgm:pt>
    <dgm:pt modelId="{A6D8B98A-2688-4E08-8EE1-928D5A56123C}" type="pres">
      <dgm:prSet presAssocID="{F40EAD98-6F11-4616-A6BE-686C047A3842}" presName="bgRect" presStyleLbl="bgShp" presStyleIdx="2" presStyleCnt="3"/>
      <dgm:spPr/>
    </dgm:pt>
    <dgm:pt modelId="{D980DDD9-48FA-4E88-83DF-D8C99906C1FF}" type="pres">
      <dgm:prSet presAssocID="{F40EAD98-6F11-4616-A6BE-686C047A384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996C4701-57D2-4EC7-9C4A-4890AE9493F8}" type="presOf" srcId="{4BA398DE-BCE4-4919-B6F5-A40F2C8A336C}" destId="{F3BD41DF-C308-42F3-A2F0-E742AD0C3DF8}" srcOrd="0" destOrd="0" presId="urn:microsoft.com/office/officeart/2005/8/layout/hierarchy6"/>
    <dgm:cxn modelId="{E6DCAB09-5EE6-44FA-B2DB-E90518342E3E}" type="presOf" srcId="{4EEB9070-EAB0-4511-B2D5-49DBB3A70A2F}" destId="{D203E714-0622-44B1-9AB1-8B0A40F9A8B7}" srcOrd="1" destOrd="0" presId="urn:microsoft.com/office/officeart/2005/8/layout/hierarchy6"/>
    <dgm:cxn modelId="{4DA9370C-4FAF-4FB6-BB9A-15CAD004BD24}" type="presOf" srcId="{F40EAD98-6F11-4616-A6BE-686C047A3842}" destId="{D980DDD9-48FA-4E88-83DF-D8C99906C1FF}" srcOrd="1" destOrd="0" presId="urn:microsoft.com/office/officeart/2005/8/layout/hierarchy6"/>
    <dgm:cxn modelId="{9975081E-F0F0-4B9B-BEC7-0C3846AECE98}" type="presOf" srcId="{B78A8B2E-DA71-4DB7-B724-B30D166F7976}" destId="{8F569970-23BC-4606-92D3-1C33831246FC}" srcOrd="0" destOrd="0" presId="urn:microsoft.com/office/officeart/2005/8/layout/hierarchy6"/>
    <dgm:cxn modelId="{2CA13021-350D-4F2D-9913-C52F1E36F34F}" type="presOf" srcId="{F92097C8-3E3B-4914-8818-07D1264B4F7B}" destId="{A044B6FB-D6AC-4BCC-B6A1-98A58725943C}" srcOrd="0" destOrd="0" presId="urn:microsoft.com/office/officeart/2005/8/layout/hierarchy6"/>
    <dgm:cxn modelId="{C6BF6530-64BD-4CEC-BEAC-74125973714D}" type="presOf" srcId="{6F6C0BBC-3CBC-4A24-B916-F8C2C9549E07}" destId="{E6983F52-4EE2-400B-9B99-0C9409706DAF}" srcOrd="0" destOrd="0" presId="urn:microsoft.com/office/officeart/2005/8/layout/hierarchy6"/>
    <dgm:cxn modelId="{600A6D30-2A82-4A9D-9C31-8D5F07293219}" srcId="{0457597F-E28F-4CCE-B5AD-BC09386E4980}" destId="{4EEB9070-EAB0-4511-B2D5-49DBB3A70A2F}" srcOrd="1" destOrd="0" parTransId="{7D722EC7-5B0D-4DE3-8DBC-699C9F1A0EF3}" sibTransId="{8681007F-A53E-4EBE-8D25-96DFAAB52EA7}"/>
    <dgm:cxn modelId="{04E75264-6F7B-4A93-8753-2E6240BEFF0C}" type="presOf" srcId="{1EA5D9F6-E72C-4576-822D-0F9391DA964B}" destId="{F65D3952-1FD2-4172-8D53-4690A218AA7D}" srcOrd="0" destOrd="0" presId="urn:microsoft.com/office/officeart/2005/8/layout/hierarchy6"/>
    <dgm:cxn modelId="{71698068-298D-465B-8548-9AD32603836D}" type="presOf" srcId="{6576E1BA-7EA3-4E8C-A1D8-1E159030257A}" destId="{6A951E81-8C17-4101-9847-19092046DA9A}" srcOrd="0" destOrd="0" presId="urn:microsoft.com/office/officeart/2005/8/layout/hierarchy6"/>
    <dgm:cxn modelId="{2A5D1469-8287-43F9-8E06-72842724E2B3}" type="presOf" srcId="{F8CFA28B-5482-4296-9E00-5276B250B60C}" destId="{E675D48E-590B-403F-ADA6-E8C04A66F471}" srcOrd="0" destOrd="0" presId="urn:microsoft.com/office/officeart/2005/8/layout/hierarchy6"/>
    <dgm:cxn modelId="{0A0A584C-2AA3-47DB-959A-D5CE57E44092}" type="presOf" srcId="{0457597F-E28F-4CCE-B5AD-BC09386E4980}" destId="{0481D255-4B2E-4EFA-AA1A-EBC91F814BAE}" srcOrd="0" destOrd="0" presId="urn:microsoft.com/office/officeart/2005/8/layout/hierarchy6"/>
    <dgm:cxn modelId="{B0A38573-0375-45C5-9335-A28EEAB8C5BC}" srcId="{0457597F-E28F-4CCE-B5AD-BC09386E4980}" destId="{F40EAD98-6F11-4616-A6BE-686C047A3842}" srcOrd="3" destOrd="0" parTransId="{726034A6-2546-4AC7-9EEA-F261D06327BA}" sibTransId="{EEB9CF20-CC67-446F-A2F3-F58020E7118E}"/>
    <dgm:cxn modelId="{EE01EB54-B876-40C1-B3AA-93B7CF3F58A9}" type="presOf" srcId="{4EEB9070-EAB0-4511-B2D5-49DBB3A70A2F}" destId="{40D5CE6D-F769-4A05-93E0-3DB4A67F4F7E}" srcOrd="0" destOrd="0" presId="urn:microsoft.com/office/officeart/2005/8/layout/hierarchy6"/>
    <dgm:cxn modelId="{13003582-6FA3-44A4-8172-738D86B9E788}" srcId="{2AD861D1-B862-4420-8E0A-9B909EDAFCE8}" destId="{4BA398DE-BCE4-4919-B6F5-A40F2C8A336C}" srcOrd="0" destOrd="0" parTransId="{6F6C0BBC-3CBC-4A24-B916-F8C2C9549E07}" sibTransId="{6BB5B978-A340-4C2F-BD5B-11D60D0021AE}"/>
    <dgm:cxn modelId="{D29DB284-1DFC-43BC-9642-020F2992E652}" srcId="{6576E1BA-7EA3-4E8C-A1D8-1E159030257A}" destId="{1EA5D9F6-E72C-4576-822D-0F9391DA964B}" srcOrd="0" destOrd="0" parTransId="{9457E433-0112-4185-A348-66FAB2497381}" sibTransId="{B0DDC69C-7F7F-41A9-A96F-339EC933EEC3}"/>
    <dgm:cxn modelId="{FA633495-C55F-44A0-9E9D-BA337237E078}" type="presOf" srcId="{2AD861D1-B862-4420-8E0A-9B909EDAFCE8}" destId="{F4FF9AB4-9764-4E7C-8CC5-E4FEBE224B91}" srcOrd="0" destOrd="0" presId="urn:microsoft.com/office/officeart/2005/8/layout/hierarchy6"/>
    <dgm:cxn modelId="{B4F35596-F9E8-4A82-AA22-934385D9559F}" srcId="{4BA398DE-BCE4-4919-B6F5-A40F2C8A336C}" destId="{86AD70B9-5E3B-4404-8876-36543028B213}" srcOrd="1" destOrd="0" parTransId="{B78A8B2E-DA71-4DB7-B724-B30D166F7976}" sibTransId="{1F4627BC-4FD2-4A2C-BE27-D1294C5F80BA}"/>
    <dgm:cxn modelId="{8B3BBC9A-CB7B-4B12-A181-0AE6BE03E20C}" srcId="{0457597F-E28F-4CCE-B5AD-BC09386E4980}" destId="{2AD861D1-B862-4420-8E0A-9B909EDAFCE8}" srcOrd="0" destOrd="0" parTransId="{213B9BD4-170B-45CE-889D-836E488AF77B}" sibTransId="{56D418FC-3D68-4264-9699-EC945353414B}"/>
    <dgm:cxn modelId="{5751C79A-9A96-43F1-9C84-FCEB45490600}" type="presOf" srcId="{A21E6E0E-A07C-48DF-9243-BFE11762BA4D}" destId="{7E299C9A-7E07-4FE8-B608-425A7133CE21}" srcOrd="0" destOrd="0" presId="urn:microsoft.com/office/officeart/2005/8/layout/hierarchy6"/>
    <dgm:cxn modelId="{740ACDA6-47D7-4B54-8514-50B8B34318B9}" type="presOf" srcId="{EE4413AE-BD6B-4C32-A39B-8D8321B43F97}" destId="{6EC856D3-AA9F-4BFF-8464-B23BE6861C89}" srcOrd="1" destOrd="0" presId="urn:microsoft.com/office/officeart/2005/8/layout/hierarchy6"/>
    <dgm:cxn modelId="{FE9B38A8-6BEF-4B1C-AF9B-6AB377D24C2B}" type="presOf" srcId="{F40EAD98-6F11-4616-A6BE-686C047A3842}" destId="{A6D8B98A-2688-4E08-8EE1-928D5A56123C}" srcOrd="0" destOrd="0" presId="urn:microsoft.com/office/officeart/2005/8/layout/hierarchy6"/>
    <dgm:cxn modelId="{D7362FA9-31D7-492A-B8DD-784A3849EFE3}" srcId="{2AD861D1-B862-4420-8E0A-9B909EDAFCE8}" destId="{6576E1BA-7EA3-4E8C-A1D8-1E159030257A}" srcOrd="1" destOrd="0" parTransId="{F92097C8-3E3B-4914-8818-07D1264B4F7B}" sibTransId="{055A785E-A0D3-419E-88E3-2E08AAB205D4}"/>
    <dgm:cxn modelId="{2A7F39AD-4401-4A47-A16F-BB7387A699C9}" type="presOf" srcId="{9457E433-0112-4185-A348-66FAB2497381}" destId="{BC47DA66-DD03-4A00-9433-8738A4967255}" srcOrd="0" destOrd="0" presId="urn:microsoft.com/office/officeart/2005/8/layout/hierarchy6"/>
    <dgm:cxn modelId="{5F8937D0-94D4-4FEA-9241-468EDC8244CF}" type="presOf" srcId="{86AD70B9-5E3B-4404-8876-36543028B213}" destId="{8B820CFD-66C7-4399-91A6-C69B50DADD65}" srcOrd="0" destOrd="0" presId="urn:microsoft.com/office/officeart/2005/8/layout/hierarchy6"/>
    <dgm:cxn modelId="{3529EBD0-1EE1-4856-B486-959B6EE88F98}" type="presOf" srcId="{EE4413AE-BD6B-4C32-A39B-8D8321B43F97}" destId="{BF2A79B0-E60D-497A-97B3-340EF5523AEA}" srcOrd="0" destOrd="0" presId="urn:microsoft.com/office/officeart/2005/8/layout/hierarchy6"/>
    <dgm:cxn modelId="{526843E9-CAD4-443F-9762-60DBA7C8FC96}" srcId="{4BA398DE-BCE4-4919-B6F5-A40F2C8A336C}" destId="{A21E6E0E-A07C-48DF-9243-BFE11762BA4D}" srcOrd="0" destOrd="0" parTransId="{F8CFA28B-5482-4296-9E00-5276B250B60C}" sibTransId="{4D42527C-FE4D-4FAB-B269-8AF11DDD8C02}"/>
    <dgm:cxn modelId="{845C3AED-5A23-4FA5-A947-EC7C85AE5DBB}" srcId="{0457597F-E28F-4CCE-B5AD-BC09386E4980}" destId="{EE4413AE-BD6B-4C32-A39B-8D8321B43F97}" srcOrd="2" destOrd="0" parTransId="{7836E05E-5B16-452B-8B40-D33B638E8685}" sibTransId="{7EAA7826-881B-4883-BA63-B4BB47728E11}"/>
    <dgm:cxn modelId="{2A702289-7907-45BB-A40D-15B27B8160DA}" type="presParOf" srcId="{0481D255-4B2E-4EFA-AA1A-EBC91F814BAE}" destId="{B1D9A105-C239-4942-BC0E-57D40908D162}" srcOrd="0" destOrd="0" presId="urn:microsoft.com/office/officeart/2005/8/layout/hierarchy6"/>
    <dgm:cxn modelId="{832DFB55-9B95-4EB5-A8A0-EC475604D581}" type="presParOf" srcId="{B1D9A105-C239-4942-BC0E-57D40908D162}" destId="{2FF6E9FF-5572-4A84-AFE6-A0997B7EE847}" srcOrd="0" destOrd="0" presId="urn:microsoft.com/office/officeart/2005/8/layout/hierarchy6"/>
    <dgm:cxn modelId="{3E079288-C146-44F8-901C-5C5B47E2D96E}" type="presParOf" srcId="{B1D9A105-C239-4942-BC0E-57D40908D162}" destId="{42E18BE0-965D-41D0-AE76-D73A0E7269BA}" srcOrd="1" destOrd="0" presId="urn:microsoft.com/office/officeart/2005/8/layout/hierarchy6"/>
    <dgm:cxn modelId="{A0FC86F3-8479-435E-BD4F-1FE4CA1390FC}" type="presParOf" srcId="{42E18BE0-965D-41D0-AE76-D73A0E7269BA}" destId="{2C258278-76AA-4DAE-ABBB-A1EDFFD61AD1}" srcOrd="0" destOrd="0" presId="urn:microsoft.com/office/officeart/2005/8/layout/hierarchy6"/>
    <dgm:cxn modelId="{875BD577-2DBD-48DC-9B1E-16C5EDF17CA9}" type="presParOf" srcId="{2C258278-76AA-4DAE-ABBB-A1EDFFD61AD1}" destId="{F4FF9AB4-9764-4E7C-8CC5-E4FEBE224B91}" srcOrd="0" destOrd="0" presId="urn:microsoft.com/office/officeart/2005/8/layout/hierarchy6"/>
    <dgm:cxn modelId="{19754F9E-094E-458E-BF5A-2768A35EE905}" type="presParOf" srcId="{2C258278-76AA-4DAE-ABBB-A1EDFFD61AD1}" destId="{206D9F40-6C00-4AF9-BB23-5AF29043FC2A}" srcOrd="1" destOrd="0" presId="urn:microsoft.com/office/officeart/2005/8/layout/hierarchy6"/>
    <dgm:cxn modelId="{5DE0642F-DBE2-4E3C-AED2-92AA4273E490}" type="presParOf" srcId="{206D9F40-6C00-4AF9-BB23-5AF29043FC2A}" destId="{E6983F52-4EE2-400B-9B99-0C9409706DAF}" srcOrd="0" destOrd="0" presId="urn:microsoft.com/office/officeart/2005/8/layout/hierarchy6"/>
    <dgm:cxn modelId="{E779BB33-29B8-4028-A155-F6E5EDD962A4}" type="presParOf" srcId="{206D9F40-6C00-4AF9-BB23-5AF29043FC2A}" destId="{C56583E1-9C5E-4436-9C13-9F2F135E4D83}" srcOrd="1" destOrd="0" presId="urn:microsoft.com/office/officeart/2005/8/layout/hierarchy6"/>
    <dgm:cxn modelId="{0C6EF971-F955-45D6-9F63-51C3E00DD890}" type="presParOf" srcId="{C56583E1-9C5E-4436-9C13-9F2F135E4D83}" destId="{F3BD41DF-C308-42F3-A2F0-E742AD0C3DF8}" srcOrd="0" destOrd="0" presId="urn:microsoft.com/office/officeart/2005/8/layout/hierarchy6"/>
    <dgm:cxn modelId="{05C9CD34-9320-4D10-8AE2-B574BA23F37E}" type="presParOf" srcId="{C56583E1-9C5E-4436-9C13-9F2F135E4D83}" destId="{9BB9ACCB-1F2A-48D7-A7B2-7F4D3EBACBF6}" srcOrd="1" destOrd="0" presId="urn:microsoft.com/office/officeart/2005/8/layout/hierarchy6"/>
    <dgm:cxn modelId="{B5AE19FE-DF1B-4AC3-94E2-C681DA79486A}" type="presParOf" srcId="{9BB9ACCB-1F2A-48D7-A7B2-7F4D3EBACBF6}" destId="{E675D48E-590B-403F-ADA6-E8C04A66F471}" srcOrd="0" destOrd="0" presId="urn:microsoft.com/office/officeart/2005/8/layout/hierarchy6"/>
    <dgm:cxn modelId="{1983E6C3-AF27-432E-9886-02D926D47CBF}" type="presParOf" srcId="{9BB9ACCB-1F2A-48D7-A7B2-7F4D3EBACBF6}" destId="{4D0198B0-B988-4CB3-9920-75A1C2F99A73}" srcOrd="1" destOrd="0" presId="urn:microsoft.com/office/officeart/2005/8/layout/hierarchy6"/>
    <dgm:cxn modelId="{50D668E0-84AA-451F-BFCF-DD57FEC6B3AD}" type="presParOf" srcId="{4D0198B0-B988-4CB3-9920-75A1C2F99A73}" destId="{7E299C9A-7E07-4FE8-B608-425A7133CE21}" srcOrd="0" destOrd="0" presId="urn:microsoft.com/office/officeart/2005/8/layout/hierarchy6"/>
    <dgm:cxn modelId="{0081FEC9-0494-43A7-A6F7-E9E63BB6C442}" type="presParOf" srcId="{4D0198B0-B988-4CB3-9920-75A1C2F99A73}" destId="{82D1B23D-58BA-403E-94E8-AB4E3261370F}" srcOrd="1" destOrd="0" presId="urn:microsoft.com/office/officeart/2005/8/layout/hierarchy6"/>
    <dgm:cxn modelId="{DF4350D9-E204-43FF-A10B-5B59CA84E7E1}" type="presParOf" srcId="{9BB9ACCB-1F2A-48D7-A7B2-7F4D3EBACBF6}" destId="{8F569970-23BC-4606-92D3-1C33831246FC}" srcOrd="2" destOrd="0" presId="urn:microsoft.com/office/officeart/2005/8/layout/hierarchy6"/>
    <dgm:cxn modelId="{404D19FE-A714-41B3-A8D3-A299BDCD6889}" type="presParOf" srcId="{9BB9ACCB-1F2A-48D7-A7B2-7F4D3EBACBF6}" destId="{9B93C720-4A7C-4C02-87D3-A6858FF63B9E}" srcOrd="3" destOrd="0" presId="urn:microsoft.com/office/officeart/2005/8/layout/hierarchy6"/>
    <dgm:cxn modelId="{E4755A93-A024-483B-BFED-2908C5FAB61C}" type="presParOf" srcId="{9B93C720-4A7C-4C02-87D3-A6858FF63B9E}" destId="{8B820CFD-66C7-4399-91A6-C69B50DADD65}" srcOrd="0" destOrd="0" presId="urn:microsoft.com/office/officeart/2005/8/layout/hierarchy6"/>
    <dgm:cxn modelId="{85F643C1-0F55-4FFB-81C2-71CC9773F001}" type="presParOf" srcId="{9B93C720-4A7C-4C02-87D3-A6858FF63B9E}" destId="{B4F79313-B106-4A57-AD6B-462F7C11C038}" srcOrd="1" destOrd="0" presId="urn:microsoft.com/office/officeart/2005/8/layout/hierarchy6"/>
    <dgm:cxn modelId="{8A933B1E-FED6-4896-AFEB-1FB1AF1A0B4D}" type="presParOf" srcId="{206D9F40-6C00-4AF9-BB23-5AF29043FC2A}" destId="{A044B6FB-D6AC-4BCC-B6A1-98A58725943C}" srcOrd="2" destOrd="0" presId="urn:microsoft.com/office/officeart/2005/8/layout/hierarchy6"/>
    <dgm:cxn modelId="{F183ED76-8030-48F6-A365-C6A745DD36D3}" type="presParOf" srcId="{206D9F40-6C00-4AF9-BB23-5AF29043FC2A}" destId="{B199D44A-EA1D-4DB6-9E43-8EC749C2F70D}" srcOrd="3" destOrd="0" presId="urn:microsoft.com/office/officeart/2005/8/layout/hierarchy6"/>
    <dgm:cxn modelId="{641FEDB7-A647-4638-AD7F-E3F9C6920655}" type="presParOf" srcId="{B199D44A-EA1D-4DB6-9E43-8EC749C2F70D}" destId="{6A951E81-8C17-4101-9847-19092046DA9A}" srcOrd="0" destOrd="0" presId="urn:microsoft.com/office/officeart/2005/8/layout/hierarchy6"/>
    <dgm:cxn modelId="{6FEC8E34-3484-4EB2-A4BC-0F6A671EA584}" type="presParOf" srcId="{B199D44A-EA1D-4DB6-9E43-8EC749C2F70D}" destId="{B649E025-D77E-4D65-B353-081E23B41BE0}" srcOrd="1" destOrd="0" presId="urn:microsoft.com/office/officeart/2005/8/layout/hierarchy6"/>
    <dgm:cxn modelId="{147A5BE8-200F-4C9C-8554-3496BBF8FEA0}" type="presParOf" srcId="{B649E025-D77E-4D65-B353-081E23B41BE0}" destId="{BC47DA66-DD03-4A00-9433-8738A4967255}" srcOrd="0" destOrd="0" presId="urn:microsoft.com/office/officeart/2005/8/layout/hierarchy6"/>
    <dgm:cxn modelId="{105FAC65-A141-4DA2-A197-43CAFFC558E6}" type="presParOf" srcId="{B649E025-D77E-4D65-B353-081E23B41BE0}" destId="{369B5776-354A-4ED1-9BAC-2A51BD57BF79}" srcOrd="1" destOrd="0" presId="urn:microsoft.com/office/officeart/2005/8/layout/hierarchy6"/>
    <dgm:cxn modelId="{C62DD53F-AF59-43CB-B58B-B9495DA60645}" type="presParOf" srcId="{369B5776-354A-4ED1-9BAC-2A51BD57BF79}" destId="{F65D3952-1FD2-4172-8D53-4690A218AA7D}" srcOrd="0" destOrd="0" presId="urn:microsoft.com/office/officeart/2005/8/layout/hierarchy6"/>
    <dgm:cxn modelId="{9A35698B-4323-48D5-AA79-8040931CDEE5}" type="presParOf" srcId="{369B5776-354A-4ED1-9BAC-2A51BD57BF79}" destId="{DBD58CFA-61AD-4DBA-A6B1-614D5A0E7D65}" srcOrd="1" destOrd="0" presId="urn:microsoft.com/office/officeart/2005/8/layout/hierarchy6"/>
    <dgm:cxn modelId="{A1BA1A6F-EEDA-4B19-964F-8C33F88EAD59}" type="presParOf" srcId="{0481D255-4B2E-4EFA-AA1A-EBC91F814BAE}" destId="{7284393E-4DAC-4690-A91B-380B048569DB}" srcOrd="1" destOrd="0" presId="urn:microsoft.com/office/officeart/2005/8/layout/hierarchy6"/>
    <dgm:cxn modelId="{16C82178-9A20-43BC-BC3A-7FEB89541113}" type="presParOf" srcId="{7284393E-4DAC-4690-A91B-380B048569DB}" destId="{3EEEF81A-1C9A-4240-8158-9531265C62F1}" srcOrd="0" destOrd="0" presId="urn:microsoft.com/office/officeart/2005/8/layout/hierarchy6"/>
    <dgm:cxn modelId="{9105E1F1-0B90-4A84-ADD8-7E639AB86300}" type="presParOf" srcId="{3EEEF81A-1C9A-4240-8158-9531265C62F1}" destId="{40D5CE6D-F769-4A05-93E0-3DB4A67F4F7E}" srcOrd="0" destOrd="0" presId="urn:microsoft.com/office/officeart/2005/8/layout/hierarchy6"/>
    <dgm:cxn modelId="{ED1EE038-641B-47A1-9E94-98C6F6BD7186}" type="presParOf" srcId="{3EEEF81A-1C9A-4240-8158-9531265C62F1}" destId="{D203E714-0622-44B1-9AB1-8B0A40F9A8B7}" srcOrd="1" destOrd="0" presId="urn:microsoft.com/office/officeart/2005/8/layout/hierarchy6"/>
    <dgm:cxn modelId="{FBC8609E-A158-4BC2-980A-924AEFA0B801}" type="presParOf" srcId="{7284393E-4DAC-4690-A91B-380B048569DB}" destId="{FFDC28C3-D9A8-4BA2-8880-1BCAEE4EECE5}" srcOrd="1" destOrd="0" presId="urn:microsoft.com/office/officeart/2005/8/layout/hierarchy6"/>
    <dgm:cxn modelId="{74EF65FE-AF23-4FA0-8CC7-1773D2FB511D}" type="presParOf" srcId="{FFDC28C3-D9A8-4BA2-8880-1BCAEE4EECE5}" destId="{DC391D59-EE30-4818-B429-732B57AEF821}" srcOrd="0" destOrd="0" presId="urn:microsoft.com/office/officeart/2005/8/layout/hierarchy6"/>
    <dgm:cxn modelId="{8E10184D-858A-487C-A9DA-1AA94000AAED}" type="presParOf" srcId="{7284393E-4DAC-4690-A91B-380B048569DB}" destId="{14A0B30A-0726-4594-9809-293A7AF05F5D}" srcOrd="2" destOrd="0" presId="urn:microsoft.com/office/officeart/2005/8/layout/hierarchy6"/>
    <dgm:cxn modelId="{A6C9107A-9B11-417E-AFD1-B8A68714AE9A}" type="presParOf" srcId="{14A0B30A-0726-4594-9809-293A7AF05F5D}" destId="{BF2A79B0-E60D-497A-97B3-340EF5523AEA}" srcOrd="0" destOrd="0" presId="urn:microsoft.com/office/officeart/2005/8/layout/hierarchy6"/>
    <dgm:cxn modelId="{018403E9-B24C-4DA9-ACF6-8C13FBDC5338}" type="presParOf" srcId="{14A0B30A-0726-4594-9809-293A7AF05F5D}" destId="{6EC856D3-AA9F-4BFF-8464-B23BE6861C89}" srcOrd="1" destOrd="0" presId="urn:microsoft.com/office/officeart/2005/8/layout/hierarchy6"/>
    <dgm:cxn modelId="{4D96880E-53CC-4F9D-9427-077EEB97F118}" type="presParOf" srcId="{7284393E-4DAC-4690-A91B-380B048569DB}" destId="{ED776C20-0FC3-4D30-92A2-84E70124A96D}" srcOrd="3" destOrd="0" presId="urn:microsoft.com/office/officeart/2005/8/layout/hierarchy6"/>
    <dgm:cxn modelId="{57429DD3-68A1-4923-9B4B-7B2593D0A69F}" type="presParOf" srcId="{ED776C20-0FC3-4D30-92A2-84E70124A96D}" destId="{0E9AA458-A8B3-417B-B66A-8F680127D485}" srcOrd="0" destOrd="0" presId="urn:microsoft.com/office/officeart/2005/8/layout/hierarchy6"/>
    <dgm:cxn modelId="{07E45456-FF18-465A-BD62-57787323C65B}" type="presParOf" srcId="{7284393E-4DAC-4690-A91B-380B048569DB}" destId="{B007F28D-D4C3-41BA-9B82-F45EF421F1A4}" srcOrd="4" destOrd="0" presId="urn:microsoft.com/office/officeart/2005/8/layout/hierarchy6"/>
    <dgm:cxn modelId="{C275045C-E1AF-4283-A81E-91E4609DAC74}" type="presParOf" srcId="{B007F28D-D4C3-41BA-9B82-F45EF421F1A4}" destId="{A6D8B98A-2688-4E08-8EE1-928D5A56123C}" srcOrd="0" destOrd="0" presId="urn:microsoft.com/office/officeart/2005/8/layout/hierarchy6"/>
    <dgm:cxn modelId="{CF0D6393-A2E7-49F9-A973-64EC3646A3D0}" type="presParOf" srcId="{B007F28D-D4C3-41BA-9B82-F45EF421F1A4}" destId="{D980DDD9-48FA-4E88-83DF-D8C99906C1FF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F86E-69B6-4CBA-AF52-315B4B56FF9B}">
      <dsp:nvSpPr>
        <dsp:cNvPr id="0" name=""/>
        <dsp:cNvSpPr/>
      </dsp:nvSpPr>
      <dsp:spPr>
        <a:xfrm rot="3173521">
          <a:off x="2168756" y="4008399"/>
          <a:ext cx="2130636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2130636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2847B-5888-4E6B-A05F-1DBF08834758}">
      <dsp:nvSpPr>
        <dsp:cNvPr id="0" name=""/>
        <dsp:cNvSpPr/>
      </dsp:nvSpPr>
      <dsp:spPr>
        <a:xfrm rot="6329568">
          <a:off x="1617465" y="3554387"/>
          <a:ext cx="820989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820989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98FE8-1F6F-43A1-BEFF-50BD12E64C9C}">
      <dsp:nvSpPr>
        <dsp:cNvPr id="0" name=""/>
        <dsp:cNvSpPr/>
      </dsp:nvSpPr>
      <dsp:spPr>
        <a:xfrm rot="3131636">
          <a:off x="2392747" y="3581582"/>
          <a:ext cx="1070192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070192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9C5EE-6898-405A-92F7-61B14F3815AD}">
      <dsp:nvSpPr>
        <dsp:cNvPr id="0" name=""/>
        <dsp:cNvSpPr/>
      </dsp:nvSpPr>
      <dsp:spPr>
        <a:xfrm rot="20660457">
          <a:off x="2675672" y="2432814"/>
          <a:ext cx="1215264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215264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B72AA7-34D1-47DB-8A63-AF0094256562}">
      <dsp:nvSpPr>
        <dsp:cNvPr id="0" name=""/>
        <dsp:cNvSpPr/>
      </dsp:nvSpPr>
      <dsp:spPr>
        <a:xfrm rot="18510283">
          <a:off x="2377708" y="1802407"/>
          <a:ext cx="1222947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222947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A3C78-3D8E-45E8-9A30-3A146F50B27C}">
      <dsp:nvSpPr>
        <dsp:cNvPr id="0" name=""/>
        <dsp:cNvSpPr/>
      </dsp:nvSpPr>
      <dsp:spPr>
        <a:xfrm rot="16915175">
          <a:off x="1720330" y="1502068"/>
          <a:ext cx="1592031" cy="27773"/>
        </a:xfrm>
        <a:custGeom>
          <a:avLst/>
          <a:gdLst/>
          <a:ahLst/>
          <a:cxnLst/>
          <a:rect l="0" t="0" r="0" b="0"/>
          <a:pathLst>
            <a:path>
              <a:moveTo>
                <a:pt x="0" y="13886"/>
              </a:moveTo>
              <a:lnTo>
                <a:pt x="1592031" y="138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E7D93-F459-4506-AF3E-90D648717FCD}">
      <dsp:nvSpPr>
        <dsp:cNvPr id="0" name=""/>
        <dsp:cNvSpPr/>
      </dsp:nvSpPr>
      <dsp:spPr>
        <a:xfrm>
          <a:off x="1632218" y="2106688"/>
          <a:ext cx="1254124" cy="1254124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B82A8-9E20-4FB3-85F8-E1B0FB91BC73}">
      <dsp:nvSpPr>
        <dsp:cNvPr id="0" name=""/>
        <dsp:cNvSpPr/>
      </dsp:nvSpPr>
      <dsp:spPr>
        <a:xfrm>
          <a:off x="2464885" y="154319"/>
          <a:ext cx="553234" cy="589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endParaRPr lang="en-IN" sz="2700" kern="1200" dirty="0"/>
        </a:p>
      </dsp:txBody>
      <dsp:txXfrm>
        <a:off x="2545904" y="240720"/>
        <a:ext cx="391196" cy="417183"/>
      </dsp:txXfrm>
    </dsp:sp>
    <dsp:sp modelId="{5232C779-CAD5-4D01-9A4E-E56EFA332306}">
      <dsp:nvSpPr>
        <dsp:cNvPr id="0" name=""/>
        <dsp:cNvSpPr/>
      </dsp:nvSpPr>
      <dsp:spPr>
        <a:xfrm>
          <a:off x="3233697" y="737376"/>
          <a:ext cx="695106" cy="669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3335493" y="835411"/>
        <a:ext cx="491514" cy="473354"/>
      </dsp:txXfrm>
    </dsp:sp>
    <dsp:sp modelId="{32AAA520-86D6-43C7-8973-9EA607E9970F}">
      <dsp:nvSpPr>
        <dsp:cNvPr id="0" name=""/>
        <dsp:cNvSpPr/>
      </dsp:nvSpPr>
      <dsp:spPr>
        <a:xfrm>
          <a:off x="3854421" y="1804904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3964618" y="1915101"/>
        <a:ext cx="532081" cy="532081"/>
      </dsp:txXfrm>
    </dsp:sp>
    <dsp:sp modelId="{FB6A4584-9588-415E-A637-C86B81661148}">
      <dsp:nvSpPr>
        <dsp:cNvPr id="0" name=""/>
        <dsp:cNvSpPr/>
      </dsp:nvSpPr>
      <dsp:spPr>
        <a:xfrm>
          <a:off x="3110245" y="3939267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 dirty="0"/>
        </a:p>
      </dsp:txBody>
      <dsp:txXfrm>
        <a:off x="3220442" y="4049464"/>
        <a:ext cx="532081" cy="532081"/>
      </dsp:txXfrm>
    </dsp:sp>
    <dsp:sp modelId="{ED41EF3B-49A6-4F6A-A503-DA9343BCDF4D}">
      <dsp:nvSpPr>
        <dsp:cNvPr id="0" name=""/>
        <dsp:cNvSpPr/>
      </dsp:nvSpPr>
      <dsp:spPr>
        <a:xfrm>
          <a:off x="1441572" y="3950181"/>
          <a:ext cx="752475" cy="75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 dirty="0"/>
        </a:p>
      </dsp:txBody>
      <dsp:txXfrm>
        <a:off x="1551769" y="4060378"/>
        <a:ext cx="532081" cy="532081"/>
      </dsp:txXfrm>
    </dsp:sp>
    <dsp:sp modelId="{0089D60C-9539-479C-AFA4-D9775C408BE2}">
      <dsp:nvSpPr>
        <dsp:cNvPr id="0" name=""/>
        <dsp:cNvSpPr/>
      </dsp:nvSpPr>
      <dsp:spPr>
        <a:xfrm>
          <a:off x="3783758" y="4820267"/>
          <a:ext cx="480440" cy="4923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>
        <a:off x="3854117" y="4892365"/>
        <a:ext cx="339722" cy="348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8B98A-2688-4E08-8EE1-928D5A56123C}">
      <dsp:nvSpPr>
        <dsp:cNvPr id="0" name=""/>
        <dsp:cNvSpPr/>
      </dsp:nvSpPr>
      <dsp:spPr>
        <a:xfrm>
          <a:off x="0" y="3164395"/>
          <a:ext cx="6933871" cy="1046852"/>
        </a:xfrm>
        <a:prstGeom prst="roundRect">
          <a:avLst>
            <a:gd name="adj" fmla="val 10000"/>
          </a:avLst>
        </a:prstGeom>
        <a:noFill/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en-IN" sz="3700" kern="1200" dirty="0"/>
        </a:p>
      </dsp:txBody>
      <dsp:txXfrm>
        <a:off x="0" y="3164395"/>
        <a:ext cx="2080161" cy="1046852"/>
      </dsp:txXfrm>
    </dsp:sp>
    <dsp:sp modelId="{BF2A79B0-E60D-497A-97B3-340EF5523AEA}">
      <dsp:nvSpPr>
        <dsp:cNvPr id="0" name=""/>
        <dsp:cNvSpPr/>
      </dsp:nvSpPr>
      <dsp:spPr>
        <a:xfrm>
          <a:off x="0" y="1943067"/>
          <a:ext cx="6933871" cy="1046852"/>
        </a:xfrm>
        <a:prstGeom prst="roundRect">
          <a:avLst>
            <a:gd name="adj" fmla="val 10000"/>
          </a:avLst>
        </a:prstGeom>
        <a:noFill/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en-IN" sz="3700" kern="1200" dirty="0"/>
        </a:p>
      </dsp:txBody>
      <dsp:txXfrm>
        <a:off x="0" y="1943067"/>
        <a:ext cx="2080161" cy="1046852"/>
      </dsp:txXfrm>
    </dsp:sp>
    <dsp:sp modelId="{40D5CE6D-F769-4A05-93E0-3DB4A67F4F7E}">
      <dsp:nvSpPr>
        <dsp:cNvPr id="0" name=""/>
        <dsp:cNvSpPr/>
      </dsp:nvSpPr>
      <dsp:spPr>
        <a:xfrm>
          <a:off x="0" y="721740"/>
          <a:ext cx="6933871" cy="1046852"/>
        </a:xfrm>
        <a:prstGeom prst="roundRect">
          <a:avLst>
            <a:gd name="adj" fmla="val 10000"/>
          </a:avLst>
        </a:prstGeom>
        <a:noFill/>
        <a:ln>
          <a:solidFill>
            <a:srgbClr val="FBEFDF"/>
          </a:solidFill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  <a:endParaRPr lang="en-IN" sz="3700" kern="1200" dirty="0"/>
        </a:p>
      </dsp:txBody>
      <dsp:txXfrm>
        <a:off x="0" y="721740"/>
        <a:ext cx="2080161" cy="1046852"/>
      </dsp:txXfrm>
    </dsp:sp>
    <dsp:sp modelId="{F4FF9AB4-9764-4E7C-8CC5-E4FEBE224B91}">
      <dsp:nvSpPr>
        <dsp:cNvPr id="0" name=""/>
        <dsp:cNvSpPr/>
      </dsp:nvSpPr>
      <dsp:spPr>
        <a:xfrm>
          <a:off x="4208678" y="808978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4234229" y="834529"/>
        <a:ext cx="1257463" cy="821274"/>
      </dsp:txXfrm>
    </dsp:sp>
    <dsp:sp modelId="{E6983F52-4EE2-400B-9B99-0C9409706DAF}">
      <dsp:nvSpPr>
        <dsp:cNvPr id="0" name=""/>
        <dsp:cNvSpPr/>
      </dsp:nvSpPr>
      <dsp:spPr>
        <a:xfrm>
          <a:off x="3587110" y="1681354"/>
          <a:ext cx="1275850" cy="348950"/>
        </a:xfrm>
        <a:custGeom>
          <a:avLst/>
          <a:gdLst/>
          <a:ahLst/>
          <a:cxnLst/>
          <a:rect l="0" t="0" r="0" b="0"/>
          <a:pathLst>
            <a:path>
              <a:moveTo>
                <a:pt x="1275850" y="0"/>
              </a:moveTo>
              <a:lnTo>
                <a:pt x="1275850" y="174475"/>
              </a:lnTo>
              <a:lnTo>
                <a:pt x="0" y="174475"/>
              </a:lnTo>
              <a:lnTo>
                <a:pt x="0" y="348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D41DF-C308-42F3-A2F0-E742AD0C3DF8}">
      <dsp:nvSpPr>
        <dsp:cNvPr id="0" name=""/>
        <dsp:cNvSpPr/>
      </dsp:nvSpPr>
      <dsp:spPr>
        <a:xfrm>
          <a:off x="2932827" y="2030305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2958378" y="2055856"/>
        <a:ext cx="1257463" cy="821274"/>
      </dsp:txXfrm>
    </dsp:sp>
    <dsp:sp modelId="{E675D48E-590B-403F-ADA6-E8C04A66F471}">
      <dsp:nvSpPr>
        <dsp:cNvPr id="0" name=""/>
        <dsp:cNvSpPr/>
      </dsp:nvSpPr>
      <dsp:spPr>
        <a:xfrm>
          <a:off x="2736542" y="2902682"/>
          <a:ext cx="850567" cy="348950"/>
        </a:xfrm>
        <a:custGeom>
          <a:avLst/>
          <a:gdLst/>
          <a:ahLst/>
          <a:cxnLst/>
          <a:rect l="0" t="0" r="0" b="0"/>
          <a:pathLst>
            <a:path>
              <a:moveTo>
                <a:pt x="850567" y="0"/>
              </a:moveTo>
              <a:lnTo>
                <a:pt x="850567" y="174475"/>
              </a:lnTo>
              <a:lnTo>
                <a:pt x="0" y="174475"/>
              </a:lnTo>
              <a:lnTo>
                <a:pt x="0" y="348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99C9A-7E07-4FE8-B608-425A7133CE21}">
      <dsp:nvSpPr>
        <dsp:cNvPr id="0" name=""/>
        <dsp:cNvSpPr/>
      </dsp:nvSpPr>
      <dsp:spPr>
        <a:xfrm>
          <a:off x="2082260" y="3251633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2107811" y="3277184"/>
        <a:ext cx="1257463" cy="821274"/>
      </dsp:txXfrm>
    </dsp:sp>
    <dsp:sp modelId="{8F569970-23BC-4606-92D3-1C33831246FC}">
      <dsp:nvSpPr>
        <dsp:cNvPr id="0" name=""/>
        <dsp:cNvSpPr/>
      </dsp:nvSpPr>
      <dsp:spPr>
        <a:xfrm>
          <a:off x="3587110" y="2902682"/>
          <a:ext cx="850567" cy="348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75"/>
              </a:lnTo>
              <a:lnTo>
                <a:pt x="850567" y="174475"/>
              </a:lnTo>
              <a:lnTo>
                <a:pt x="850567" y="348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20CFD-66C7-4399-91A6-C69B50DADD65}">
      <dsp:nvSpPr>
        <dsp:cNvPr id="0" name=""/>
        <dsp:cNvSpPr/>
      </dsp:nvSpPr>
      <dsp:spPr>
        <a:xfrm>
          <a:off x="3783394" y="3251633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3808945" y="3277184"/>
        <a:ext cx="1257463" cy="821274"/>
      </dsp:txXfrm>
    </dsp:sp>
    <dsp:sp modelId="{A044B6FB-D6AC-4BCC-B6A1-98A58725943C}">
      <dsp:nvSpPr>
        <dsp:cNvPr id="0" name=""/>
        <dsp:cNvSpPr/>
      </dsp:nvSpPr>
      <dsp:spPr>
        <a:xfrm>
          <a:off x="4862961" y="1681354"/>
          <a:ext cx="1275850" cy="348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475"/>
              </a:lnTo>
              <a:lnTo>
                <a:pt x="1275850" y="174475"/>
              </a:lnTo>
              <a:lnTo>
                <a:pt x="1275850" y="3489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51E81-8C17-4101-9847-19092046DA9A}">
      <dsp:nvSpPr>
        <dsp:cNvPr id="0" name=""/>
        <dsp:cNvSpPr/>
      </dsp:nvSpPr>
      <dsp:spPr>
        <a:xfrm>
          <a:off x="5484529" y="2030305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5510080" y="2055856"/>
        <a:ext cx="1257463" cy="821274"/>
      </dsp:txXfrm>
    </dsp:sp>
    <dsp:sp modelId="{BC47DA66-DD03-4A00-9433-8738A4967255}">
      <dsp:nvSpPr>
        <dsp:cNvPr id="0" name=""/>
        <dsp:cNvSpPr/>
      </dsp:nvSpPr>
      <dsp:spPr>
        <a:xfrm>
          <a:off x="6093091" y="2902682"/>
          <a:ext cx="91440" cy="3489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D3952-1FD2-4172-8D53-4690A218AA7D}">
      <dsp:nvSpPr>
        <dsp:cNvPr id="0" name=""/>
        <dsp:cNvSpPr/>
      </dsp:nvSpPr>
      <dsp:spPr>
        <a:xfrm>
          <a:off x="5484529" y="3251633"/>
          <a:ext cx="1308565" cy="872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 </a:t>
          </a:r>
          <a:endParaRPr lang="en-IN" sz="3800" kern="1200" dirty="0"/>
        </a:p>
      </dsp:txBody>
      <dsp:txXfrm>
        <a:off x="5510080" y="3277184"/>
        <a:ext cx="1257463" cy="821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0.55059</cdr:x>
      <cdr:y>0.5</cdr:y>
    </cdr:from>
    <cdr:to>
      <cdr:x>0.68789</cdr:x>
      <cdr:y>0.5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4F3AD946-6A15-4A11-B7D7-96D7FF11534E}"/>
            </a:ext>
          </a:extLst>
        </cdr:cNvPr>
        <cdr:cNvCxnSpPr/>
      </cdr:nvCxnSpPr>
      <cdr:spPr>
        <a:xfrm xmlns:a="http://schemas.openxmlformats.org/drawingml/2006/main">
          <a:off x="4475156" y="2709334"/>
          <a:ext cx="1116000" cy="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0.12226</cdr:x>
      <cdr:y>0.85139</cdr:y>
    </cdr:from>
    <cdr:to>
      <cdr:x>0.25956</cdr:x>
      <cdr:y>0.85139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F3AD946-6A15-4A11-B7D7-96D7FF11534E}"/>
            </a:ext>
          </a:extLst>
        </cdr:cNvPr>
        <cdr:cNvCxnSpPr/>
      </cdr:nvCxnSpPr>
      <cdr:spPr>
        <a:xfrm xmlns:a="http://schemas.openxmlformats.org/drawingml/2006/main">
          <a:off x="993735" y="4613378"/>
          <a:ext cx="1116000" cy="0"/>
        </a:xfrm>
        <a:prstGeom xmlns:a="http://schemas.openxmlformats.org/drawingml/2006/main" prst="lin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FF3D-9981-4521-A685-48703995F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E74D9-CDAA-4F91-A19E-3C6AFEA6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C98D-E840-4622-A1D1-5475F5E5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E7CC-339D-477A-A340-AA7BCFAA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C3A3-B951-4365-A100-F62141BA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4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365-E2B4-4955-916B-EF4DF8BB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2B1D2-B736-4787-ADF1-7783CA0E4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F9D57-A4EF-4699-9E66-6D365E91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ECCC-53F3-4B8F-9208-68DE4147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724F-724A-406E-95D8-A24310D5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E97EE-BD49-4989-A28D-9337F2163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CC464-3C59-453B-B5A6-9B390034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2562-2984-4413-AD43-845F56B9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6069-5767-434F-9B99-DEA6DB00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34C7-5C14-4CBB-AA50-B1BE24C2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832E-FDE0-4CC1-A9B7-2FF79683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7632-D181-4A9C-89F2-70A84D06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BE48-6ACB-42C0-A6FC-F325324D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24742-6F97-4CDC-91F2-BB5EC97E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B809-F243-429C-9E69-6C52C16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1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7602-A485-4E9D-A6E8-15ED0353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7BF41-3252-4536-809A-9FFEE47C8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DEBA-F73D-4CC0-BA5B-EFE8C5AA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9BE9-A524-472B-9C22-CED3460F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6484-A252-4B2B-BB5B-D9358419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4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E756-FA37-45EC-9A13-955D95FE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3ED5-485D-4AC2-ACE4-FD47DEFC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6713F-A870-4A1D-AE13-BA287C52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4CE28-3B1A-409A-BF59-A52D252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F19FC-C321-4CF8-B263-0F20C2AD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A9FF2-BD51-4195-83DF-4DFF4FF4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9345-3F0A-467F-A38B-3036D725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8764-5936-4EDA-8E0D-526BB198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74B10-FC71-4ED3-A118-87D8E25D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A611C-768C-43A3-BDA9-22A4DA712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D384E-7505-49E7-AC9B-FD22C23A6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DBE84-ACAC-4710-854E-6D86D8E8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2FD5F-E2E0-491F-BDC9-D609C9A6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A6962-1A1C-439C-AF7C-0B718550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0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F862-95D2-4F14-A784-95BF9C20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2F479-13A1-4577-8A3A-E4EB7BD9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F96A1-B9A1-4B2E-9A8F-93318A3A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790CA-DF1C-4322-9994-F39B4418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71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3140D-36E7-4AF2-9422-CEFDE8AF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7C9F9-643C-45E8-BB48-4A900D08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AE607-5D35-4033-8498-4DA7FE69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33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94A5-7460-436F-B46F-4885CD15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F4AE-65E0-4680-B35C-DC90E9DF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B6575-2220-4F7F-B53C-7CAA1107C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580DF-17C3-4AA8-BBB2-2F24A2A8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5DB45-8182-441F-A3C6-88F8DA47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442B2-4D59-420A-9EC3-B09094C7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9F9C-7BD8-414B-A10C-8F7D92F5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3DF89-AC7B-4C26-8637-9A3EF4DB8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B0B95-1D42-4023-896B-7CD71CDDC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2842F-F320-459B-B7F1-1124BF1C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FF03F-277B-4F44-9F87-E307AD15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0CF89-D685-4C11-9FF7-FCCDA168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317D8-AC60-44D4-84B0-8C2B8B98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BB72-B8CA-4656-948F-7BE30D2B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D9D1-780B-4D12-A196-FE32D1359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4842-6AC9-415A-8F9F-F20BF3DBA79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2E7D-8225-4FB3-9BA1-699C16E3B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43510-523B-4D14-8D9C-5326B8F1F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4434-C12F-4ED3-A663-F41DD1DFD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5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comments" Target="../comments/commen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.png"/><Relationship Id="rId4" Type="http://schemas.microsoft.com/office/2017/06/relationships/model3d" Target="../media/model3d1.glb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ED65045-E919-4C3C-B527-41759AAE96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2043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3AD946-6A15-4A11-B7D7-96D7FF11534E}"/>
              </a:ext>
            </a:extLst>
          </p:cNvPr>
          <p:cNvCxnSpPr/>
          <p:nvPr/>
        </p:nvCxnSpPr>
        <p:spPr>
          <a:xfrm>
            <a:off x="4660157" y="4698245"/>
            <a:ext cx="1116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92E8B4-3B03-4B87-B5B4-8A5B79AB6E4F}"/>
              </a:ext>
            </a:extLst>
          </p:cNvPr>
          <p:cNvCxnSpPr>
            <a:cxnSpLocks/>
          </p:cNvCxnSpPr>
          <p:nvPr/>
        </p:nvCxnSpPr>
        <p:spPr>
          <a:xfrm flipV="1">
            <a:off x="2176041" y="532436"/>
            <a:ext cx="0" cy="545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3E1DC4-6FF6-41A7-B244-26854F40E173}"/>
              </a:ext>
            </a:extLst>
          </p:cNvPr>
          <p:cNvCxnSpPr/>
          <p:nvPr/>
        </p:nvCxnSpPr>
        <p:spPr>
          <a:xfrm>
            <a:off x="2176041" y="5984111"/>
            <a:ext cx="83569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BF130-F9E8-4A05-872C-7E27CB35070A}"/>
              </a:ext>
            </a:extLst>
          </p:cNvPr>
          <p:cNvSpPr txBox="1"/>
          <p:nvPr/>
        </p:nvSpPr>
        <p:spPr>
          <a:xfrm>
            <a:off x="1250066" y="719665"/>
            <a:ext cx="9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C2006-3F36-4CE7-B508-0A80F2CCD5FE}"/>
              </a:ext>
            </a:extLst>
          </p:cNvPr>
          <p:cNvSpPr txBox="1"/>
          <p:nvPr/>
        </p:nvSpPr>
        <p:spPr>
          <a:xfrm>
            <a:off x="9697012" y="6030778"/>
            <a:ext cx="92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80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FCC961-C642-4D18-9903-901146A4A5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430398"/>
              </p:ext>
            </p:extLst>
          </p:nvPr>
        </p:nvGraphicFramePr>
        <p:xfrm>
          <a:off x="-841829" y="8146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D25164-6BF0-4B5E-9C7A-39A685B68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317264"/>
              </p:ext>
            </p:extLst>
          </p:nvPr>
        </p:nvGraphicFramePr>
        <p:xfrm>
          <a:off x="4573319" y="624665"/>
          <a:ext cx="6933871" cy="493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73382-F210-40FF-970E-8AE71AD7B02C}"/>
              </a:ext>
            </a:extLst>
          </p:cNvPr>
          <p:cNvCxnSpPr/>
          <p:nvPr/>
        </p:nvCxnSpPr>
        <p:spPr>
          <a:xfrm>
            <a:off x="2042556" y="1056904"/>
            <a:ext cx="7006441" cy="855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FE4D5F-CB14-4CDD-8356-C4CA84A9B4C9}"/>
              </a:ext>
            </a:extLst>
          </p:cNvPr>
          <p:cNvCxnSpPr>
            <a:cxnSpLocks/>
          </p:cNvCxnSpPr>
          <p:nvPr/>
        </p:nvCxnSpPr>
        <p:spPr>
          <a:xfrm flipV="1">
            <a:off x="843808" y="4322619"/>
            <a:ext cx="6596084" cy="644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986DC5-33B0-4A08-9F71-0739AC737964}"/>
              </a:ext>
            </a:extLst>
          </p:cNvPr>
          <p:cNvCxnSpPr>
            <a:cxnSpLocks/>
          </p:cNvCxnSpPr>
          <p:nvPr/>
        </p:nvCxnSpPr>
        <p:spPr>
          <a:xfrm flipV="1">
            <a:off x="3243943" y="2820884"/>
            <a:ext cx="4605647" cy="680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6873B5-25C3-4F9A-A265-CCFEBE465FB7}"/>
              </a:ext>
            </a:extLst>
          </p:cNvPr>
          <p:cNvCxnSpPr>
            <a:cxnSpLocks/>
          </p:cNvCxnSpPr>
          <p:nvPr/>
        </p:nvCxnSpPr>
        <p:spPr>
          <a:xfrm>
            <a:off x="2695699" y="1769423"/>
            <a:ext cx="5919848" cy="20987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462965-076D-4405-B805-77304E0F12A7}"/>
              </a:ext>
            </a:extLst>
          </p:cNvPr>
          <p:cNvCxnSpPr>
            <a:cxnSpLocks/>
          </p:cNvCxnSpPr>
          <p:nvPr/>
        </p:nvCxnSpPr>
        <p:spPr>
          <a:xfrm flipV="1">
            <a:off x="3115294" y="4845132"/>
            <a:ext cx="7263740" cy="965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79179D-551F-441F-B627-4FF67E8031A4}"/>
              </a:ext>
            </a:extLst>
          </p:cNvPr>
          <p:cNvSpPr txBox="1"/>
          <p:nvPr/>
        </p:nvSpPr>
        <p:spPr>
          <a:xfrm>
            <a:off x="418506" y="5928460"/>
            <a:ext cx="240013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Speed of Innovation</a:t>
            </a:r>
            <a:endParaRPr lang="en-IN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0959B7-3776-452A-B59E-8640712B01EA}"/>
              </a:ext>
            </a:extLst>
          </p:cNvPr>
          <p:cNvSpPr txBox="1"/>
          <p:nvPr/>
        </p:nvSpPr>
        <p:spPr>
          <a:xfrm>
            <a:off x="8257969" y="953139"/>
            <a:ext cx="26686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Efficiency and stability</a:t>
            </a:r>
            <a:endParaRPr lang="en-IN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A22026-0308-403D-A301-2BF74F3294E9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 need a dual operating system for business agility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6245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E1469D-D01F-4F89-AB1F-B89746879FEF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Apply set based approach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0F475-7B66-438E-9F61-6945B9B9ABA9}"/>
              </a:ext>
            </a:extLst>
          </p:cNvPr>
          <p:cNvSpPr/>
          <p:nvPr/>
        </p:nvSpPr>
        <p:spPr>
          <a:xfrm>
            <a:off x="202019" y="978194"/>
            <a:ext cx="11823404" cy="2554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4F61C-29C1-4967-8983-8643FEA2FE3B}"/>
              </a:ext>
            </a:extLst>
          </p:cNvPr>
          <p:cNvSpPr txBox="1"/>
          <p:nvPr/>
        </p:nvSpPr>
        <p:spPr>
          <a:xfrm rot="16200000">
            <a:off x="-890550" y="2070764"/>
            <a:ext cx="255447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Set-Based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017D5-A846-4E0F-A4FE-7325CCB87F1A}"/>
              </a:ext>
            </a:extLst>
          </p:cNvPr>
          <p:cNvSpPr txBox="1"/>
          <p:nvPr/>
        </p:nvSpPr>
        <p:spPr>
          <a:xfrm>
            <a:off x="1045537" y="4709417"/>
            <a:ext cx="143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option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5F613B3-92C6-48A3-8DEC-D69668428D49}"/>
              </a:ext>
            </a:extLst>
          </p:cNvPr>
          <p:cNvSpPr/>
          <p:nvPr/>
        </p:nvSpPr>
        <p:spPr>
          <a:xfrm>
            <a:off x="2658139" y="1214363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A30E0B-C764-451A-B2E7-9BBA8DEC47F6}"/>
              </a:ext>
            </a:extLst>
          </p:cNvPr>
          <p:cNvSpPr/>
          <p:nvPr/>
        </p:nvSpPr>
        <p:spPr>
          <a:xfrm>
            <a:off x="2658139" y="1503214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855C6C-F552-4787-B2F8-EA1199E01E28}"/>
              </a:ext>
            </a:extLst>
          </p:cNvPr>
          <p:cNvSpPr/>
          <p:nvPr/>
        </p:nvSpPr>
        <p:spPr>
          <a:xfrm>
            <a:off x="2658139" y="1793837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94A70D1-12B1-46AA-9264-B1AA62546A9B}"/>
              </a:ext>
            </a:extLst>
          </p:cNvPr>
          <p:cNvSpPr/>
          <p:nvPr/>
        </p:nvSpPr>
        <p:spPr>
          <a:xfrm>
            <a:off x="2658139" y="2099044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6B48A2-B7F9-4C96-9078-BA79EF5F27B9}"/>
              </a:ext>
            </a:extLst>
          </p:cNvPr>
          <p:cNvSpPr/>
          <p:nvPr/>
        </p:nvSpPr>
        <p:spPr>
          <a:xfrm>
            <a:off x="2658139" y="2390550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1936463-FDA4-4951-B6F8-0A1C7DD06FCB}"/>
              </a:ext>
            </a:extLst>
          </p:cNvPr>
          <p:cNvSpPr/>
          <p:nvPr/>
        </p:nvSpPr>
        <p:spPr>
          <a:xfrm>
            <a:off x="2658139" y="2686490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988209-0FDB-43FC-B4DD-EA374D29DB86}"/>
              </a:ext>
            </a:extLst>
          </p:cNvPr>
          <p:cNvSpPr/>
          <p:nvPr/>
        </p:nvSpPr>
        <p:spPr>
          <a:xfrm>
            <a:off x="5642343" y="1214363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5640384-0B03-46FD-9FB7-332CFA8A0DCE}"/>
              </a:ext>
            </a:extLst>
          </p:cNvPr>
          <p:cNvSpPr/>
          <p:nvPr/>
        </p:nvSpPr>
        <p:spPr>
          <a:xfrm>
            <a:off x="5642344" y="1773051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D94D0EF-88CD-481C-A266-50E92913A59E}"/>
              </a:ext>
            </a:extLst>
          </p:cNvPr>
          <p:cNvSpPr/>
          <p:nvPr/>
        </p:nvSpPr>
        <p:spPr>
          <a:xfrm>
            <a:off x="5642345" y="2359133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BC8ACD-E249-4CA2-9428-3713C55426BC}"/>
              </a:ext>
            </a:extLst>
          </p:cNvPr>
          <p:cNvSpPr/>
          <p:nvPr/>
        </p:nvSpPr>
        <p:spPr>
          <a:xfrm>
            <a:off x="8833884" y="2359133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714259-92B7-462E-AC2F-E07AC60A2143}"/>
              </a:ext>
            </a:extLst>
          </p:cNvPr>
          <p:cNvCxnSpPr/>
          <p:nvPr/>
        </p:nvCxnSpPr>
        <p:spPr>
          <a:xfrm>
            <a:off x="2658139" y="3147237"/>
            <a:ext cx="869743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xplosion: 8 Points 26">
            <a:extLst>
              <a:ext uri="{FF2B5EF4-FFF2-40B4-BE49-F238E27FC236}">
                <a16:creationId xmlns:a16="http://schemas.microsoft.com/office/drawing/2014/main" id="{6E0062B6-3395-49A4-A55D-BE191972A935}"/>
              </a:ext>
            </a:extLst>
          </p:cNvPr>
          <p:cNvSpPr/>
          <p:nvPr/>
        </p:nvSpPr>
        <p:spPr>
          <a:xfrm>
            <a:off x="4901609" y="2947879"/>
            <a:ext cx="369333" cy="48112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CC69C87-7CF8-45F0-B3B3-60A0844D338E}"/>
              </a:ext>
            </a:extLst>
          </p:cNvPr>
          <p:cNvSpPr/>
          <p:nvPr/>
        </p:nvSpPr>
        <p:spPr>
          <a:xfrm>
            <a:off x="7943923" y="2935918"/>
            <a:ext cx="369333" cy="48112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896543-F441-4FB6-BF75-B991453FFDAA}"/>
              </a:ext>
            </a:extLst>
          </p:cNvPr>
          <p:cNvSpPr txBox="1"/>
          <p:nvPr/>
        </p:nvSpPr>
        <p:spPr>
          <a:xfrm>
            <a:off x="5642343" y="3148784"/>
            <a:ext cx="171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points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BCC5D3-8217-4E6D-92E1-DFA6718B7DE4}"/>
              </a:ext>
            </a:extLst>
          </p:cNvPr>
          <p:cNvSpPr txBox="1"/>
          <p:nvPr/>
        </p:nvSpPr>
        <p:spPr>
          <a:xfrm>
            <a:off x="10697756" y="3171380"/>
            <a:ext cx="72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887276-28D1-4077-BC1B-360E5C0D37FA}"/>
              </a:ext>
            </a:extLst>
          </p:cNvPr>
          <p:cNvSpPr/>
          <p:nvPr/>
        </p:nvSpPr>
        <p:spPr>
          <a:xfrm>
            <a:off x="202019" y="3844111"/>
            <a:ext cx="11823404" cy="2554471"/>
          </a:xfrm>
          <a:prstGeom prst="rect">
            <a:avLst/>
          </a:prstGeom>
          <a:solidFill>
            <a:srgbClr val="FBE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E7197F-72F0-4CAC-88C2-B380B8FDF850}"/>
              </a:ext>
            </a:extLst>
          </p:cNvPr>
          <p:cNvSpPr txBox="1"/>
          <p:nvPr/>
        </p:nvSpPr>
        <p:spPr>
          <a:xfrm rot="16200000">
            <a:off x="-890550" y="4936681"/>
            <a:ext cx="255447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Point-Based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38666B-B45D-4FB4-B2A2-176D55513A45}"/>
              </a:ext>
            </a:extLst>
          </p:cNvPr>
          <p:cNvSpPr txBox="1"/>
          <p:nvPr/>
        </p:nvSpPr>
        <p:spPr>
          <a:xfrm>
            <a:off x="1226290" y="1609060"/>
            <a:ext cx="154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Design Options</a:t>
            </a:r>
            <a:endParaRPr lang="en-IN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9539F23-009B-4FBE-970A-9BACC01EBA42}"/>
              </a:ext>
            </a:extLst>
          </p:cNvPr>
          <p:cNvSpPr/>
          <p:nvPr/>
        </p:nvSpPr>
        <p:spPr>
          <a:xfrm>
            <a:off x="2658139" y="4795693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78A7404-9665-40F1-A034-4BE23F42212C}"/>
              </a:ext>
            </a:extLst>
          </p:cNvPr>
          <p:cNvSpPr/>
          <p:nvPr/>
        </p:nvSpPr>
        <p:spPr>
          <a:xfrm>
            <a:off x="5527157" y="4761176"/>
            <a:ext cx="1945759" cy="2658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A092401-B481-4440-B5AD-22FB3CE0071D}"/>
              </a:ext>
            </a:extLst>
          </p:cNvPr>
          <p:cNvSpPr/>
          <p:nvPr/>
        </p:nvSpPr>
        <p:spPr>
          <a:xfrm>
            <a:off x="5527157" y="4256019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A2FD16F-0B9F-4378-9F96-648FD7A89B0C}"/>
              </a:ext>
            </a:extLst>
          </p:cNvPr>
          <p:cNvSpPr/>
          <p:nvPr/>
        </p:nvSpPr>
        <p:spPr>
          <a:xfrm>
            <a:off x="8833884" y="4232570"/>
            <a:ext cx="1945759" cy="26581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51C2AA4-8547-4C0F-AF01-166B0AEDA922}"/>
              </a:ext>
            </a:extLst>
          </p:cNvPr>
          <p:cNvSpPr/>
          <p:nvPr/>
        </p:nvSpPr>
        <p:spPr>
          <a:xfrm>
            <a:off x="8833883" y="5613992"/>
            <a:ext cx="1945759" cy="265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C7664551-24E3-486C-987B-DBB42EF31751}"/>
              </a:ext>
            </a:extLst>
          </p:cNvPr>
          <p:cNvSpPr/>
          <p:nvPr/>
        </p:nvSpPr>
        <p:spPr>
          <a:xfrm>
            <a:off x="6349409" y="4478076"/>
            <a:ext cx="265813" cy="31591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BF84056D-FBD2-4962-9482-340E0BD70F79}"/>
              </a:ext>
            </a:extLst>
          </p:cNvPr>
          <p:cNvSpPr/>
          <p:nvPr/>
        </p:nvSpPr>
        <p:spPr>
          <a:xfrm rot="10800000">
            <a:off x="9622097" y="4463239"/>
            <a:ext cx="369330" cy="118044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C1FC08E7-DAAF-4968-9282-9B9EB7B1DFA1}"/>
              </a:ext>
            </a:extLst>
          </p:cNvPr>
          <p:cNvSpPr/>
          <p:nvPr/>
        </p:nvSpPr>
        <p:spPr>
          <a:xfrm>
            <a:off x="9462977" y="4761176"/>
            <a:ext cx="701749" cy="616690"/>
          </a:xfrm>
          <a:prstGeom prst="mathMultiply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B46FC7-E0D3-4912-9824-C715A1C8C976}"/>
              </a:ext>
            </a:extLst>
          </p:cNvPr>
          <p:cNvSpPr txBox="1"/>
          <p:nvPr/>
        </p:nvSpPr>
        <p:spPr>
          <a:xfrm>
            <a:off x="10683949" y="4763676"/>
            <a:ext cx="118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 much to adjust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99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FA3D1B-FA87-411A-A417-597928FD17ED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Built-in quality practices for hardware teams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7D5A-4CBC-452E-B2EA-60B7AB87601B}"/>
              </a:ext>
            </a:extLst>
          </p:cNvPr>
          <p:cNvSpPr txBox="1"/>
          <p:nvPr/>
        </p:nvSpPr>
        <p:spPr>
          <a:xfrm>
            <a:off x="293370" y="845820"/>
            <a:ext cx="1189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hardware qualities with exploratory, early iterations, frequent system level integration, design verification, Model-based systems Engineering(MBSE), and set-based design.</a:t>
            </a:r>
          </a:p>
        </p:txBody>
      </p:sp>
      <p:pic>
        <p:nvPicPr>
          <p:cNvPr id="11" name="Graphic 10" descr="Users">
            <a:extLst>
              <a:ext uri="{FF2B5EF4-FFF2-40B4-BE49-F238E27FC236}">
                <a16:creationId xmlns:a16="http://schemas.microsoft.com/office/drawing/2014/main" id="{44E8A834-2A9D-4591-B7FB-E15CBCB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70" y="2711871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7CD4A4-AB48-4372-AF8D-40606119E400}"/>
              </a:ext>
            </a:extLst>
          </p:cNvPr>
          <p:cNvSpPr/>
          <p:nvPr/>
        </p:nvSpPr>
        <p:spPr>
          <a:xfrm>
            <a:off x="1525586" y="2368971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AD54EC-D4CB-4D55-90F9-69A056BEAB19}"/>
              </a:ext>
            </a:extLst>
          </p:cNvPr>
          <p:cNvSpPr/>
          <p:nvPr/>
        </p:nvSpPr>
        <p:spPr>
          <a:xfrm>
            <a:off x="1525586" y="3054772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92209-E66A-4804-A8D4-2F294505D507}"/>
              </a:ext>
            </a:extLst>
          </p:cNvPr>
          <p:cNvSpPr/>
          <p:nvPr/>
        </p:nvSpPr>
        <p:spPr>
          <a:xfrm>
            <a:off x="1525586" y="3751465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D9228-E734-43AB-B488-B25884F5948D}"/>
              </a:ext>
            </a:extLst>
          </p:cNvPr>
          <p:cNvSpPr/>
          <p:nvPr/>
        </p:nvSpPr>
        <p:spPr>
          <a:xfrm>
            <a:off x="3221989" y="2368971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BCE91B-588C-435B-B84C-14E8D6B4B467}"/>
              </a:ext>
            </a:extLst>
          </p:cNvPr>
          <p:cNvSpPr/>
          <p:nvPr/>
        </p:nvSpPr>
        <p:spPr>
          <a:xfrm>
            <a:off x="3221989" y="3054772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E7A444-8E97-4CB0-832A-BFB37E350A86}"/>
              </a:ext>
            </a:extLst>
          </p:cNvPr>
          <p:cNvSpPr/>
          <p:nvPr/>
        </p:nvSpPr>
        <p:spPr>
          <a:xfrm>
            <a:off x="3221989" y="3751465"/>
            <a:ext cx="605790" cy="4229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E88143-AF44-44FC-B1E0-9552C985561D}"/>
              </a:ext>
            </a:extLst>
          </p:cNvPr>
          <p:cNvSpPr/>
          <p:nvPr/>
        </p:nvSpPr>
        <p:spPr>
          <a:xfrm>
            <a:off x="4542154" y="2711871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B18F6E-423D-43D9-9D7D-22D83276EBD5}"/>
              </a:ext>
            </a:extLst>
          </p:cNvPr>
          <p:cNvCxnSpPr>
            <a:cxnSpLocks/>
          </p:cNvCxnSpPr>
          <p:nvPr/>
        </p:nvCxnSpPr>
        <p:spPr>
          <a:xfrm>
            <a:off x="4157344" y="1736511"/>
            <a:ext cx="0" cy="2251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3A0B7A-7437-49E2-A719-CC29AC73A23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827779" y="2580426"/>
            <a:ext cx="3314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E8CEAD-C579-486C-B94C-950B6001A3D3}"/>
              </a:ext>
            </a:extLst>
          </p:cNvPr>
          <p:cNvCxnSpPr>
            <a:cxnSpLocks/>
          </p:cNvCxnSpPr>
          <p:nvPr/>
        </p:nvCxnSpPr>
        <p:spPr>
          <a:xfrm>
            <a:off x="4157344" y="2951901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965209-C5D9-4E13-A1C0-97BA85D8FBB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27779" y="3264323"/>
            <a:ext cx="339090" cy="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C9A9CA-597D-4C5B-A66E-3F655AE84E36}"/>
              </a:ext>
            </a:extLst>
          </p:cNvPr>
          <p:cNvCxnSpPr>
            <a:cxnSpLocks/>
          </p:cNvCxnSpPr>
          <p:nvPr/>
        </p:nvCxnSpPr>
        <p:spPr>
          <a:xfrm>
            <a:off x="3772534" y="3976255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ED53B98-90EF-4486-B271-68BE2DCF43E1}"/>
              </a:ext>
            </a:extLst>
          </p:cNvPr>
          <p:cNvSpPr/>
          <p:nvPr/>
        </p:nvSpPr>
        <p:spPr>
          <a:xfrm>
            <a:off x="5608001" y="2334681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CCC78A-99D6-4EF5-AADB-992CEDC9B4A7}"/>
              </a:ext>
            </a:extLst>
          </p:cNvPr>
          <p:cNvSpPr/>
          <p:nvPr/>
        </p:nvSpPr>
        <p:spPr>
          <a:xfrm>
            <a:off x="5608001" y="3020482"/>
            <a:ext cx="605790" cy="4229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D5E2B7-47A9-4AAC-BB37-74729B68EF1B}"/>
              </a:ext>
            </a:extLst>
          </p:cNvPr>
          <p:cNvSpPr/>
          <p:nvPr/>
        </p:nvSpPr>
        <p:spPr>
          <a:xfrm>
            <a:off x="5608001" y="3717175"/>
            <a:ext cx="605790" cy="4229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AA1132-47E0-4ADA-8E4B-341EB9E4E9DC}"/>
              </a:ext>
            </a:extLst>
          </p:cNvPr>
          <p:cNvSpPr/>
          <p:nvPr/>
        </p:nvSpPr>
        <p:spPr>
          <a:xfrm>
            <a:off x="6928166" y="2677581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2A28A6-9FB3-4237-B23A-A5132A3BC7C8}"/>
              </a:ext>
            </a:extLst>
          </p:cNvPr>
          <p:cNvCxnSpPr>
            <a:cxnSpLocks/>
          </p:cNvCxnSpPr>
          <p:nvPr/>
        </p:nvCxnSpPr>
        <p:spPr>
          <a:xfrm>
            <a:off x="6543356" y="1702221"/>
            <a:ext cx="0" cy="2251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7D61C6-8F8A-445E-A6F8-DD991C5635A0}"/>
              </a:ext>
            </a:extLst>
          </p:cNvPr>
          <p:cNvCxnSpPr>
            <a:cxnSpLocks/>
          </p:cNvCxnSpPr>
          <p:nvPr/>
        </p:nvCxnSpPr>
        <p:spPr>
          <a:xfrm>
            <a:off x="6160451" y="2546136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45A277-5F62-4B24-AEA6-B956AD027E3C}"/>
              </a:ext>
            </a:extLst>
          </p:cNvPr>
          <p:cNvCxnSpPr>
            <a:cxnSpLocks/>
          </p:cNvCxnSpPr>
          <p:nvPr/>
        </p:nvCxnSpPr>
        <p:spPr>
          <a:xfrm>
            <a:off x="6543356" y="2917611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D334A-BFFB-494D-AE38-A16B4623979E}"/>
              </a:ext>
            </a:extLst>
          </p:cNvPr>
          <p:cNvCxnSpPr>
            <a:cxnSpLocks/>
          </p:cNvCxnSpPr>
          <p:nvPr/>
        </p:nvCxnSpPr>
        <p:spPr>
          <a:xfrm>
            <a:off x="6168071" y="3230032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83B5BE-2DE8-4AF6-B345-53A57DD6795B}"/>
              </a:ext>
            </a:extLst>
          </p:cNvPr>
          <p:cNvCxnSpPr>
            <a:cxnSpLocks/>
          </p:cNvCxnSpPr>
          <p:nvPr/>
        </p:nvCxnSpPr>
        <p:spPr>
          <a:xfrm>
            <a:off x="6158546" y="3941965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5EB86-8218-4F1E-93C9-2CF03D0E9D35}"/>
              </a:ext>
            </a:extLst>
          </p:cNvPr>
          <p:cNvSpPr/>
          <p:nvPr/>
        </p:nvSpPr>
        <p:spPr>
          <a:xfrm>
            <a:off x="5635624" y="1571996"/>
            <a:ext cx="605790" cy="4229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CE839F-D765-4B8C-BD99-4094B7D5803D}"/>
              </a:ext>
            </a:extLst>
          </p:cNvPr>
          <p:cNvCxnSpPr>
            <a:cxnSpLocks/>
          </p:cNvCxnSpPr>
          <p:nvPr/>
        </p:nvCxnSpPr>
        <p:spPr>
          <a:xfrm flipV="1">
            <a:off x="6331900" y="1700952"/>
            <a:ext cx="220981" cy="1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00F3365-2773-4BD0-BA70-F3BA3253C4E4}"/>
              </a:ext>
            </a:extLst>
          </p:cNvPr>
          <p:cNvSpPr/>
          <p:nvPr/>
        </p:nvSpPr>
        <p:spPr>
          <a:xfrm>
            <a:off x="8021635" y="2368971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892B21-D6C5-4C1E-8FFB-7EF0C7CCB67A}"/>
              </a:ext>
            </a:extLst>
          </p:cNvPr>
          <p:cNvSpPr/>
          <p:nvPr/>
        </p:nvSpPr>
        <p:spPr>
          <a:xfrm>
            <a:off x="8021635" y="3054772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37713-AE77-447E-A0F0-BAF856079198}"/>
              </a:ext>
            </a:extLst>
          </p:cNvPr>
          <p:cNvSpPr/>
          <p:nvPr/>
        </p:nvSpPr>
        <p:spPr>
          <a:xfrm>
            <a:off x="8021635" y="3751465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C9D7E4-F86E-4D23-9107-4B0439ACF28E}"/>
              </a:ext>
            </a:extLst>
          </p:cNvPr>
          <p:cNvSpPr/>
          <p:nvPr/>
        </p:nvSpPr>
        <p:spPr>
          <a:xfrm>
            <a:off x="9341800" y="2711871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C1CD41-40F9-4CE0-BEF7-E05449A77948}"/>
              </a:ext>
            </a:extLst>
          </p:cNvPr>
          <p:cNvCxnSpPr>
            <a:cxnSpLocks/>
          </p:cNvCxnSpPr>
          <p:nvPr/>
        </p:nvCxnSpPr>
        <p:spPr>
          <a:xfrm>
            <a:off x="8956990" y="1736511"/>
            <a:ext cx="0" cy="2251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996891-C3AC-4969-83C7-7F76BFA7C33A}"/>
              </a:ext>
            </a:extLst>
          </p:cNvPr>
          <p:cNvCxnSpPr>
            <a:cxnSpLocks/>
          </p:cNvCxnSpPr>
          <p:nvPr/>
        </p:nvCxnSpPr>
        <p:spPr>
          <a:xfrm>
            <a:off x="8574085" y="2580426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A036DB-B3D0-4699-8C31-98A9C89EE36D}"/>
              </a:ext>
            </a:extLst>
          </p:cNvPr>
          <p:cNvCxnSpPr>
            <a:cxnSpLocks/>
          </p:cNvCxnSpPr>
          <p:nvPr/>
        </p:nvCxnSpPr>
        <p:spPr>
          <a:xfrm>
            <a:off x="8956990" y="2951901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9E6EC0-E675-4368-8BE7-426157F47F25}"/>
              </a:ext>
            </a:extLst>
          </p:cNvPr>
          <p:cNvCxnSpPr>
            <a:cxnSpLocks/>
          </p:cNvCxnSpPr>
          <p:nvPr/>
        </p:nvCxnSpPr>
        <p:spPr>
          <a:xfrm>
            <a:off x="8581705" y="3264322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12F96F-E855-48B3-A03A-347F506D1FB7}"/>
              </a:ext>
            </a:extLst>
          </p:cNvPr>
          <p:cNvCxnSpPr>
            <a:cxnSpLocks/>
          </p:cNvCxnSpPr>
          <p:nvPr/>
        </p:nvCxnSpPr>
        <p:spPr>
          <a:xfrm>
            <a:off x="8572180" y="3976255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83D26E6-1812-495D-BEA8-49989EE122B2}"/>
              </a:ext>
            </a:extLst>
          </p:cNvPr>
          <p:cNvSpPr/>
          <p:nvPr/>
        </p:nvSpPr>
        <p:spPr>
          <a:xfrm>
            <a:off x="8049258" y="1606286"/>
            <a:ext cx="605790" cy="4229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59C0-E4F4-45FF-A101-164C1691BBC3}"/>
              </a:ext>
            </a:extLst>
          </p:cNvPr>
          <p:cNvCxnSpPr>
            <a:cxnSpLocks/>
          </p:cNvCxnSpPr>
          <p:nvPr/>
        </p:nvCxnSpPr>
        <p:spPr>
          <a:xfrm>
            <a:off x="8581705" y="1747941"/>
            <a:ext cx="3848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F11183-7E60-4ED5-95FE-AC71B49F1B48}"/>
              </a:ext>
            </a:extLst>
          </p:cNvPr>
          <p:cNvCxnSpPr/>
          <p:nvPr/>
        </p:nvCxnSpPr>
        <p:spPr>
          <a:xfrm>
            <a:off x="4222916" y="4775497"/>
            <a:ext cx="3246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76C8247-24D8-4D33-87F6-FBFAC0751687}"/>
              </a:ext>
            </a:extLst>
          </p:cNvPr>
          <p:cNvSpPr/>
          <p:nvPr/>
        </p:nvSpPr>
        <p:spPr>
          <a:xfrm rot="18921744">
            <a:off x="4250338" y="4583832"/>
            <a:ext cx="424180" cy="422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50CB20-D7D9-4B8B-A522-F13AA5D97A5C}"/>
              </a:ext>
            </a:extLst>
          </p:cNvPr>
          <p:cNvSpPr/>
          <p:nvPr/>
        </p:nvSpPr>
        <p:spPr>
          <a:xfrm rot="18921744">
            <a:off x="1628331" y="5325594"/>
            <a:ext cx="424180" cy="422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4F57C8-A825-4339-A449-31A3BA0F044B}"/>
              </a:ext>
            </a:extLst>
          </p:cNvPr>
          <p:cNvSpPr/>
          <p:nvPr/>
        </p:nvSpPr>
        <p:spPr>
          <a:xfrm rot="18921744">
            <a:off x="1603251" y="6089956"/>
            <a:ext cx="424180" cy="422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83740F2-4BFF-48C2-8595-C908CAD38DE3}"/>
              </a:ext>
            </a:extLst>
          </p:cNvPr>
          <p:cNvCxnSpPr>
            <a:cxnSpLocks/>
          </p:cNvCxnSpPr>
          <p:nvPr/>
        </p:nvCxnSpPr>
        <p:spPr>
          <a:xfrm>
            <a:off x="2139904" y="5537042"/>
            <a:ext cx="37170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F4704B-BB6B-4D21-89C0-D6EDEB22C497}"/>
              </a:ext>
            </a:extLst>
          </p:cNvPr>
          <p:cNvCxnSpPr>
            <a:cxnSpLocks/>
          </p:cNvCxnSpPr>
          <p:nvPr/>
        </p:nvCxnSpPr>
        <p:spPr>
          <a:xfrm>
            <a:off x="2114825" y="6301404"/>
            <a:ext cx="78842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F03CE6B-B6FA-4508-B9ED-81E333A2B929}"/>
              </a:ext>
            </a:extLst>
          </p:cNvPr>
          <p:cNvSpPr/>
          <p:nvPr/>
        </p:nvSpPr>
        <p:spPr>
          <a:xfrm rot="18921744">
            <a:off x="3646484" y="5352456"/>
            <a:ext cx="424180" cy="4228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0C70E8-A81A-47F4-9C51-AE54BD676881}"/>
              </a:ext>
            </a:extLst>
          </p:cNvPr>
          <p:cNvSpPr/>
          <p:nvPr/>
        </p:nvSpPr>
        <p:spPr>
          <a:xfrm rot="18921744">
            <a:off x="5963636" y="5338802"/>
            <a:ext cx="424180" cy="422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CDEE75-FE09-40E3-96EB-D9A13381C41C}"/>
              </a:ext>
            </a:extLst>
          </p:cNvPr>
          <p:cNvSpPr/>
          <p:nvPr/>
        </p:nvSpPr>
        <p:spPr>
          <a:xfrm rot="18921744">
            <a:off x="3174734" y="6114887"/>
            <a:ext cx="424180" cy="4228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C7B54A-EFC0-4E46-A660-2011D4A13AD1}"/>
              </a:ext>
            </a:extLst>
          </p:cNvPr>
          <p:cNvSpPr/>
          <p:nvPr/>
        </p:nvSpPr>
        <p:spPr>
          <a:xfrm rot="18921744">
            <a:off x="5904949" y="4549876"/>
            <a:ext cx="424180" cy="4228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D1E2FA-E4CB-4D76-804E-C5B35ED8E77A}"/>
              </a:ext>
            </a:extLst>
          </p:cNvPr>
          <p:cNvSpPr/>
          <p:nvPr/>
        </p:nvSpPr>
        <p:spPr>
          <a:xfrm rot="18921744">
            <a:off x="7547856" y="4583831"/>
            <a:ext cx="424180" cy="422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F04D1D0-A5D9-4EFC-BE17-D57B9F050407}"/>
              </a:ext>
            </a:extLst>
          </p:cNvPr>
          <p:cNvSpPr/>
          <p:nvPr/>
        </p:nvSpPr>
        <p:spPr>
          <a:xfrm rot="18921744">
            <a:off x="5871762" y="6099190"/>
            <a:ext cx="424180" cy="42289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A6E2F43-2464-4D0C-A77A-B58BED1B8BC8}"/>
              </a:ext>
            </a:extLst>
          </p:cNvPr>
          <p:cNvSpPr/>
          <p:nvPr/>
        </p:nvSpPr>
        <p:spPr>
          <a:xfrm rot="18921744">
            <a:off x="8194910" y="6099190"/>
            <a:ext cx="424180" cy="4228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44FA6-9B8F-494B-A4D1-1E46562D8252}"/>
              </a:ext>
            </a:extLst>
          </p:cNvPr>
          <p:cNvSpPr/>
          <p:nvPr/>
        </p:nvSpPr>
        <p:spPr>
          <a:xfrm rot="18921744">
            <a:off x="10050059" y="6086147"/>
            <a:ext cx="424180" cy="4228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1" name="3D Model 90" descr="Dark Gray Cube">
                <a:extLst>
                  <a:ext uri="{FF2B5EF4-FFF2-40B4-BE49-F238E27FC236}">
                    <a16:creationId xmlns:a16="http://schemas.microsoft.com/office/drawing/2014/main" id="{1C4A784E-984D-41C1-9A89-BAFC52D516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1844626"/>
                  </p:ext>
                </p:extLst>
              </p:nvPr>
            </p:nvGraphicFramePr>
            <p:xfrm>
              <a:off x="10441719" y="2071178"/>
              <a:ext cx="1372260" cy="160902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372260" cy="1609022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023589" ay="-2239944" az="-1322419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6211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1" name="3D Model 90" descr="Dark Gray Cube">
                <a:extLst>
                  <a:ext uri="{FF2B5EF4-FFF2-40B4-BE49-F238E27FC236}">
                    <a16:creationId xmlns:a16="http://schemas.microsoft.com/office/drawing/2014/main" id="{1C4A784E-984D-41C1-9A89-BAFC52D516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1719" y="2071178"/>
                <a:ext cx="1372260" cy="160902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5185FF8E-ABF1-4D05-B466-89E4C44F540E}"/>
              </a:ext>
            </a:extLst>
          </p:cNvPr>
          <p:cNvSpPr/>
          <p:nvPr/>
        </p:nvSpPr>
        <p:spPr>
          <a:xfrm rot="3066369">
            <a:off x="11402051" y="2212401"/>
            <a:ext cx="865686" cy="494649"/>
          </a:xfrm>
          <a:prstGeom prst="curved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5" name="Arrow: Curved Down 54">
            <a:extLst>
              <a:ext uri="{FF2B5EF4-FFF2-40B4-BE49-F238E27FC236}">
                <a16:creationId xmlns:a16="http://schemas.microsoft.com/office/drawing/2014/main" id="{705B8F62-9CF8-4F51-9C75-566B0ED1202B}"/>
              </a:ext>
            </a:extLst>
          </p:cNvPr>
          <p:cNvSpPr/>
          <p:nvPr/>
        </p:nvSpPr>
        <p:spPr>
          <a:xfrm rot="10601080">
            <a:off x="10750220" y="3466110"/>
            <a:ext cx="865686" cy="474958"/>
          </a:xfrm>
          <a:prstGeom prst="curved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Arrow: Curved Down 55">
            <a:extLst>
              <a:ext uri="{FF2B5EF4-FFF2-40B4-BE49-F238E27FC236}">
                <a16:creationId xmlns:a16="http://schemas.microsoft.com/office/drawing/2014/main" id="{291F6C56-F4F5-4F55-9A29-62FD3DB56C99}"/>
              </a:ext>
            </a:extLst>
          </p:cNvPr>
          <p:cNvSpPr/>
          <p:nvPr/>
        </p:nvSpPr>
        <p:spPr>
          <a:xfrm rot="16464322">
            <a:off x="9808032" y="2342296"/>
            <a:ext cx="865686" cy="474958"/>
          </a:xfrm>
          <a:prstGeom prst="curved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5BD8B-0DA2-451F-A139-4AB5796E5158}"/>
              </a:ext>
            </a:extLst>
          </p:cNvPr>
          <p:cNvSpPr txBox="1"/>
          <p:nvPr/>
        </p:nvSpPr>
        <p:spPr>
          <a:xfrm>
            <a:off x="293370" y="3717175"/>
            <a:ext cx="104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  <a:p>
            <a:r>
              <a:rPr lang="en-US" dirty="0"/>
              <a:t>Team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196D21-A897-4AA0-8485-F74223806426}"/>
              </a:ext>
            </a:extLst>
          </p:cNvPr>
          <p:cNvSpPr txBox="1"/>
          <p:nvPr/>
        </p:nvSpPr>
        <p:spPr>
          <a:xfrm>
            <a:off x="1330646" y="1719466"/>
            <a:ext cx="154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  <a:p>
            <a:r>
              <a:rPr lang="en-US" dirty="0"/>
              <a:t>Integration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7894F0-1DDA-4B59-A7AC-EEE30FCF630A}"/>
              </a:ext>
            </a:extLst>
          </p:cNvPr>
          <p:cNvSpPr txBox="1"/>
          <p:nvPr/>
        </p:nvSpPr>
        <p:spPr>
          <a:xfrm>
            <a:off x="222912" y="5836520"/>
            <a:ext cx="154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  <a:p>
            <a:r>
              <a:rPr lang="en-US" dirty="0"/>
              <a:t>Maturation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5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8DF773-F1C0-4C84-A3E3-A4EC0466FE13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Agile Release Trains (ARTs)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D0576-1BC8-4AA0-A72E-84795E945441}"/>
              </a:ext>
            </a:extLst>
          </p:cNvPr>
          <p:cNvSpPr txBox="1"/>
          <p:nvPr/>
        </p:nvSpPr>
        <p:spPr>
          <a:xfrm>
            <a:off x="425303" y="978196"/>
            <a:ext cx="11089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 virtual organization of 5-12 teams(50-125+ individuals 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Synchronized on a common cadence, a Program Increment (PI).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Aligned to a common mission via a single Program Backlog.</a:t>
            </a:r>
            <a:endParaRPr lang="en-IN" sz="2400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FEA52D5-F97B-4DA2-8057-A2BB301B71B9}"/>
              </a:ext>
            </a:extLst>
          </p:cNvPr>
          <p:cNvSpPr/>
          <p:nvPr/>
        </p:nvSpPr>
        <p:spPr>
          <a:xfrm rot="19931122">
            <a:off x="5247128" y="4238529"/>
            <a:ext cx="3120724" cy="1790379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3BFD2B42-840B-4780-80CD-E39C6DDA77ED}"/>
              </a:ext>
            </a:extLst>
          </p:cNvPr>
          <p:cNvSpPr/>
          <p:nvPr/>
        </p:nvSpPr>
        <p:spPr>
          <a:xfrm rot="19788593">
            <a:off x="3376007" y="4238530"/>
            <a:ext cx="3120724" cy="1790379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B54D5FB-89A7-48AE-A63E-ACEBAC2E7648}"/>
              </a:ext>
            </a:extLst>
          </p:cNvPr>
          <p:cNvSpPr/>
          <p:nvPr/>
        </p:nvSpPr>
        <p:spPr>
          <a:xfrm rot="9020560">
            <a:off x="2508580" y="3418044"/>
            <a:ext cx="3120724" cy="1790379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C135BEC-1FD0-4F7C-8B04-08E2E784A664}"/>
              </a:ext>
            </a:extLst>
          </p:cNvPr>
          <p:cNvSpPr/>
          <p:nvPr/>
        </p:nvSpPr>
        <p:spPr>
          <a:xfrm rot="8952086">
            <a:off x="4294365" y="3485205"/>
            <a:ext cx="3120724" cy="1790379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9D0D947-6F61-4074-9C27-29E87150E9B9}"/>
              </a:ext>
            </a:extLst>
          </p:cNvPr>
          <p:cNvSpPr/>
          <p:nvPr/>
        </p:nvSpPr>
        <p:spPr>
          <a:xfrm rot="8952086">
            <a:off x="6135400" y="3449451"/>
            <a:ext cx="3120724" cy="1790379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4A428E-FB65-4938-8C57-83C9961D08A9}"/>
              </a:ext>
            </a:extLst>
          </p:cNvPr>
          <p:cNvGrpSpPr/>
          <p:nvPr/>
        </p:nvGrpSpPr>
        <p:grpSpPr>
          <a:xfrm>
            <a:off x="186070" y="3315379"/>
            <a:ext cx="11186968" cy="3023943"/>
            <a:chOff x="186070" y="3315379"/>
            <a:chExt cx="11186968" cy="302394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704D2C-6C18-4C38-BA51-5213B6D9C085}"/>
                </a:ext>
              </a:extLst>
            </p:cNvPr>
            <p:cNvCxnSpPr>
              <a:cxnSpLocks/>
            </p:cNvCxnSpPr>
            <p:nvPr/>
          </p:nvCxnSpPr>
          <p:spPr>
            <a:xfrm>
              <a:off x="648586" y="4082902"/>
              <a:ext cx="0" cy="123337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838266-B376-488E-9DA8-CB6F5177A97F}"/>
                </a:ext>
              </a:extLst>
            </p:cNvPr>
            <p:cNvCxnSpPr>
              <a:cxnSpLocks/>
            </p:cNvCxnSpPr>
            <p:nvPr/>
          </p:nvCxnSpPr>
          <p:spPr>
            <a:xfrm>
              <a:off x="648586" y="5316279"/>
              <a:ext cx="3898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D42AF3-FAFE-45B6-B0A6-45CD60CDC47E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46" y="4082902"/>
              <a:ext cx="0" cy="1233377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579C03-8106-404E-8226-4C8946240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12" y="5004390"/>
              <a:ext cx="35087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57EBE9-C161-4795-A269-F5361974EE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12" y="4791739"/>
              <a:ext cx="350875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BDA70E-3423-4B7D-9F24-5E3BD3177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712" y="4561367"/>
              <a:ext cx="350875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ACDD8E-5E51-4940-AD6F-6A4F26271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446" y="4561367"/>
              <a:ext cx="350875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E25DE1-E56B-41F4-8FE5-538218602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446" y="4791739"/>
              <a:ext cx="350875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4B54BF1-933A-461E-98CE-3326EED517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446" y="5007934"/>
              <a:ext cx="350875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A43AF5-44D8-47BA-8BA6-4F951628E77C}"/>
                </a:ext>
              </a:extLst>
            </p:cNvPr>
            <p:cNvSpPr/>
            <p:nvPr/>
          </p:nvSpPr>
          <p:spPr>
            <a:xfrm>
              <a:off x="669851" y="4313234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91F953-8AF8-4263-90A3-D5C03D07FACE}"/>
                </a:ext>
              </a:extLst>
            </p:cNvPr>
            <p:cNvSpPr/>
            <p:nvPr/>
          </p:nvSpPr>
          <p:spPr>
            <a:xfrm>
              <a:off x="669851" y="4550734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44D56F-E65C-404A-98A2-8F28DDD03917}"/>
                </a:ext>
              </a:extLst>
            </p:cNvPr>
            <p:cNvSpPr/>
            <p:nvPr/>
          </p:nvSpPr>
          <p:spPr>
            <a:xfrm>
              <a:off x="666313" y="4804132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EB6092-ECCB-4901-980A-BB6F78B4C009}"/>
                </a:ext>
              </a:extLst>
            </p:cNvPr>
            <p:cNvSpPr/>
            <p:nvPr/>
          </p:nvSpPr>
          <p:spPr>
            <a:xfrm>
              <a:off x="666313" y="5057530"/>
              <a:ext cx="350869" cy="152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55BF20-78C3-4C1A-8A71-590583CEEECA}"/>
                </a:ext>
              </a:extLst>
            </p:cNvPr>
            <p:cNvSpPr/>
            <p:nvPr/>
          </p:nvSpPr>
          <p:spPr>
            <a:xfrm>
              <a:off x="290624" y="4591503"/>
              <a:ext cx="350869" cy="1523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553679-A8A3-4BDF-B510-30672A4EBC4F}"/>
                </a:ext>
              </a:extLst>
            </p:cNvPr>
            <p:cNvSpPr/>
            <p:nvPr/>
          </p:nvSpPr>
          <p:spPr>
            <a:xfrm>
              <a:off x="186070" y="4821874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0C396-A662-4039-A189-C12FD07AB69C}"/>
                </a:ext>
              </a:extLst>
            </p:cNvPr>
            <p:cNvSpPr/>
            <p:nvPr/>
          </p:nvSpPr>
          <p:spPr>
            <a:xfrm>
              <a:off x="1080980" y="4599470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8FAC4B-24AC-4BFF-A0B1-60CB63AC2FAB}"/>
                </a:ext>
              </a:extLst>
            </p:cNvPr>
            <p:cNvSpPr/>
            <p:nvPr/>
          </p:nvSpPr>
          <p:spPr>
            <a:xfrm>
              <a:off x="1205019" y="4821874"/>
              <a:ext cx="350869" cy="152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Arrow: Notched Right 31">
              <a:extLst>
                <a:ext uri="{FF2B5EF4-FFF2-40B4-BE49-F238E27FC236}">
                  <a16:creationId xmlns:a16="http://schemas.microsoft.com/office/drawing/2014/main" id="{7AB035FB-D8A0-4F6C-8008-69AD6097F5B2}"/>
                </a:ext>
              </a:extLst>
            </p:cNvPr>
            <p:cNvSpPr/>
            <p:nvPr/>
          </p:nvSpPr>
          <p:spPr>
            <a:xfrm>
              <a:off x="2154858" y="4026240"/>
              <a:ext cx="6974954" cy="1435285"/>
            </a:xfrm>
            <a:prstGeom prst="notched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0178544D-EA66-44E4-A1D1-16D920FEBCFC}"/>
                </a:ext>
              </a:extLst>
            </p:cNvPr>
            <p:cNvSpPr/>
            <p:nvPr/>
          </p:nvSpPr>
          <p:spPr>
            <a:xfrm rot="19931122">
              <a:off x="1546999" y="4150045"/>
              <a:ext cx="3120724" cy="1790379"/>
            </a:xfrm>
            <a:prstGeom prst="arc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E06B13-5554-4216-BF32-6358C586D220}"/>
                </a:ext>
              </a:extLst>
            </p:cNvPr>
            <p:cNvSpPr txBox="1"/>
            <p:nvPr/>
          </p:nvSpPr>
          <p:spPr>
            <a:xfrm>
              <a:off x="3511587" y="3777687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  <a:endParaRPr lang="en-I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764C7-10A5-4F7D-B2EB-928D7D30009A}"/>
                </a:ext>
              </a:extLst>
            </p:cNvPr>
            <p:cNvSpPr txBox="1"/>
            <p:nvPr/>
          </p:nvSpPr>
          <p:spPr>
            <a:xfrm>
              <a:off x="5270663" y="3841574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96CBAA-2A77-4C74-9FF3-69C71A45EFE6}"/>
                </a:ext>
              </a:extLst>
            </p:cNvPr>
            <p:cNvSpPr txBox="1"/>
            <p:nvPr/>
          </p:nvSpPr>
          <p:spPr>
            <a:xfrm>
              <a:off x="5219706" y="5276859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  <a:endParaRPr lang="en-I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F65E4D-8AC8-43DE-8227-6B4B2BF26884}"/>
                </a:ext>
              </a:extLst>
            </p:cNvPr>
            <p:cNvSpPr txBox="1"/>
            <p:nvPr/>
          </p:nvSpPr>
          <p:spPr>
            <a:xfrm>
              <a:off x="7308049" y="3860857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  <a:endParaRPr lang="en-IN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F0B3B1-8A39-497A-AFA7-68DBC02A5392}"/>
                </a:ext>
              </a:extLst>
            </p:cNvPr>
            <p:cNvSpPr txBox="1"/>
            <p:nvPr/>
          </p:nvSpPr>
          <p:spPr>
            <a:xfrm>
              <a:off x="7090555" y="5257576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endParaRPr lang="en-IN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830CE17-44D8-456D-A2F0-F9E618BF41B4}"/>
                </a:ext>
              </a:extLst>
            </p:cNvPr>
            <p:cNvSpPr txBox="1"/>
            <p:nvPr/>
          </p:nvSpPr>
          <p:spPr>
            <a:xfrm>
              <a:off x="3447781" y="5205842"/>
              <a:ext cx="243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&lt;</a:t>
              </a:r>
              <a:endParaRPr lang="en-IN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B49F3C8-5088-4ADB-AEDA-B17C7C144A5D}"/>
                </a:ext>
              </a:extLst>
            </p:cNvPr>
            <p:cNvSpPr txBox="1"/>
            <p:nvPr/>
          </p:nvSpPr>
          <p:spPr>
            <a:xfrm>
              <a:off x="4471356" y="4552268"/>
              <a:ext cx="376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AGILE RELEASE TRAIN</a:t>
              </a:r>
              <a:endParaRPr lang="en-I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B520DB-5DF4-46EA-9C41-2D168EF8F79B}"/>
                </a:ext>
              </a:extLst>
            </p:cNvPr>
            <p:cNvSpPr txBox="1"/>
            <p:nvPr/>
          </p:nvSpPr>
          <p:spPr>
            <a:xfrm>
              <a:off x="4285250" y="3315379"/>
              <a:ext cx="376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Delivery Pipeline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E4E84F-1F10-4057-B72D-26A4344A2DA7}"/>
                </a:ext>
              </a:extLst>
            </p:cNvPr>
            <p:cNvSpPr txBox="1"/>
            <p:nvPr/>
          </p:nvSpPr>
          <p:spPr>
            <a:xfrm>
              <a:off x="4315608" y="5710078"/>
              <a:ext cx="2375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Integration</a:t>
              </a:r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C387B2-6B09-4CD4-9DCF-D00E32193FBE}"/>
                </a:ext>
              </a:extLst>
            </p:cNvPr>
            <p:cNvSpPr txBox="1"/>
            <p:nvPr/>
          </p:nvSpPr>
          <p:spPr>
            <a:xfrm>
              <a:off x="1857419" y="5687469"/>
              <a:ext cx="2427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Exploration</a:t>
              </a:r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259CCE-401C-4577-B139-C4DC24CD5E26}"/>
                </a:ext>
              </a:extLst>
            </p:cNvPr>
            <p:cNvSpPr txBox="1"/>
            <p:nvPr/>
          </p:nvSpPr>
          <p:spPr>
            <a:xfrm>
              <a:off x="6807490" y="5674526"/>
              <a:ext cx="2494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Deployment</a:t>
              </a:r>
              <a:endParaRPr lang="en-IN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1769300-B943-486F-9D1C-7C1CF96C42E1}"/>
                </a:ext>
              </a:extLst>
            </p:cNvPr>
            <p:cNvCxnSpPr>
              <a:cxnSpLocks/>
            </p:cNvCxnSpPr>
            <p:nvPr/>
          </p:nvCxnSpPr>
          <p:spPr>
            <a:xfrm>
              <a:off x="1904577" y="3491346"/>
              <a:ext cx="2275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393B68-2D35-4754-83B1-ACBB3B1A4D43}"/>
                </a:ext>
              </a:extLst>
            </p:cNvPr>
            <p:cNvCxnSpPr>
              <a:cxnSpLocks/>
            </p:cNvCxnSpPr>
            <p:nvPr/>
          </p:nvCxnSpPr>
          <p:spPr>
            <a:xfrm>
              <a:off x="7090555" y="3505523"/>
              <a:ext cx="2275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0774CE-237B-4CC9-A902-EA6184D69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817" y="3492616"/>
              <a:ext cx="22760" cy="26764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BE0D51-A84D-4126-8B86-7CC79D6D9658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 flipV="1">
              <a:off x="1881817" y="6154656"/>
              <a:ext cx="2696058" cy="33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58A7F9-F7A4-4725-B774-985D39BA19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6252" y="3500045"/>
              <a:ext cx="64370" cy="2687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EE00ED0-4BAC-4A30-9312-3368F84E5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1870" y="6205754"/>
              <a:ext cx="2896292" cy="4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D00BE57-ADCF-48BA-B087-03982CFAE295}"/>
                </a:ext>
              </a:extLst>
            </p:cNvPr>
            <p:cNvSpPr txBox="1"/>
            <p:nvPr/>
          </p:nvSpPr>
          <p:spPr>
            <a:xfrm>
              <a:off x="4577875" y="5969990"/>
              <a:ext cx="2375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Release on Demand</a:t>
              </a:r>
              <a:endParaRPr lang="en-IN" dirty="0"/>
            </a:p>
          </p:txBody>
        </p:sp>
        <p:pic>
          <p:nvPicPr>
            <p:cNvPr id="91" name="Graphic 90" descr="User">
              <a:extLst>
                <a:ext uri="{FF2B5EF4-FFF2-40B4-BE49-F238E27FC236}">
                  <a16:creationId xmlns:a16="http://schemas.microsoft.com/office/drawing/2014/main" id="{6A12693C-927C-43F0-AE01-3498EE5C4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58638" y="416972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6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DC9294-EE14-4074-8B84-70307850B877}"/>
              </a:ext>
            </a:extLst>
          </p:cNvPr>
          <p:cNvSpPr txBox="1"/>
          <p:nvPr/>
        </p:nvSpPr>
        <p:spPr>
          <a:xfrm>
            <a:off x="0" y="162999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ARTs are organized to deliver value continually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9C08E-5E60-482A-B11C-D1475A9E6249}"/>
              </a:ext>
            </a:extLst>
          </p:cNvPr>
          <p:cNvSpPr txBox="1"/>
          <p:nvPr/>
        </p:nvSpPr>
        <p:spPr>
          <a:xfrm>
            <a:off x="431503" y="665636"/>
            <a:ext cx="1069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the necessary interaction between the teams and organize to maximize flow.</a:t>
            </a:r>
            <a:endParaRPr lang="en-IN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C2AFC6E-5CEF-4663-8D89-F7A76DE6E3A0}"/>
              </a:ext>
            </a:extLst>
          </p:cNvPr>
          <p:cNvSpPr/>
          <p:nvPr/>
        </p:nvSpPr>
        <p:spPr>
          <a:xfrm>
            <a:off x="3165844" y="1429080"/>
            <a:ext cx="5860311" cy="9659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Agile Release Train</a:t>
            </a:r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C8D9BC-7984-41CF-BD70-36D7FA0F4BEE}"/>
              </a:ext>
            </a:extLst>
          </p:cNvPr>
          <p:cNvGrpSpPr/>
          <p:nvPr/>
        </p:nvGrpSpPr>
        <p:grpSpPr>
          <a:xfrm>
            <a:off x="659217" y="1921739"/>
            <a:ext cx="10696355" cy="4773262"/>
            <a:chOff x="659217" y="1921739"/>
            <a:chExt cx="10696355" cy="47732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339D8C-E990-4E89-A606-05EAF0FAB51E}"/>
                </a:ext>
              </a:extLst>
            </p:cNvPr>
            <p:cNvSpPr/>
            <p:nvPr/>
          </p:nvSpPr>
          <p:spPr>
            <a:xfrm>
              <a:off x="659217" y="3429000"/>
              <a:ext cx="10696355" cy="326600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F853CC-4EEE-4694-AEA9-42680DB23B20}"/>
                </a:ext>
              </a:extLst>
            </p:cNvPr>
            <p:cNvCxnSpPr/>
            <p:nvPr/>
          </p:nvCxnSpPr>
          <p:spPr>
            <a:xfrm flipV="1">
              <a:off x="659217" y="2147777"/>
              <a:ext cx="2506627" cy="1281223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4616598-F219-4090-ABA7-F22C7E13E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6155" y="1921739"/>
              <a:ext cx="2329417" cy="150726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4F81152-96AA-4E43-A635-AF6A8D067386}"/>
                </a:ext>
              </a:extLst>
            </p:cNvPr>
            <p:cNvSpPr/>
            <p:nvPr/>
          </p:nvSpPr>
          <p:spPr>
            <a:xfrm>
              <a:off x="936551" y="3497110"/>
              <a:ext cx="10419021" cy="965905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Stream Aligned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8598870-5042-4490-B458-9B07EDDE13ED}"/>
                </a:ext>
              </a:extLst>
            </p:cNvPr>
            <p:cNvSpPr/>
            <p:nvPr/>
          </p:nvSpPr>
          <p:spPr>
            <a:xfrm>
              <a:off x="3995183" y="5261450"/>
              <a:ext cx="7232798" cy="73016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               Stream Aligned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07FF108-C64C-4338-B2FC-EF4D2916BD10}"/>
                </a:ext>
              </a:extLst>
            </p:cNvPr>
            <p:cNvSpPr/>
            <p:nvPr/>
          </p:nvSpPr>
          <p:spPr>
            <a:xfrm>
              <a:off x="4008917" y="4503987"/>
              <a:ext cx="7232798" cy="73016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               Stream Aligned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37AEDF-5BA7-4721-8089-0C71431A85ED}"/>
                </a:ext>
              </a:extLst>
            </p:cNvPr>
            <p:cNvSpPr/>
            <p:nvPr/>
          </p:nvSpPr>
          <p:spPr>
            <a:xfrm>
              <a:off x="964019" y="4463015"/>
              <a:ext cx="2931041" cy="136362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Complicated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Subsystem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564FE1-C616-49F3-BA94-E20C70A5D5BC}"/>
                </a:ext>
              </a:extLst>
            </p:cNvPr>
            <p:cNvSpPr/>
            <p:nvPr/>
          </p:nvSpPr>
          <p:spPr>
            <a:xfrm>
              <a:off x="964019" y="6046214"/>
              <a:ext cx="10163839" cy="5245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Platform</a:t>
              </a:r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A06DFE-2C80-4BDB-A2BA-2D8812101E1A}"/>
                </a:ext>
              </a:extLst>
            </p:cNvPr>
            <p:cNvSpPr/>
            <p:nvPr/>
          </p:nvSpPr>
          <p:spPr>
            <a:xfrm>
              <a:off x="9026155" y="4503987"/>
              <a:ext cx="1436282" cy="14180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Enabling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29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G/Mishra Sushant Kumar, E0(AGI)</dc:creator>
  <cp:lastModifiedBy>G/Mishra Sushant Kumar, E0(AGI)</cp:lastModifiedBy>
  <cp:revision>20</cp:revision>
  <dcterms:created xsi:type="dcterms:W3CDTF">2023-01-30T09:15:37Z</dcterms:created>
  <dcterms:modified xsi:type="dcterms:W3CDTF">2023-01-31T05:13:42Z</dcterms:modified>
</cp:coreProperties>
</file>