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13D4-7552-4AF5-914A-1ED7E16A5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2203D-C8EE-4832-94A9-0E61BB0BC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8AA1-495E-45B6-B1A0-B2122A36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1572-3487-45A8-9213-C43B3F3C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F263-6694-4806-9B72-B3760B28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6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EADC-61AA-4CAE-B936-AE4953C4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3330-BB4F-41EA-ADA5-FE6209910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F72C-50BC-4C46-88A2-8384B80C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D00A-70E6-4995-9758-44A121C4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6512-E9F1-4D71-A99E-5795A37A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6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4A3FD-0CA5-48D1-B306-CA41A0C03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2D200-6EFD-41AA-8937-218B58673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8378-472D-4367-9FF6-8185F3D7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11FC-9479-4DE2-B8B8-226B4C2E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7D33-C2EA-4D3E-B83C-032A28EE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3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CC80-DCE6-405F-A974-BE0A111E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0D48-E8C5-42B0-947E-AC914D82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3C46-8496-4487-8F94-26153C2C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4B88-D3E6-4493-B6DA-B4F20231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1741-9E8A-477C-9DFE-3F17A72E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5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3C84-A3DD-4F7F-9222-B5741EA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57C6-8FAA-4813-BADF-109B67F4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5B8B-826A-4771-A997-4F4D9A5A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210F-4BE0-4953-AF24-F25EA1A6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91E1-EBDE-4E46-981F-000B9C7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0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808F-70F1-44E0-86AC-9DEB12D7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CD40-263D-4588-AB6F-A9A263131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58A51-6417-468E-A113-3A6D08439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01EA8-2ED2-4C1F-996D-7F027932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32FD-1654-4741-AC44-A0EC0C91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B08A-BE6A-4646-93E5-CFD35114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7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44D3-C4C9-423A-AC2F-165DDC50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352FA-8A74-424A-A998-8661E55C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BEB9F-221E-40F8-AF18-74B034D8C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43254-06A3-45A4-91A6-FD5733A19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7BA09-3906-4972-A9AE-446CE77C0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24367-A7F6-4488-B02F-1FC7F2A1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6CECE-6981-4600-A068-599754E7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B9E3A-93E7-4284-8C73-AAC11CCE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4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D2D8-DD17-4DD0-B0C6-0D9CC08D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89EF4-0B0B-4D40-B548-8F186F1F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64880-CD76-4582-81A1-ADDD6F7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3198B-929C-4381-96AE-D0AD77D9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2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3B87F-F879-4026-BAF2-2C1B04EF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AA1DA-6469-47F6-ADC7-867D78FF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065F7-8C04-4210-9D7C-23915CF4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6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4DCC-33BA-40DF-BD04-8A4F7539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3F66-279E-4DB6-8685-DBDD22DD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0F308-0CE6-45FD-9F04-55F86239C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18C58-FFBA-4843-9F70-4E942D2D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8ED72-AD55-4288-84D7-342FABDC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7FB71-7D77-4EC1-B612-5FC307E4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BBEE-289B-47C3-9481-1CCDA4F6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27882-6ABB-4327-A240-692FDAAB8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A941A-7173-4204-BA15-238C0A26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0529-CEE4-4738-AB4A-08B64234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6422-849C-4018-936B-C8C1961F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06D7-6965-4B6B-B1C7-2D375BB6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3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70A70-221A-454D-BDD2-AF99BA8D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D0D4-0F47-4736-8D9E-E7311AA6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C78C5-46B9-4C56-9336-4D376D8F4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7B21-D20C-431B-BBF7-E3E659704289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E01C-50FC-4A06-AF2F-39432239B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BA35-B5F4-44B4-8FF6-2CB7D1C79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743F-3577-4C8B-8ABD-DE7B3C37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FAA9975-A7FC-470B-B9B2-F7C5981ACBCA}"/>
              </a:ext>
            </a:extLst>
          </p:cNvPr>
          <p:cNvGrpSpPr/>
          <p:nvPr/>
        </p:nvGrpSpPr>
        <p:grpSpPr>
          <a:xfrm>
            <a:off x="162556" y="596357"/>
            <a:ext cx="4115677" cy="2231904"/>
            <a:chOff x="512371" y="476528"/>
            <a:chExt cx="3981198" cy="143927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84C9FEB-6926-4930-8EF8-8EFFADD7B23E}"/>
                </a:ext>
              </a:extLst>
            </p:cNvPr>
            <p:cNvGrpSpPr/>
            <p:nvPr/>
          </p:nvGrpSpPr>
          <p:grpSpPr>
            <a:xfrm>
              <a:off x="551419" y="741857"/>
              <a:ext cx="3942150" cy="1173949"/>
              <a:chOff x="-711099" y="256001"/>
              <a:chExt cx="5070558" cy="143538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2AB1F19-2E51-4550-AD0E-BE5789E9C0CB}"/>
                  </a:ext>
                </a:extLst>
              </p:cNvPr>
              <p:cNvGrpSpPr/>
              <p:nvPr/>
            </p:nvGrpSpPr>
            <p:grpSpPr>
              <a:xfrm>
                <a:off x="-711099" y="256001"/>
                <a:ext cx="5070558" cy="1435387"/>
                <a:chOff x="-782649" y="2051735"/>
                <a:chExt cx="5758087" cy="160611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32D68BF-33BB-431E-AE24-BCBB088DC49B}"/>
                    </a:ext>
                  </a:extLst>
                </p:cNvPr>
                <p:cNvSpPr/>
                <p:nvPr/>
              </p:nvSpPr>
              <p:spPr>
                <a:xfrm>
                  <a:off x="-782649" y="2051735"/>
                  <a:ext cx="5758087" cy="160611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9F785EF8-E01F-473F-8357-4D2967E72F94}"/>
                    </a:ext>
                  </a:extLst>
                </p:cNvPr>
                <p:cNvSpPr/>
                <p:nvPr/>
              </p:nvSpPr>
              <p:spPr>
                <a:xfrm>
                  <a:off x="-622857" y="2232895"/>
                  <a:ext cx="1873577" cy="1119003"/>
                </a:xfrm>
                <a:custGeom>
                  <a:avLst/>
                  <a:gdLst>
                    <a:gd name="connsiteX0" fmla="*/ 0 w 2158004"/>
                    <a:gd name="connsiteY0" fmla="*/ 408953 h 1635813"/>
                    <a:gd name="connsiteX1" fmla="*/ 1340098 w 2158004"/>
                    <a:gd name="connsiteY1" fmla="*/ 408953 h 1635813"/>
                    <a:gd name="connsiteX2" fmla="*/ 1340098 w 2158004"/>
                    <a:gd name="connsiteY2" fmla="*/ 0 h 1635813"/>
                    <a:gd name="connsiteX3" fmla="*/ 2158004 w 2158004"/>
                    <a:gd name="connsiteY3" fmla="*/ 817907 h 1635813"/>
                    <a:gd name="connsiteX4" fmla="*/ 1340098 w 2158004"/>
                    <a:gd name="connsiteY4" fmla="*/ 1635813 h 1635813"/>
                    <a:gd name="connsiteX5" fmla="*/ 1340098 w 2158004"/>
                    <a:gd name="connsiteY5" fmla="*/ 1226860 h 1635813"/>
                    <a:gd name="connsiteX6" fmla="*/ 0 w 2158004"/>
                    <a:gd name="connsiteY6" fmla="*/ 1226860 h 1635813"/>
                    <a:gd name="connsiteX7" fmla="*/ 0 w 2158004"/>
                    <a:gd name="connsiteY7" fmla="*/ 408953 h 1635813"/>
                    <a:gd name="connsiteX0" fmla="*/ 0 w 2158004"/>
                    <a:gd name="connsiteY0" fmla="*/ 26181 h 1253041"/>
                    <a:gd name="connsiteX1" fmla="*/ 1340098 w 2158004"/>
                    <a:gd name="connsiteY1" fmla="*/ 26181 h 1253041"/>
                    <a:gd name="connsiteX2" fmla="*/ 1701605 w 2158004"/>
                    <a:gd name="connsiteY2" fmla="*/ 0 h 1253041"/>
                    <a:gd name="connsiteX3" fmla="*/ 2158004 w 2158004"/>
                    <a:gd name="connsiteY3" fmla="*/ 435135 h 1253041"/>
                    <a:gd name="connsiteX4" fmla="*/ 1340098 w 2158004"/>
                    <a:gd name="connsiteY4" fmla="*/ 1253041 h 1253041"/>
                    <a:gd name="connsiteX5" fmla="*/ 1340098 w 2158004"/>
                    <a:gd name="connsiteY5" fmla="*/ 844088 h 1253041"/>
                    <a:gd name="connsiteX6" fmla="*/ 0 w 2158004"/>
                    <a:gd name="connsiteY6" fmla="*/ 844088 h 1253041"/>
                    <a:gd name="connsiteX7" fmla="*/ 0 w 2158004"/>
                    <a:gd name="connsiteY7" fmla="*/ 26181 h 1253041"/>
                    <a:gd name="connsiteX0" fmla="*/ 0 w 2158004"/>
                    <a:gd name="connsiteY0" fmla="*/ 26181 h 844088"/>
                    <a:gd name="connsiteX1" fmla="*/ 1340098 w 2158004"/>
                    <a:gd name="connsiteY1" fmla="*/ 26181 h 844088"/>
                    <a:gd name="connsiteX2" fmla="*/ 1701605 w 2158004"/>
                    <a:gd name="connsiteY2" fmla="*/ 0 h 844088"/>
                    <a:gd name="connsiteX3" fmla="*/ 2158004 w 2158004"/>
                    <a:gd name="connsiteY3" fmla="*/ 435135 h 844088"/>
                    <a:gd name="connsiteX4" fmla="*/ 1669707 w 2158004"/>
                    <a:gd name="connsiteY4" fmla="*/ 827739 h 844088"/>
                    <a:gd name="connsiteX5" fmla="*/ 1340098 w 2158004"/>
                    <a:gd name="connsiteY5" fmla="*/ 844088 h 844088"/>
                    <a:gd name="connsiteX6" fmla="*/ 0 w 2158004"/>
                    <a:gd name="connsiteY6" fmla="*/ 844088 h 844088"/>
                    <a:gd name="connsiteX7" fmla="*/ 0 w 2158004"/>
                    <a:gd name="connsiteY7" fmla="*/ 26181 h 844088"/>
                    <a:gd name="connsiteX0" fmla="*/ 0 w 2158004"/>
                    <a:gd name="connsiteY0" fmla="*/ 0 h 817907"/>
                    <a:gd name="connsiteX1" fmla="*/ 1340098 w 2158004"/>
                    <a:gd name="connsiteY1" fmla="*/ 0 h 817907"/>
                    <a:gd name="connsiteX2" fmla="*/ 1701605 w 2158004"/>
                    <a:gd name="connsiteY2" fmla="*/ 5716 h 817907"/>
                    <a:gd name="connsiteX3" fmla="*/ 2158004 w 2158004"/>
                    <a:gd name="connsiteY3" fmla="*/ 408954 h 817907"/>
                    <a:gd name="connsiteX4" fmla="*/ 1669707 w 2158004"/>
                    <a:gd name="connsiteY4" fmla="*/ 801558 h 817907"/>
                    <a:gd name="connsiteX5" fmla="*/ 1340098 w 2158004"/>
                    <a:gd name="connsiteY5" fmla="*/ 817907 h 817907"/>
                    <a:gd name="connsiteX6" fmla="*/ 0 w 2158004"/>
                    <a:gd name="connsiteY6" fmla="*/ 817907 h 817907"/>
                    <a:gd name="connsiteX7" fmla="*/ 0 w 2158004"/>
                    <a:gd name="connsiteY7" fmla="*/ 0 h 817907"/>
                    <a:gd name="connsiteX0" fmla="*/ 0 w 2019780"/>
                    <a:gd name="connsiteY0" fmla="*/ 0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0 w 2019780"/>
                    <a:gd name="connsiteY7" fmla="*/ 0 h 817907"/>
                    <a:gd name="connsiteX0" fmla="*/ 42531 w 2019780"/>
                    <a:gd name="connsiteY0" fmla="*/ 329610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42531 w 2019780"/>
                    <a:gd name="connsiteY7" fmla="*/ 329610 h 817907"/>
                    <a:gd name="connsiteX0" fmla="*/ 0 w 2030412"/>
                    <a:gd name="connsiteY0" fmla="*/ 31898 h 817907"/>
                    <a:gd name="connsiteX1" fmla="*/ 1350730 w 2030412"/>
                    <a:gd name="connsiteY1" fmla="*/ 0 h 817907"/>
                    <a:gd name="connsiteX2" fmla="*/ 1712237 w 2030412"/>
                    <a:gd name="connsiteY2" fmla="*/ 5716 h 817907"/>
                    <a:gd name="connsiteX3" fmla="*/ 2030412 w 2030412"/>
                    <a:gd name="connsiteY3" fmla="*/ 398321 h 817907"/>
                    <a:gd name="connsiteX4" fmla="*/ 1680339 w 2030412"/>
                    <a:gd name="connsiteY4" fmla="*/ 801558 h 817907"/>
                    <a:gd name="connsiteX5" fmla="*/ 1350730 w 2030412"/>
                    <a:gd name="connsiteY5" fmla="*/ 817907 h 817907"/>
                    <a:gd name="connsiteX6" fmla="*/ 10632 w 2030412"/>
                    <a:gd name="connsiteY6" fmla="*/ 817907 h 817907"/>
                    <a:gd name="connsiteX7" fmla="*/ 0 w 2030412"/>
                    <a:gd name="connsiteY7" fmla="*/ 31898 h 817907"/>
                    <a:gd name="connsiteX0" fmla="*/ 10634 w 2019780"/>
                    <a:gd name="connsiteY0" fmla="*/ 10633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10634 w 2019780"/>
                    <a:gd name="connsiteY7" fmla="*/ 10633 h 81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9780" h="817907">
                      <a:moveTo>
                        <a:pt x="10634" y="10633"/>
                      </a:moveTo>
                      <a:lnTo>
                        <a:pt x="1340098" y="0"/>
                      </a:lnTo>
                      <a:lnTo>
                        <a:pt x="1701605" y="5716"/>
                      </a:lnTo>
                      <a:lnTo>
                        <a:pt x="2019780" y="398321"/>
                      </a:lnTo>
                      <a:lnTo>
                        <a:pt x="1669707" y="801558"/>
                      </a:lnTo>
                      <a:lnTo>
                        <a:pt x="1340098" y="817907"/>
                      </a:lnTo>
                      <a:lnTo>
                        <a:pt x="0" y="817907"/>
                      </a:lnTo>
                      <a:lnTo>
                        <a:pt x="10634" y="106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US" sz="1400" dirty="0"/>
                    <a:t>Business Team Ideation/ Requirement</a:t>
                  </a:r>
                  <a:endParaRPr lang="en-IN" sz="1400" dirty="0"/>
                </a:p>
              </p:txBody>
            </p:sp>
          </p:grpSp>
          <p:sp>
            <p:nvSpPr>
              <p:cNvPr id="41" name="Arrow: Right 40">
                <a:extLst>
                  <a:ext uri="{FF2B5EF4-FFF2-40B4-BE49-F238E27FC236}">
                    <a16:creationId xmlns:a16="http://schemas.microsoft.com/office/drawing/2014/main" id="{164D07C6-9666-4B9F-BD03-34EF622F1071}"/>
                  </a:ext>
                </a:extLst>
              </p:cNvPr>
              <p:cNvSpPr/>
              <p:nvPr/>
            </p:nvSpPr>
            <p:spPr>
              <a:xfrm>
                <a:off x="1120511" y="413682"/>
                <a:ext cx="1554996" cy="1000055"/>
              </a:xfrm>
              <a:custGeom>
                <a:avLst/>
                <a:gdLst>
                  <a:gd name="connsiteX0" fmla="*/ 0 w 2117878"/>
                  <a:gd name="connsiteY0" fmla="*/ 511613 h 2046452"/>
                  <a:gd name="connsiteX1" fmla="*/ 1094652 w 2117878"/>
                  <a:gd name="connsiteY1" fmla="*/ 511613 h 2046452"/>
                  <a:gd name="connsiteX2" fmla="*/ 1094652 w 2117878"/>
                  <a:gd name="connsiteY2" fmla="*/ 0 h 2046452"/>
                  <a:gd name="connsiteX3" fmla="*/ 2117878 w 2117878"/>
                  <a:gd name="connsiteY3" fmla="*/ 1023226 h 2046452"/>
                  <a:gd name="connsiteX4" fmla="*/ 1094652 w 2117878"/>
                  <a:gd name="connsiteY4" fmla="*/ 2046452 h 2046452"/>
                  <a:gd name="connsiteX5" fmla="*/ 1094652 w 2117878"/>
                  <a:gd name="connsiteY5" fmla="*/ 1534839 h 2046452"/>
                  <a:gd name="connsiteX6" fmla="*/ 0 w 2117878"/>
                  <a:gd name="connsiteY6" fmla="*/ 1534839 h 2046452"/>
                  <a:gd name="connsiteX7" fmla="*/ 0 w 2117878"/>
                  <a:gd name="connsiteY7" fmla="*/ 511613 h 2046452"/>
                  <a:gd name="connsiteX0" fmla="*/ 0 w 2117878"/>
                  <a:gd name="connsiteY0" fmla="*/ 1250 h 1536089"/>
                  <a:gd name="connsiteX1" fmla="*/ 1094652 w 2117878"/>
                  <a:gd name="connsiteY1" fmla="*/ 1250 h 1536089"/>
                  <a:gd name="connsiteX2" fmla="*/ 1562484 w 2117878"/>
                  <a:gd name="connsiteY2" fmla="*/ 0 h 1536089"/>
                  <a:gd name="connsiteX3" fmla="*/ 2117878 w 2117878"/>
                  <a:gd name="connsiteY3" fmla="*/ 512863 h 1536089"/>
                  <a:gd name="connsiteX4" fmla="*/ 1094652 w 2117878"/>
                  <a:gd name="connsiteY4" fmla="*/ 1536089 h 1536089"/>
                  <a:gd name="connsiteX5" fmla="*/ 1094652 w 2117878"/>
                  <a:gd name="connsiteY5" fmla="*/ 1024476 h 1536089"/>
                  <a:gd name="connsiteX6" fmla="*/ 0 w 2117878"/>
                  <a:gd name="connsiteY6" fmla="*/ 1024476 h 1536089"/>
                  <a:gd name="connsiteX7" fmla="*/ 0 w 2117878"/>
                  <a:gd name="connsiteY7" fmla="*/ 1250 h 1536089"/>
                  <a:gd name="connsiteX0" fmla="*/ 0 w 2117878"/>
                  <a:gd name="connsiteY0" fmla="*/ 1250 h 1025726"/>
                  <a:gd name="connsiteX1" fmla="*/ 1094652 w 2117878"/>
                  <a:gd name="connsiteY1" fmla="*/ 1250 h 1025726"/>
                  <a:gd name="connsiteX2" fmla="*/ 1562484 w 2117878"/>
                  <a:gd name="connsiteY2" fmla="*/ 0 h 1025726"/>
                  <a:gd name="connsiteX3" fmla="*/ 2117878 w 2117878"/>
                  <a:gd name="connsiteY3" fmla="*/ 512863 h 1025726"/>
                  <a:gd name="connsiteX4" fmla="*/ 1466792 w 2117878"/>
                  <a:gd name="connsiteY4" fmla="*/ 1025726 h 1025726"/>
                  <a:gd name="connsiteX5" fmla="*/ 1094652 w 2117878"/>
                  <a:gd name="connsiteY5" fmla="*/ 1024476 h 1025726"/>
                  <a:gd name="connsiteX6" fmla="*/ 0 w 2117878"/>
                  <a:gd name="connsiteY6" fmla="*/ 1024476 h 1025726"/>
                  <a:gd name="connsiteX7" fmla="*/ 0 w 2117878"/>
                  <a:gd name="connsiteY7" fmla="*/ 1250 h 102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7878" h="1025726">
                    <a:moveTo>
                      <a:pt x="0" y="1250"/>
                    </a:moveTo>
                    <a:lnTo>
                      <a:pt x="1094652" y="1250"/>
                    </a:lnTo>
                    <a:lnTo>
                      <a:pt x="1562484" y="0"/>
                    </a:lnTo>
                    <a:lnTo>
                      <a:pt x="2117878" y="512863"/>
                    </a:lnTo>
                    <a:lnTo>
                      <a:pt x="1466792" y="1025726"/>
                    </a:lnTo>
                    <a:lnTo>
                      <a:pt x="1094652" y="1024476"/>
                    </a:lnTo>
                    <a:lnTo>
                      <a:pt x="0" y="1024476"/>
                    </a:lnTo>
                    <a:lnTo>
                      <a:pt x="0" y="12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400" dirty="0">
                    <a:solidFill>
                      <a:schemeClr val="bg1"/>
                    </a:solidFill>
                  </a:rPr>
                  <a:t>Discussion: Demand Managers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BE24DED4-EDBD-4B45-BAE0-D177C750B2D9}"/>
                  </a:ext>
                </a:extLst>
              </p:cNvPr>
              <p:cNvSpPr/>
              <p:nvPr/>
            </p:nvSpPr>
            <p:spPr>
              <a:xfrm>
                <a:off x="2710627" y="413682"/>
                <a:ext cx="1554996" cy="1000055"/>
              </a:xfrm>
              <a:custGeom>
                <a:avLst/>
                <a:gdLst>
                  <a:gd name="connsiteX0" fmla="*/ 0 w 1479897"/>
                  <a:gd name="connsiteY0" fmla="*/ 509714 h 2038854"/>
                  <a:gd name="connsiteX1" fmla="*/ 739949 w 1479897"/>
                  <a:gd name="connsiteY1" fmla="*/ 509714 h 2038854"/>
                  <a:gd name="connsiteX2" fmla="*/ 739949 w 1479897"/>
                  <a:gd name="connsiteY2" fmla="*/ 0 h 2038854"/>
                  <a:gd name="connsiteX3" fmla="*/ 1479897 w 1479897"/>
                  <a:gd name="connsiteY3" fmla="*/ 1019427 h 2038854"/>
                  <a:gd name="connsiteX4" fmla="*/ 739949 w 1479897"/>
                  <a:gd name="connsiteY4" fmla="*/ 2038854 h 2038854"/>
                  <a:gd name="connsiteX5" fmla="*/ 739949 w 1479897"/>
                  <a:gd name="connsiteY5" fmla="*/ 1529141 h 2038854"/>
                  <a:gd name="connsiteX6" fmla="*/ 0 w 1479897"/>
                  <a:gd name="connsiteY6" fmla="*/ 1529141 h 2038854"/>
                  <a:gd name="connsiteX7" fmla="*/ 0 w 1479897"/>
                  <a:gd name="connsiteY7" fmla="*/ 509714 h 2038854"/>
                  <a:gd name="connsiteX0" fmla="*/ 0 w 1479897"/>
                  <a:gd name="connsiteY0" fmla="*/ 0 h 1529140"/>
                  <a:gd name="connsiteX1" fmla="*/ 739949 w 1479897"/>
                  <a:gd name="connsiteY1" fmla="*/ 0 h 1529140"/>
                  <a:gd name="connsiteX2" fmla="*/ 1058925 w 1479897"/>
                  <a:gd name="connsiteY2" fmla="*/ 649 h 1529140"/>
                  <a:gd name="connsiteX3" fmla="*/ 1479897 w 1479897"/>
                  <a:gd name="connsiteY3" fmla="*/ 509713 h 1529140"/>
                  <a:gd name="connsiteX4" fmla="*/ 739949 w 1479897"/>
                  <a:gd name="connsiteY4" fmla="*/ 1529140 h 1529140"/>
                  <a:gd name="connsiteX5" fmla="*/ 739949 w 1479897"/>
                  <a:gd name="connsiteY5" fmla="*/ 1019427 h 1529140"/>
                  <a:gd name="connsiteX6" fmla="*/ 0 w 1479897"/>
                  <a:gd name="connsiteY6" fmla="*/ 1019427 h 1529140"/>
                  <a:gd name="connsiteX7" fmla="*/ 0 w 1479897"/>
                  <a:gd name="connsiteY7" fmla="*/ 0 h 1529140"/>
                  <a:gd name="connsiteX0" fmla="*/ 0 w 1479897"/>
                  <a:gd name="connsiteY0" fmla="*/ 0 h 1019427"/>
                  <a:gd name="connsiteX1" fmla="*/ 739949 w 1479897"/>
                  <a:gd name="connsiteY1" fmla="*/ 0 h 1019427"/>
                  <a:gd name="connsiteX2" fmla="*/ 1058925 w 1479897"/>
                  <a:gd name="connsiteY2" fmla="*/ 649 h 1019427"/>
                  <a:gd name="connsiteX3" fmla="*/ 1479897 w 1479897"/>
                  <a:gd name="connsiteY3" fmla="*/ 509713 h 1019427"/>
                  <a:gd name="connsiteX4" fmla="*/ 1058926 w 1479897"/>
                  <a:gd name="connsiteY4" fmla="*/ 997512 h 1019427"/>
                  <a:gd name="connsiteX5" fmla="*/ 739949 w 1479897"/>
                  <a:gd name="connsiteY5" fmla="*/ 1019427 h 1019427"/>
                  <a:gd name="connsiteX6" fmla="*/ 0 w 1479897"/>
                  <a:gd name="connsiteY6" fmla="*/ 1019427 h 1019427"/>
                  <a:gd name="connsiteX7" fmla="*/ 0 w 1479897"/>
                  <a:gd name="connsiteY7" fmla="*/ 0 h 1019427"/>
                  <a:gd name="connsiteX0" fmla="*/ 0 w 1479897"/>
                  <a:gd name="connsiteY0" fmla="*/ 0 h 1033839"/>
                  <a:gd name="connsiteX1" fmla="*/ 739949 w 1479897"/>
                  <a:gd name="connsiteY1" fmla="*/ 0 h 1033839"/>
                  <a:gd name="connsiteX2" fmla="*/ 1058925 w 1479897"/>
                  <a:gd name="connsiteY2" fmla="*/ 649 h 1033839"/>
                  <a:gd name="connsiteX3" fmla="*/ 1479897 w 1479897"/>
                  <a:gd name="connsiteY3" fmla="*/ 509713 h 1033839"/>
                  <a:gd name="connsiteX4" fmla="*/ 1058926 w 1479897"/>
                  <a:gd name="connsiteY4" fmla="*/ 997512 h 1033839"/>
                  <a:gd name="connsiteX5" fmla="*/ 739949 w 1479897"/>
                  <a:gd name="connsiteY5" fmla="*/ 1019427 h 1033839"/>
                  <a:gd name="connsiteX6" fmla="*/ 0 w 1479897"/>
                  <a:gd name="connsiteY6" fmla="*/ 1019427 h 1033839"/>
                  <a:gd name="connsiteX7" fmla="*/ 0 w 1479897"/>
                  <a:gd name="connsiteY7" fmla="*/ 0 h 1033839"/>
                  <a:gd name="connsiteX0" fmla="*/ 0 w 1479897"/>
                  <a:gd name="connsiteY0" fmla="*/ 0 h 1033839"/>
                  <a:gd name="connsiteX1" fmla="*/ 739949 w 1479897"/>
                  <a:gd name="connsiteY1" fmla="*/ 0 h 1033839"/>
                  <a:gd name="connsiteX2" fmla="*/ 1058925 w 1479897"/>
                  <a:gd name="connsiteY2" fmla="*/ 649 h 1033839"/>
                  <a:gd name="connsiteX3" fmla="*/ 1479897 w 1479897"/>
                  <a:gd name="connsiteY3" fmla="*/ 509713 h 1033839"/>
                  <a:gd name="connsiteX4" fmla="*/ 1058926 w 1479897"/>
                  <a:gd name="connsiteY4" fmla="*/ 997512 h 1033839"/>
                  <a:gd name="connsiteX5" fmla="*/ 739949 w 1479897"/>
                  <a:gd name="connsiteY5" fmla="*/ 1019427 h 1033839"/>
                  <a:gd name="connsiteX6" fmla="*/ 0 w 1479897"/>
                  <a:gd name="connsiteY6" fmla="*/ 1019427 h 1033839"/>
                  <a:gd name="connsiteX7" fmla="*/ 0 w 1479897"/>
                  <a:gd name="connsiteY7" fmla="*/ 0 h 10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9897" h="1033839">
                    <a:moveTo>
                      <a:pt x="0" y="0"/>
                    </a:moveTo>
                    <a:lnTo>
                      <a:pt x="739949" y="0"/>
                    </a:lnTo>
                    <a:lnTo>
                      <a:pt x="1058925" y="649"/>
                    </a:lnTo>
                    <a:lnTo>
                      <a:pt x="1479897" y="509713"/>
                    </a:lnTo>
                    <a:lnTo>
                      <a:pt x="1058926" y="997512"/>
                    </a:lnTo>
                    <a:cubicBezTo>
                      <a:pt x="1048293" y="1068612"/>
                      <a:pt x="846275" y="1012122"/>
                      <a:pt x="739949" y="1019427"/>
                    </a:cubicBezTo>
                    <a:lnTo>
                      <a:pt x="0" y="101942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400" dirty="0"/>
                  <a:t>Project Allocation</a:t>
                </a:r>
                <a:endParaRPr lang="en-IN" sz="1400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A30445C-4CB6-413F-A9DE-EDBCA0926A11}"/>
                </a:ext>
              </a:extLst>
            </p:cNvPr>
            <p:cNvSpPr txBox="1"/>
            <p:nvPr/>
          </p:nvSpPr>
          <p:spPr>
            <a:xfrm>
              <a:off x="512371" y="476528"/>
              <a:ext cx="29664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Initiation</a:t>
              </a:r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793944D-B8CE-483D-A9BF-F1E956604C4E}"/>
              </a:ext>
            </a:extLst>
          </p:cNvPr>
          <p:cNvGrpSpPr/>
          <p:nvPr/>
        </p:nvGrpSpPr>
        <p:grpSpPr>
          <a:xfrm>
            <a:off x="4388567" y="638814"/>
            <a:ext cx="4286961" cy="2276743"/>
            <a:chOff x="492178" y="492508"/>
            <a:chExt cx="4001391" cy="148991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2D50785-C36E-40F8-AD61-D2902186857D}"/>
                </a:ext>
              </a:extLst>
            </p:cNvPr>
            <p:cNvGrpSpPr/>
            <p:nvPr/>
          </p:nvGrpSpPr>
          <p:grpSpPr>
            <a:xfrm>
              <a:off x="551419" y="741857"/>
              <a:ext cx="3942150" cy="1240564"/>
              <a:chOff x="-711099" y="256001"/>
              <a:chExt cx="5070558" cy="151683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80BE67F-5716-4166-8AA2-639610692184}"/>
                  </a:ext>
                </a:extLst>
              </p:cNvPr>
              <p:cNvGrpSpPr/>
              <p:nvPr/>
            </p:nvGrpSpPr>
            <p:grpSpPr>
              <a:xfrm>
                <a:off x="-711099" y="256001"/>
                <a:ext cx="5070558" cy="1516837"/>
                <a:chOff x="-782649" y="2051735"/>
                <a:chExt cx="5758087" cy="169725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A0393F7-4970-4A3F-96AD-9BD421755B0B}"/>
                    </a:ext>
                  </a:extLst>
                </p:cNvPr>
                <p:cNvSpPr/>
                <p:nvPr/>
              </p:nvSpPr>
              <p:spPr>
                <a:xfrm>
                  <a:off x="-782649" y="2051735"/>
                  <a:ext cx="5758087" cy="16972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Arrow: Right 44">
                  <a:extLst>
                    <a:ext uri="{FF2B5EF4-FFF2-40B4-BE49-F238E27FC236}">
                      <a16:creationId xmlns:a16="http://schemas.microsoft.com/office/drawing/2014/main" id="{27C2FC7C-45B3-4894-98A6-7D38FA69F0A4}"/>
                    </a:ext>
                  </a:extLst>
                </p:cNvPr>
                <p:cNvSpPr/>
                <p:nvPr/>
              </p:nvSpPr>
              <p:spPr>
                <a:xfrm>
                  <a:off x="-622857" y="2228169"/>
                  <a:ext cx="1873577" cy="1210144"/>
                </a:xfrm>
                <a:custGeom>
                  <a:avLst/>
                  <a:gdLst>
                    <a:gd name="connsiteX0" fmla="*/ 0 w 2158004"/>
                    <a:gd name="connsiteY0" fmla="*/ 408953 h 1635813"/>
                    <a:gd name="connsiteX1" fmla="*/ 1340098 w 2158004"/>
                    <a:gd name="connsiteY1" fmla="*/ 408953 h 1635813"/>
                    <a:gd name="connsiteX2" fmla="*/ 1340098 w 2158004"/>
                    <a:gd name="connsiteY2" fmla="*/ 0 h 1635813"/>
                    <a:gd name="connsiteX3" fmla="*/ 2158004 w 2158004"/>
                    <a:gd name="connsiteY3" fmla="*/ 817907 h 1635813"/>
                    <a:gd name="connsiteX4" fmla="*/ 1340098 w 2158004"/>
                    <a:gd name="connsiteY4" fmla="*/ 1635813 h 1635813"/>
                    <a:gd name="connsiteX5" fmla="*/ 1340098 w 2158004"/>
                    <a:gd name="connsiteY5" fmla="*/ 1226860 h 1635813"/>
                    <a:gd name="connsiteX6" fmla="*/ 0 w 2158004"/>
                    <a:gd name="connsiteY6" fmla="*/ 1226860 h 1635813"/>
                    <a:gd name="connsiteX7" fmla="*/ 0 w 2158004"/>
                    <a:gd name="connsiteY7" fmla="*/ 408953 h 1635813"/>
                    <a:gd name="connsiteX0" fmla="*/ 0 w 2158004"/>
                    <a:gd name="connsiteY0" fmla="*/ 26181 h 1253041"/>
                    <a:gd name="connsiteX1" fmla="*/ 1340098 w 2158004"/>
                    <a:gd name="connsiteY1" fmla="*/ 26181 h 1253041"/>
                    <a:gd name="connsiteX2" fmla="*/ 1701605 w 2158004"/>
                    <a:gd name="connsiteY2" fmla="*/ 0 h 1253041"/>
                    <a:gd name="connsiteX3" fmla="*/ 2158004 w 2158004"/>
                    <a:gd name="connsiteY3" fmla="*/ 435135 h 1253041"/>
                    <a:gd name="connsiteX4" fmla="*/ 1340098 w 2158004"/>
                    <a:gd name="connsiteY4" fmla="*/ 1253041 h 1253041"/>
                    <a:gd name="connsiteX5" fmla="*/ 1340098 w 2158004"/>
                    <a:gd name="connsiteY5" fmla="*/ 844088 h 1253041"/>
                    <a:gd name="connsiteX6" fmla="*/ 0 w 2158004"/>
                    <a:gd name="connsiteY6" fmla="*/ 844088 h 1253041"/>
                    <a:gd name="connsiteX7" fmla="*/ 0 w 2158004"/>
                    <a:gd name="connsiteY7" fmla="*/ 26181 h 1253041"/>
                    <a:gd name="connsiteX0" fmla="*/ 0 w 2158004"/>
                    <a:gd name="connsiteY0" fmla="*/ 26181 h 844088"/>
                    <a:gd name="connsiteX1" fmla="*/ 1340098 w 2158004"/>
                    <a:gd name="connsiteY1" fmla="*/ 26181 h 844088"/>
                    <a:gd name="connsiteX2" fmla="*/ 1701605 w 2158004"/>
                    <a:gd name="connsiteY2" fmla="*/ 0 h 844088"/>
                    <a:gd name="connsiteX3" fmla="*/ 2158004 w 2158004"/>
                    <a:gd name="connsiteY3" fmla="*/ 435135 h 844088"/>
                    <a:gd name="connsiteX4" fmla="*/ 1669707 w 2158004"/>
                    <a:gd name="connsiteY4" fmla="*/ 827739 h 844088"/>
                    <a:gd name="connsiteX5" fmla="*/ 1340098 w 2158004"/>
                    <a:gd name="connsiteY5" fmla="*/ 844088 h 844088"/>
                    <a:gd name="connsiteX6" fmla="*/ 0 w 2158004"/>
                    <a:gd name="connsiteY6" fmla="*/ 844088 h 844088"/>
                    <a:gd name="connsiteX7" fmla="*/ 0 w 2158004"/>
                    <a:gd name="connsiteY7" fmla="*/ 26181 h 844088"/>
                    <a:gd name="connsiteX0" fmla="*/ 0 w 2158004"/>
                    <a:gd name="connsiteY0" fmla="*/ 0 h 817907"/>
                    <a:gd name="connsiteX1" fmla="*/ 1340098 w 2158004"/>
                    <a:gd name="connsiteY1" fmla="*/ 0 h 817907"/>
                    <a:gd name="connsiteX2" fmla="*/ 1701605 w 2158004"/>
                    <a:gd name="connsiteY2" fmla="*/ 5716 h 817907"/>
                    <a:gd name="connsiteX3" fmla="*/ 2158004 w 2158004"/>
                    <a:gd name="connsiteY3" fmla="*/ 408954 h 817907"/>
                    <a:gd name="connsiteX4" fmla="*/ 1669707 w 2158004"/>
                    <a:gd name="connsiteY4" fmla="*/ 801558 h 817907"/>
                    <a:gd name="connsiteX5" fmla="*/ 1340098 w 2158004"/>
                    <a:gd name="connsiteY5" fmla="*/ 817907 h 817907"/>
                    <a:gd name="connsiteX6" fmla="*/ 0 w 2158004"/>
                    <a:gd name="connsiteY6" fmla="*/ 817907 h 817907"/>
                    <a:gd name="connsiteX7" fmla="*/ 0 w 2158004"/>
                    <a:gd name="connsiteY7" fmla="*/ 0 h 817907"/>
                    <a:gd name="connsiteX0" fmla="*/ 0 w 2019780"/>
                    <a:gd name="connsiteY0" fmla="*/ 0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0 w 2019780"/>
                    <a:gd name="connsiteY7" fmla="*/ 0 h 817907"/>
                    <a:gd name="connsiteX0" fmla="*/ 42531 w 2019780"/>
                    <a:gd name="connsiteY0" fmla="*/ 329610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42531 w 2019780"/>
                    <a:gd name="connsiteY7" fmla="*/ 329610 h 817907"/>
                    <a:gd name="connsiteX0" fmla="*/ 0 w 2030412"/>
                    <a:gd name="connsiteY0" fmla="*/ 31898 h 817907"/>
                    <a:gd name="connsiteX1" fmla="*/ 1350730 w 2030412"/>
                    <a:gd name="connsiteY1" fmla="*/ 0 h 817907"/>
                    <a:gd name="connsiteX2" fmla="*/ 1712237 w 2030412"/>
                    <a:gd name="connsiteY2" fmla="*/ 5716 h 817907"/>
                    <a:gd name="connsiteX3" fmla="*/ 2030412 w 2030412"/>
                    <a:gd name="connsiteY3" fmla="*/ 398321 h 817907"/>
                    <a:gd name="connsiteX4" fmla="*/ 1680339 w 2030412"/>
                    <a:gd name="connsiteY4" fmla="*/ 801558 h 817907"/>
                    <a:gd name="connsiteX5" fmla="*/ 1350730 w 2030412"/>
                    <a:gd name="connsiteY5" fmla="*/ 817907 h 817907"/>
                    <a:gd name="connsiteX6" fmla="*/ 10632 w 2030412"/>
                    <a:gd name="connsiteY6" fmla="*/ 817907 h 817907"/>
                    <a:gd name="connsiteX7" fmla="*/ 0 w 2030412"/>
                    <a:gd name="connsiteY7" fmla="*/ 31898 h 817907"/>
                    <a:gd name="connsiteX0" fmla="*/ 10634 w 2019780"/>
                    <a:gd name="connsiteY0" fmla="*/ 10633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10634 w 2019780"/>
                    <a:gd name="connsiteY7" fmla="*/ 10633 h 81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9780" h="817907">
                      <a:moveTo>
                        <a:pt x="10634" y="10633"/>
                      </a:moveTo>
                      <a:lnTo>
                        <a:pt x="1340098" y="0"/>
                      </a:lnTo>
                      <a:lnTo>
                        <a:pt x="1701605" y="5716"/>
                      </a:lnTo>
                      <a:lnTo>
                        <a:pt x="2019780" y="398321"/>
                      </a:lnTo>
                      <a:lnTo>
                        <a:pt x="1669707" y="801558"/>
                      </a:lnTo>
                      <a:lnTo>
                        <a:pt x="1340098" y="817907"/>
                      </a:lnTo>
                      <a:lnTo>
                        <a:pt x="0" y="817907"/>
                      </a:lnTo>
                      <a:lnTo>
                        <a:pt x="10634" y="106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US" sz="1400" dirty="0"/>
                    <a:t>Devops Pipeline Setup</a:t>
                  </a:r>
                  <a:endParaRPr lang="en-IN" sz="1400" dirty="0"/>
                </a:p>
              </p:txBody>
            </p:sp>
          </p:grpSp>
          <p:sp>
            <p:nvSpPr>
              <p:cNvPr id="69" name="Arrow: Right 40">
                <a:extLst>
                  <a:ext uri="{FF2B5EF4-FFF2-40B4-BE49-F238E27FC236}">
                    <a16:creationId xmlns:a16="http://schemas.microsoft.com/office/drawing/2014/main" id="{1FB05963-EDE6-4E14-90B4-E273D821D1A8}"/>
                  </a:ext>
                </a:extLst>
              </p:cNvPr>
              <p:cNvSpPr/>
              <p:nvPr/>
            </p:nvSpPr>
            <p:spPr>
              <a:xfrm>
                <a:off x="1120511" y="413683"/>
                <a:ext cx="1554996" cy="1081505"/>
              </a:xfrm>
              <a:custGeom>
                <a:avLst/>
                <a:gdLst>
                  <a:gd name="connsiteX0" fmla="*/ 0 w 2117878"/>
                  <a:gd name="connsiteY0" fmla="*/ 511613 h 2046452"/>
                  <a:gd name="connsiteX1" fmla="*/ 1094652 w 2117878"/>
                  <a:gd name="connsiteY1" fmla="*/ 511613 h 2046452"/>
                  <a:gd name="connsiteX2" fmla="*/ 1094652 w 2117878"/>
                  <a:gd name="connsiteY2" fmla="*/ 0 h 2046452"/>
                  <a:gd name="connsiteX3" fmla="*/ 2117878 w 2117878"/>
                  <a:gd name="connsiteY3" fmla="*/ 1023226 h 2046452"/>
                  <a:gd name="connsiteX4" fmla="*/ 1094652 w 2117878"/>
                  <a:gd name="connsiteY4" fmla="*/ 2046452 h 2046452"/>
                  <a:gd name="connsiteX5" fmla="*/ 1094652 w 2117878"/>
                  <a:gd name="connsiteY5" fmla="*/ 1534839 h 2046452"/>
                  <a:gd name="connsiteX6" fmla="*/ 0 w 2117878"/>
                  <a:gd name="connsiteY6" fmla="*/ 1534839 h 2046452"/>
                  <a:gd name="connsiteX7" fmla="*/ 0 w 2117878"/>
                  <a:gd name="connsiteY7" fmla="*/ 511613 h 2046452"/>
                  <a:gd name="connsiteX0" fmla="*/ 0 w 2117878"/>
                  <a:gd name="connsiteY0" fmla="*/ 1250 h 1536089"/>
                  <a:gd name="connsiteX1" fmla="*/ 1094652 w 2117878"/>
                  <a:gd name="connsiteY1" fmla="*/ 1250 h 1536089"/>
                  <a:gd name="connsiteX2" fmla="*/ 1562484 w 2117878"/>
                  <a:gd name="connsiteY2" fmla="*/ 0 h 1536089"/>
                  <a:gd name="connsiteX3" fmla="*/ 2117878 w 2117878"/>
                  <a:gd name="connsiteY3" fmla="*/ 512863 h 1536089"/>
                  <a:gd name="connsiteX4" fmla="*/ 1094652 w 2117878"/>
                  <a:gd name="connsiteY4" fmla="*/ 1536089 h 1536089"/>
                  <a:gd name="connsiteX5" fmla="*/ 1094652 w 2117878"/>
                  <a:gd name="connsiteY5" fmla="*/ 1024476 h 1536089"/>
                  <a:gd name="connsiteX6" fmla="*/ 0 w 2117878"/>
                  <a:gd name="connsiteY6" fmla="*/ 1024476 h 1536089"/>
                  <a:gd name="connsiteX7" fmla="*/ 0 w 2117878"/>
                  <a:gd name="connsiteY7" fmla="*/ 1250 h 1536089"/>
                  <a:gd name="connsiteX0" fmla="*/ 0 w 2117878"/>
                  <a:gd name="connsiteY0" fmla="*/ 1250 h 1025726"/>
                  <a:gd name="connsiteX1" fmla="*/ 1094652 w 2117878"/>
                  <a:gd name="connsiteY1" fmla="*/ 1250 h 1025726"/>
                  <a:gd name="connsiteX2" fmla="*/ 1562484 w 2117878"/>
                  <a:gd name="connsiteY2" fmla="*/ 0 h 1025726"/>
                  <a:gd name="connsiteX3" fmla="*/ 2117878 w 2117878"/>
                  <a:gd name="connsiteY3" fmla="*/ 512863 h 1025726"/>
                  <a:gd name="connsiteX4" fmla="*/ 1466792 w 2117878"/>
                  <a:gd name="connsiteY4" fmla="*/ 1025726 h 1025726"/>
                  <a:gd name="connsiteX5" fmla="*/ 1094652 w 2117878"/>
                  <a:gd name="connsiteY5" fmla="*/ 1024476 h 1025726"/>
                  <a:gd name="connsiteX6" fmla="*/ 0 w 2117878"/>
                  <a:gd name="connsiteY6" fmla="*/ 1024476 h 1025726"/>
                  <a:gd name="connsiteX7" fmla="*/ 0 w 2117878"/>
                  <a:gd name="connsiteY7" fmla="*/ 1250 h 102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7878" h="1025726">
                    <a:moveTo>
                      <a:pt x="0" y="1250"/>
                    </a:moveTo>
                    <a:lnTo>
                      <a:pt x="1094652" y="1250"/>
                    </a:lnTo>
                    <a:lnTo>
                      <a:pt x="1562484" y="0"/>
                    </a:lnTo>
                    <a:lnTo>
                      <a:pt x="2117878" y="512863"/>
                    </a:lnTo>
                    <a:lnTo>
                      <a:pt x="1466792" y="1025726"/>
                    </a:lnTo>
                    <a:lnTo>
                      <a:pt x="1094652" y="1024476"/>
                    </a:lnTo>
                    <a:lnTo>
                      <a:pt x="0" y="1024476"/>
                    </a:lnTo>
                    <a:lnTo>
                      <a:pt x="0" y="12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400" dirty="0"/>
                  <a:t>Infra Setup</a:t>
                </a:r>
                <a:endParaRPr lang="en-IN" sz="1400" dirty="0"/>
              </a:p>
            </p:txBody>
          </p:sp>
          <p:sp>
            <p:nvSpPr>
              <p:cNvPr id="70" name="Arrow: Right 42">
                <a:extLst>
                  <a:ext uri="{FF2B5EF4-FFF2-40B4-BE49-F238E27FC236}">
                    <a16:creationId xmlns:a16="http://schemas.microsoft.com/office/drawing/2014/main" id="{40190626-3DD3-498B-A3A6-2C383573E7B3}"/>
                  </a:ext>
                </a:extLst>
              </p:cNvPr>
              <p:cNvSpPr/>
              <p:nvPr/>
            </p:nvSpPr>
            <p:spPr>
              <a:xfrm>
                <a:off x="2710627" y="413683"/>
                <a:ext cx="1554996" cy="1081505"/>
              </a:xfrm>
              <a:custGeom>
                <a:avLst/>
                <a:gdLst>
                  <a:gd name="connsiteX0" fmla="*/ 0 w 1479897"/>
                  <a:gd name="connsiteY0" fmla="*/ 509714 h 2038854"/>
                  <a:gd name="connsiteX1" fmla="*/ 739949 w 1479897"/>
                  <a:gd name="connsiteY1" fmla="*/ 509714 h 2038854"/>
                  <a:gd name="connsiteX2" fmla="*/ 739949 w 1479897"/>
                  <a:gd name="connsiteY2" fmla="*/ 0 h 2038854"/>
                  <a:gd name="connsiteX3" fmla="*/ 1479897 w 1479897"/>
                  <a:gd name="connsiteY3" fmla="*/ 1019427 h 2038854"/>
                  <a:gd name="connsiteX4" fmla="*/ 739949 w 1479897"/>
                  <a:gd name="connsiteY4" fmla="*/ 2038854 h 2038854"/>
                  <a:gd name="connsiteX5" fmla="*/ 739949 w 1479897"/>
                  <a:gd name="connsiteY5" fmla="*/ 1529141 h 2038854"/>
                  <a:gd name="connsiteX6" fmla="*/ 0 w 1479897"/>
                  <a:gd name="connsiteY6" fmla="*/ 1529141 h 2038854"/>
                  <a:gd name="connsiteX7" fmla="*/ 0 w 1479897"/>
                  <a:gd name="connsiteY7" fmla="*/ 509714 h 2038854"/>
                  <a:gd name="connsiteX0" fmla="*/ 0 w 1479897"/>
                  <a:gd name="connsiteY0" fmla="*/ 0 h 1529140"/>
                  <a:gd name="connsiteX1" fmla="*/ 739949 w 1479897"/>
                  <a:gd name="connsiteY1" fmla="*/ 0 h 1529140"/>
                  <a:gd name="connsiteX2" fmla="*/ 1058925 w 1479897"/>
                  <a:gd name="connsiteY2" fmla="*/ 649 h 1529140"/>
                  <a:gd name="connsiteX3" fmla="*/ 1479897 w 1479897"/>
                  <a:gd name="connsiteY3" fmla="*/ 509713 h 1529140"/>
                  <a:gd name="connsiteX4" fmla="*/ 739949 w 1479897"/>
                  <a:gd name="connsiteY4" fmla="*/ 1529140 h 1529140"/>
                  <a:gd name="connsiteX5" fmla="*/ 739949 w 1479897"/>
                  <a:gd name="connsiteY5" fmla="*/ 1019427 h 1529140"/>
                  <a:gd name="connsiteX6" fmla="*/ 0 w 1479897"/>
                  <a:gd name="connsiteY6" fmla="*/ 1019427 h 1529140"/>
                  <a:gd name="connsiteX7" fmla="*/ 0 w 1479897"/>
                  <a:gd name="connsiteY7" fmla="*/ 0 h 1529140"/>
                  <a:gd name="connsiteX0" fmla="*/ 0 w 1479897"/>
                  <a:gd name="connsiteY0" fmla="*/ 0 h 1019427"/>
                  <a:gd name="connsiteX1" fmla="*/ 739949 w 1479897"/>
                  <a:gd name="connsiteY1" fmla="*/ 0 h 1019427"/>
                  <a:gd name="connsiteX2" fmla="*/ 1058925 w 1479897"/>
                  <a:gd name="connsiteY2" fmla="*/ 649 h 1019427"/>
                  <a:gd name="connsiteX3" fmla="*/ 1479897 w 1479897"/>
                  <a:gd name="connsiteY3" fmla="*/ 509713 h 1019427"/>
                  <a:gd name="connsiteX4" fmla="*/ 1058926 w 1479897"/>
                  <a:gd name="connsiteY4" fmla="*/ 997512 h 1019427"/>
                  <a:gd name="connsiteX5" fmla="*/ 739949 w 1479897"/>
                  <a:gd name="connsiteY5" fmla="*/ 1019427 h 1019427"/>
                  <a:gd name="connsiteX6" fmla="*/ 0 w 1479897"/>
                  <a:gd name="connsiteY6" fmla="*/ 1019427 h 1019427"/>
                  <a:gd name="connsiteX7" fmla="*/ 0 w 1479897"/>
                  <a:gd name="connsiteY7" fmla="*/ 0 h 1019427"/>
                  <a:gd name="connsiteX0" fmla="*/ 0 w 1479897"/>
                  <a:gd name="connsiteY0" fmla="*/ 0 h 1033839"/>
                  <a:gd name="connsiteX1" fmla="*/ 739949 w 1479897"/>
                  <a:gd name="connsiteY1" fmla="*/ 0 h 1033839"/>
                  <a:gd name="connsiteX2" fmla="*/ 1058925 w 1479897"/>
                  <a:gd name="connsiteY2" fmla="*/ 649 h 1033839"/>
                  <a:gd name="connsiteX3" fmla="*/ 1479897 w 1479897"/>
                  <a:gd name="connsiteY3" fmla="*/ 509713 h 1033839"/>
                  <a:gd name="connsiteX4" fmla="*/ 1058926 w 1479897"/>
                  <a:gd name="connsiteY4" fmla="*/ 997512 h 1033839"/>
                  <a:gd name="connsiteX5" fmla="*/ 739949 w 1479897"/>
                  <a:gd name="connsiteY5" fmla="*/ 1019427 h 1033839"/>
                  <a:gd name="connsiteX6" fmla="*/ 0 w 1479897"/>
                  <a:gd name="connsiteY6" fmla="*/ 1019427 h 1033839"/>
                  <a:gd name="connsiteX7" fmla="*/ 0 w 1479897"/>
                  <a:gd name="connsiteY7" fmla="*/ 0 h 1033839"/>
                  <a:gd name="connsiteX0" fmla="*/ 0 w 1479897"/>
                  <a:gd name="connsiteY0" fmla="*/ 0 h 1033839"/>
                  <a:gd name="connsiteX1" fmla="*/ 739949 w 1479897"/>
                  <a:gd name="connsiteY1" fmla="*/ 0 h 1033839"/>
                  <a:gd name="connsiteX2" fmla="*/ 1058925 w 1479897"/>
                  <a:gd name="connsiteY2" fmla="*/ 649 h 1033839"/>
                  <a:gd name="connsiteX3" fmla="*/ 1479897 w 1479897"/>
                  <a:gd name="connsiteY3" fmla="*/ 509713 h 1033839"/>
                  <a:gd name="connsiteX4" fmla="*/ 1058926 w 1479897"/>
                  <a:gd name="connsiteY4" fmla="*/ 997512 h 1033839"/>
                  <a:gd name="connsiteX5" fmla="*/ 739949 w 1479897"/>
                  <a:gd name="connsiteY5" fmla="*/ 1019427 h 1033839"/>
                  <a:gd name="connsiteX6" fmla="*/ 0 w 1479897"/>
                  <a:gd name="connsiteY6" fmla="*/ 1019427 h 1033839"/>
                  <a:gd name="connsiteX7" fmla="*/ 0 w 1479897"/>
                  <a:gd name="connsiteY7" fmla="*/ 0 h 10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9897" h="1033839">
                    <a:moveTo>
                      <a:pt x="0" y="0"/>
                    </a:moveTo>
                    <a:lnTo>
                      <a:pt x="739949" y="0"/>
                    </a:lnTo>
                    <a:lnTo>
                      <a:pt x="1058925" y="649"/>
                    </a:lnTo>
                    <a:lnTo>
                      <a:pt x="1479897" y="509713"/>
                    </a:lnTo>
                    <a:lnTo>
                      <a:pt x="1058926" y="997512"/>
                    </a:lnTo>
                    <a:cubicBezTo>
                      <a:pt x="1048293" y="1068612"/>
                      <a:pt x="846275" y="1012122"/>
                      <a:pt x="739949" y="1019427"/>
                    </a:cubicBezTo>
                    <a:lnTo>
                      <a:pt x="0" y="101942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050" dirty="0"/>
                  <a:t>Team onboard: Common Resource Pool/SAP ARIBA</a:t>
                </a:r>
                <a:endParaRPr lang="en-IN" sz="1050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7D5A41-87A9-4CCB-94AB-21FC65FA75FB}"/>
                </a:ext>
              </a:extLst>
            </p:cNvPr>
            <p:cNvSpPr txBox="1"/>
            <p:nvPr/>
          </p:nvSpPr>
          <p:spPr>
            <a:xfrm>
              <a:off x="492178" y="492508"/>
              <a:ext cx="29664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Planning</a:t>
              </a:r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611D8F4-6D4E-4AD5-8091-C561CD55AC07}"/>
              </a:ext>
            </a:extLst>
          </p:cNvPr>
          <p:cNvGrpSpPr/>
          <p:nvPr/>
        </p:nvGrpSpPr>
        <p:grpSpPr>
          <a:xfrm>
            <a:off x="8849331" y="608218"/>
            <a:ext cx="3130837" cy="2307339"/>
            <a:chOff x="503676" y="472486"/>
            <a:chExt cx="2966484" cy="150993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035A6C8-9B1C-4196-8D11-34CCC020F29F}"/>
                </a:ext>
              </a:extLst>
            </p:cNvPr>
            <p:cNvGrpSpPr/>
            <p:nvPr/>
          </p:nvGrpSpPr>
          <p:grpSpPr>
            <a:xfrm>
              <a:off x="551419" y="741857"/>
              <a:ext cx="2818899" cy="1240564"/>
              <a:chOff x="-711099" y="256001"/>
              <a:chExt cx="3625786" cy="15168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83147-0B02-4AE3-8ADB-F66913D9556D}"/>
                  </a:ext>
                </a:extLst>
              </p:cNvPr>
              <p:cNvGrpSpPr/>
              <p:nvPr/>
            </p:nvGrpSpPr>
            <p:grpSpPr>
              <a:xfrm>
                <a:off x="-711099" y="256001"/>
                <a:ext cx="3625786" cy="1516837"/>
                <a:chOff x="-782649" y="2051735"/>
                <a:chExt cx="4117415" cy="1697255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5AC7C8D-9505-4A2A-831C-4F2D715531CD}"/>
                    </a:ext>
                  </a:extLst>
                </p:cNvPr>
                <p:cNvSpPr/>
                <p:nvPr/>
              </p:nvSpPr>
              <p:spPr>
                <a:xfrm>
                  <a:off x="-782649" y="2051735"/>
                  <a:ext cx="4117415" cy="169725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Arrow: Right 44">
                  <a:extLst>
                    <a:ext uri="{FF2B5EF4-FFF2-40B4-BE49-F238E27FC236}">
                      <a16:creationId xmlns:a16="http://schemas.microsoft.com/office/drawing/2014/main" id="{0A775C11-4C9B-40EA-BEFF-E581338D1C2E}"/>
                    </a:ext>
                  </a:extLst>
                </p:cNvPr>
                <p:cNvSpPr/>
                <p:nvPr/>
              </p:nvSpPr>
              <p:spPr>
                <a:xfrm>
                  <a:off x="-622857" y="2232895"/>
                  <a:ext cx="1873577" cy="1205419"/>
                </a:xfrm>
                <a:custGeom>
                  <a:avLst/>
                  <a:gdLst>
                    <a:gd name="connsiteX0" fmla="*/ 0 w 2158004"/>
                    <a:gd name="connsiteY0" fmla="*/ 408953 h 1635813"/>
                    <a:gd name="connsiteX1" fmla="*/ 1340098 w 2158004"/>
                    <a:gd name="connsiteY1" fmla="*/ 408953 h 1635813"/>
                    <a:gd name="connsiteX2" fmla="*/ 1340098 w 2158004"/>
                    <a:gd name="connsiteY2" fmla="*/ 0 h 1635813"/>
                    <a:gd name="connsiteX3" fmla="*/ 2158004 w 2158004"/>
                    <a:gd name="connsiteY3" fmla="*/ 817907 h 1635813"/>
                    <a:gd name="connsiteX4" fmla="*/ 1340098 w 2158004"/>
                    <a:gd name="connsiteY4" fmla="*/ 1635813 h 1635813"/>
                    <a:gd name="connsiteX5" fmla="*/ 1340098 w 2158004"/>
                    <a:gd name="connsiteY5" fmla="*/ 1226860 h 1635813"/>
                    <a:gd name="connsiteX6" fmla="*/ 0 w 2158004"/>
                    <a:gd name="connsiteY6" fmla="*/ 1226860 h 1635813"/>
                    <a:gd name="connsiteX7" fmla="*/ 0 w 2158004"/>
                    <a:gd name="connsiteY7" fmla="*/ 408953 h 1635813"/>
                    <a:gd name="connsiteX0" fmla="*/ 0 w 2158004"/>
                    <a:gd name="connsiteY0" fmla="*/ 26181 h 1253041"/>
                    <a:gd name="connsiteX1" fmla="*/ 1340098 w 2158004"/>
                    <a:gd name="connsiteY1" fmla="*/ 26181 h 1253041"/>
                    <a:gd name="connsiteX2" fmla="*/ 1701605 w 2158004"/>
                    <a:gd name="connsiteY2" fmla="*/ 0 h 1253041"/>
                    <a:gd name="connsiteX3" fmla="*/ 2158004 w 2158004"/>
                    <a:gd name="connsiteY3" fmla="*/ 435135 h 1253041"/>
                    <a:gd name="connsiteX4" fmla="*/ 1340098 w 2158004"/>
                    <a:gd name="connsiteY4" fmla="*/ 1253041 h 1253041"/>
                    <a:gd name="connsiteX5" fmla="*/ 1340098 w 2158004"/>
                    <a:gd name="connsiteY5" fmla="*/ 844088 h 1253041"/>
                    <a:gd name="connsiteX6" fmla="*/ 0 w 2158004"/>
                    <a:gd name="connsiteY6" fmla="*/ 844088 h 1253041"/>
                    <a:gd name="connsiteX7" fmla="*/ 0 w 2158004"/>
                    <a:gd name="connsiteY7" fmla="*/ 26181 h 1253041"/>
                    <a:gd name="connsiteX0" fmla="*/ 0 w 2158004"/>
                    <a:gd name="connsiteY0" fmla="*/ 26181 h 844088"/>
                    <a:gd name="connsiteX1" fmla="*/ 1340098 w 2158004"/>
                    <a:gd name="connsiteY1" fmla="*/ 26181 h 844088"/>
                    <a:gd name="connsiteX2" fmla="*/ 1701605 w 2158004"/>
                    <a:gd name="connsiteY2" fmla="*/ 0 h 844088"/>
                    <a:gd name="connsiteX3" fmla="*/ 2158004 w 2158004"/>
                    <a:gd name="connsiteY3" fmla="*/ 435135 h 844088"/>
                    <a:gd name="connsiteX4" fmla="*/ 1669707 w 2158004"/>
                    <a:gd name="connsiteY4" fmla="*/ 827739 h 844088"/>
                    <a:gd name="connsiteX5" fmla="*/ 1340098 w 2158004"/>
                    <a:gd name="connsiteY5" fmla="*/ 844088 h 844088"/>
                    <a:gd name="connsiteX6" fmla="*/ 0 w 2158004"/>
                    <a:gd name="connsiteY6" fmla="*/ 844088 h 844088"/>
                    <a:gd name="connsiteX7" fmla="*/ 0 w 2158004"/>
                    <a:gd name="connsiteY7" fmla="*/ 26181 h 844088"/>
                    <a:gd name="connsiteX0" fmla="*/ 0 w 2158004"/>
                    <a:gd name="connsiteY0" fmla="*/ 0 h 817907"/>
                    <a:gd name="connsiteX1" fmla="*/ 1340098 w 2158004"/>
                    <a:gd name="connsiteY1" fmla="*/ 0 h 817907"/>
                    <a:gd name="connsiteX2" fmla="*/ 1701605 w 2158004"/>
                    <a:gd name="connsiteY2" fmla="*/ 5716 h 817907"/>
                    <a:gd name="connsiteX3" fmla="*/ 2158004 w 2158004"/>
                    <a:gd name="connsiteY3" fmla="*/ 408954 h 817907"/>
                    <a:gd name="connsiteX4" fmla="*/ 1669707 w 2158004"/>
                    <a:gd name="connsiteY4" fmla="*/ 801558 h 817907"/>
                    <a:gd name="connsiteX5" fmla="*/ 1340098 w 2158004"/>
                    <a:gd name="connsiteY5" fmla="*/ 817907 h 817907"/>
                    <a:gd name="connsiteX6" fmla="*/ 0 w 2158004"/>
                    <a:gd name="connsiteY6" fmla="*/ 817907 h 817907"/>
                    <a:gd name="connsiteX7" fmla="*/ 0 w 2158004"/>
                    <a:gd name="connsiteY7" fmla="*/ 0 h 817907"/>
                    <a:gd name="connsiteX0" fmla="*/ 0 w 2019780"/>
                    <a:gd name="connsiteY0" fmla="*/ 0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0 w 2019780"/>
                    <a:gd name="connsiteY7" fmla="*/ 0 h 817907"/>
                    <a:gd name="connsiteX0" fmla="*/ 42531 w 2019780"/>
                    <a:gd name="connsiteY0" fmla="*/ 329610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42531 w 2019780"/>
                    <a:gd name="connsiteY7" fmla="*/ 329610 h 817907"/>
                    <a:gd name="connsiteX0" fmla="*/ 0 w 2030412"/>
                    <a:gd name="connsiteY0" fmla="*/ 31898 h 817907"/>
                    <a:gd name="connsiteX1" fmla="*/ 1350730 w 2030412"/>
                    <a:gd name="connsiteY1" fmla="*/ 0 h 817907"/>
                    <a:gd name="connsiteX2" fmla="*/ 1712237 w 2030412"/>
                    <a:gd name="connsiteY2" fmla="*/ 5716 h 817907"/>
                    <a:gd name="connsiteX3" fmla="*/ 2030412 w 2030412"/>
                    <a:gd name="connsiteY3" fmla="*/ 398321 h 817907"/>
                    <a:gd name="connsiteX4" fmla="*/ 1680339 w 2030412"/>
                    <a:gd name="connsiteY4" fmla="*/ 801558 h 817907"/>
                    <a:gd name="connsiteX5" fmla="*/ 1350730 w 2030412"/>
                    <a:gd name="connsiteY5" fmla="*/ 817907 h 817907"/>
                    <a:gd name="connsiteX6" fmla="*/ 10632 w 2030412"/>
                    <a:gd name="connsiteY6" fmla="*/ 817907 h 817907"/>
                    <a:gd name="connsiteX7" fmla="*/ 0 w 2030412"/>
                    <a:gd name="connsiteY7" fmla="*/ 31898 h 817907"/>
                    <a:gd name="connsiteX0" fmla="*/ 10634 w 2019780"/>
                    <a:gd name="connsiteY0" fmla="*/ 10633 h 817907"/>
                    <a:gd name="connsiteX1" fmla="*/ 1340098 w 2019780"/>
                    <a:gd name="connsiteY1" fmla="*/ 0 h 817907"/>
                    <a:gd name="connsiteX2" fmla="*/ 1701605 w 2019780"/>
                    <a:gd name="connsiteY2" fmla="*/ 5716 h 817907"/>
                    <a:gd name="connsiteX3" fmla="*/ 2019780 w 2019780"/>
                    <a:gd name="connsiteY3" fmla="*/ 398321 h 817907"/>
                    <a:gd name="connsiteX4" fmla="*/ 1669707 w 2019780"/>
                    <a:gd name="connsiteY4" fmla="*/ 801558 h 817907"/>
                    <a:gd name="connsiteX5" fmla="*/ 1340098 w 2019780"/>
                    <a:gd name="connsiteY5" fmla="*/ 817907 h 817907"/>
                    <a:gd name="connsiteX6" fmla="*/ 0 w 2019780"/>
                    <a:gd name="connsiteY6" fmla="*/ 817907 h 817907"/>
                    <a:gd name="connsiteX7" fmla="*/ 10634 w 2019780"/>
                    <a:gd name="connsiteY7" fmla="*/ 10633 h 817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9780" h="817907">
                      <a:moveTo>
                        <a:pt x="10634" y="10633"/>
                      </a:moveTo>
                      <a:lnTo>
                        <a:pt x="1340098" y="0"/>
                      </a:lnTo>
                      <a:lnTo>
                        <a:pt x="1701605" y="5716"/>
                      </a:lnTo>
                      <a:lnTo>
                        <a:pt x="2019780" y="398321"/>
                      </a:lnTo>
                      <a:lnTo>
                        <a:pt x="1669707" y="801558"/>
                      </a:lnTo>
                      <a:lnTo>
                        <a:pt x="1340098" y="817907"/>
                      </a:lnTo>
                      <a:lnTo>
                        <a:pt x="0" y="817907"/>
                      </a:lnTo>
                      <a:lnTo>
                        <a:pt x="10634" y="106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US" sz="1400" dirty="0"/>
                    <a:t>Development</a:t>
                  </a:r>
                  <a:endParaRPr lang="en-IN" sz="1400" dirty="0"/>
                </a:p>
              </p:txBody>
            </p:sp>
          </p:grpSp>
          <p:sp>
            <p:nvSpPr>
              <p:cNvPr id="77" name="Arrow: Right 40">
                <a:extLst>
                  <a:ext uri="{FF2B5EF4-FFF2-40B4-BE49-F238E27FC236}">
                    <a16:creationId xmlns:a16="http://schemas.microsoft.com/office/drawing/2014/main" id="{B15E7CBA-118F-4BC4-8BB3-3DDC75CC5C59}"/>
                  </a:ext>
                </a:extLst>
              </p:cNvPr>
              <p:cNvSpPr/>
              <p:nvPr/>
            </p:nvSpPr>
            <p:spPr>
              <a:xfrm>
                <a:off x="1243600" y="413683"/>
                <a:ext cx="1554996" cy="1085727"/>
              </a:xfrm>
              <a:custGeom>
                <a:avLst/>
                <a:gdLst>
                  <a:gd name="connsiteX0" fmla="*/ 0 w 2117878"/>
                  <a:gd name="connsiteY0" fmla="*/ 511613 h 2046452"/>
                  <a:gd name="connsiteX1" fmla="*/ 1094652 w 2117878"/>
                  <a:gd name="connsiteY1" fmla="*/ 511613 h 2046452"/>
                  <a:gd name="connsiteX2" fmla="*/ 1094652 w 2117878"/>
                  <a:gd name="connsiteY2" fmla="*/ 0 h 2046452"/>
                  <a:gd name="connsiteX3" fmla="*/ 2117878 w 2117878"/>
                  <a:gd name="connsiteY3" fmla="*/ 1023226 h 2046452"/>
                  <a:gd name="connsiteX4" fmla="*/ 1094652 w 2117878"/>
                  <a:gd name="connsiteY4" fmla="*/ 2046452 h 2046452"/>
                  <a:gd name="connsiteX5" fmla="*/ 1094652 w 2117878"/>
                  <a:gd name="connsiteY5" fmla="*/ 1534839 h 2046452"/>
                  <a:gd name="connsiteX6" fmla="*/ 0 w 2117878"/>
                  <a:gd name="connsiteY6" fmla="*/ 1534839 h 2046452"/>
                  <a:gd name="connsiteX7" fmla="*/ 0 w 2117878"/>
                  <a:gd name="connsiteY7" fmla="*/ 511613 h 2046452"/>
                  <a:gd name="connsiteX0" fmla="*/ 0 w 2117878"/>
                  <a:gd name="connsiteY0" fmla="*/ 1250 h 1536089"/>
                  <a:gd name="connsiteX1" fmla="*/ 1094652 w 2117878"/>
                  <a:gd name="connsiteY1" fmla="*/ 1250 h 1536089"/>
                  <a:gd name="connsiteX2" fmla="*/ 1562484 w 2117878"/>
                  <a:gd name="connsiteY2" fmla="*/ 0 h 1536089"/>
                  <a:gd name="connsiteX3" fmla="*/ 2117878 w 2117878"/>
                  <a:gd name="connsiteY3" fmla="*/ 512863 h 1536089"/>
                  <a:gd name="connsiteX4" fmla="*/ 1094652 w 2117878"/>
                  <a:gd name="connsiteY4" fmla="*/ 1536089 h 1536089"/>
                  <a:gd name="connsiteX5" fmla="*/ 1094652 w 2117878"/>
                  <a:gd name="connsiteY5" fmla="*/ 1024476 h 1536089"/>
                  <a:gd name="connsiteX6" fmla="*/ 0 w 2117878"/>
                  <a:gd name="connsiteY6" fmla="*/ 1024476 h 1536089"/>
                  <a:gd name="connsiteX7" fmla="*/ 0 w 2117878"/>
                  <a:gd name="connsiteY7" fmla="*/ 1250 h 1536089"/>
                  <a:gd name="connsiteX0" fmla="*/ 0 w 2117878"/>
                  <a:gd name="connsiteY0" fmla="*/ 1250 h 1025726"/>
                  <a:gd name="connsiteX1" fmla="*/ 1094652 w 2117878"/>
                  <a:gd name="connsiteY1" fmla="*/ 1250 h 1025726"/>
                  <a:gd name="connsiteX2" fmla="*/ 1562484 w 2117878"/>
                  <a:gd name="connsiteY2" fmla="*/ 0 h 1025726"/>
                  <a:gd name="connsiteX3" fmla="*/ 2117878 w 2117878"/>
                  <a:gd name="connsiteY3" fmla="*/ 512863 h 1025726"/>
                  <a:gd name="connsiteX4" fmla="*/ 1466792 w 2117878"/>
                  <a:gd name="connsiteY4" fmla="*/ 1025726 h 1025726"/>
                  <a:gd name="connsiteX5" fmla="*/ 1094652 w 2117878"/>
                  <a:gd name="connsiteY5" fmla="*/ 1024476 h 1025726"/>
                  <a:gd name="connsiteX6" fmla="*/ 0 w 2117878"/>
                  <a:gd name="connsiteY6" fmla="*/ 1024476 h 1025726"/>
                  <a:gd name="connsiteX7" fmla="*/ 0 w 2117878"/>
                  <a:gd name="connsiteY7" fmla="*/ 1250 h 1025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7878" h="1025726">
                    <a:moveTo>
                      <a:pt x="0" y="1250"/>
                    </a:moveTo>
                    <a:lnTo>
                      <a:pt x="1094652" y="1250"/>
                    </a:lnTo>
                    <a:lnTo>
                      <a:pt x="1562484" y="0"/>
                    </a:lnTo>
                    <a:lnTo>
                      <a:pt x="2117878" y="512863"/>
                    </a:lnTo>
                    <a:lnTo>
                      <a:pt x="1466792" y="1025726"/>
                    </a:lnTo>
                    <a:lnTo>
                      <a:pt x="1094652" y="1024476"/>
                    </a:lnTo>
                    <a:lnTo>
                      <a:pt x="0" y="1024476"/>
                    </a:lnTo>
                    <a:lnTo>
                      <a:pt x="0" y="125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400" dirty="0"/>
                  <a:t>Jira &amp; Kendis Setup</a:t>
                </a:r>
                <a:endParaRPr lang="en-IN" sz="1400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E5AA217-F246-4C26-B450-4F1D1B9DCF28}"/>
                </a:ext>
              </a:extLst>
            </p:cNvPr>
            <p:cNvSpPr txBox="1"/>
            <p:nvPr/>
          </p:nvSpPr>
          <p:spPr>
            <a:xfrm>
              <a:off x="503676" y="472486"/>
              <a:ext cx="29664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Execution</a:t>
              </a:r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82540CB-AD99-475E-9CEE-9DD57ADF30B5}"/>
              </a:ext>
            </a:extLst>
          </p:cNvPr>
          <p:cNvGrpSpPr/>
          <p:nvPr/>
        </p:nvGrpSpPr>
        <p:grpSpPr>
          <a:xfrm>
            <a:off x="8563269" y="3693912"/>
            <a:ext cx="3379598" cy="2156285"/>
            <a:chOff x="551419" y="729616"/>
            <a:chExt cx="3011356" cy="143443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7233C60-B11F-4A8C-8D3B-FB3CCAE17E96}"/>
                </a:ext>
              </a:extLst>
            </p:cNvPr>
            <p:cNvGrpSpPr/>
            <p:nvPr/>
          </p:nvGrpSpPr>
          <p:grpSpPr>
            <a:xfrm>
              <a:off x="551419" y="1066192"/>
              <a:ext cx="2818899" cy="1097863"/>
              <a:chOff x="-711099" y="652565"/>
              <a:chExt cx="3625786" cy="1342357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5E31B3E-4429-4279-9EB0-493FE0D46F35}"/>
                  </a:ext>
                </a:extLst>
              </p:cNvPr>
              <p:cNvGrpSpPr/>
              <p:nvPr/>
            </p:nvGrpSpPr>
            <p:grpSpPr>
              <a:xfrm>
                <a:off x="-711099" y="652565"/>
                <a:ext cx="3625786" cy="1342357"/>
                <a:chOff x="-782649" y="2495467"/>
                <a:chExt cx="4117415" cy="1502021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6D7DEE6-A3B6-4AC2-B32F-D1A250D2DB28}"/>
                    </a:ext>
                  </a:extLst>
                </p:cNvPr>
                <p:cNvSpPr/>
                <p:nvPr/>
              </p:nvSpPr>
              <p:spPr>
                <a:xfrm>
                  <a:off x="-782649" y="2495467"/>
                  <a:ext cx="4117415" cy="15020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Arrow: Right 44">
                  <a:extLst>
                    <a:ext uri="{FF2B5EF4-FFF2-40B4-BE49-F238E27FC236}">
                      <a16:creationId xmlns:a16="http://schemas.microsoft.com/office/drawing/2014/main" id="{4F8FC961-61CF-40AC-AB74-C8E276E0F369}"/>
                    </a:ext>
                  </a:extLst>
                </p:cNvPr>
                <p:cNvSpPr/>
                <p:nvPr/>
              </p:nvSpPr>
              <p:spPr>
                <a:xfrm>
                  <a:off x="-622857" y="2693664"/>
                  <a:ext cx="1873577" cy="999021"/>
                </a:xfrm>
                <a:custGeom>
                  <a:avLst/>
                  <a:gdLst>
                    <a:gd name="connsiteX0" fmla="*/ 0 w 1282704"/>
                    <a:gd name="connsiteY0" fmla="*/ 713633 h 1427265"/>
                    <a:gd name="connsiteX1" fmla="*/ 641352 w 1282704"/>
                    <a:gd name="connsiteY1" fmla="*/ 0 h 1427265"/>
                    <a:gd name="connsiteX2" fmla="*/ 641352 w 1282704"/>
                    <a:gd name="connsiteY2" fmla="*/ 356816 h 1427265"/>
                    <a:gd name="connsiteX3" fmla="*/ 1282704 w 1282704"/>
                    <a:gd name="connsiteY3" fmla="*/ 356816 h 1427265"/>
                    <a:gd name="connsiteX4" fmla="*/ 1282704 w 1282704"/>
                    <a:gd name="connsiteY4" fmla="*/ 1070449 h 1427265"/>
                    <a:gd name="connsiteX5" fmla="*/ 641352 w 1282704"/>
                    <a:gd name="connsiteY5" fmla="*/ 1070449 h 1427265"/>
                    <a:gd name="connsiteX6" fmla="*/ 641352 w 1282704"/>
                    <a:gd name="connsiteY6" fmla="*/ 1427265 h 1427265"/>
                    <a:gd name="connsiteX7" fmla="*/ 0 w 1282704"/>
                    <a:gd name="connsiteY7" fmla="*/ 713633 h 1427265"/>
                    <a:gd name="connsiteX0" fmla="*/ 0 w 1282704"/>
                    <a:gd name="connsiteY0" fmla="*/ 373392 h 1087024"/>
                    <a:gd name="connsiteX1" fmla="*/ 471231 w 1282704"/>
                    <a:gd name="connsiteY1" fmla="*/ 0 h 1087024"/>
                    <a:gd name="connsiteX2" fmla="*/ 641352 w 1282704"/>
                    <a:gd name="connsiteY2" fmla="*/ 16575 h 1087024"/>
                    <a:gd name="connsiteX3" fmla="*/ 1282704 w 1282704"/>
                    <a:gd name="connsiteY3" fmla="*/ 16575 h 1087024"/>
                    <a:gd name="connsiteX4" fmla="*/ 1282704 w 1282704"/>
                    <a:gd name="connsiteY4" fmla="*/ 730208 h 1087024"/>
                    <a:gd name="connsiteX5" fmla="*/ 641352 w 1282704"/>
                    <a:gd name="connsiteY5" fmla="*/ 730208 h 1087024"/>
                    <a:gd name="connsiteX6" fmla="*/ 641352 w 1282704"/>
                    <a:gd name="connsiteY6" fmla="*/ 1087024 h 1087024"/>
                    <a:gd name="connsiteX7" fmla="*/ 0 w 1282704"/>
                    <a:gd name="connsiteY7" fmla="*/ 373392 h 1087024"/>
                    <a:gd name="connsiteX0" fmla="*/ 0 w 1282704"/>
                    <a:gd name="connsiteY0" fmla="*/ 373392 h 757415"/>
                    <a:gd name="connsiteX1" fmla="*/ 471231 w 1282704"/>
                    <a:gd name="connsiteY1" fmla="*/ 0 h 757415"/>
                    <a:gd name="connsiteX2" fmla="*/ 641352 w 1282704"/>
                    <a:gd name="connsiteY2" fmla="*/ 16575 h 757415"/>
                    <a:gd name="connsiteX3" fmla="*/ 1282704 w 1282704"/>
                    <a:gd name="connsiteY3" fmla="*/ 16575 h 757415"/>
                    <a:gd name="connsiteX4" fmla="*/ 1282704 w 1282704"/>
                    <a:gd name="connsiteY4" fmla="*/ 730208 h 757415"/>
                    <a:gd name="connsiteX5" fmla="*/ 641352 w 1282704"/>
                    <a:gd name="connsiteY5" fmla="*/ 730208 h 757415"/>
                    <a:gd name="connsiteX6" fmla="*/ 471231 w 1282704"/>
                    <a:gd name="connsiteY6" fmla="*/ 757415 h 757415"/>
                    <a:gd name="connsiteX7" fmla="*/ 0 w 1282704"/>
                    <a:gd name="connsiteY7" fmla="*/ 373392 h 757415"/>
                    <a:gd name="connsiteX0" fmla="*/ 0 w 1282704"/>
                    <a:gd name="connsiteY0" fmla="*/ 373392 h 730208"/>
                    <a:gd name="connsiteX1" fmla="*/ 471231 w 1282704"/>
                    <a:gd name="connsiteY1" fmla="*/ 0 h 730208"/>
                    <a:gd name="connsiteX2" fmla="*/ 641352 w 1282704"/>
                    <a:gd name="connsiteY2" fmla="*/ 16575 h 730208"/>
                    <a:gd name="connsiteX3" fmla="*/ 1282704 w 1282704"/>
                    <a:gd name="connsiteY3" fmla="*/ 16575 h 730208"/>
                    <a:gd name="connsiteX4" fmla="*/ 1282704 w 1282704"/>
                    <a:gd name="connsiteY4" fmla="*/ 730208 h 730208"/>
                    <a:gd name="connsiteX5" fmla="*/ 641352 w 1282704"/>
                    <a:gd name="connsiteY5" fmla="*/ 730208 h 730208"/>
                    <a:gd name="connsiteX6" fmla="*/ 449966 w 1282704"/>
                    <a:gd name="connsiteY6" fmla="*/ 714884 h 730208"/>
                    <a:gd name="connsiteX7" fmla="*/ 0 w 1282704"/>
                    <a:gd name="connsiteY7" fmla="*/ 373392 h 73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2704" h="730208">
                      <a:moveTo>
                        <a:pt x="0" y="373392"/>
                      </a:moveTo>
                      <a:lnTo>
                        <a:pt x="471231" y="0"/>
                      </a:lnTo>
                      <a:lnTo>
                        <a:pt x="641352" y="16575"/>
                      </a:lnTo>
                      <a:lnTo>
                        <a:pt x="1282704" y="16575"/>
                      </a:lnTo>
                      <a:lnTo>
                        <a:pt x="1282704" y="730208"/>
                      </a:lnTo>
                      <a:lnTo>
                        <a:pt x="641352" y="730208"/>
                      </a:lnTo>
                      <a:lnTo>
                        <a:pt x="449966" y="714884"/>
                      </a:lnTo>
                      <a:lnTo>
                        <a:pt x="0" y="373392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r"/>
                  <a:r>
                    <a:rPr lang="en-US" sz="1400" dirty="0"/>
                    <a:t>Quality Assurance (QA)</a:t>
                  </a:r>
                  <a:endParaRPr lang="en-IN" sz="1400" dirty="0"/>
                </a:p>
              </p:txBody>
            </p:sp>
          </p:grpSp>
          <p:sp>
            <p:nvSpPr>
              <p:cNvPr id="85" name="Arrow: Right 40">
                <a:extLst>
                  <a:ext uri="{FF2B5EF4-FFF2-40B4-BE49-F238E27FC236}">
                    <a16:creationId xmlns:a16="http://schemas.microsoft.com/office/drawing/2014/main" id="{C594163F-B88E-4188-B2F3-69EACE143C21}"/>
                  </a:ext>
                </a:extLst>
              </p:cNvPr>
              <p:cNvSpPr/>
              <p:nvPr/>
            </p:nvSpPr>
            <p:spPr>
              <a:xfrm>
                <a:off x="1234394" y="829695"/>
                <a:ext cx="1492839" cy="892824"/>
              </a:xfrm>
              <a:custGeom>
                <a:avLst/>
                <a:gdLst>
                  <a:gd name="connsiteX0" fmla="*/ 0 w 1208945"/>
                  <a:gd name="connsiteY0" fmla="*/ 713633 h 1427265"/>
                  <a:gd name="connsiteX1" fmla="*/ 604473 w 1208945"/>
                  <a:gd name="connsiteY1" fmla="*/ 0 h 1427265"/>
                  <a:gd name="connsiteX2" fmla="*/ 604473 w 1208945"/>
                  <a:gd name="connsiteY2" fmla="*/ 356816 h 1427265"/>
                  <a:gd name="connsiteX3" fmla="*/ 1208945 w 1208945"/>
                  <a:gd name="connsiteY3" fmla="*/ 356816 h 1427265"/>
                  <a:gd name="connsiteX4" fmla="*/ 1208945 w 1208945"/>
                  <a:gd name="connsiteY4" fmla="*/ 1070449 h 1427265"/>
                  <a:gd name="connsiteX5" fmla="*/ 604473 w 1208945"/>
                  <a:gd name="connsiteY5" fmla="*/ 1070449 h 1427265"/>
                  <a:gd name="connsiteX6" fmla="*/ 604473 w 1208945"/>
                  <a:gd name="connsiteY6" fmla="*/ 1427265 h 1427265"/>
                  <a:gd name="connsiteX7" fmla="*/ 0 w 1208945"/>
                  <a:gd name="connsiteY7" fmla="*/ 713633 h 1427265"/>
                  <a:gd name="connsiteX0" fmla="*/ 0 w 1208945"/>
                  <a:gd name="connsiteY0" fmla="*/ 373391 h 1087023"/>
                  <a:gd name="connsiteX1" fmla="*/ 444985 w 1208945"/>
                  <a:gd name="connsiteY1" fmla="*/ 0 h 1087023"/>
                  <a:gd name="connsiteX2" fmla="*/ 604473 w 1208945"/>
                  <a:gd name="connsiteY2" fmla="*/ 16574 h 1087023"/>
                  <a:gd name="connsiteX3" fmla="*/ 1208945 w 1208945"/>
                  <a:gd name="connsiteY3" fmla="*/ 16574 h 1087023"/>
                  <a:gd name="connsiteX4" fmla="*/ 1208945 w 1208945"/>
                  <a:gd name="connsiteY4" fmla="*/ 730207 h 1087023"/>
                  <a:gd name="connsiteX5" fmla="*/ 604473 w 1208945"/>
                  <a:gd name="connsiteY5" fmla="*/ 730207 h 1087023"/>
                  <a:gd name="connsiteX6" fmla="*/ 604473 w 1208945"/>
                  <a:gd name="connsiteY6" fmla="*/ 1087023 h 1087023"/>
                  <a:gd name="connsiteX7" fmla="*/ 0 w 1208945"/>
                  <a:gd name="connsiteY7" fmla="*/ 373391 h 1087023"/>
                  <a:gd name="connsiteX0" fmla="*/ 0 w 1208945"/>
                  <a:gd name="connsiteY0" fmla="*/ 373391 h 778679"/>
                  <a:gd name="connsiteX1" fmla="*/ 444985 w 1208945"/>
                  <a:gd name="connsiteY1" fmla="*/ 0 h 778679"/>
                  <a:gd name="connsiteX2" fmla="*/ 604473 w 1208945"/>
                  <a:gd name="connsiteY2" fmla="*/ 16574 h 778679"/>
                  <a:gd name="connsiteX3" fmla="*/ 1208945 w 1208945"/>
                  <a:gd name="connsiteY3" fmla="*/ 16574 h 778679"/>
                  <a:gd name="connsiteX4" fmla="*/ 1208945 w 1208945"/>
                  <a:gd name="connsiteY4" fmla="*/ 730207 h 778679"/>
                  <a:gd name="connsiteX5" fmla="*/ 604473 w 1208945"/>
                  <a:gd name="connsiteY5" fmla="*/ 730207 h 778679"/>
                  <a:gd name="connsiteX6" fmla="*/ 519413 w 1208945"/>
                  <a:gd name="connsiteY6" fmla="*/ 778679 h 778679"/>
                  <a:gd name="connsiteX7" fmla="*/ 0 w 1208945"/>
                  <a:gd name="connsiteY7" fmla="*/ 373391 h 778679"/>
                  <a:gd name="connsiteX0" fmla="*/ 0 w 1208945"/>
                  <a:gd name="connsiteY0" fmla="*/ 373391 h 730207"/>
                  <a:gd name="connsiteX1" fmla="*/ 444985 w 1208945"/>
                  <a:gd name="connsiteY1" fmla="*/ 0 h 730207"/>
                  <a:gd name="connsiteX2" fmla="*/ 604473 w 1208945"/>
                  <a:gd name="connsiteY2" fmla="*/ 16574 h 730207"/>
                  <a:gd name="connsiteX3" fmla="*/ 1208945 w 1208945"/>
                  <a:gd name="connsiteY3" fmla="*/ 16574 h 730207"/>
                  <a:gd name="connsiteX4" fmla="*/ 1208945 w 1208945"/>
                  <a:gd name="connsiteY4" fmla="*/ 730207 h 730207"/>
                  <a:gd name="connsiteX5" fmla="*/ 604473 w 1208945"/>
                  <a:gd name="connsiteY5" fmla="*/ 730207 h 730207"/>
                  <a:gd name="connsiteX6" fmla="*/ 487515 w 1208945"/>
                  <a:gd name="connsiteY6" fmla="*/ 725516 h 730207"/>
                  <a:gd name="connsiteX7" fmla="*/ 0 w 1208945"/>
                  <a:gd name="connsiteY7" fmla="*/ 373391 h 73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8945" h="730207">
                    <a:moveTo>
                      <a:pt x="0" y="373391"/>
                    </a:moveTo>
                    <a:lnTo>
                      <a:pt x="444985" y="0"/>
                    </a:lnTo>
                    <a:lnTo>
                      <a:pt x="604473" y="16574"/>
                    </a:lnTo>
                    <a:lnTo>
                      <a:pt x="1208945" y="16574"/>
                    </a:lnTo>
                    <a:lnTo>
                      <a:pt x="1208945" y="730207"/>
                    </a:lnTo>
                    <a:lnTo>
                      <a:pt x="604473" y="730207"/>
                    </a:lnTo>
                    <a:lnTo>
                      <a:pt x="487515" y="725516"/>
                    </a:lnTo>
                    <a:lnTo>
                      <a:pt x="0" y="37339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r"/>
                <a:r>
                  <a:rPr lang="en-US" sz="1400" dirty="0"/>
                  <a:t>DevSecOps</a:t>
                </a:r>
                <a:endParaRPr lang="en-IN" sz="1400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971B7B8-4711-4A49-A067-26F7E6D49E91}"/>
                </a:ext>
              </a:extLst>
            </p:cNvPr>
            <p:cNvSpPr txBox="1"/>
            <p:nvPr/>
          </p:nvSpPr>
          <p:spPr>
            <a:xfrm>
              <a:off x="596291" y="729616"/>
              <a:ext cx="29664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Control &amp; Monitor</a:t>
              </a:r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A26F41-B092-4735-8C3C-B39A1BEBE919}"/>
              </a:ext>
            </a:extLst>
          </p:cNvPr>
          <p:cNvGrpSpPr/>
          <p:nvPr/>
        </p:nvGrpSpPr>
        <p:grpSpPr>
          <a:xfrm>
            <a:off x="6183627" y="3693913"/>
            <a:ext cx="2294835" cy="2156285"/>
            <a:chOff x="1803815" y="729616"/>
            <a:chExt cx="1804477" cy="143443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7D27494-C29D-4F5A-8D58-517873A9B10F}"/>
                </a:ext>
              </a:extLst>
            </p:cNvPr>
            <p:cNvGrpSpPr/>
            <p:nvPr/>
          </p:nvGrpSpPr>
          <p:grpSpPr>
            <a:xfrm>
              <a:off x="1832726" y="1066193"/>
              <a:ext cx="1537592" cy="1097862"/>
              <a:chOff x="936972" y="652566"/>
              <a:chExt cx="1977715" cy="134235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1633F9A-06A0-4941-B8A3-C0C94624C2C4}"/>
                  </a:ext>
                </a:extLst>
              </p:cNvPr>
              <p:cNvSpPr/>
              <p:nvPr/>
            </p:nvSpPr>
            <p:spPr>
              <a:xfrm>
                <a:off x="936972" y="652566"/>
                <a:ext cx="1977715" cy="13423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Arrow: Right 40">
                <a:extLst>
                  <a:ext uri="{FF2B5EF4-FFF2-40B4-BE49-F238E27FC236}">
                    <a16:creationId xmlns:a16="http://schemas.microsoft.com/office/drawing/2014/main" id="{EE3893D2-8AD5-4487-8C96-19BD2BE4FC4D}"/>
                  </a:ext>
                </a:extLst>
              </p:cNvPr>
              <p:cNvSpPr/>
              <p:nvPr/>
            </p:nvSpPr>
            <p:spPr>
              <a:xfrm>
                <a:off x="1306493" y="829695"/>
                <a:ext cx="1463716" cy="892824"/>
              </a:xfrm>
              <a:custGeom>
                <a:avLst/>
                <a:gdLst>
                  <a:gd name="connsiteX0" fmla="*/ 0 w 1208945"/>
                  <a:gd name="connsiteY0" fmla="*/ 713633 h 1427265"/>
                  <a:gd name="connsiteX1" fmla="*/ 604473 w 1208945"/>
                  <a:gd name="connsiteY1" fmla="*/ 0 h 1427265"/>
                  <a:gd name="connsiteX2" fmla="*/ 604473 w 1208945"/>
                  <a:gd name="connsiteY2" fmla="*/ 356816 h 1427265"/>
                  <a:gd name="connsiteX3" fmla="*/ 1208945 w 1208945"/>
                  <a:gd name="connsiteY3" fmla="*/ 356816 h 1427265"/>
                  <a:gd name="connsiteX4" fmla="*/ 1208945 w 1208945"/>
                  <a:gd name="connsiteY4" fmla="*/ 1070449 h 1427265"/>
                  <a:gd name="connsiteX5" fmla="*/ 604473 w 1208945"/>
                  <a:gd name="connsiteY5" fmla="*/ 1070449 h 1427265"/>
                  <a:gd name="connsiteX6" fmla="*/ 604473 w 1208945"/>
                  <a:gd name="connsiteY6" fmla="*/ 1427265 h 1427265"/>
                  <a:gd name="connsiteX7" fmla="*/ 0 w 1208945"/>
                  <a:gd name="connsiteY7" fmla="*/ 713633 h 1427265"/>
                  <a:gd name="connsiteX0" fmla="*/ 0 w 1208945"/>
                  <a:gd name="connsiteY0" fmla="*/ 373391 h 1087023"/>
                  <a:gd name="connsiteX1" fmla="*/ 444985 w 1208945"/>
                  <a:gd name="connsiteY1" fmla="*/ 0 h 1087023"/>
                  <a:gd name="connsiteX2" fmla="*/ 604473 w 1208945"/>
                  <a:gd name="connsiteY2" fmla="*/ 16574 h 1087023"/>
                  <a:gd name="connsiteX3" fmla="*/ 1208945 w 1208945"/>
                  <a:gd name="connsiteY3" fmla="*/ 16574 h 1087023"/>
                  <a:gd name="connsiteX4" fmla="*/ 1208945 w 1208945"/>
                  <a:gd name="connsiteY4" fmla="*/ 730207 h 1087023"/>
                  <a:gd name="connsiteX5" fmla="*/ 604473 w 1208945"/>
                  <a:gd name="connsiteY5" fmla="*/ 730207 h 1087023"/>
                  <a:gd name="connsiteX6" fmla="*/ 604473 w 1208945"/>
                  <a:gd name="connsiteY6" fmla="*/ 1087023 h 1087023"/>
                  <a:gd name="connsiteX7" fmla="*/ 0 w 1208945"/>
                  <a:gd name="connsiteY7" fmla="*/ 373391 h 1087023"/>
                  <a:gd name="connsiteX0" fmla="*/ 0 w 1208945"/>
                  <a:gd name="connsiteY0" fmla="*/ 373391 h 778679"/>
                  <a:gd name="connsiteX1" fmla="*/ 444985 w 1208945"/>
                  <a:gd name="connsiteY1" fmla="*/ 0 h 778679"/>
                  <a:gd name="connsiteX2" fmla="*/ 604473 w 1208945"/>
                  <a:gd name="connsiteY2" fmla="*/ 16574 h 778679"/>
                  <a:gd name="connsiteX3" fmla="*/ 1208945 w 1208945"/>
                  <a:gd name="connsiteY3" fmla="*/ 16574 h 778679"/>
                  <a:gd name="connsiteX4" fmla="*/ 1208945 w 1208945"/>
                  <a:gd name="connsiteY4" fmla="*/ 730207 h 778679"/>
                  <a:gd name="connsiteX5" fmla="*/ 604473 w 1208945"/>
                  <a:gd name="connsiteY5" fmla="*/ 730207 h 778679"/>
                  <a:gd name="connsiteX6" fmla="*/ 519413 w 1208945"/>
                  <a:gd name="connsiteY6" fmla="*/ 778679 h 778679"/>
                  <a:gd name="connsiteX7" fmla="*/ 0 w 1208945"/>
                  <a:gd name="connsiteY7" fmla="*/ 373391 h 778679"/>
                  <a:gd name="connsiteX0" fmla="*/ 0 w 1208945"/>
                  <a:gd name="connsiteY0" fmla="*/ 373391 h 730207"/>
                  <a:gd name="connsiteX1" fmla="*/ 444985 w 1208945"/>
                  <a:gd name="connsiteY1" fmla="*/ 0 h 730207"/>
                  <a:gd name="connsiteX2" fmla="*/ 604473 w 1208945"/>
                  <a:gd name="connsiteY2" fmla="*/ 16574 h 730207"/>
                  <a:gd name="connsiteX3" fmla="*/ 1208945 w 1208945"/>
                  <a:gd name="connsiteY3" fmla="*/ 16574 h 730207"/>
                  <a:gd name="connsiteX4" fmla="*/ 1208945 w 1208945"/>
                  <a:gd name="connsiteY4" fmla="*/ 730207 h 730207"/>
                  <a:gd name="connsiteX5" fmla="*/ 604473 w 1208945"/>
                  <a:gd name="connsiteY5" fmla="*/ 730207 h 730207"/>
                  <a:gd name="connsiteX6" fmla="*/ 487515 w 1208945"/>
                  <a:gd name="connsiteY6" fmla="*/ 725516 h 730207"/>
                  <a:gd name="connsiteX7" fmla="*/ 0 w 1208945"/>
                  <a:gd name="connsiteY7" fmla="*/ 373391 h 73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8945" h="730207">
                    <a:moveTo>
                      <a:pt x="0" y="373391"/>
                    </a:moveTo>
                    <a:lnTo>
                      <a:pt x="444985" y="0"/>
                    </a:lnTo>
                    <a:lnTo>
                      <a:pt x="604473" y="16574"/>
                    </a:lnTo>
                    <a:lnTo>
                      <a:pt x="1208945" y="16574"/>
                    </a:lnTo>
                    <a:lnTo>
                      <a:pt x="1208945" y="730207"/>
                    </a:lnTo>
                    <a:lnTo>
                      <a:pt x="604473" y="730207"/>
                    </a:lnTo>
                    <a:lnTo>
                      <a:pt x="487515" y="725516"/>
                    </a:lnTo>
                    <a:lnTo>
                      <a:pt x="0" y="37339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r"/>
                <a:r>
                  <a:rPr lang="en-US" sz="1400" dirty="0"/>
                  <a:t>Employ 3</a:t>
                </a:r>
                <a:r>
                  <a:rPr lang="en-US" sz="1400" baseline="30000" dirty="0"/>
                  <a:t>rd</a:t>
                </a:r>
                <a:r>
                  <a:rPr lang="en-US" sz="1400" dirty="0"/>
                  <a:t> Parties</a:t>
                </a:r>
                <a:endParaRPr lang="en-IN" sz="1400" dirty="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E08B49-44FA-492F-84D1-D6976FD6B02C}"/>
                </a:ext>
              </a:extLst>
            </p:cNvPr>
            <p:cNvSpPr txBox="1"/>
            <p:nvPr/>
          </p:nvSpPr>
          <p:spPr>
            <a:xfrm>
              <a:off x="1803815" y="729616"/>
              <a:ext cx="180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Acceptance</a:t>
              </a:r>
              <a:endParaRPr lang="en-IN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D2609A2-2D76-4BF4-970D-AD9BD47F6C25}"/>
              </a:ext>
            </a:extLst>
          </p:cNvPr>
          <p:cNvGrpSpPr/>
          <p:nvPr/>
        </p:nvGrpSpPr>
        <p:grpSpPr>
          <a:xfrm>
            <a:off x="3995704" y="3693914"/>
            <a:ext cx="2270539" cy="2156282"/>
            <a:chOff x="1904725" y="729617"/>
            <a:chExt cx="1657825" cy="143443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C3C680A-6AA9-4258-860F-FB6F46EA49AC}"/>
                </a:ext>
              </a:extLst>
            </p:cNvPr>
            <p:cNvGrpSpPr/>
            <p:nvPr/>
          </p:nvGrpSpPr>
          <p:grpSpPr>
            <a:xfrm>
              <a:off x="1904950" y="1066192"/>
              <a:ext cx="1465368" cy="1097862"/>
              <a:chOff x="1194381" y="2495468"/>
              <a:chExt cx="2140385" cy="150202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A6C9E0C-C4CC-4EC8-A48A-BA70D6D735ED}"/>
                  </a:ext>
                </a:extLst>
              </p:cNvPr>
              <p:cNvSpPr/>
              <p:nvPr/>
            </p:nvSpPr>
            <p:spPr>
              <a:xfrm>
                <a:off x="1194381" y="2495468"/>
                <a:ext cx="2140385" cy="15020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Arrow: Right 44">
                <a:extLst>
                  <a:ext uri="{FF2B5EF4-FFF2-40B4-BE49-F238E27FC236}">
                    <a16:creationId xmlns:a16="http://schemas.microsoft.com/office/drawing/2014/main" id="{1B2FEC06-F47C-4EDF-9A62-CE40607C8EB1}"/>
                  </a:ext>
                </a:extLst>
              </p:cNvPr>
              <p:cNvSpPr/>
              <p:nvPr/>
            </p:nvSpPr>
            <p:spPr>
              <a:xfrm>
                <a:off x="1464492" y="2665876"/>
                <a:ext cx="1684921" cy="999021"/>
              </a:xfrm>
              <a:custGeom>
                <a:avLst/>
                <a:gdLst>
                  <a:gd name="connsiteX0" fmla="*/ 0 w 1282704"/>
                  <a:gd name="connsiteY0" fmla="*/ 713633 h 1427265"/>
                  <a:gd name="connsiteX1" fmla="*/ 641352 w 1282704"/>
                  <a:gd name="connsiteY1" fmla="*/ 0 h 1427265"/>
                  <a:gd name="connsiteX2" fmla="*/ 641352 w 1282704"/>
                  <a:gd name="connsiteY2" fmla="*/ 356816 h 1427265"/>
                  <a:gd name="connsiteX3" fmla="*/ 1282704 w 1282704"/>
                  <a:gd name="connsiteY3" fmla="*/ 356816 h 1427265"/>
                  <a:gd name="connsiteX4" fmla="*/ 1282704 w 1282704"/>
                  <a:gd name="connsiteY4" fmla="*/ 1070449 h 1427265"/>
                  <a:gd name="connsiteX5" fmla="*/ 641352 w 1282704"/>
                  <a:gd name="connsiteY5" fmla="*/ 1070449 h 1427265"/>
                  <a:gd name="connsiteX6" fmla="*/ 641352 w 1282704"/>
                  <a:gd name="connsiteY6" fmla="*/ 1427265 h 1427265"/>
                  <a:gd name="connsiteX7" fmla="*/ 0 w 1282704"/>
                  <a:gd name="connsiteY7" fmla="*/ 713633 h 1427265"/>
                  <a:gd name="connsiteX0" fmla="*/ 0 w 1282704"/>
                  <a:gd name="connsiteY0" fmla="*/ 373392 h 1087024"/>
                  <a:gd name="connsiteX1" fmla="*/ 471231 w 1282704"/>
                  <a:gd name="connsiteY1" fmla="*/ 0 h 1087024"/>
                  <a:gd name="connsiteX2" fmla="*/ 641352 w 1282704"/>
                  <a:gd name="connsiteY2" fmla="*/ 16575 h 1087024"/>
                  <a:gd name="connsiteX3" fmla="*/ 1282704 w 1282704"/>
                  <a:gd name="connsiteY3" fmla="*/ 16575 h 1087024"/>
                  <a:gd name="connsiteX4" fmla="*/ 1282704 w 1282704"/>
                  <a:gd name="connsiteY4" fmla="*/ 730208 h 1087024"/>
                  <a:gd name="connsiteX5" fmla="*/ 641352 w 1282704"/>
                  <a:gd name="connsiteY5" fmla="*/ 730208 h 1087024"/>
                  <a:gd name="connsiteX6" fmla="*/ 641352 w 1282704"/>
                  <a:gd name="connsiteY6" fmla="*/ 1087024 h 1087024"/>
                  <a:gd name="connsiteX7" fmla="*/ 0 w 1282704"/>
                  <a:gd name="connsiteY7" fmla="*/ 373392 h 1087024"/>
                  <a:gd name="connsiteX0" fmla="*/ 0 w 1282704"/>
                  <a:gd name="connsiteY0" fmla="*/ 373392 h 757415"/>
                  <a:gd name="connsiteX1" fmla="*/ 471231 w 1282704"/>
                  <a:gd name="connsiteY1" fmla="*/ 0 h 757415"/>
                  <a:gd name="connsiteX2" fmla="*/ 641352 w 1282704"/>
                  <a:gd name="connsiteY2" fmla="*/ 16575 h 757415"/>
                  <a:gd name="connsiteX3" fmla="*/ 1282704 w 1282704"/>
                  <a:gd name="connsiteY3" fmla="*/ 16575 h 757415"/>
                  <a:gd name="connsiteX4" fmla="*/ 1282704 w 1282704"/>
                  <a:gd name="connsiteY4" fmla="*/ 730208 h 757415"/>
                  <a:gd name="connsiteX5" fmla="*/ 641352 w 1282704"/>
                  <a:gd name="connsiteY5" fmla="*/ 730208 h 757415"/>
                  <a:gd name="connsiteX6" fmla="*/ 471231 w 1282704"/>
                  <a:gd name="connsiteY6" fmla="*/ 757415 h 757415"/>
                  <a:gd name="connsiteX7" fmla="*/ 0 w 1282704"/>
                  <a:gd name="connsiteY7" fmla="*/ 373392 h 757415"/>
                  <a:gd name="connsiteX0" fmla="*/ 0 w 1282704"/>
                  <a:gd name="connsiteY0" fmla="*/ 373392 h 730208"/>
                  <a:gd name="connsiteX1" fmla="*/ 471231 w 1282704"/>
                  <a:gd name="connsiteY1" fmla="*/ 0 h 730208"/>
                  <a:gd name="connsiteX2" fmla="*/ 641352 w 1282704"/>
                  <a:gd name="connsiteY2" fmla="*/ 16575 h 730208"/>
                  <a:gd name="connsiteX3" fmla="*/ 1282704 w 1282704"/>
                  <a:gd name="connsiteY3" fmla="*/ 16575 h 730208"/>
                  <a:gd name="connsiteX4" fmla="*/ 1282704 w 1282704"/>
                  <a:gd name="connsiteY4" fmla="*/ 730208 h 730208"/>
                  <a:gd name="connsiteX5" fmla="*/ 641352 w 1282704"/>
                  <a:gd name="connsiteY5" fmla="*/ 730208 h 730208"/>
                  <a:gd name="connsiteX6" fmla="*/ 449966 w 1282704"/>
                  <a:gd name="connsiteY6" fmla="*/ 714884 h 730208"/>
                  <a:gd name="connsiteX7" fmla="*/ 0 w 1282704"/>
                  <a:gd name="connsiteY7" fmla="*/ 373392 h 73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2704" h="730208">
                    <a:moveTo>
                      <a:pt x="0" y="373392"/>
                    </a:moveTo>
                    <a:lnTo>
                      <a:pt x="471231" y="0"/>
                    </a:lnTo>
                    <a:lnTo>
                      <a:pt x="641352" y="16575"/>
                    </a:lnTo>
                    <a:lnTo>
                      <a:pt x="1282704" y="16575"/>
                    </a:lnTo>
                    <a:lnTo>
                      <a:pt x="1282704" y="730208"/>
                    </a:lnTo>
                    <a:lnTo>
                      <a:pt x="641352" y="730208"/>
                    </a:lnTo>
                    <a:lnTo>
                      <a:pt x="449966" y="714884"/>
                    </a:lnTo>
                    <a:lnTo>
                      <a:pt x="0" y="37339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r"/>
                <a:r>
                  <a:rPr lang="en-US" sz="1400" dirty="0"/>
                  <a:t>Deployment</a:t>
                </a:r>
                <a:endParaRPr lang="en-IN" sz="1400" dirty="0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49B688B-2904-4763-94EB-F7512969BE12}"/>
                </a:ext>
              </a:extLst>
            </p:cNvPr>
            <p:cNvSpPr txBox="1"/>
            <p:nvPr/>
          </p:nvSpPr>
          <p:spPr>
            <a:xfrm>
              <a:off x="1904725" y="729617"/>
              <a:ext cx="1657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Deployment</a:t>
              </a:r>
              <a:endParaRPr lang="en-IN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A35226-1B93-4359-BCA1-6A80E013DA98}"/>
              </a:ext>
            </a:extLst>
          </p:cNvPr>
          <p:cNvGrpSpPr/>
          <p:nvPr/>
        </p:nvGrpSpPr>
        <p:grpSpPr>
          <a:xfrm>
            <a:off x="357696" y="3752146"/>
            <a:ext cx="3625159" cy="2098050"/>
            <a:chOff x="540905" y="768356"/>
            <a:chExt cx="2966484" cy="139569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83B6CC8-95B5-4224-92BA-45EEBFCCD89E}"/>
                </a:ext>
              </a:extLst>
            </p:cNvPr>
            <p:cNvGrpSpPr/>
            <p:nvPr/>
          </p:nvGrpSpPr>
          <p:grpSpPr>
            <a:xfrm>
              <a:off x="551419" y="1066192"/>
              <a:ext cx="2818899" cy="1097863"/>
              <a:chOff x="-711099" y="652565"/>
              <a:chExt cx="3625786" cy="1342357"/>
            </a:xfrm>
          </p:grpSpPr>
          <p:sp>
            <p:nvSpPr>
              <p:cNvPr id="115" name="Arrow: Right 40">
                <a:extLst>
                  <a:ext uri="{FF2B5EF4-FFF2-40B4-BE49-F238E27FC236}">
                    <a16:creationId xmlns:a16="http://schemas.microsoft.com/office/drawing/2014/main" id="{4F29C196-A956-4BC9-99E7-316422B5EA9D}"/>
                  </a:ext>
                </a:extLst>
              </p:cNvPr>
              <p:cNvSpPr/>
              <p:nvPr/>
            </p:nvSpPr>
            <p:spPr>
              <a:xfrm>
                <a:off x="1227839" y="829695"/>
                <a:ext cx="1469196" cy="892824"/>
              </a:xfrm>
              <a:custGeom>
                <a:avLst/>
                <a:gdLst>
                  <a:gd name="connsiteX0" fmla="*/ 0 w 1208945"/>
                  <a:gd name="connsiteY0" fmla="*/ 713633 h 1427265"/>
                  <a:gd name="connsiteX1" fmla="*/ 604473 w 1208945"/>
                  <a:gd name="connsiteY1" fmla="*/ 0 h 1427265"/>
                  <a:gd name="connsiteX2" fmla="*/ 604473 w 1208945"/>
                  <a:gd name="connsiteY2" fmla="*/ 356816 h 1427265"/>
                  <a:gd name="connsiteX3" fmla="*/ 1208945 w 1208945"/>
                  <a:gd name="connsiteY3" fmla="*/ 356816 h 1427265"/>
                  <a:gd name="connsiteX4" fmla="*/ 1208945 w 1208945"/>
                  <a:gd name="connsiteY4" fmla="*/ 1070449 h 1427265"/>
                  <a:gd name="connsiteX5" fmla="*/ 604473 w 1208945"/>
                  <a:gd name="connsiteY5" fmla="*/ 1070449 h 1427265"/>
                  <a:gd name="connsiteX6" fmla="*/ 604473 w 1208945"/>
                  <a:gd name="connsiteY6" fmla="*/ 1427265 h 1427265"/>
                  <a:gd name="connsiteX7" fmla="*/ 0 w 1208945"/>
                  <a:gd name="connsiteY7" fmla="*/ 713633 h 1427265"/>
                  <a:gd name="connsiteX0" fmla="*/ 0 w 1208945"/>
                  <a:gd name="connsiteY0" fmla="*/ 373391 h 1087023"/>
                  <a:gd name="connsiteX1" fmla="*/ 444985 w 1208945"/>
                  <a:gd name="connsiteY1" fmla="*/ 0 h 1087023"/>
                  <a:gd name="connsiteX2" fmla="*/ 604473 w 1208945"/>
                  <a:gd name="connsiteY2" fmla="*/ 16574 h 1087023"/>
                  <a:gd name="connsiteX3" fmla="*/ 1208945 w 1208945"/>
                  <a:gd name="connsiteY3" fmla="*/ 16574 h 1087023"/>
                  <a:gd name="connsiteX4" fmla="*/ 1208945 w 1208945"/>
                  <a:gd name="connsiteY4" fmla="*/ 730207 h 1087023"/>
                  <a:gd name="connsiteX5" fmla="*/ 604473 w 1208945"/>
                  <a:gd name="connsiteY5" fmla="*/ 730207 h 1087023"/>
                  <a:gd name="connsiteX6" fmla="*/ 604473 w 1208945"/>
                  <a:gd name="connsiteY6" fmla="*/ 1087023 h 1087023"/>
                  <a:gd name="connsiteX7" fmla="*/ 0 w 1208945"/>
                  <a:gd name="connsiteY7" fmla="*/ 373391 h 1087023"/>
                  <a:gd name="connsiteX0" fmla="*/ 0 w 1208945"/>
                  <a:gd name="connsiteY0" fmla="*/ 373391 h 778679"/>
                  <a:gd name="connsiteX1" fmla="*/ 444985 w 1208945"/>
                  <a:gd name="connsiteY1" fmla="*/ 0 h 778679"/>
                  <a:gd name="connsiteX2" fmla="*/ 604473 w 1208945"/>
                  <a:gd name="connsiteY2" fmla="*/ 16574 h 778679"/>
                  <a:gd name="connsiteX3" fmla="*/ 1208945 w 1208945"/>
                  <a:gd name="connsiteY3" fmla="*/ 16574 h 778679"/>
                  <a:gd name="connsiteX4" fmla="*/ 1208945 w 1208945"/>
                  <a:gd name="connsiteY4" fmla="*/ 730207 h 778679"/>
                  <a:gd name="connsiteX5" fmla="*/ 604473 w 1208945"/>
                  <a:gd name="connsiteY5" fmla="*/ 730207 h 778679"/>
                  <a:gd name="connsiteX6" fmla="*/ 519413 w 1208945"/>
                  <a:gd name="connsiteY6" fmla="*/ 778679 h 778679"/>
                  <a:gd name="connsiteX7" fmla="*/ 0 w 1208945"/>
                  <a:gd name="connsiteY7" fmla="*/ 373391 h 778679"/>
                  <a:gd name="connsiteX0" fmla="*/ 0 w 1208945"/>
                  <a:gd name="connsiteY0" fmla="*/ 373391 h 730207"/>
                  <a:gd name="connsiteX1" fmla="*/ 444985 w 1208945"/>
                  <a:gd name="connsiteY1" fmla="*/ 0 h 730207"/>
                  <a:gd name="connsiteX2" fmla="*/ 604473 w 1208945"/>
                  <a:gd name="connsiteY2" fmla="*/ 16574 h 730207"/>
                  <a:gd name="connsiteX3" fmla="*/ 1208945 w 1208945"/>
                  <a:gd name="connsiteY3" fmla="*/ 16574 h 730207"/>
                  <a:gd name="connsiteX4" fmla="*/ 1208945 w 1208945"/>
                  <a:gd name="connsiteY4" fmla="*/ 730207 h 730207"/>
                  <a:gd name="connsiteX5" fmla="*/ 604473 w 1208945"/>
                  <a:gd name="connsiteY5" fmla="*/ 730207 h 730207"/>
                  <a:gd name="connsiteX6" fmla="*/ 487515 w 1208945"/>
                  <a:gd name="connsiteY6" fmla="*/ 725516 h 730207"/>
                  <a:gd name="connsiteX7" fmla="*/ 0 w 1208945"/>
                  <a:gd name="connsiteY7" fmla="*/ 373391 h 73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8945" h="730207">
                    <a:moveTo>
                      <a:pt x="0" y="373391"/>
                    </a:moveTo>
                    <a:lnTo>
                      <a:pt x="444985" y="0"/>
                    </a:lnTo>
                    <a:lnTo>
                      <a:pt x="604473" y="16574"/>
                    </a:lnTo>
                    <a:lnTo>
                      <a:pt x="1208945" y="16574"/>
                    </a:lnTo>
                    <a:lnTo>
                      <a:pt x="1208945" y="730207"/>
                    </a:lnTo>
                    <a:lnTo>
                      <a:pt x="604473" y="730207"/>
                    </a:lnTo>
                    <a:lnTo>
                      <a:pt x="487515" y="725516"/>
                    </a:lnTo>
                    <a:lnTo>
                      <a:pt x="0" y="37339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r"/>
                <a:r>
                  <a:rPr lang="en-US" sz="1400" dirty="0"/>
                  <a:t>App Support</a:t>
                </a:r>
                <a:endParaRPr lang="en-IN" sz="1400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7A25CC8-C208-40B9-B936-74D75BC08884}"/>
                  </a:ext>
                </a:extLst>
              </p:cNvPr>
              <p:cNvGrpSpPr/>
              <p:nvPr/>
            </p:nvGrpSpPr>
            <p:grpSpPr>
              <a:xfrm>
                <a:off x="-711099" y="652565"/>
                <a:ext cx="3625786" cy="1342357"/>
                <a:chOff x="-782649" y="2495467"/>
                <a:chExt cx="4117415" cy="1502021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7196A28-F8B7-4EA5-B491-A5FF003AE200}"/>
                    </a:ext>
                  </a:extLst>
                </p:cNvPr>
                <p:cNvSpPr/>
                <p:nvPr/>
              </p:nvSpPr>
              <p:spPr>
                <a:xfrm>
                  <a:off x="-782649" y="2495467"/>
                  <a:ext cx="4117415" cy="15020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Arrow: Right 44">
                  <a:extLst>
                    <a:ext uri="{FF2B5EF4-FFF2-40B4-BE49-F238E27FC236}">
                      <a16:creationId xmlns:a16="http://schemas.microsoft.com/office/drawing/2014/main" id="{B6B0654C-5E83-4239-B1F8-FFC71B57BFE6}"/>
                    </a:ext>
                  </a:extLst>
                </p:cNvPr>
                <p:cNvSpPr/>
                <p:nvPr/>
              </p:nvSpPr>
              <p:spPr>
                <a:xfrm>
                  <a:off x="-474109" y="2693664"/>
                  <a:ext cx="1677363" cy="999021"/>
                </a:xfrm>
                <a:custGeom>
                  <a:avLst/>
                  <a:gdLst>
                    <a:gd name="connsiteX0" fmla="*/ 0 w 1282704"/>
                    <a:gd name="connsiteY0" fmla="*/ 713633 h 1427265"/>
                    <a:gd name="connsiteX1" fmla="*/ 641352 w 1282704"/>
                    <a:gd name="connsiteY1" fmla="*/ 0 h 1427265"/>
                    <a:gd name="connsiteX2" fmla="*/ 641352 w 1282704"/>
                    <a:gd name="connsiteY2" fmla="*/ 356816 h 1427265"/>
                    <a:gd name="connsiteX3" fmla="*/ 1282704 w 1282704"/>
                    <a:gd name="connsiteY3" fmla="*/ 356816 h 1427265"/>
                    <a:gd name="connsiteX4" fmla="*/ 1282704 w 1282704"/>
                    <a:gd name="connsiteY4" fmla="*/ 1070449 h 1427265"/>
                    <a:gd name="connsiteX5" fmla="*/ 641352 w 1282704"/>
                    <a:gd name="connsiteY5" fmla="*/ 1070449 h 1427265"/>
                    <a:gd name="connsiteX6" fmla="*/ 641352 w 1282704"/>
                    <a:gd name="connsiteY6" fmla="*/ 1427265 h 1427265"/>
                    <a:gd name="connsiteX7" fmla="*/ 0 w 1282704"/>
                    <a:gd name="connsiteY7" fmla="*/ 713633 h 1427265"/>
                    <a:gd name="connsiteX0" fmla="*/ 0 w 1282704"/>
                    <a:gd name="connsiteY0" fmla="*/ 373392 h 1087024"/>
                    <a:gd name="connsiteX1" fmla="*/ 471231 w 1282704"/>
                    <a:gd name="connsiteY1" fmla="*/ 0 h 1087024"/>
                    <a:gd name="connsiteX2" fmla="*/ 641352 w 1282704"/>
                    <a:gd name="connsiteY2" fmla="*/ 16575 h 1087024"/>
                    <a:gd name="connsiteX3" fmla="*/ 1282704 w 1282704"/>
                    <a:gd name="connsiteY3" fmla="*/ 16575 h 1087024"/>
                    <a:gd name="connsiteX4" fmla="*/ 1282704 w 1282704"/>
                    <a:gd name="connsiteY4" fmla="*/ 730208 h 1087024"/>
                    <a:gd name="connsiteX5" fmla="*/ 641352 w 1282704"/>
                    <a:gd name="connsiteY5" fmla="*/ 730208 h 1087024"/>
                    <a:gd name="connsiteX6" fmla="*/ 641352 w 1282704"/>
                    <a:gd name="connsiteY6" fmla="*/ 1087024 h 1087024"/>
                    <a:gd name="connsiteX7" fmla="*/ 0 w 1282704"/>
                    <a:gd name="connsiteY7" fmla="*/ 373392 h 1087024"/>
                    <a:gd name="connsiteX0" fmla="*/ 0 w 1282704"/>
                    <a:gd name="connsiteY0" fmla="*/ 373392 h 757415"/>
                    <a:gd name="connsiteX1" fmla="*/ 471231 w 1282704"/>
                    <a:gd name="connsiteY1" fmla="*/ 0 h 757415"/>
                    <a:gd name="connsiteX2" fmla="*/ 641352 w 1282704"/>
                    <a:gd name="connsiteY2" fmla="*/ 16575 h 757415"/>
                    <a:gd name="connsiteX3" fmla="*/ 1282704 w 1282704"/>
                    <a:gd name="connsiteY3" fmla="*/ 16575 h 757415"/>
                    <a:gd name="connsiteX4" fmla="*/ 1282704 w 1282704"/>
                    <a:gd name="connsiteY4" fmla="*/ 730208 h 757415"/>
                    <a:gd name="connsiteX5" fmla="*/ 641352 w 1282704"/>
                    <a:gd name="connsiteY5" fmla="*/ 730208 h 757415"/>
                    <a:gd name="connsiteX6" fmla="*/ 471231 w 1282704"/>
                    <a:gd name="connsiteY6" fmla="*/ 757415 h 757415"/>
                    <a:gd name="connsiteX7" fmla="*/ 0 w 1282704"/>
                    <a:gd name="connsiteY7" fmla="*/ 373392 h 757415"/>
                    <a:gd name="connsiteX0" fmla="*/ 0 w 1282704"/>
                    <a:gd name="connsiteY0" fmla="*/ 373392 h 730208"/>
                    <a:gd name="connsiteX1" fmla="*/ 471231 w 1282704"/>
                    <a:gd name="connsiteY1" fmla="*/ 0 h 730208"/>
                    <a:gd name="connsiteX2" fmla="*/ 641352 w 1282704"/>
                    <a:gd name="connsiteY2" fmla="*/ 16575 h 730208"/>
                    <a:gd name="connsiteX3" fmla="*/ 1282704 w 1282704"/>
                    <a:gd name="connsiteY3" fmla="*/ 16575 h 730208"/>
                    <a:gd name="connsiteX4" fmla="*/ 1282704 w 1282704"/>
                    <a:gd name="connsiteY4" fmla="*/ 730208 h 730208"/>
                    <a:gd name="connsiteX5" fmla="*/ 641352 w 1282704"/>
                    <a:gd name="connsiteY5" fmla="*/ 730208 h 730208"/>
                    <a:gd name="connsiteX6" fmla="*/ 449966 w 1282704"/>
                    <a:gd name="connsiteY6" fmla="*/ 714884 h 730208"/>
                    <a:gd name="connsiteX7" fmla="*/ 0 w 1282704"/>
                    <a:gd name="connsiteY7" fmla="*/ 373392 h 730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2704" h="730208">
                      <a:moveTo>
                        <a:pt x="0" y="373392"/>
                      </a:moveTo>
                      <a:lnTo>
                        <a:pt x="471231" y="0"/>
                      </a:lnTo>
                      <a:lnTo>
                        <a:pt x="641352" y="16575"/>
                      </a:lnTo>
                      <a:lnTo>
                        <a:pt x="1282704" y="16575"/>
                      </a:lnTo>
                      <a:lnTo>
                        <a:pt x="1282704" y="730208"/>
                      </a:lnTo>
                      <a:lnTo>
                        <a:pt x="641352" y="730208"/>
                      </a:lnTo>
                      <a:lnTo>
                        <a:pt x="449966" y="714884"/>
                      </a:lnTo>
                      <a:lnTo>
                        <a:pt x="0" y="373392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r"/>
                  <a:r>
                    <a:rPr lang="en-US" sz="1400" dirty="0"/>
                    <a:t>Monitoring</a:t>
                  </a:r>
                  <a:endParaRPr lang="en-IN" sz="1400" dirty="0"/>
                </a:p>
              </p:txBody>
            </p:sp>
          </p:grp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ABE370-18EF-4792-A469-8205AB9A0FC3}"/>
                </a:ext>
              </a:extLst>
            </p:cNvPr>
            <p:cNvSpPr txBox="1"/>
            <p:nvPr/>
          </p:nvSpPr>
          <p:spPr>
            <a:xfrm>
              <a:off x="540905" y="768356"/>
              <a:ext cx="2966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Maintenance &amp; sustenance</a:t>
              </a:r>
              <a:endParaRPr lang="en-IN" dirty="0"/>
            </a:p>
          </p:txBody>
        </p:sp>
      </p:grp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9DF4627-2336-4716-A9A1-0079A2F18BAE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11760912" y="1967701"/>
            <a:ext cx="113882" cy="2812854"/>
          </a:xfrm>
          <a:prstGeom prst="bentConnector4">
            <a:avLst>
              <a:gd name="adj1" fmla="val -135379"/>
              <a:gd name="adj2" fmla="val 99735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8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59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G/Mishra Sushant Kumar, E0(AGI)</dc:creator>
  <cp:lastModifiedBy>G/Mishra Sushant Kumar, E0(AGI)</cp:lastModifiedBy>
  <cp:revision>14</cp:revision>
  <dcterms:created xsi:type="dcterms:W3CDTF">2023-01-31T06:21:13Z</dcterms:created>
  <dcterms:modified xsi:type="dcterms:W3CDTF">2023-02-01T04:40:17Z</dcterms:modified>
</cp:coreProperties>
</file>