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36854-DA0C-4F78-8B98-BF2D23AAAC79}" type="doc">
      <dgm:prSet loTypeId="urn:microsoft.com/office/officeart/2005/8/layout/hProcess10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F7D6B3-11BD-4BB0-9B86-C1DF5C6639B1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8541B086-48B0-4DC9-9D1E-773B56E0273A}" type="parTrans" cxnId="{1A6157CA-0C94-47A4-B1B1-AF7666118C58}">
      <dgm:prSet/>
      <dgm:spPr/>
      <dgm:t>
        <a:bodyPr/>
        <a:lstStyle/>
        <a:p>
          <a:endParaRPr lang="en-US"/>
        </a:p>
      </dgm:t>
    </dgm:pt>
    <dgm:pt modelId="{7A0CFD44-9CA5-42C4-9DB3-9AE67889A85B}" type="sibTrans" cxnId="{1A6157CA-0C94-47A4-B1B1-AF7666118C58}">
      <dgm:prSet/>
      <dgm:spPr/>
      <dgm:t>
        <a:bodyPr/>
        <a:lstStyle/>
        <a:p>
          <a:endParaRPr lang="en-US"/>
        </a:p>
      </dgm:t>
    </dgm:pt>
    <dgm:pt modelId="{03355980-E1A7-49C1-AD12-19FE6885C0CA}">
      <dgm:prSet phldrT="[Text]"/>
      <dgm:spPr/>
      <dgm:t>
        <a:bodyPr/>
        <a:lstStyle/>
        <a:p>
          <a:r>
            <a:rPr lang="en-US" dirty="0"/>
            <a:t>Sources</a:t>
          </a:r>
        </a:p>
      </dgm:t>
    </dgm:pt>
    <dgm:pt modelId="{1B7776EC-A01D-4363-A443-62CBF1ECD5D4}" type="parTrans" cxnId="{EC83F887-D2C3-42CE-8BAC-D17E3F256C64}">
      <dgm:prSet/>
      <dgm:spPr/>
      <dgm:t>
        <a:bodyPr/>
        <a:lstStyle/>
        <a:p>
          <a:endParaRPr lang="en-US"/>
        </a:p>
      </dgm:t>
    </dgm:pt>
    <dgm:pt modelId="{353E62EB-79E5-4DC4-8C4B-9F5390FB2D26}" type="sibTrans" cxnId="{EC83F887-D2C3-42CE-8BAC-D17E3F256C64}">
      <dgm:prSet/>
      <dgm:spPr/>
      <dgm:t>
        <a:bodyPr/>
        <a:lstStyle/>
        <a:p>
          <a:endParaRPr lang="en-US"/>
        </a:p>
      </dgm:t>
    </dgm:pt>
    <dgm:pt modelId="{A175111E-C049-4F36-9705-861D5F2B161D}">
      <dgm:prSet phldrT="[Text]"/>
      <dgm:spPr/>
      <dgm:t>
        <a:bodyPr/>
        <a:lstStyle/>
        <a:p>
          <a:r>
            <a:rPr lang="en-US" dirty="0"/>
            <a:t>Ideation</a:t>
          </a:r>
        </a:p>
      </dgm:t>
    </dgm:pt>
    <dgm:pt modelId="{83BB4630-5851-4D7D-8403-7F31C8D68649}" type="parTrans" cxnId="{F431C790-0225-433C-B1D5-97A5C296E196}">
      <dgm:prSet/>
      <dgm:spPr/>
      <dgm:t>
        <a:bodyPr/>
        <a:lstStyle/>
        <a:p>
          <a:endParaRPr lang="en-US"/>
        </a:p>
      </dgm:t>
    </dgm:pt>
    <dgm:pt modelId="{B7D46049-59DE-47B5-8D6E-9C2EA032B1FC}" type="sibTrans" cxnId="{F431C790-0225-433C-B1D5-97A5C296E196}">
      <dgm:prSet/>
      <dgm:spPr/>
      <dgm:t>
        <a:bodyPr/>
        <a:lstStyle/>
        <a:p>
          <a:endParaRPr lang="en-US"/>
        </a:p>
      </dgm:t>
    </dgm:pt>
    <dgm:pt modelId="{5631AB99-C118-4F6A-8B3E-0CCA920374D9}">
      <dgm:prSet phldrT="[Text]"/>
      <dgm:spPr/>
      <dgm:t>
        <a:bodyPr/>
        <a:lstStyle/>
        <a:p>
          <a:r>
            <a:rPr lang="en-US" dirty="0"/>
            <a:t>Views</a:t>
          </a:r>
        </a:p>
      </dgm:t>
    </dgm:pt>
    <dgm:pt modelId="{E26C4999-DB2F-445C-8A18-9777DFFBC915}" type="parTrans" cxnId="{1F68F9B7-2E2F-4ABC-8C5D-2E42A293EDFC}">
      <dgm:prSet/>
      <dgm:spPr/>
      <dgm:t>
        <a:bodyPr/>
        <a:lstStyle/>
        <a:p>
          <a:endParaRPr lang="en-US"/>
        </a:p>
      </dgm:t>
    </dgm:pt>
    <dgm:pt modelId="{7819176E-58CA-483B-81E2-4AF3345B4C4F}" type="sibTrans" cxnId="{1F68F9B7-2E2F-4ABC-8C5D-2E42A293EDFC}">
      <dgm:prSet/>
      <dgm:spPr/>
      <dgm:t>
        <a:bodyPr/>
        <a:lstStyle/>
        <a:p>
          <a:endParaRPr lang="en-US"/>
        </a:p>
      </dgm:t>
    </dgm:pt>
    <dgm:pt modelId="{8E88265C-B9AA-48BF-A04C-6D45838F1EC9}">
      <dgm:prSet phldrT="[Text]"/>
      <dgm:spPr/>
      <dgm:t>
        <a:bodyPr/>
        <a:lstStyle/>
        <a:p>
          <a:r>
            <a:rPr lang="en-US" dirty="0"/>
            <a:t>Prototyping I</a:t>
          </a:r>
        </a:p>
      </dgm:t>
    </dgm:pt>
    <dgm:pt modelId="{5D2CCA38-1FC3-4420-ACA3-D80279D2BC3E}" type="parTrans" cxnId="{4C90F02C-C5DD-422E-8A87-62315EAE3C1D}">
      <dgm:prSet/>
      <dgm:spPr/>
      <dgm:t>
        <a:bodyPr/>
        <a:lstStyle/>
        <a:p>
          <a:endParaRPr lang="en-US"/>
        </a:p>
      </dgm:t>
    </dgm:pt>
    <dgm:pt modelId="{BA45A033-04B1-4B6E-A5DF-F5F87867C7A5}" type="sibTrans" cxnId="{4C90F02C-C5DD-422E-8A87-62315EAE3C1D}">
      <dgm:prSet/>
      <dgm:spPr/>
      <dgm:t>
        <a:bodyPr/>
        <a:lstStyle/>
        <a:p>
          <a:endParaRPr lang="en-US"/>
        </a:p>
      </dgm:t>
    </dgm:pt>
    <dgm:pt modelId="{096DF399-FE9B-4C15-AEF9-869F2A2D2F36}">
      <dgm:prSet phldrT="[Text]"/>
      <dgm:spPr/>
      <dgm:t>
        <a:bodyPr/>
        <a:lstStyle/>
        <a:p>
          <a:r>
            <a:rPr lang="en-US" dirty="0"/>
            <a:t>Sketched layout</a:t>
          </a:r>
        </a:p>
      </dgm:t>
    </dgm:pt>
    <dgm:pt modelId="{1F2F30D4-D615-4FA9-9BB5-87C36353829E}" type="parTrans" cxnId="{1A1BB861-7BAF-405D-B0B2-11433D3D0487}">
      <dgm:prSet/>
      <dgm:spPr/>
      <dgm:t>
        <a:bodyPr/>
        <a:lstStyle/>
        <a:p>
          <a:endParaRPr lang="en-US"/>
        </a:p>
      </dgm:t>
    </dgm:pt>
    <dgm:pt modelId="{1B7A34F1-45CB-4247-9DA0-AF7AA27E88D3}" type="sibTrans" cxnId="{1A1BB861-7BAF-405D-B0B2-11433D3D0487}">
      <dgm:prSet/>
      <dgm:spPr/>
      <dgm:t>
        <a:bodyPr/>
        <a:lstStyle/>
        <a:p>
          <a:endParaRPr lang="en-US"/>
        </a:p>
      </dgm:t>
    </dgm:pt>
    <dgm:pt modelId="{B68C5091-C87B-4346-85D3-319E98F2DFA7}">
      <dgm:prSet phldrT="[Text]"/>
      <dgm:spPr/>
      <dgm:t>
        <a:bodyPr/>
        <a:lstStyle/>
        <a:p>
          <a:r>
            <a:rPr lang="en-US" dirty="0"/>
            <a:t>Interactions</a:t>
          </a:r>
        </a:p>
      </dgm:t>
    </dgm:pt>
    <dgm:pt modelId="{DE6CA0E3-0B20-47A0-917D-373D8E0C4A8A}" type="parTrans" cxnId="{8D5D4B1F-AAF0-49D9-87F1-4BB4B6A1C06E}">
      <dgm:prSet/>
      <dgm:spPr/>
      <dgm:t>
        <a:bodyPr/>
        <a:lstStyle/>
        <a:p>
          <a:endParaRPr lang="en-US"/>
        </a:p>
      </dgm:t>
    </dgm:pt>
    <dgm:pt modelId="{5A3B9021-A36B-43CC-A858-441AF2DC3FA0}" type="sibTrans" cxnId="{8D5D4B1F-AAF0-49D9-87F1-4BB4B6A1C06E}">
      <dgm:prSet/>
      <dgm:spPr/>
      <dgm:t>
        <a:bodyPr/>
        <a:lstStyle/>
        <a:p>
          <a:endParaRPr lang="en-US"/>
        </a:p>
      </dgm:t>
    </dgm:pt>
    <dgm:pt modelId="{F7067152-2805-4195-B842-6E27937B58F2}">
      <dgm:prSet phldrT="[Text]"/>
      <dgm:spPr/>
      <dgm:t>
        <a:bodyPr/>
        <a:lstStyle/>
        <a:p>
          <a:r>
            <a:rPr lang="en-US" dirty="0"/>
            <a:t>Formats and extraction</a:t>
          </a:r>
        </a:p>
      </dgm:t>
    </dgm:pt>
    <dgm:pt modelId="{8CE69708-47FE-4FC9-BB8B-4DC01AEB7CB7}" type="parTrans" cxnId="{37B5717B-5B22-433E-A60F-76FBBE9BE44B}">
      <dgm:prSet/>
      <dgm:spPr/>
      <dgm:t>
        <a:bodyPr/>
        <a:lstStyle/>
        <a:p>
          <a:endParaRPr lang="en-US"/>
        </a:p>
      </dgm:t>
    </dgm:pt>
    <dgm:pt modelId="{B8A4470E-233B-49DF-9003-6389BA7A885E}" type="sibTrans" cxnId="{37B5717B-5B22-433E-A60F-76FBBE9BE44B}">
      <dgm:prSet/>
      <dgm:spPr/>
      <dgm:t>
        <a:bodyPr/>
        <a:lstStyle/>
        <a:p>
          <a:endParaRPr lang="en-US"/>
        </a:p>
      </dgm:t>
    </dgm:pt>
    <dgm:pt modelId="{FB42B6D2-15FB-438E-A866-8876115F1299}">
      <dgm:prSet phldrT="[Text]"/>
      <dgm:spPr/>
      <dgm:t>
        <a:bodyPr/>
        <a:lstStyle/>
        <a:p>
          <a:r>
            <a:rPr lang="en-US" dirty="0"/>
            <a:t>Exploration</a:t>
          </a:r>
        </a:p>
      </dgm:t>
    </dgm:pt>
    <dgm:pt modelId="{FB3AC83D-BDE3-4C49-82E6-09D62977C0E3}" type="parTrans" cxnId="{43061256-AAE9-4334-94B5-428D89DF8B35}">
      <dgm:prSet/>
      <dgm:spPr/>
      <dgm:t>
        <a:bodyPr/>
        <a:lstStyle/>
        <a:p>
          <a:endParaRPr lang="en-US"/>
        </a:p>
      </dgm:t>
    </dgm:pt>
    <dgm:pt modelId="{0251D179-209B-4787-A2A9-FB80B447EBC3}" type="sibTrans" cxnId="{43061256-AAE9-4334-94B5-428D89DF8B35}">
      <dgm:prSet/>
      <dgm:spPr/>
      <dgm:t>
        <a:bodyPr/>
        <a:lstStyle/>
        <a:p>
          <a:endParaRPr lang="en-US"/>
        </a:p>
      </dgm:t>
    </dgm:pt>
    <dgm:pt modelId="{0C03A552-EC70-4B92-B75F-4B90A3E3A45B}">
      <dgm:prSet phldrT="[Text]"/>
      <dgm:spPr/>
      <dgm:t>
        <a:bodyPr/>
        <a:lstStyle/>
        <a:p>
          <a:r>
            <a:rPr lang="en-US" dirty="0"/>
            <a:t>Prototyping II</a:t>
          </a:r>
        </a:p>
      </dgm:t>
    </dgm:pt>
    <dgm:pt modelId="{E713ED77-CCA4-417D-8EA3-A9DC72559F01}" type="parTrans" cxnId="{5376C4FC-3214-4C10-8615-7C6AD80D7513}">
      <dgm:prSet/>
      <dgm:spPr/>
      <dgm:t>
        <a:bodyPr/>
        <a:lstStyle/>
        <a:p>
          <a:endParaRPr lang="en-US"/>
        </a:p>
      </dgm:t>
    </dgm:pt>
    <dgm:pt modelId="{9679785C-2293-4AED-A5BF-435161DF931D}" type="sibTrans" cxnId="{5376C4FC-3214-4C10-8615-7C6AD80D7513}">
      <dgm:prSet/>
      <dgm:spPr/>
      <dgm:t>
        <a:bodyPr/>
        <a:lstStyle/>
        <a:p>
          <a:endParaRPr lang="en-US"/>
        </a:p>
      </dgm:t>
    </dgm:pt>
    <dgm:pt modelId="{1B968918-0CBB-404B-B441-BBA265407095}">
      <dgm:prSet phldrT="[Text]"/>
      <dgm:spPr/>
      <dgm:t>
        <a:bodyPr/>
        <a:lstStyle/>
        <a:p>
          <a:r>
            <a:rPr lang="en-US" dirty="0"/>
            <a:t>Improved layout</a:t>
          </a:r>
        </a:p>
      </dgm:t>
    </dgm:pt>
    <dgm:pt modelId="{2867D26F-DF9B-4DC8-BA76-C362333702FF}" type="parTrans" cxnId="{81BBA3D0-0947-46BB-B051-8FB970794DEC}">
      <dgm:prSet/>
      <dgm:spPr/>
      <dgm:t>
        <a:bodyPr/>
        <a:lstStyle/>
        <a:p>
          <a:endParaRPr lang="en-US"/>
        </a:p>
      </dgm:t>
    </dgm:pt>
    <dgm:pt modelId="{7059C0CA-DE3E-4369-AD0D-846EED037B46}" type="sibTrans" cxnId="{81BBA3D0-0947-46BB-B051-8FB970794DEC}">
      <dgm:prSet/>
      <dgm:spPr/>
      <dgm:t>
        <a:bodyPr/>
        <a:lstStyle/>
        <a:p>
          <a:endParaRPr lang="en-US"/>
        </a:p>
      </dgm:t>
    </dgm:pt>
    <dgm:pt modelId="{765B3834-539E-4613-B6E4-9292F3ACE719}">
      <dgm:prSet phldrT="[Text]"/>
      <dgm:spPr/>
      <dgm:t>
        <a:bodyPr/>
        <a:lstStyle/>
        <a:p>
          <a:r>
            <a:rPr lang="en-US" dirty="0"/>
            <a:t>Interactions</a:t>
          </a:r>
        </a:p>
      </dgm:t>
    </dgm:pt>
    <dgm:pt modelId="{DB72CD9E-F299-40AA-9DC0-323523551CEF}" type="parTrans" cxnId="{2025C5A0-3C60-4515-9E21-16BCC3EA0210}">
      <dgm:prSet/>
      <dgm:spPr/>
      <dgm:t>
        <a:bodyPr/>
        <a:lstStyle/>
        <a:p>
          <a:endParaRPr lang="en-US"/>
        </a:p>
      </dgm:t>
    </dgm:pt>
    <dgm:pt modelId="{7AF5ED45-BB31-446D-B097-A877264FDABD}" type="sibTrans" cxnId="{2025C5A0-3C60-4515-9E21-16BCC3EA0210}">
      <dgm:prSet/>
      <dgm:spPr/>
      <dgm:t>
        <a:bodyPr/>
        <a:lstStyle/>
        <a:p>
          <a:endParaRPr lang="en-US"/>
        </a:p>
      </dgm:t>
    </dgm:pt>
    <dgm:pt modelId="{47F710C5-C042-44BA-94C8-8C7CB134981A}">
      <dgm:prSet phldrT="[Text]"/>
      <dgm:spPr/>
      <dgm:t>
        <a:bodyPr/>
        <a:lstStyle/>
        <a:p>
          <a:r>
            <a:rPr lang="en-US" dirty="0"/>
            <a:t>Mobile phone view</a:t>
          </a:r>
        </a:p>
      </dgm:t>
    </dgm:pt>
    <dgm:pt modelId="{36EED2FC-DE59-4486-90AB-B10A99B01D16}" type="parTrans" cxnId="{3A64227F-0B20-4D26-8715-2FF041966700}">
      <dgm:prSet/>
      <dgm:spPr/>
      <dgm:t>
        <a:bodyPr/>
        <a:lstStyle/>
        <a:p>
          <a:endParaRPr lang="en-US"/>
        </a:p>
      </dgm:t>
    </dgm:pt>
    <dgm:pt modelId="{B2950D4F-3F50-4D1F-8D25-29054109CE31}" type="sibTrans" cxnId="{3A64227F-0B20-4D26-8715-2FF041966700}">
      <dgm:prSet/>
      <dgm:spPr/>
      <dgm:t>
        <a:bodyPr/>
        <a:lstStyle/>
        <a:p>
          <a:endParaRPr lang="en-US"/>
        </a:p>
      </dgm:t>
    </dgm:pt>
    <dgm:pt modelId="{F7FEB46E-A60D-4C54-AA8C-A21FD94D0886}" type="pres">
      <dgm:prSet presAssocID="{79236854-DA0C-4F78-8B98-BF2D23AAAC79}" presName="Name0" presStyleCnt="0">
        <dgm:presLayoutVars>
          <dgm:dir/>
          <dgm:resizeHandles val="exact"/>
        </dgm:presLayoutVars>
      </dgm:prSet>
      <dgm:spPr/>
    </dgm:pt>
    <dgm:pt modelId="{2893DD0F-7E7F-4A81-886B-EDCF31226FF7}" type="pres">
      <dgm:prSet presAssocID="{2AF7D6B3-11BD-4BB0-9B86-C1DF5C6639B1}" presName="composite" presStyleCnt="0"/>
      <dgm:spPr/>
    </dgm:pt>
    <dgm:pt modelId="{C178E952-0607-46BB-9E33-62AA2464B56D}" type="pres">
      <dgm:prSet presAssocID="{2AF7D6B3-11BD-4BB0-9B86-C1DF5C6639B1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513ABFF4-9800-42FB-A15C-A447AAFB944E}" type="pres">
      <dgm:prSet presAssocID="{2AF7D6B3-11BD-4BB0-9B86-C1DF5C6639B1}" presName="txNode" presStyleLbl="node1" presStyleIdx="0" presStyleCnt="4">
        <dgm:presLayoutVars>
          <dgm:bulletEnabled val="1"/>
        </dgm:presLayoutVars>
      </dgm:prSet>
      <dgm:spPr/>
    </dgm:pt>
    <dgm:pt modelId="{F671DD4B-EBFB-4CA1-AE06-98A75AC432EB}" type="pres">
      <dgm:prSet presAssocID="{7A0CFD44-9CA5-42C4-9DB3-9AE67889A85B}" presName="sibTrans" presStyleLbl="sibTrans2D1" presStyleIdx="0" presStyleCnt="3"/>
      <dgm:spPr/>
    </dgm:pt>
    <dgm:pt modelId="{DD8CAA72-C9F2-41A0-AC32-CD37C8540310}" type="pres">
      <dgm:prSet presAssocID="{7A0CFD44-9CA5-42C4-9DB3-9AE67889A85B}" presName="connTx" presStyleLbl="sibTrans2D1" presStyleIdx="0" presStyleCnt="3"/>
      <dgm:spPr/>
    </dgm:pt>
    <dgm:pt modelId="{135347F4-AE93-48B2-B1BB-ADACA7911BEE}" type="pres">
      <dgm:prSet presAssocID="{A175111E-C049-4F36-9705-861D5F2B161D}" presName="composite" presStyleCnt="0"/>
      <dgm:spPr/>
    </dgm:pt>
    <dgm:pt modelId="{FFB6CF60-F4A3-45C4-8751-301BEF9403EF}" type="pres">
      <dgm:prSet presAssocID="{A175111E-C049-4F36-9705-861D5F2B161D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7683F52F-44EF-48A3-808E-81A5EADCCBEA}" type="pres">
      <dgm:prSet presAssocID="{A175111E-C049-4F36-9705-861D5F2B161D}" presName="txNode" presStyleLbl="node1" presStyleIdx="1" presStyleCnt="4">
        <dgm:presLayoutVars>
          <dgm:bulletEnabled val="1"/>
        </dgm:presLayoutVars>
      </dgm:prSet>
      <dgm:spPr/>
    </dgm:pt>
    <dgm:pt modelId="{911A5B96-3BA2-4071-9675-274E40E13B70}" type="pres">
      <dgm:prSet presAssocID="{B7D46049-59DE-47B5-8D6E-9C2EA032B1FC}" presName="sibTrans" presStyleLbl="sibTrans2D1" presStyleIdx="1" presStyleCnt="3"/>
      <dgm:spPr/>
    </dgm:pt>
    <dgm:pt modelId="{13532188-B835-44C8-AB25-3B0C7A4AE2E2}" type="pres">
      <dgm:prSet presAssocID="{B7D46049-59DE-47B5-8D6E-9C2EA032B1FC}" presName="connTx" presStyleLbl="sibTrans2D1" presStyleIdx="1" presStyleCnt="3"/>
      <dgm:spPr/>
    </dgm:pt>
    <dgm:pt modelId="{799ADECF-1AB6-4B3E-A974-33B7D798588F}" type="pres">
      <dgm:prSet presAssocID="{8E88265C-B9AA-48BF-A04C-6D45838F1EC9}" presName="composite" presStyleCnt="0"/>
      <dgm:spPr/>
    </dgm:pt>
    <dgm:pt modelId="{88F9B5AE-AC70-4A92-89F0-B74E96956F03}" type="pres">
      <dgm:prSet presAssocID="{8E88265C-B9AA-48BF-A04C-6D45838F1EC9}" presName="imagSh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0FA6D84F-5590-4A2C-8D09-0D152610EA3E}" type="pres">
      <dgm:prSet presAssocID="{8E88265C-B9AA-48BF-A04C-6D45838F1EC9}" presName="txNode" presStyleLbl="node1" presStyleIdx="2" presStyleCnt="4">
        <dgm:presLayoutVars>
          <dgm:bulletEnabled val="1"/>
        </dgm:presLayoutVars>
      </dgm:prSet>
      <dgm:spPr/>
    </dgm:pt>
    <dgm:pt modelId="{65A60C0B-384D-4C43-9A3C-13ACBAFC10D4}" type="pres">
      <dgm:prSet presAssocID="{BA45A033-04B1-4B6E-A5DF-F5F87867C7A5}" presName="sibTrans" presStyleLbl="sibTrans2D1" presStyleIdx="2" presStyleCnt="3"/>
      <dgm:spPr/>
    </dgm:pt>
    <dgm:pt modelId="{8CD5C62D-9897-40CE-AF31-41B68EFDB105}" type="pres">
      <dgm:prSet presAssocID="{BA45A033-04B1-4B6E-A5DF-F5F87867C7A5}" presName="connTx" presStyleLbl="sibTrans2D1" presStyleIdx="2" presStyleCnt="3"/>
      <dgm:spPr/>
    </dgm:pt>
    <dgm:pt modelId="{DB51A54E-7F33-4CD2-9D73-D9B073445001}" type="pres">
      <dgm:prSet presAssocID="{0C03A552-EC70-4B92-B75F-4B90A3E3A45B}" presName="composite" presStyleCnt="0"/>
      <dgm:spPr/>
    </dgm:pt>
    <dgm:pt modelId="{72C7A81D-D29B-4D49-84C9-8258F6671829}" type="pres">
      <dgm:prSet presAssocID="{0C03A552-EC70-4B92-B75F-4B90A3E3A45B}" presName="imagSh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05401109-1710-4B37-AA9A-63BF36EC86B0}" type="pres">
      <dgm:prSet presAssocID="{0C03A552-EC70-4B92-B75F-4B90A3E3A45B}" presName="txNode" presStyleLbl="node1" presStyleIdx="3" presStyleCnt="4">
        <dgm:presLayoutVars>
          <dgm:bulletEnabled val="1"/>
        </dgm:presLayoutVars>
      </dgm:prSet>
      <dgm:spPr/>
    </dgm:pt>
  </dgm:ptLst>
  <dgm:cxnLst>
    <dgm:cxn modelId="{534CB405-A5E2-4284-9873-6173180C97E3}" type="presOf" srcId="{096DF399-FE9B-4C15-AEF9-869F2A2D2F36}" destId="{0FA6D84F-5590-4A2C-8D09-0D152610EA3E}" srcOrd="0" destOrd="1" presId="urn:microsoft.com/office/officeart/2005/8/layout/hProcess10"/>
    <dgm:cxn modelId="{D6E19B0D-27B5-498B-8537-3359F660C5AA}" type="presOf" srcId="{8E88265C-B9AA-48BF-A04C-6D45838F1EC9}" destId="{0FA6D84F-5590-4A2C-8D09-0D152610EA3E}" srcOrd="0" destOrd="0" presId="urn:microsoft.com/office/officeart/2005/8/layout/hProcess10"/>
    <dgm:cxn modelId="{855EE812-3174-4144-8D64-A13A5C23E8EB}" type="presOf" srcId="{47F710C5-C042-44BA-94C8-8C7CB134981A}" destId="{05401109-1710-4B37-AA9A-63BF36EC86B0}" srcOrd="0" destOrd="3" presId="urn:microsoft.com/office/officeart/2005/8/layout/hProcess10"/>
    <dgm:cxn modelId="{0F534317-664D-4BEE-966D-B810E243A792}" type="presOf" srcId="{0C03A552-EC70-4B92-B75F-4B90A3E3A45B}" destId="{05401109-1710-4B37-AA9A-63BF36EC86B0}" srcOrd="0" destOrd="0" presId="urn:microsoft.com/office/officeart/2005/8/layout/hProcess10"/>
    <dgm:cxn modelId="{99A75618-D77C-486A-BD46-90EB51C6AFED}" type="presOf" srcId="{79236854-DA0C-4F78-8B98-BF2D23AAAC79}" destId="{F7FEB46E-A60D-4C54-AA8C-A21FD94D0886}" srcOrd="0" destOrd="0" presId="urn:microsoft.com/office/officeart/2005/8/layout/hProcess10"/>
    <dgm:cxn modelId="{8D5D4B1F-AAF0-49D9-87F1-4BB4B6A1C06E}" srcId="{A175111E-C049-4F36-9705-861D5F2B161D}" destId="{B68C5091-C87B-4346-85D3-319E98F2DFA7}" srcOrd="1" destOrd="0" parTransId="{DE6CA0E3-0B20-47A0-917D-373D8E0C4A8A}" sibTransId="{5A3B9021-A36B-43CC-A858-441AF2DC3FA0}"/>
    <dgm:cxn modelId="{2858C122-B766-4CCB-B0C9-2542979D87CE}" type="presOf" srcId="{F7067152-2805-4195-B842-6E27937B58F2}" destId="{513ABFF4-9800-42FB-A15C-A447AAFB944E}" srcOrd="0" destOrd="2" presId="urn:microsoft.com/office/officeart/2005/8/layout/hProcess10"/>
    <dgm:cxn modelId="{4C90F02C-C5DD-422E-8A87-62315EAE3C1D}" srcId="{79236854-DA0C-4F78-8B98-BF2D23AAAC79}" destId="{8E88265C-B9AA-48BF-A04C-6D45838F1EC9}" srcOrd="2" destOrd="0" parTransId="{5D2CCA38-1FC3-4420-ACA3-D80279D2BC3E}" sibTransId="{BA45A033-04B1-4B6E-A5DF-F5F87867C7A5}"/>
    <dgm:cxn modelId="{A54B892F-20C3-46D2-8BC0-37F656F17853}" type="presOf" srcId="{FB42B6D2-15FB-438E-A866-8876115F1299}" destId="{513ABFF4-9800-42FB-A15C-A447AAFB944E}" srcOrd="0" destOrd="3" presId="urn:microsoft.com/office/officeart/2005/8/layout/hProcess10"/>
    <dgm:cxn modelId="{1A1BB861-7BAF-405D-B0B2-11433D3D0487}" srcId="{8E88265C-B9AA-48BF-A04C-6D45838F1EC9}" destId="{096DF399-FE9B-4C15-AEF9-869F2A2D2F36}" srcOrd="0" destOrd="0" parTransId="{1F2F30D4-D615-4FA9-9BB5-87C36353829E}" sibTransId="{1B7A34F1-45CB-4247-9DA0-AF7AA27E88D3}"/>
    <dgm:cxn modelId="{B10CB145-A5C8-404C-8550-7C937B9A8C4F}" type="presOf" srcId="{BA45A033-04B1-4B6E-A5DF-F5F87867C7A5}" destId="{8CD5C62D-9897-40CE-AF31-41B68EFDB105}" srcOrd="1" destOrd="0" presId="urn:microsoft.com/office/officeart/2005/8/layout/hProcess10"/>
    <dgm:cxn modelId="{C9DC886D-DF31-492D-A3E9-F19BBD10AA15}" type="presOf" srcId="{765B3834-539E-4613-B6E4-9292F3ACE719}" destId="{05401109-1710-4B37-AA9A-63BF36EC86B0}" srcOrd="0" destOrd="2" presId="urn:microsoft.com/office/officeart/2005/8/layout/hProcess10"/>
    <dgm:cxn modelId="{189AA16F-573E-4437-AD91-58AE1F78E61B}" type="presOf" srcId="{7A0CFD44-9CA5-42C4-9DB3-9AE67889A85B}" destId="{DD8CAA72-C9F2-41A0-AC32-CD37C8540310}" srcOrd="1" destOrd="0" presId="urn:microsoft.com/office/officeart/2005/8/layout/hProcess10"/>
    <dgm:cxn modelId="{01D01353-3B11-427A-BD92-48B414ACA8FA}" type="presOf" srcId="{5631AB99-C118-4F6A-8B3E-0CCA920374D9}" destId="{7683F52F-44EF-48A3-808E-81A5EADCCBEA}" srcOrd="0" destOrd="1" presId="urn:microsoft.com/office/officeart/2005/8/layout/hProcess10"/>
    <dgm:cxn modelId="{E1A63273-0830-4676-A4AF-45E5481C5717}" type="presOf" srcId="{A175111E-C049-4F36-9705-861D5F2B161D}" destId="{7683F52F-44EF-48A3-808E-81A5EADCCBEA}" srcOrd="0" destOrd="0" presId="urn:microsoft.com/office/officeart/2005/8/layout/hProcess10"/>
    <dgm:cxn modelId="{43061256-AAE9-4334-94B5-428D89DF8B35}" srcId="{2AF7D6B3-11BD-4BB0-9B86-C1DF5C6639B1}" destId="{FB42B6D2-15FB-438E-A866-8876115F1299}" srcOrd="2" destOrd="0" parTransId="{FB3AC83D-BDE3-4C49-82E6-09D62977C0E3}" sibTransId="{0251D179-209B-4787-A2A9-FB80B447EBC3}"/>
    <dgm:cxn modelId="{DF378277-4235-4F62-A268-5F6B2B1C7263}" type="presOf" srcId="{B7D46049-59DE-47B5-8D6E-9C2EA032B1FC}" destId="{911A5B96-3BA2-4071-9675-274E40E13B70}" srcOrd="0" destOrd="0" presId="urn:microsoft.com/office/officeart/2005/8/layout/hProcess10"/>
    <dgm:cxn modelId="{37B5717B-5B22-433E-A60F-76FBBE9BE44B}" srcId="{2AF7D6B3-11BD-4BB0-9B86-C1DF5C6639B1}" destId="{F7067152-2805-4195-B842-6E27937B58F2}" srcOrd="1" destOrd="0" parTransId="{8CE69708-47FE-4FC9-BB8B-4DC01AEB7CB7}" sibTransId="{B8A4470E-233B-49DF-9003-6389BA7A885E}"/>
    <dgm:cxn modelId="{3A64227F-0B20-4D26-8715-2FF041966700}" srcId="{0C03A552-EC70-4B92-B75F-4B90A3E3A45B}" destId="{47F710C5-C042-44BA-94C8-8C7CB134981A}" srcOrd="2" destOrd="0" parTransId="{36EED2FC-DE59-4486-90AB-B10A99B01D16}" sibTransId="{B2950D4F-3F50-4D1F-8D25-29054109CE31}"/>
    <dgm:cxn modelId="{83C61784-0DB5-4BF9-94E5-9165030D27F9}" type="presOf" srcId="{1B968918-0CBB-404B-B441-BBA265407095}" destId="{05401109-1710-4B37-AA9A-63BF36EC86B0}" srcOrd="0" destOrd="1" presId="urn:microsoft.com/office/officeart/2005/8/layout/hProcess10"/>
    <dgm:cxn modelId="{EC83F887-D2C3-42CE-8BAC-D17E3F256C64}" srcId="{2AF7D6B3-11BD-4BB0-9B86-C1DF5C6639B1}" destId="{03355980-E1A7-49C1-AD12-19FE6885C0CA}" srcOrd="0" destOrd="0" parTransId="{1B7776EC-A01D-4363-A443-62CBF1ECD5D4}" sibTransId="{353E62EB-79E5-4DC4-8C4B-9F5390FB2D26}"/>
    <dgm:cxn modelId="{AC3BB88C-C076-44E9-9944-5986C4EA7A93}" type="presOf" srcId="{2AF7D6B3-11BD-4BB0-9B86-C1DF5C6639B1}" destId="{513ABFF4-9800-42FB-A15C-A447AAFB944E}" srcOrd="0" destOrd="0" presId="urn:microsoft.com/office/officeart/2005/8/layout/hProcess10"/>
    <dgm:cxn modelId="{F431C790-0225-433C-B1D5-97A5C296E196}" srcId="{79236854-DA0C-4F78-8B98-BF2D23AAAC79}" destId="{A175111E-C049-4F36-9705-861D5F2B161D}" srcOrd="1" destOrd="0" parTransId="{83BB4630-5851-4D7D-8403-7F31C8D68649}" sibTransId="{B7D46049-59DE-47B5-8D6E-9C2EA032B1FC}"/>
    <dgm:cxn modelId="{7E3A3BA0-4FD9-41C8-9FA2-1E491EC3782B}" type="presOf" srcId="{03355980-E1A7-49C1-AD12-19FE6885C0CA}" destId="{513ABFF4-9800-42FB-A15C-A447AAFB944E}" srcOrd="0" destOrd="1" presId="urn:microsoft.com/office/officeart/2005/8/layout/hProcess10"/>
    <dgm:cxn modelId="{2025C5A0-3C60-4515-9E21-16BCC3EA0210}" srcId="{0C03A552-EC70-4B92-B75F-4B90A3E3A45B}" destId="{765B3834-539E-4613-B6E4-9292F3ACE719}" srcOrd="1" destOrd="0" parTransId="{DB72CD9E-F299-40AA-9DC0-323523551CEF}" sibTransId="{7AF5ED45-BB31-446D-B097-A877264FDABD}"/>
    <dgm:cxn modelId="{0996CDAE-882B-4931-AA47-F916A13AB6DA}" type="presOf" srcId="{B68C5091-C87B-4346-85D3-319E98F2DFA7}" destId="{7683F52F-44EF-48A3-808E-81A5EADCCBEA}" srcOrd="0" destOrd="2" presId="urn:microsoft.com/office/officeart/2005/8/layout/hProcess10"/>
    <dgm:cxn modelId="{1F68F9B7-2E2F-4ABC-8C5D-2E42A293EDFC}" srcId="{A175111E-C049-4F36-9705-861D5F2B161D}" destId="{5631AB99-C118-4F6A-8B3E-0CCA920374D9}" srcOrd="0" destOrd="0" parTransId="{E26C4999-DB2F-445C-8A18-9777DFFBC915}" sibTransId="{7819176E-58CA-483B-81E2-4AF3345B4C4F}"/>
    <dgm:cxn modelId="{1A6157CA-0C94-47A4-B1B1-AF7666118C58}" srcId="{79236854-DA0C-4F78-8B98-BF2D23AAAC79}" destId="{2AF7D6B3-11BD-4BB0-9B86-C1DF5C6639B1}" srcOrd="0" destOrd="0" parTransId="{8541B086-48B0-4DC9-9D1E-773B56E0273A}" sibTransId="{7A0CFD44-9CA5-42C4-9DB3-9AE67889A85B}"/>
    <dgm:cxn modelId="{B6672ECD-621B-4F3D-BA69-9A800DB63142}" type="presOf" srcId="{B7D46049-59DE-47B5-8D6E-9C2EA032B1FC}" destId="{13532188-B835-44C8-AB25-3B0C7A4AE2E2}" srcOrd="1" destOrd="0" presId="urn:microsoft.com/office/officeart/2005/8/layout/hProcess10"/>
    <dgm:cxn modelId="{81BBA3D0-0947-46BB-B051-8FB970794DEC}" srcId="{0C03A552-EC70-4B92-B75F-4B90A3E3A45B}" destId="{1B968918-0CBB-404B-B441-BBA265407095}" srcOrd="0" destOrd="0" parTransId="{2867D26F-DF9B-4DC8-BA76-C362333702FF}" sibTransId="{7059C0CA-DE3E-4369-AD0D-846EED037B46}"/>
    <dgm:cxn modelId="{DE517BF8-8E61-4133-8348-288D43033FEE}" type="presOf" srcId="{7A0CFD44-9CA5-42C4-9DB3-9AE67889A85B}" destId="{F671DD4B-EBFB-4CA1-AE06-98A75AC432EB}" srcOrd="0" destOrd="0" presId="urn:microsoft.com/office/officeart/2005/8/layout/hProcess10"/>
    <dgm:cxn modelId="{8EB3A9F9-AB4A-4BE1-ADF6-50E3DBDF6CA4}" type="presOf" srcId="{BA45A033-04B1-4B6E-A5DF-F5F87867C7A5}" destId="{65A60C0B-384D-4C43-9A3C-13ACBAFC10D4}" srcOrd="0" destOrd="0" presId="urn:microsoft.com/office/officeart/2005/8/layout/hProcess10"/>
    <dgm:cxn modelId="{5376C4FC-3214-4C10-8615-7C6AD80D7513}" srcId="{79236854-DA0C-4F78-8B98-BF2D23AAAC79}" destId="{0C03A552-EC70-4B92-B75F-4B90A3E3A45B}" srcOrd="3" destOrd="0" parTransId="{E713ED77-CCA4-417D-8EA3-A9DC72559F01}" sibTransId="{9679785C-2293-4AED-A5BF-435161DF931D}"/>
    <dgm:cxn modelId="{3D0F175B-7FCB-4A74-888B-C6BE83BCB63B}" type="presParOf" srcId="{F7FEB46E-A60D-4C54-AA8C-A21FD94D0886}" destId="{2893DD0F-7E7F-4A81-886B-EDCF31226FF7}" srcOrd="0" destOrd="0" presId="urn:microsoft.com/office/officeart/2005/8/layout/hProcess10"/>
    <dgm:cxn modelId="{3044EFB6-7930-42AB-9ED1-31DA36341357}" type="presParOf" srcId="{2893DD0F-7E7F-4A81-886B-EDCF31226FF7}" destId="{C178E952-0607-46BB-9E33-62AA2464B56D}" srcOrd="0" destOrd="0" presId="urn:microsoft.com/office/officeart/2005/8/layout/hProcess10"/>
    <dgm:cxn modelId="{7DAADA1B-E58C-4315-A5E3-1E55BBBB3720}" type="presParOf" srcId="{2893DD0F-7E7F-4A81-886B-EDCF31226FF7}" destId="{513ABFF4-9800-42FB-A15C-A447AAFB944E}" srcOrd="1" destOrd="0" presId="urn:microsoft.com/office/officeart/2005/8/layout/hProcess10"/>
    <dgm:cxn modelId="{1D454AF1-6EDD-4F2E-812A-7744EEC9A4EB}" type="presParOf" srcId="{F7FEB46E-A60D-4C54-AA8C-A21FD94D0886}" destId="{F671DD4B-EBFB-4CA1-AE06-98A75AC432EB}" srcOrd="1" destOrd="0" presId="urn:microsoft.com/office/officeart/2005/8/layout/hProcess10"/>
    <dgm:cxn modelId="{DFED7E20-BFD3-403D-B817-678D9FC9DB63}" type="presParOf" srcId="{F671DD4B-EBFB-4CA1-AE06-98A75AC432EB}" destId="{DD8CAA72-C9F2-41A0-AC32-CD37C8540310}" srcOrd="0" destOrd="0" presId="urn:microsoft.com/office/officeart/2005/8/layout/hProcess10"/>
    <dgm:cxn modelId="{8CEE09E1-0FD0-40B3-B80E-A9F35BFB87B4}" type="presParOf" srcId="{F7FEB46E-A60D-4C54-AA8C-A21FD94D0886}" destId="{135347F4-AE93-48B2-B1BB-ADACA7911BEE}" srcOrd="2" destOrd="0" presId="urn:microsoft.com/office/officeart/2005/8/layout/hProcess10"/>
    <dgm:cxn modelId="{45E13E35-F540-44F7-A402-3CDA277E53BA}" type="presParOf" srcId="{135347F4-AE93-48B2-B1BB-ADACA7911BEE}" destId="{FFB6CF60-F4A3-45C4-8751-301BEF9403EF}" srcOrd="0" destOrd="0" presId="urn:microsoft.com/office/officeart/2005/8/layout/hProcess10"/>
    <dgm:cxn modelId="{5233B8E2-0956-49B4-9D28-9BD08019CD3B}" type="presParOf" srcId="{135347F4-AE93-48B2-B1BB-ADACA7911BEE}" destId="{7683F52F-44EF-48A3-808E-81A5EADCCBEA}" srcOrd="1" destOrd="0" presId="urn:microsoft.com/office/officeart/2005/8/layout/hProcess10"/>
    <dgm:cxn modelId="{A74FDD4F-085F-4693-B9FA-4F4B11B0DECB}" type="presParOf" srcId="{F7FEB46E-A60D-4C54-AA8C-A21FD94D0886}" destId="{911A5B96-3BA2-4071-9675-274E40E13B70}" srcOrd="3" destOrd="0" presId="urn:microsoft.com/office/officeart/2005/8/layout/hProcess10"/>
    <dgm:cxn modelId="{041F844F-389F-43B3-9B46-E28F4450A8C4}" type="presParOf" srcId="{911A5B96-3BA2-4071-9675-274E40E13B70}" destId="{13532188-B835-44C8-AB25-3B0C7A4AE2E2}" srcOrd="0" destOrd="0" presId="urn:microsoft.com/office/officeart/2005/8/layout/hProcess10"/>
    <dgm:cxn modelId="{23389497-58EC-4C7C-B18D-2494DF516C91}" type="presParOf" srcId="{F7FEB46E-A60D-4C54-AA8C-A21FD94D0886}" destId="{799ADECF-1AB6-4B3E-A974-33B7D798588F}" srcOrd="4" destOrd="0" presId="urn:microsoft.com/office/officeart/2005/8/layout/hProcess10"/>
    <dgm:cxn modelId="{CA8EC334-A093-4302-9BA8-C1CF662EE7C8}" type="presParOf" srcId="{799ADECF-1AB6-4B3E-A974-33B7D798588F}" destId="{88F9B5AE-AC70-4A92-89F0-B74E96956F03}" srcOrd="0" destOrd="0" presId="urn:microsoft.com/office/officeart/2005/8/layout/hProcess10"/>
    <dgm:cxn modelId="{11739C7E-1459-4E82-9527-18C1E7E389B7}" type="presParOf" srcId="{799ADECF-1AB6-4B3E-A974-33B7D798588F}" destId="{0FA6D84F-5590-4A2C-8D09-0D152610EA3E}" srcOrd="1" destOrd="0" presId="urn:microsoft.com/office/officeart/2005/8/layout/hProcess10"/>
    <dgm:cxn modelId="{8BC09B0E-438B-49FE-8B21-8164D55217A5}" type="presParOf" srcId="{F7FEB46E-A60D-4C54-AA8C-A21FD94D0886}" destId="{65A60C0B-384D-4C43-9A3C-13ACBAFC10D4}" srcOrd="5" destOrd="0" presId="urn:microsoft.com/office/officeart/2005/8/layout/hProcess10"/>
    <dgm:cxn modelId="{13EB771D-244F-4A59-9808-C43ECC3B47FE}" type="presParOf" srcId="{65A60C0B-384D-4C43-9A3C-13ACBAFC10D4}" destId="{8CD5C62D-9897-40CE-AF31-41B68EFDB105}" srcOrd="0" destOrd="0" presId="urn:microsoft.com/office/officeart/2005/8/layout/hProcess10"/>
    <dgm:cxn modelId="{C905B338-20DC-48DF-98B2-EABC16CFCEF9}" type="presParOf" srcId="{F7FEB46E-A60D-4C54-AA8C-A21FD94D0886}" destId="{DB51A54E-7F33-4CD2-9D73-D9B073445001}" srcOrd="6" destOrd="0" presId="urn:microsoft.com/office/officeart/2005/8/layout/hProcess10"/>
    <dgm:cxn modelId="{E5DC717E-374E-46C3-A2D0-0E935600DC02}" type="presParOf" srcId="{DB51A54E-7F33-4CD2-9D73-D9B073445001}" destId="{72C7A81D-D29B-4D49-84C9-8258F6671829}" srcOrd="0" destOrd="0" presId="urn:microsoft.com/office/officeart/2005/8/layout/hProcess10"/>
    <dgm:cxn modelId="{7CE8E7B3-C583-45DC-B5A7-5A67D1FA31B0}" type="presParOf" srcId="{DB51A54E-7F33-4CD2-9D73-D9B073445001}" destId="{05401109-1710-4B37-AA9A-63BF36EC86B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4939A-8CBB-41BD-A2F4-C6D107143A57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2F8740-E6D3-45AF-8243-A01B3F21E2F4}">
      <dgm:prSet phldrT="[Text]"/>
      <dgm:spPr/>
      <dgm:t>
        <a:bodyPr/>
        <a:lstStyle/>
        <a:p>
          <a:r>
            <a:rPr lang="en-US" dirty="0"/>
            <a:t>Needs assessment</a:t>
          </a:r>
        </a:p>
      </dgm:t>
    </dgm:pt>
    <dgm:pt modelId="{9FDD47E5-7C9A-4909-A3A8-8F12F6986652}" type="parTrans" cxnId="{83D9A234-54B5-4421-8FDE-07B04911D61F}">
      <dgm:prSet/>
      <dgm:spPr/>
      <dgm:t>
        <a:bodyPr/>
        <a:lstStyle/>
        <a:p>
          <a:endParaRPr lang="en-US"/>
        </a:p>
      </dgm:t>
    </dgm:pt>
    <dgm:pt modelId="{A8A307C3-00AC-4765-9C39-AC0BFBD321CC}" type="sibTrans" cxnId="{83D9A234-54B5-4421-8FDE-07B04911D61F}">
      <dgm:prSet/>
      <dgm:spPr/>
      <dgm:t>
        <a:bodyPr/>
        <a:lstStyle/>
        <a:p>
          <a:endParaRPr lang="en-US"/>
        </a:p>
      </dgm:t>
    </dgm:pt>
    <dgm:pt modelId="{A55F5CD2-B13F-4722-BE1D-97CFFD27A0BC}">
      <dgm:prSet phldrT="[Text]"/>
      <dgm:spPr/>
      <dgm:t>
        <a:bodyPr/>
        <a:lstStyle/>
        <a:p>
          <a:r>
            <a:rPr lang="en-US" dirty="0"/>
            <a:t>Define users</a:t>
          </a:r>
        </a:p>
      </dgm:t>
    </dgm:pt>
    <dgm:pt modelId="{F92BA6FF-5F90-4EFE-9F57-3A50A3FD6971}" type="parTrans" cxnId="{B356A3AC-963A-4B2E-B7CE-AD291BE51E7C}">
      <dgm:prSet/>
      <dgm:spPr/>
      <dgm:t>
        <a:bodyPr/>
        <a:lstStyle/>
        <a:p>
          <a:endParaRPr lang="en-US"/>
        </a:p>
      </dgm:t>
    </dgm:pt>
    <dgm:pt modelId="{67D91C17-ACEA-4647-A1AE-7B4A810DD24E}" type="sibTrans" cxnId="{B356A3AC-963A-4B2E-B7CE-AD291BE51E7C}">
      <dgm:prSet/>
      <dgm:spPr/>
      <dgm:t>
        <a:bodyPr/>
        <a:lstStyle/>
        <a:p>
          <a:endParaRPr lang="en-US"/>
        </a:p>
      </dgm:t>
    </dgm:pt>
    <dgm:pt modelId="{FCD944FE-D94A-4410-82DB-2443EC68B436}">
      <dgm:prSet phldrT="[Text]"/>
      <dgm:spPr/>
      <dgm:t>
        <a:bodyPr/>
        <a:lstStyle/>
        <a:p>
          <a:r>
            <a:rPr lang="en-US" dirty="0"/>
            <a:t>User tasks list</a:t>
          </a:r>
        </a:p>
      </dgm:t>
    </dgm:pt>
    <dgm:pt modelId="{568661C2-AAE9-4DB6-8118-6ADFE460ABF1}" type="parTrans" cxnId="{91692A75-1C7E-43E9-AF26-9F74DF97A7CC}">
      <dgm:prSet/>
      <dgm:spPr/>
      <dgm:t>
        <a:bodyPr/>
        <a:lstStyle/>
        <a:p>
          <a:endParaRPr lang="en-US"/>
        </a:p>
      </dgm:t>
    </dgm:pt>
    <dgm:pt modelId="{4122908D-77EF-437C-B8C4-30148BCB7170}" type="sibTrans" cxnId="{91692A75-1C7E-43E9-AF26-9F74DF97A7CC}">
      <dgm:prSet/>
      <dgm:spPr/>
      <dgm:t>
        <a:bodyPr/>
        <a:lstStyle/>
        <a:p>
          <a:endParaRPr lang="en-US"/>
        </a:p>
      </dgm:t>
    </dgm:pt>
    <dgm:pt modelId="{05B85EB7-8B7A-4E12-BC0A-D6C5CF53A4DB}">
      <dgm:prSet phldrT="[Text]"/>
      <dgm:spPr/>
      <dgm:t>
        <a:bodyPr/>
        <a:lstStyle/>
        <a:p>
          <a:r>
            <a:rPr lang="en-US" dirty="0"/>
            <a:t>Prototype evaluation</a:t>
          </a:r>
        </a:p>
      </dgm:t>
    </dgm:pt>
    <dgm:pt modelId="{814A4373-942F-46CB-8965-39499A9D1CE9}" type="parTrans" cxnId="{9A79DF7B-31D6-449D-BBBD-9F02C883581D}">
      <dgm:prSet/>
      <dgm:spPr/>
      <dgm:t>
        <a:bodyPr/>
        <a:lstStyle/>
        <a:p>
          <a:endParaRPr lang="en-US"/>
        </a:p>
      </dgm:t>
    </dgm:pt>
    <dgm:pt modelId="{E6B6B61E-C7D9-422A-BFD1-6070022C5878}" type="sibTrans" cxnId="{9A79DF7B-31D6-449D-BBBD-9F02C883581D}">
      <dgm:prSet/>
      <dgm:spPr/>
      <dgm:t>
        <a:bodyPr/>
        <a:lstStyle/>
        <a:p>
          <a:endParaRPr lang="en-US"/>
        </a:p>
      </dgm:t>
    </dgm:pt>
    <dgm:pt modelId="{81A04D41-B893-48A6-93D6-6313700C8491}">
      <dgm:prSet phldrT="[Text]"/>
      <dgm:spPr/>
      <dgm:t>
        <a:bodyPr/>
        <a:lstStyle/>
        <a:p>
          <a:r>
            <a:rPr lang="en-US" dirty="0"/>
            <a:t>Protocol and sample size</a:t>
          </a:r>
        </a:p>
      </dgm:t>
    </dgm:pt>
    <dgm:pt modelId="{A551CBE1-B594-4B9E-9A7B-E775679955F3}" type="parTrans" cxnId="{94642054-3DA5-4E41-8BA4-E4627EF00F96}">
      <dgm:prSet/>
      <dgm:spPr/>
      <dgm:t>
        <a:bodyPr/>
        <a:lstStyle/>
        <a:p>
          <a:endParaRPr lang="en-US"/>
        </a:p>
      </dgm:t>
    </dgm:pt>
    <dgm:pt modelId="{BE5A9F7F-B543-4AAE-8AB3-86232305A48A}" type="sibTrans" cxnId="{94642054-3DA5-4E41-8BA4-E4627EF00F96}">
      <dgm:prSet/>
      <dgm:spPr/>
      <dgm:t>
        <a:bodyPr/>
        <a:lstStyle/>
        <a:p>
          <a:endParaRPr lang="en-US"/>
        </a:p>
      </dgm:t>
    </dgm:pt>
    <dgm:pt modelId="{AC6A476C-C9FA-4451-8E64-E2A867D41529}">
      <dgm:prSet phldrT="[Text]"/>
      <dgm:spPr/>
      <dgm:t>
        <a:bodyPr/>
        <a:lstStyle/>
        <a:p>
          <a:r>
            <a:rPr lang="en-US" dirty="0"/>
            <a:t>Evaluation metrics</a:t>
          </a:r>
        </a:p>
      </dgm:t>
    </dgm:pt>
    <dgm:pt modelId="{5C684722-29D6-449F-82EB-3E0391CCFD96}" type="parTrans" cxnId="{B860054C-0ADE-45D4-A530-14D1BF5741F4}">
      <dgm:prSet/>
      <dgm:spPr/>
      <dgm:t>
        <a:bodyPr/>
        <a:lstStyle/>
        <a:p>
          <a:endParaRPr lang="en-US"/>
        </a:p>
      </dgm:t>
    </dgm:pt>
    <dgm:pt modelId="{9FA209C3-C2CB-4759-8A00-46D73F088E27}" type="sibTrans" cxnId="{B860054C-0ADE-45D4-A530-14D1BF5741F4}">
      <dgm:prSet/>
      <dgm:spPr/>
      <dgm:t>
        <a:bodyPr/>
        <a:lstStyle/>
        <a:p>
          <a:endParaRPr lang="en-US"/>
        </a:p>
      </dgm:t>
    </dgm:pt>
    <dgm:pt modelId="{E278E279-4FD2-4C4D-8B26-D53652333F87}">
      <dgm:prSet phldrT="[Text]"/>
      <dgm:spPr/>
      <dgm:t>
        <a:bodyPr/>
        <a:lstStyle/>
        <a:p>
          <a:r>
            <a:rPr lang="en-US" dirty="0"/>
            <a:t>Prioritization criteria</a:t>
          </a:r>
        </a:p>
      </dgm:t>
    </dgm:pt>
    <dgm:pt modelId="{9675BA7D-68EC-4D3A-9949-BE7632FB6193}" type="parTrans" cxnId="{D6E06C8A-3341-4E97-AA66-49214F6DDC57}">
      <dgm:prSet/>
      <dgm:spPr/>
      <dgm:t>
        <a:bodyPr/>
        <a:lstStyle/>
        <a:p>
          <a:endParaRPr lang="en-US"/>
        </a:p>
      </dgm:t>
    </dgm:pt>
    <dgm:pt modelId="{6141A86C-2947-453C-8166-B7D20F2A6033}" type="sibTrans" cxnId="{D6E06C8A-3341-4E97-AA66-49214F6DDC57}">
      <dgm:prSet/>
      <dgm:spPr/>
      <dgm:t>
        <a:bodyPr/>
        <a:lstStyle/>
        <a:p>
          <a:endParaRPr lang="en-US"/>
        </a:p>
      </dgm:t>
    </dgm:pt>
    <dgm:pt modelId="{845D0D93-E63B-493B-A086-91384C3FB6F6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160A6CFA-10CD-4F33-BD32-BD5C89967EC2}" type="parTrans" cxnId="{CA69841D-C0B0-4E40-9F11-EC710645B166}">
      <dgm:prSet/>
      <dgm:spPr/>
      <dgm:t>
        <a:bodyPr/>
        <a:lstStyle/>
        <a:p>
          <a:endParaRPr lang="en-US"/>
        </a:p>
      </dgm:t>
    </dgm:pt>
    <dgm:pt modelId="{5E5BFEC9-FB8D-4AFF-A041-7220B272A28C}" type="sibTrans" cxnId="{CA69841D-C0B0-4E40-9F11-EC710645B166}">
      <dgm:prSet/>
      <dgm:spPr/>
      <dgm:t>
        <a:bodyPr/>
        <a:lstStyle/>
        <a:p>
          <a:endParaRPr lang="en-US"/>
        </a:p>
      </dgm:t>
    </dgm:pt>
    <dgm:pt modelId="{5E306E04-5B3C-48C4-9A02-15D4BDF4F207}">
      <dgm:prSet phldrT="[Text]"/>
      <dgm:spPr/>
      <dgm:t>
        <a:bodyPr/>
        <a:lstStyle/>
        <a:p>
          <a:r>
            <a:rPr lang="en-US" dirty="0"/>
            <a:t>Next iteration…</a:t>
          </a:r>
        </a:p>
      </dgm:t>
    </dgm:pt>
    <dgm:pt modelId="{1D425DEF-563A-42AA-818B-9DF7E67705F5}" type="parTrans" cxnId="{17100264-512C-4A59-B0F7-5EF66EE126A2}">
      <dgm:prSet/>
      <dgm:spPr/>
      <dgm:t>
        <a:bodyPr/>
        <a:lstStyle/>
        <a:p>
          <a:endParaRPr lang="en-US"/>
        </a:p>
      </dgm:t>
    </dgm:pt>
    <dgm:pt modelId="{605F7550-A61E-4780-B8FB-E50605426A07}" type="sibTrans" cxnId="{17100264-512C-4A59-B0F7-5EF66EE126A2}">
      <dgm:prSet/>
      <dgm:spPr/>
      <dgm:t>
        <a:bodyPr/>
        <a:lstStyle/>
        <a:p>
          <a:endParaRPr lang="en-US"/>
        </a:p>
      </dgm:t>
    </dgm:pt>
    <dgm:pt modelId="{CADBEFA4-F7FE-4DBE-99CA-321AF1F1D763}">
      <dgm:prSet phldrT="[Text]"/>
      <dgm:spPr/>
      <dgm:t>
        <a:bodyPr/>
        <a:lstStyle/>
        <a:p>
          <a:r>
            <a:rPr lang="en-US" dirty="0"/>
            <a:t>UCB community</a:t>
          </a:r>
        </a:p>
      </dgm:t>
    </dgm:pt>
    <dgm:pt modelId="{41DB4F86-880B-48BC-9DBE-E0D7C39D1CE4}" type="parTrans" cxnId="{6B3F722C-FDA5-43E8-8808-F6241A1733DB}">
      <dgm:prSet/>
      <dgm:spPr/>
      <dgm:t>
        <a:bodyPr/>
        <a:lstStyle/>
        <a:p>
          <a:endParaRPr lang="en-US"/>
        </a:p>
      </dgm:t>
    </dgm:pt>
    <dgm:pt modelId="{9736CBC2-8DE0-4F5E-87A8-F00EA894AC1C}" type="sibTrans" cxnId="{6B3F722C-FDA5-43E8-8808-F6241A1733DB}">
      <dgm:prSet/>
      <dgm:spPr/>
      <dgm:t>
        <a:bodyPr/>
        <a:lstStyle/>
        <a:p>
          <a:endParaRPr lang="en-US"/>
        </a:p>
      </dgm:t>
    </dgm:pt>
    <dgm:pt modelId="{B201987F-B9F3-4EA8-9C48-F8A0E23D7E9B}">
      <dgm:prSet phldrT="[Text]"/>
      <dgm:spPr/>
      <dgm:t>
        <a:bodyPr/>
        <a:lstStyle/>
        <a:p>
          <a:r>
            <a:rPr lang="en-US" dirty="0"/>
            <a:t>Visitors</a:t>
          </a:r>
        </a:p>
      </dgm:t>
    </dgm:pt>
    <dgm:pt modelId="{CD8BAA26-2B1B-444C-A485-7B1102515388}" type="parTrans" cxnId="{4903EABB-4943-42E0-B4FB-9792401DB3B9}">
      <dgm:prSet/>
      <dgm:spPr/>
      <dgm:t>
        <a:bodyPr/>
        <a:lstStyle/>
        <a:p>
          <a:endParaRPr lang="en-US"/>
        </a:p>
      </dgm:t>
    </dgm:pt>
    <dgm:pt modelId="{1A3AD854-E268-4392-B8D0-17D229BBC580}" type="sibTrans" cxnId="{4903EABB-4943-42E0-B4FB-9792401DB3B9}">
      <dgm:prSet/>
      <dgm:spPr/>
      <dgm:t>
        <a:bodyPr/>
        <a:lstStyle/>
        <a:p>
          <a:endParaRPr lang="en-US"/>
        </a:p>
      </dgm:t>
    </dgm:pt>
    <dgm:pt modelId="{80EA8BF4-10D0-40B6-A9B2-5A98BF9853A6}">
      <dgm:prSet phldrT="[Text]"/>
      <dgm:spPr/>
      <dgm:t>
        <a:bodyPr/>
        <a:lstStyle/>
        <a:p>
          <a:r>
            <a:rPr lang="en-US" dirty="0"/>
            <a:t>UCPD</a:t>
          </a:r>
        </a:p>
      </dgm:t>
    </dgm:pt>
    <dgm:pt modelId="{93727BF1-7B94-455C-826C-A9F5FA2C55BE}" type="parTrans" cxnId="{7831206D-B2E6-41E5-99A2-B548A83B7667}">
      <dgm:prSet/>
      <dgm:spPr/>
      <dgm:t>
        <a:bodyPr/>
        <a:lstStyle/>
        <a:p>
          <a:endParaRPr lang="en-US"/>
        </a:p>
      </dgm:t>
    </dgm:pt>
    <dgm:pt modelId="{2C921D45-D3C9-4627-BB1A-274028CC0DD0}" type="sibTrans" cxnId="{7831206D-B2E6-41E5-99A2-B548A83B7667}">
      <dgm:prSet/>
      <dgm:spPr/>
      <dgm:t>
        <a:bodyPr/>
        <a:lstStyle/>
        <a:p>
          <a:endParaRPr lang="en-US"/>
        </a:p>
      </dgm:t>
    </dgm:pt>
    <dgm:pt modelId="{6170B05C-B214-4AEE-89EF-2A7F92278DC7}">
      <dgm:prSet phldrT="[Text]"/>
      <dgm:spPr/>
      <dgm:t>
        <a:bodyPr/>
        <a:lstStyle/>
        <a:p>
          <a:r>
            <a:rPr lang="en-US" dirty="0"/>
            <a:t>Identify strongest hazards</a:t>
          </a:r>
        </a:p>
      </dgm:t>
    </dgm:pt>
    <dgm:pt modelId="{0CD32133-095C-483F-8B3A-A996147602E2}" type="parTrans" cxnId="{2EA6AA2B-C7E1-4E15-8950-E6F81A8F5749}">
      <dgm:prSet/>
      <dgm:spPr/>
      <dgm:t>
        <a:bodyPr/>
        <a:lstStyle/>
        <a:p>
          <a:endParaRPr lang="en-US"/>
        </a:p>
      </dgm:t>
    </dgm:pt>
    <dgm:pt modelId="{5A246AB0-258F-48A0-8FBA-CAAA0A6BDFA4}" type="sibTrans" cxnId="{2EA6AA2B-C7E1-4E15-8950-E6F81A8F5749}">
      <dgm:prSet/>
      <dgm:spPr/>
      <dgm:t>
        <a:bodyPr/>
        <a:lstStyle/>
        <a:p>
          <a:endParaRPr lang="en-US"/>
        </a:p>
      </dgm:t>
    </dgm:pt>
    <dgm:pt modelId="{E0033C0E-B4E2-4AAE-9209-97CCCAE3B4F5}">
      <dgm:prSet phldrT="[Text]"/>
      <dgm:spPr/>
      <dgm:t>
        <a:bodyPr/>
        <a:lstStyle/>
        <a:p>
          <a:r>
            <a:rPr lang="en-US" dirty="0"/>
            <a:t>Define use cases</a:t>
          </a:r>
        </a:p>
      </dgm:t>
    </dgm:pt>
    <dgm:pt modelId="{7C6C35A1-59C8-456D-8CCE-55C68FC0CAAE}" type="sibTrans" cxnId="{EF3E9B8C-790A-4ED1-B6D8-EBEBC4B1880B}">
      <dgm:prSet/>
      <dgm:spPr/>
      <dgm:t>
        <a:bodyPr/>
        <a:lstStyle/>
        <a:p>
          <a:endParaRPr lang="en-US"/>
        </a:p>
      </dgm:t>
    </dgm:pt>
    <dgm:pt modelId="{B346EEA0-0E50-471C-A942-F885BD2C50E2}" type="parTrans" cxnId="{EF3E9B8C-790A-4ED1-B6D8-EBEBC4B1880B}">
      <dgm:prSet/>
      <dgm:spPr/>
      <dgm:t>
        <a:bodyPr/>
        <a:lstStyle/>
        <a:p>
          <a:endParaRPr lang="en-US"/>
        </a:p>
      </dgm:t>
    </dgm:pt>
    <dgm:pt modelId="{5B78380E-D6B7-4AD3-8667-B158ECCA7FF3}">
      <dgm:prSet phldrT="[Text]"/>
      <dgm:spPr/>
      <dgm:t>
        <a:bodyPr/>
        <a:lstStyle/>
        <a:p>
          <a:r>
            <a:rPr lang="en-US" dirty="0"/>
            <a:t>Plan routes</a:t>
          </a:r>
        </a:p>
      </dgm:t>
    </dgm:pt>
    <dgm:pt modelId="{F990912F-FC57-412F-B6F7-896AB21341E1}" type="parTrans" cxnId="{20DE7AA1-5B8B-4478-BCCE-B1E8E242113B}">
      <dgm:prSet/>
      <dgm:spPr/>
      <dgm:t>
        <a:bodyPr/>
        <a:lstStyle/>
        <a:p>
          <a:endParaRPr lang="en-US"/>
        </a:p>
      </dgm:t>
    </dgm:pt>
    <dgm:pt modelId="{3C26768E-1750-49A6-A89E-5B97C4076CA4}" type="sibTrans" cxnId="{20DE7AA1-5B8B-4478-BCCE-B1E8E242113B}">
      <dgm:prSet/>
      <dgm:spPr/>
      <dgm:t>
        <a:bodyPr/>
        <a:lstStyle/>
        <a:p>
          <a:endParaRPr lang="en-US"/>
        </a:p>
      </dgm:t>
    </dgm:pt>
    <dgm:pt modelId="{E3EF0855-7446-469A-B36E-2AA7F848EFDF}">
      <dgm:prSet phldrT="[Text]"/>
      <dgm:spPr/>
      <dgm:t>
        <a:bodyPr/>
        <a:lstStyle/>
        <a:p>
          <a:r>
            <a:rPr lang="en-US" dirty="0"/>
            <a:t>Compare crime across different areas</a:t>
          </a:r>
        </a:p>
      </dgm:t>
    </dgm:pt>
    <dgm:pt modelId="{2F01333A-2A34-4D14-A969-C5B676AE5A27}" type="parTrans" cxnId="{4C638767-0639-4A2C-A270-856E10BD6D8A}">
      <dgm:prSet/>
      <dgm:spPr/>
      <dgm:t>
        <a:bodyPr/>
        <a:lstStyle/>
        <a:p>
          <a:endParaRPr lang="en-US"/>
        </a:p>
      </dgm:t>
    </dgm:pt>
    <dgm:pt modelId="{398298DE-B105-4395-B5B4-634D69E81D89}" type="sibTrans" cxnId="{4C638767-0639-4A2C-A270-856E10BD6D8A}">
      <dgm:prSet/>
      <dgm:spPr/>
      <dgm:t>
        <a:bodyPr/>
        <a:lstStyle/>
        <a:p>
          <a:endParaRPr lang="en-US"/>
        </a:p>
      </dgm:t>
    </dgm:pt>
    <dgm:pt modelId="{F59C22E3-AACA-4113-A99F-EDB1A80360D5}" type="pres">
      <dgm:prSet presAssocID="{45D4939A-8CBB-41BD-A2F4-C6D107143A57}" presName="vert0" presStyleCnt="0">
        <dgm:presLayoutVars>
          <dgm:dir/>
          <dgm:animOne val="branch"/>
          <dgm:animLvl val="lvl"/>
        </dgm:presLayoutVars>
      </dgm:prSet>
      <dgm:spPr/>
    </dgm:pt>
    <dgm:pt modelId="{C8833259-3EB6-496E-99F5-66C7CEB3E301}" type="pres">
      <dgm:prSet presAssocID="{6C2F8740-E6D3-45AF-8243-A01B3F21E2F4}" presName="thickLine" presStyleLbl="alignNode1" presStyleIdx="0" presStyleCnt="3"/>
      <dgm:spPr/>
    </dgm:pt>
    <dgm:pt modelId="{BA871C05-7DDE-4920-B6B6-D098E5CD70B3}" type="pres">
      <dgm:prSet presAssocID="{6C2F8740-E6D3-45AF-8243-A01B3F21E2F4}" presName="horz1" presStyleCnt="0"/>
      <dgm:spPr/>
    </dgm:pt>
    <dgm:pt modelId="{318238B0-D00E-4FF2-94B9-792CB647A84D}" type="pres">
      <dgm:prSet presAssocID="{6C2F8740-E6D3-45AF-8243-A01B3F21E2F4}" presName="tx1" presStyleLbl="revTx" presStyleIdx="0" presStyleCnt="16"/>
      <dgm:spPr/>
    </dgm:pt>
    <dgm:pt modelId="{90F7D4C1-F3BD-4E22-B562-A1A75A387FE2}" type="pres">
      <dgm:prSet presAssocID="{6C2F8740-E6D3-45AF-8243-A01B3F21E2F4}" presName="vert1" presStyleCnt="0"/>
      <dgm:spPr/>
    </dgm:pt>
    <dgm:pt modelId="{6FC85365-39AB-40AF-90D5-5E3CF1C8EC93}" type="pres">
      <dgm:prSet presAssocID="{A55F5CD2-B13F-4722-BE1D-97CFFD27A0BC}" presName="vertSpace2a" presStyleCnt="0"/>
      <dgm:spPr/>
    </dgm:pt>
    <dgm:pt modelId="{9B944EF7-AFDE-438C-BA8D-D525F99C2E95}" type="pres">
      <dgm:prSet presAssocID="{A55F5CD2-B13F-4722-BE1D-97CFFD27A0BC}" presName="horz2" presStyleCnt="0"/>
      <dgm:spPr/>
    </dgm:pt>
    <dgm:pt modelId="{0E283D58-DA7B-4623-8452-244C8F75B9C2}" type="pres">
      <dgm:prSet presAssocID="{A55F5CD2-B13F-4722-BE1D-97CFFD27A0BC}" presName="horzSpace2" presStyleCnt="0"/>
      <dgm:spPr/>
    </dgm:pt>
    <dgm:pt modelId="{53AFD3AF-793B-49DC-A1F0-0B409501E5A5}" type="pres">
      <dgm:prSet presAssocID="{A55F5CD2-B13F-4722-BE1D-97CFFD27A0BC}" presName="tx2" presStyleLbl="revTx" presStyleIdx="1" presStyleCnt="16"/>
      <dgm:spPr/>
    </dgm:pt>
    <dgm:pt modelId="{E4BF3D6C-EFB3-43EE-90D9-68B544B055F5}" type="pres">
      <dgm:prSet presAssocID="{A55F5CD2-B13F-4722-BE1D-97CFFD27A0BC}" presName="vert2" presStyleCnt="0"/>
      <dgm:spPr/>
    </dgm:pt>
    <dgm:pt modelId="{A5DE511B-1AED-442F-8E48-3D08EA50ECC7}" type="pres">
      <dgm:prSet presAssocID="{CADBEFA4-F7FE-4DBE-99CA-321AF1F1D763}" presName="horz3" presStyleCnt="0"/>
      <dgm:spPr/>
    </dgm:pt>
    <dgm:pt modelId="{0F627B1F-2942-437A-9323-95E1DDCA8A75}" type="pres">
      <dgm:prSet presAssocID="{CADBEFA4-F7FE-4DBE-99CA-321AF1F1D763}" presName="horzSpace3" presStyleCnt="0"/>
      <dgm:spPr/>
    </dgm:pt>
    <dgm:pt modelId="{2215A600-ABF8-4613-84D6-97482632262D}" type="pres">
      <dgm:prSet presAssocID="{CADBEFA4-F7FE-4DBE-99CA-321AF1F1D763}" presName="tx3" presStyleLbl="revTx" presStyleIdx="2" presStyleCnt="16"/>
      <dgm:spPr/>
    </dgm:pt>
    <dgm:pt modelId="{F3E273D0-0521-4B62-855B-82EEDD6C67AD}" type="pres">
      <dgm:prSet presAssocID="{CADBEFA4-F7FE-4DBE-99CA-321AF1F1D763}" presName="vert3" presStyleCnt="0"/>
      <dgm:spPr/>
    </dgm:pt>
    <dgm:pt modelId="{0BA6760E-7E1E-4277-A44B-5585FC0C4BDA}" type="pres">
      <dgm:prSet presAssocID="{9736CBC2-8DE0-4F5E-87A8-F00EA894AC1C}" presName="thinLine3" presStyleLbl="callout" presStyleIdx="0" presStyleCnt="11"/>
      <dgm:spPr/>
    </dgm:pt>
    <dgm:pt modelId="{522E94B4-DEE4-47F3-AFBF-7517F04C7ECE}" type="pres">
      <dgm:prSet presAssocID="{B201987F-B9F3-4EA8-9C48-F8A0E23D7E9B}" presName="horz3" presStyleCnt="0"/>
      <dgm:spPr/>
    </dgm:pt>
    <dgm:pt modelId="{EFFAED99-F0A1-45C7-83A0-8C5C1418CF35}" type="pres">
      <dgm:prSet presAssocID="{B201987F-B9F3-4EA8-9C48-F8A0E23D7E9B}" presName="horzSpace3" presStyleCnt="0"/>
      <dgm:spPr/>
    </dgm:pt>
    <dgm:pt modelId="{B444511B-EBE3-4667-B496-DE88159CE626}" type="pres">
      <dgm:prSet presAssocID="{B201987F-B9F3-4EA8-9C48-F8A0E23D7E9B}" presName="tx3" presStyleLbl="revTx" presStyleIdx="3" presStyleCnt="16"/>
      <dgm:spPr/>
    </dgm:pt>
    <dgm:pt modelId="{9F5C97CB-1FB4-4FAB-8B75-D6BA4721A1F1}" type="pres">
      <dgm:prSet presAssocID="{B201987F-B9F3-4EA8-9C48-F8A0E23D7E9B}" presName="vert3" presStyleCnt="0"/>
      <dgm:spPr/>
    </dgm:pt>
    <dgm:pt modelId="{7E05D19B-456B-457B-979F-A07038D56BE6}" type="pres">
      <dgm:prSet presAssocID="{1A3AD854-E268-4392-B8D0-17D229BBC580}" presName="thinLine3" presStyleLbl="callout" presStyleIdx="1" presStyleCnt="11"/>
      <dgm:spPr/>
    </dgm:pt>
    <dgm:pt modelId="{455C6435-4B24-448F-9378-A82D1B6B75A9}" type="pres">
      <dgm:prSet presAssocID="{80EA8BF4-10D0-40B6-A9B2-5A98BF9853A6}" presName="horz3" presStyleCnt="0"/>
      <dgm:spPr/>
    </dgm:pt>
    <dgm:pt modelId="{CFB367A4-2672-4AAD-BF70-7840B47AC2DB}" type="pres">
      <dgm:prSet presAssocID="{80EA8BF4-10D0-40B6-A9B2-5A98BF9853A6}" presName="horzSpace3" presStyleCnt="0"/>
      <dgm:spPr/>
    </dgm:pt>
    <dgm:pt modelId="{C703864D-5669-419F-ACC7-06A421A837D4}" type="pres">
      <dgm:prSet presAssocID="{80EA8BF4-10D0-40B6-A9B2-5A98BF9853A6}" presName="tx3" presStyleLbl="revTx" presStyleIdx="4" presStyleCnt="16"/>
      <dgm:spPr/>
    </dgm:pt>
    <dgm:pt modelId="{479402CA-9A0C-4377-B324-28B3A5CE1FA8}" type="pres">
      <dgm:prSet presAssocID="{80EA8BF4-10D0-40B6-A9B2-5A98BF9853A6}" presName="vert3" presStyleCnt="0"/>
      <dgm:spPr/>
    </dgm:pt>
    <dgm:pt modelId="{9CC50591-F766-4395-8D06-80C1135D4727}" type="pres">
      <dgm:prSet presAssocID="{A55F5CD2-B13F-4722-BE1D-97CFFD27A0BC}" presName="thinLine2b" presStyleLbl="callout" presStyleIdx="2" presStyleCnt="11"/>
      <dgm:spPr/>
    </dgm:pt>
    <dgm:pt modelId="{EA278A56-D5F6-4465-BC9E-923E30E8673B}" type="pres">
      <dgm:prSet presAssocID="{A55F5CD2-B13F-4722-BE1D-97CFFD27A0BC}" presName="vertSpace2b" presStyleCnt="0"/>
      <dgm:spPr/>
    </dgm:pt>
    <dgm:pt modelId="{578CD459-BC5A-4150-AFA0-AF0867141BFC}" type="pres">
      <dgm:prSet presAssocID="{E0033C0E-B4E2-4AAE-9209-97CCCAE3B4F5}" presName="horz2" presStyleCnt="0"/>
      <dgm:spPr/>
    </dgm:pt>
    <dgm:pt modelId="{401895EC-C94D-4358-A47F-02A77E0F0A7D}" type="pres">
      <dgm:prSet presAssocID="{E0033C0E-B4E2-4AAE-9209-97CCCAE3B4F5}" presName="horzSpace2" presStyleCnt="0"/>
      <dgm:spPr/>
    </dgm:pt>
    <dgm:pt modelId="{9023ABF7-CC38-498B-842A-CB2EB0E264BC}" type="pres">
      <dgm:prSet presAssocID="{E0033C0E-B4E2-4AAE-9209-97CCCAE3B4F5}" presName="tx2" presStyleLbl="revTx" presStyleIdx="5" presStyleCnt="16"/>
      <dgm:spPr/>
    </dgm:pt>
    <dgm:pt modelId="{A0FA133A-A60C-416E-BE4F-443013AC9E08}" type="pres">
      <dgm:prSet presAssocID="{E0033C0E-B4E2-4AAE-9209-97CCCAE3B4F5}" presName="vert2" presStyleCnt="0"/>
      <dgm:spPr/>
    </dgm:pt>
    <dgm:pt modelId="{F9425DDF-0C37-424F-8EF0-DC4711E35C8C}" type="pres">
      <dgm:prSet presAssocID="{6170B05C-B214-4AEE-89EF-2A7F92278DC7}" presName="horz3" presStyleCnt="0"/>
      <dgm:spPr/>
    </dgm:pt>
    <dgm:pt modelId="{89E88B32-A9CC-4BC1-AB33-18E1B7C4812F}" type="pres">
      <dgm:prSet presAssocID="{6170B05C-B214-4AEE-89EF-2A7F92278DC7}" presName="horzSpace3" presStyleCnt="0"/>
      <dgm:spPr/>
    </dgm:pt>
    <dgm:pt modelId="{3DD10154-8FBF-4EE2-A9F9-3EC3ACA5E752}" type="pres">
      <dgm:prSet presAssocID="{6170B05C-B214-4AEE-89EF-2A7F92278DC7}" presName="tx3" presStyleLbl="revTx" presStyleIdx="6" presStyleCnt="16"/>
      <dgm:spPr/>
    </dgm:pt>
    <dgm:pt modelId="{921C1686-E29D-4D5C-9E12-D5249683EEBA}" type="pres">
      <dgm:prSet presAssocID="{6170B05C-B214-4AEE-89EF-2A7F92278DC7}" presName="vert3" presStyleCnt="0"/>
      <dgm:spPr/>
    </dgm:pt>
    <dgm:pt modelId="{0BEB30B5-ACAD-4E57-B8CA-046A1F305197}" type="pres">
      <dgm:prSet presAssocID="{5A246AB0-258F-48A0-8FBA-CAAA0A6BDFA4}" presName="thinLine3" presStyleLbl="callout" presStyleIdx="3" presStyleCnt="11"/>
      <dgm:spPr/>
    </dgm:pt>
    <dgm:pt modelId="{438FAA8F-FE52-43B9-A52A-52D0570EDCA9}" type="pres">
      <dgm:prSet presAssocID="{5B78380E-D6B7-4AD3-8667-B158ECCA7FF3}" presName="horz3" presStyleCnt="0"/>
      <dgm:spPr/>
    </dgm:pt>
    <dgm:pt modelId="{9FF4F2AC-215E-413F-9091-5D128A4F001B}" type="pres">
      <dgm:prSet presAssocID="{5B78380E-D6B7-4AD3-8667-B158ECCA7FF3}" presName="horzSpace3" presStyleCnt="0"/>
      <dgm:spPr/>
    </dgm:pt>
    <dgm:pt modelId="{A8792CFC-B5E0-4C2C-9A01-8007F3FAC514}" type="pres">
      <dgm:prSet presAssocID="{5B78380E-D6B7-4AD3-8667-B158ECCA7FF3}" presName="tx3" presStyleLbl="revTx" presStyleIdx="7" presStyleCnt="16"/>
      <dgm:spPr/>
    </dgm:pt>
    <dgm:pt modelId="{0469CCFD-9A10-4846-AE05-D963F52AEA6E}" type="pres">
      <dgm:prSet presAssocID="{5B78380E-D6B7-4AD3-8667-B158ECCA7FF3}" presName="vert3" presStyleCnt="0"/>
      <dgm:spPr/>
    </dgm:pt>
    <dgm:pt modelId="{B7BE0FF1-4A7E-4659-8949-95EC12714F21}" type="pres">
      <dgm:prSet presAssocID="{3C26768E-1750-49A6-A89E-5B97C4076CA4}" presName="thinLine3" presStyleLbl="callout" presStyleIdx="4" presStyleCnt="11"/>
      <dgm:spPr/>
    </dgm:pt>
    <dgm:pt modelId="{3CD28309-E155-4DCC-A27A-BF07A9330989}" type="pres">
      <dgm:prSet presAssocID="{E3EF0855-7446-469A-B36E-2AA7F848EFDF}" presName="horz3" presStyleCnt="0"/>
      <dgm:spPr/>
    </dgm:pt>
    <dgm:pt modelId="{C23E6F1C-8A01-48EC-8983-5CF900A48DC8}" type="pres">
      <dgm:prSet presAssocID="{E3EF0855-7446-469A-B36E-2AA7F848EFDF}" presName="horzSpace3" presStyleCnt="0"/>
      <dgm:spPr/>
    </dgm:pt>
    <dgm:pt modelId="{908AF803-911E-42E8-9C19-79722D0213E5}" type="pres">
      <dgm:prSet presAssocID="{E3EF0855-7446-469A-B36E-2AA7F848EFDF}" presName="tx3" presStyleLbl="revTx" presStyleIdx="8" presStyleCnt="16"/>
      <dgm:spPr/>
    </dgm:pt>
    <dgm:pt modelId="{315358B6-02B4-4AD3-BF32-52188350B932}" type="pres">
      <dgm:prSet presAssocID="{E3EF0855-7446-469A-B36E-2AA7F848EFDF}" presName="vert3" presStyleCnt="0"/>
      <dgm:spPr/>
    </dgm:pt>
    <dgm:pt modelId="{0AB5582F-E29B-454F-B53B-89D918A16734}" type="pres">
      <dgm:prSet presAssocID="{E0033C0E-B4E2-4AAE-9209-97CCCAE3B4F5}" presName="thinLine2b" presStyleLbl="callout" presStyleIdx="5" presStyleCnt="11"/>
      <dgm:spPr/>
    </dgm:pt>
    <dgm:pt modelId="{878AA9A1-7A52-4EEE-AB63-50FC0C47B80D}" type="pres">
      <dgm:prSet presAssocID="{E0033C0E-B4E2-4AAE-9209-97CCCAE3B4F5}" presName="vertSpace2b" presStyleCnt="0"/>
      <dgm:spPr/>
    </dgm:pt>
    <dgm:pt modelId="{B16C6FE6-92CC-482E-89D2-8210228E6150}" type="pres">
      <dgm:prSet presAssocID="{05B85EB7-8B7A-4E12-BC0A-D6C5CF53A4DB}" presName="thickLine" presStyleLbl="alignNode1" presStyleIdx="1" presStyleCnt="3"/>
      <dgm:spPr/>
    </dgm:pt>
    <dgm:pt modelId="{869B18AF-B062-45EE-B9EF-C06A11E606D1}" type="pres">
      <dgm:prSet presAssocID="{05B85EB7-8B7A-4E12-BC0A-D6C5CF53A4DB}" presName="horz1" presStyleCnt="0"/>
      <dgm:spPr/>
    </dgm:pt>
    <dgm:pt modelId="{1B5F001F-7BC1-4ACD-8720-B5D2F48D7125}" type="pres">
      <dgm:prSet presAssocID="{05B85EB7-8B7A-4E12-BC0A-D6C5CF53A4DB}" presName="tx1" presStyleLbl="revTx" presStyleIdx="9" presStyleCnt="16"/>
      <dgm:spPr/>
    </dgm:pt>
    <dgm:pt modelId="{9B67DA0D-F44D-4868-AA5F-6A349A40DD23}" type="pres">
      <dgm:prSet presAssocID="{05B85EB7-8B7A-4E12-BC0A-D6C5CF53A4DB}" presName="vert1" presStyleCnt="0"/>
      <dgm:spPr/>
    </dgm:pt>
    <dgm:pt modelId="{DF506379-C8E4-4D24-876C-A3DB138225B9}" type="pres">
      <dgm:prSet presAssocID="{FCD944FE-D94A-4410-82DB-2443EC68B436}" presName="vertSpace2a" presStyleCnt="0"/>
      <dgm:spPr/>
    </dgm:pt>
    <dgm:pt modelId="{AFBD7DE4-AAEC-4F2F-8DA9-2CC43A01B577}" type="pres">
      <dgm:prSet presAssocID="{FCD944FE-D94A-4410-82DB-2443EC68B436}" presName="horz2" presStyleCnt="0"/>
      <dgm:spPr/>
    </dgm:pt>
    <dgm:pt modelId="{0F70B6B2-918A-4477-A676-D83CF1EFC67D}" type="pres">
      <dgm:prSet presAssocID="{FCD944FE-D94A-4410-82DB-2443EC68B436}" presName="horzSpace2" presStyleCnt="0"/>
      <dgm:spPr/>
    </dgm:pt>
    <dgm:pt modelId="{D6EB091E-58CB-4DC0-8EA4-31D79938FB68}" type="pres">
      <dgm:prSet presAssocID="{FCD944FE-D94A-4410-82DB-2443EC68B436}" presName="tx2" presStyleLbl="revTx" presStyleIdx="10" presStyleCnt="16"/>
      <dgm:spPr/>
    </dgm:pt>
    <dgm:pt modelId="{6B30A178-3268-4703-96A0-D149D2142F6E}" type="pres">
      <dgm:prSet presAssocID="{FCD944FE-D94A-4410-82DB-2443EC68B436}" presName="vert2" presStyleCnt="0"/>
      <dgm:spPr/>
    </dgm:pt>
    <dgm:pt modelId="{72871539-06C9-455D-8221-CC58C0E873D5}" type="pres">
      <dgm:prSet presAssocID="{FCD944FE-D94A-4410-82DB-2443EC68B436}" presName="thinLine2b" presStyleLbl="callout" presStyleIdx="6" presStyleCnt="11"/>
      <dgm:spPr/>
    </dgm:pt>
    <dgm:pt modelId="{78AF0A96-858A-4C23-BD88-6BCAD7B69302}" type="pres">
      <dgm:prSet presAssocID="{FCD944FE-D94A-4410-82DB-2443EC68B436}" presName="vertSpace2b" presStyleCnt="0"/>
      <dgm:spPr/>
    </dgm:pt>
    <dgm:pt modelId="{9B678997-688D-435D-AE1E-5E7644088A77}" type="pres">
      <dgm:prSet presAssocID="{81A04D41-B893-48A6-93D6-6313700C8491}" presName="horz2" presStyleCnt="0"/>
      <dgm:spPr/>
    </dgm:pt>
    <dgm:pt modelId="{941E9FAC-F5B7-4991-A6AE-E00F1E4CF0F7}" type="pres">
      <dgm:prSet presAssocID="{81A04D41-B893-48A6-93D6-6313700C8491}" presName="horzSpace2" presStyleCnt="0"/>
      <dgm:spPr/>
    </dgm:pt>
    <dgm:pt modelId="{1E44FACB-74EF-4737-B424-6FC4A290D35A}" type="pres">
      <dgm:prSet presAssocID="{81A04D41-B893-48A6-93D6-6313700C8491}" presName="tx2" presStyleLbl="revTx" presStyleIdx="11" presStyleCnt="16"/>
      <dgm:spPr/>
    </dgm:pt>
    <dgm:pt modelId="{C5846ADC-FB01-4D89-BBDC-A59AF8C00567}" type="pres">
      <dgm:prSet presAssocID="{81A04D41-B893-48A6-93D6-6313700C8491}" presName="vert2" presStyleCnt="0"/>
      <dgm:spPr/>
    </dgm:pt>
    <dgm:pt modelId="{BB5FEF9D-6270-4C6B-9142-C2B4C3B5B75A}" type="pres">
      <dgm:prSet presAssocID="{81A04D41-B893-48A6-93D6-6313700C8491}" presName="thinLine2b" presStyleLbl="callout" presStyleIdx="7" presStyleCnt="11"/>
      <dgm:spPr/>
    </dgm:pt>
    <dgm:pt modelId="{BAF92D37-E9FE-4E48-841E-75C102EC85A8}" type="pres">
      <dgm:prSet presAssocID="{81A04D41-B893-48A6-93D6-6313700C8491}" presName="vertSpace2b" presStyleCnt="0"/>
      <dgm:spPr/>
    </dgm:pt>
    <dgm:pt modelId="{609B092B-5246-4325-B3E0-EFC52FEB9E1C}" type="pres">
      <dgm:prSet presAssocID="{AC6A476C-C9FA-4451-8E64-E2A867D41529}" presName="horz2" presStyleCnt="0"/>
      <dgm:spPr/>
    </dgm:pt>
    <dgm:pt modelId="{DE8AAAB4-E86C-4DCF-9594-F01172B6E28C}" type="pres">
      <dgm:prSet presAssocID="{AC6A476C-C9FA-4451-8E64-E2A867D41529}" presName="horzSpace2" presStyleCnt="0"/>
      <dgm:spPr/>
    </dgm:pt>
    <dgm:pt modelId="{FF585612-5E03-4ACD-8B63-1A8C16236810}" type="pres">
      <dgm:prSet presAssocID="{AC6A476C-C9FA-4451-8E64-E2A867D41529}" presName="tx2" presStyleLbl="revTx" presStyleIdx="12" presStyleCnt="16"/>
      <dgm:spPr/>
    </dgm:pt>
    <dgm:pt modelId="{7F6CE2F7-5AFD-4CB1-9261-102917611121}" type="pres">
      <dgm:prSet presAssocID="{AC6A476C-C9FA-4451-8E64-E2A867D41529}" presName="vert2" presStyleCnt="0"/>
      <dgm:spPr/>
    </dgm:pt>
    <dgm:pt modelId="{63B266D7-BDB2-4D00-AA55-68DF9AD9611C}" type="pres">
      <dgm:prSet presAssocID="{AC6A476C-C9FA-4451-8E64-E2A867D41529}" presName="thinLine2b" presStyleLbl="callout" presStyleIdx="8" presStyleCnt="11"/>
      <dgm:spPr/>
    </dgm:pt>
    <dgm:pt modelId="{7ECD6899-A573-46E5-A9B9-D0839E75C2C1}" type="pres">
      <dgm:prSet presAssocID="{AC6A476C-C9FA-4451-8E64-E2A867D41529}" presName="vertSpace2b" presStyleCnt="0"/>
      <dgm:spPr/>
    </dgm:pt>
    <dgm:pt modelId="{738ADC51-B768-47C4-9F91-CE9887DCAF72}" type="pres">
      <dgm:prSet presAssocID="{E278E279-4FD2-4C4D-8B26-D53652333F87}" presName="horz2" presStyleCnt="0"/>
      <dgm:spPr/>
    </dgm:pt>
    <dgm:pt modelId="{61C2FADE-D717-4E98-A605-FEC69CEB836C}" type="pres">
      <dgm:prSet presAssocID="{E278E279-4FD2-4C4D-8B26-D53652333F87}" presName="horzSpace2" presStyleCnt="0"/>
      <dgm:spPr/>
    </dgm:pt>
    <dgm:pt modelId="{04DA3E3F-C2F8-4846-8639-BC1AC61266C4}" type="pres">
      <dgm:prSet presAssocID="{E278E279-4FD2-4C4D-8B26-D53652333F87}" presName="tx2" presStyleLbl="revTx" presStyleIdx="13" presStyleCnt="16"/>
      <dgm:spPr/>
    </dgm:pt>
    <dgm:pt modelId="{0FCC2E12-0EDA-4493-8FB6-370BC9BB7EB3}" type="pres">
      <dgm:prSet presAssocID="{E278E279-4FD2-4C4D-8B26-D53652333F87}" presName="vert2" presStyleCnt="0"/>
      <dgm:spPr/>
    </dgm:pt>
    <dgm:pt modelId="{45585EB2-15D4-40C4-A9BA-2B4263EA1DD2}" type="pres">
      <dgm:prSet presAssocID="{E278E279-4FD2-4C4D-8B26-D53652333F87}" presName="thinLine2b" presStyleLbl="callout" presStyleIdx="9" presStyleCnt="11"/>
      <dgm:spPr/>
    </dgm:pt>
    <dgm:pt modelId="{3133A881-9ABF-4E58-AFDB-B609B174AEAD}" type="pres">
      <dgm:prSet presAssocID="{E278E279-4FD2-4C4D-8B26-D53652333F87}" presName="vertSpace2b" presStyleCnt="0"/>
      <dgm:spPr/>
    </dgm:pt>
    <dgm:pt modelId="{F161DC05-D66A-4478-A0BB-A9C0934BC55E}" type="pres">
      <dgm:prSet presAssocID="{845D0D93-E63B-493B-A086-91384C3FB6F6}" presName="horz2" presStyleCnt="0"/>
      <dgm:spPr/>
    </dgm:pt>
    <dgm:pt modelId="{C7C74033-8488-45FC-82CB-C8A45A2FDEB7}" type="pres">
      <dgm:prSet presAssocID="{845D0D93-E63B-493B-A086-91384C3FB6F6}" presName="horzSpace2" presStyleCnt="0"/>
      <dgm:spPr/>
    </dgm:pt>
    <dgm:pt modelId="{E2AE2045-F454-4DD3-B687-1748E25A11C5}" type="pres">
      <dgm:prSet presAssocID="{845D0D93-E63B-493B-A086-91384C3FB6F6}" presName="tx2" presStyleLbl="revTx" presStyleIdx="14" presStyleCnt="16"/>
      <dgm:spPr/>
    </dgm:pt>
    <dgm:pt modelId="{E87FF6AF-6269-427F-90D1-35DF3AB0AF1B}" type="pres">
      <dgm:prSet presAssocID="{845D0D93-E63B-493B-A086-91384C3FB6F6}" presName="vert2" presStyleCnt="0"/>
      <dgm:spPr/>
    </dgm:pt>
    <dgm:pt modelId="{8EF8743E-A864-426C-B023-0B5FDBD5E8A1}" type="pres">
      <dgm:prSet presAssocID="{845D0D93-E63B-493B-A086-91384C3FB6F6}" presName="thinLine2b" presStyleLbl="callout" presStyleIdx="10" presStyleCnt="11"/>
      <dgm:spPr/>
    </dgm:pt>
    <dgm:pt modelId="{530CD2DF-964E-4E19-A78A-0F3CF3EA6A6D}" type="pres">
      <dgm:prSet presAssocID="{845D0D93-E63B-493B-A086-91384C3FB6F6}" presName="vertSpace2b" presStyleCnt="0"/>
      <dgm:spPr/>
    </dgm:pt>
    <dgm:pt modelId="{E731C299-914D-40D7-BD69-6C8C506055A5}" type="pres">
      <dgm:prSet presAssocID="{5E306E04-5B3C-48C4-9A02-15D4BDF4F207}" presName="thickLine" presStyleLbl="alignNode1" presStyleIdx="2" presStyleCnt="3"/>
      <dgm:spPr/>
    </dgm:pt>
    <dgm:pt modelId="{6D06078F-1DB8-42D2-8E67-69D672A703E2}" type="pres">
      <dgm:prSet presAssocID="{5E306E04-5B3C-48C4-9A02-15D4BDF4F207}" presName="horz1" presStyleCnt="0"/>
      <dgm:spPr/>
    </dgm:pt>
    <dgm:pt modelId="{739CFA81-58AA-4F18-A9FA-16B2222142A0}" type="pres">
      <dgm:prSet presAssocID="{5E306E04-5B3C-48C4-9A02-15D4BDF4F207}" presName="tx1" presStyleLbl="revTx" presStyleIdx="15" presStyleCnt="16"/>
      <dgm:spPr/>
    </dgm:pt>
    <dgm:pt modelId="{00A43D50-3B7A-4555-9491-5606A70570CD}" type="pres">
      <dgm:prSet presAssocID="{5E306E04-5B3C-48C4-9A02-15D4BDF4F207}" presName="vert1" presStyleCnt="0"/>
      <dgm:spPr/>
    </dgm:pt>
  </dgm:ptLst>
  <dgm:cxnLst>
    <dgm:cxn modelId="{CA69841D-C0B0-4E40-9F11-EC710645B166}" srcId="{05B85EB7-8B7A-4E12-BC0A-D6C5CF53A4DB}" destId="{845D0D93-E63B-493B-A086-91384C3FB6F6}" srcOrd="4" destOrd="0" parTransId="{160A6CFA-10CD-4F33-BD32-BD5C89967EC2}" sibTransId="{5E5BFEC9-FB8D-4AFF-A041-7220B272A28C}"/>
    <dgm:cxn modelId="{6B352523-1A81-4AA6-BE12-0976D8DA5512}" type="presOf" srcId="{E278E279-4FD2-4C4D-8B26-D53652333F87}" destId="{04DA3E3F-C2F8-4846-8639-BC1AC61266C4}" srcOrd="0" destOrd="0" presId="urn:microsoft.com/office/officeart/2008/layout/LinedList"/>
    <dgm:cxn modelId="{2EA6AA2B-C7E1-4E15-8950-E6F81A8F5749}" srcId="{E0033C0E-B4E2-4AAE-9209-97CCCAE3B4F5}" destId="{6170B05C-B214-4AEE-89EF-2A7F92278DC7}" srcOrd="0" destOrd="0" parTransId="{0CD32133-095C-483F-8B3A-A996147602E2}" sibTransId="{5A246AB0-258F-48A0-8FBA-CAAA0A6BDFA4}"/>
    <dgm:cxn modelId="{6B3F722C-FDA5-43E8-8808-F6241A1733DB}" srcId="{A55F5CD2-B13F-4722-BE1D-97CFFD27A0BC}" destId="{CADBEFA4-F7FE-4DBE-99CA-321AF1F1D763}" srcOrd="0" destOrd="0" parTransId="{41DB4F86-880B-48BC-9DBE-E0D7C39D1CE4}" sibTransId="{9736CBC2-8DE0-4F5E-87A8-F00EA894AC1C}"/>
    <dgm:cxn modelId="{33DADD2C-04A6-43FC-9BD7-0432C246A823}" type="presOf" srcId="{B201987F-B9F3-4EA8-9C48-F8A0E23D7E9B}" destId="{B444511B-EBE3-4667-B496-DE88159CE626}" srcOrd="0" destOrd="0" presId="urn:microsoft.com/office/officeart/2008/layout/LinedList"/>
    <dgm:cxn modelId="{83D9A234-54B5-4421-8FDE-07B04911D61F}" srcId="{45D4939A-8CBB-41BD-A2F4-C6D107143A57}" destId="{6C2F8740-E6D3-45AF-8243-A01B3F21E2F4}" srcOrd="0" destOrd="0" parTransId="{9FDD47E5-7C9A-4909-A3A8-8F12F6986652}" sibTransId="{A8A307C3-00AC-4765-9C39-AC0BFBD321CC}"/>
    <dgm:cxn modelId="{AE6CAC34-8852-4240-A576-6792BF621F86}" type="presOf" srcId="{E0033C0E-B4E2-4AAE-9209-97CCCAE3B4F5}" destId="{9023ABF7-CC38-498B-842A-CB2EB0E264BC}" srcOrd="0" destOrd="0" presId="urn:microsoft.com/office/officeart/2008/layout/LinedList"/>
    <dgm:cxn modelId="{C0F92E43-B1EF-4CFF-9932-61A43411961E}" type="presOf" srcId="{6170B05C-B214-4AEE-89EF-2A7F92278DC7}" destId="{3DD10154-8FBF-4EE2-A9F9-3EC3ACA5E752}" srcOrd="0" destOrd="0" presId="urn:microsoft.com/office/officeart/2008/layout/LinedList"/>
    <dgm:cxn modelId="{17100264-512C-4A59-B0F7-5EF66EE126A2}" srcId="{45D4939A-8CBB-41BD-A2F4-C6D107143A57}" destId="{5E306E04-5B3C-48C4-9A02-15D4BDF4F207}" srcOrd="2" destOrd="0" parTransId="{1D425DEF-563A-42AA-818B-9DF7E67705F5}" sibTransId="{605F7550-A61E-4780-B8FB-E50605426A07}"/>
    <dgm:cxn modelId="{4C638767-0639-4A2C-A270-856E10BD6D8A}" srcId="{E0033C0E-B4E2-4AAE-9209-97CCCAE3B4F5}" destId="{E3EF0855-7446-469A-B36E-2AA7F848EFDF}" srcOrd="2" destOrd="0" parTransId="{2F01333A-2A34-4D14-A969-C5B676AE5A27}" sibTransId="{398298DE-B105-4395-B5B4-634D69E81D89}"/>
    <dgm:cxn modelId="{B860054C-0ADE-45D4-A530-14D1BF5741F4}" srcId="{05B85EB7-8B7A-4E12-BC0A-D6C5CF53A4DB}" destId="{AC6A476C-C9FA-4451-8E64-E2A867D41529}" srcOrd="2" destOrd="0" parTransId="{5C684722-29D6-449F-82EB-3E0391CCFD96}" sibTransId="{9FA209C3-C2CB-4759-8A00-46D73F088E27}"/>
    <dgm:cxn modelId="{7831206D-B2E6-41E5-99A2-B548A83B7667}" srcId="{A55F5CD2-B13F-4722-BE1D-97CFFD27A0BC}" destId="{80EA8BF4-10D0-40B6-A9B2-5A98BF9853A6}" srcOrd="2" destOrd="0" parTransId="{93727BF1-7B94-455C-826C-A9F5FA2C55BE}" sibTransId="{2C921D45-D3C9-4627-BB1A-274028CC0DD0}"/>
    <dgm:cxn modelId="{0A08B750-6172-45EF-9590-46962C569147}" type="presOf" srcId="{5B78380E-D6B7-4AD3-8667-B158ECCA7FF3}" destId="{A8792CFC-B5E0-4C2C-9A01-8007F3FAC514}" srcOrd="0" destOrd="0" presId="urn:microsoft.com/office/officeart/2008/layout/LinedList"/>
    <dgm:cxn modelId="{BF0C9473-3DF2-4BBD-9B6E-0959BAC0AD12}" type="presOf" srcId="{FCD944FE-D94A-4410-82DB-2443EC68B436}" destId="{D6EB091E-58CB-4DC0-8EA4-31D79938FB68}" srcOrd="0" destOrd="0" presId="urn:microsoft.com/office/officeart/2008/layout/LinedList"/>
    <dgm:cxn modelId="{94642054-3DA5-4E41-8BA4-E4627EF00F96}" srcId="{05B85EB7-8B7A-4E12-BC0A-D6C5CF53A4DB}" destId="{81A04D41-B893-48A6-93D6-6313700C8491}" srcOrd="1" destOrd="0" parTransId="{A551CBE1-B594-4B9E-9A7B-E775679955F3}" sibTransId="{BE5A9F7F-B543-4AAE-8AB3-86232305A48A}"/>
    <dgm:cxn modelId="{91692A75-1C7E-43E9-AF26-9F74DF97A7CC}" srcId="{05B85EB7-8B7A-4E12-BC0A-D6C5CF53A4DB}" destId="{FCD944FE-D94A-4410-82DB-2443EC68B436}" srcOrd="0" destOrd="0" parTransId="{568661C2-AAE9-4DB6-8118-6ADFE460ABF1}" sibTransId="{4122908D-77EF-437C-B8C4-30148BCB7170}"/>
    <dgm:cxn modelId="{1257E859-C299-481A-A6F3-326EC3C4D4BC}" type="presOf" srcId="{45D4939A-8CBB-41BD-A2F4-C6D107143A57}" destId="{F59C22E3-AACA-4113-A99F-EDB1A80360D5}" srcOrd="0" destOrd="0" presId="urn:microsoft.com/office/officeart/2008/layout/LinedList"/>
    <dgm:cxn modelId="{9A79DF7B-31D6-449D-BBBD-9F02C883581D}" srcId="{45D4939A-8CBB-41BD-A2F4-C6D107143A57}" destId="{05B85EB7-8B7A-4E12-BC0A-D6C5CF53A4DB}" srcOrd="1" destOrd="0" parTransId="{814A4373-942F-46CB-8965-39499A9D1CE9}" sibTransId="{E6B6B61E-C7D9-422A-BFD1-6070022C5878}"/>
    <dgm:cxn modelId="{D6E06C8A-3341-4E97-AA66-49214F6DDC57}" srcId="{05B85EB7-8B7A-4E12-BC0A-D6C5CF53A4DB}" destId="{E278E279-4FD2-4C4D-8B26-D53652333F87}" srcOrd="3" destOrd="0" parTransId="{9675BA7D-68EC-4D3A-9949-BE7632FB6193}" sibTransId="{6141A86C-2947-453C-8166-B7D20F2A6033}"/>
    <dgm:cxn modelId="{EF3E9B8C-790A-4ED1-B6D8-EBEBC4B1880B}" srcId="{6C2F8740-E6D3-45AF-8243-A01B3F21E2F4}" destId="{E0033C0E-B4E2-4AAE-9209-97CCCAE3B4F5}" srcOrd="1" destOrd="0" parTransId="{B346EEA0-0E50-471C-A942-F885BD2C50E2}" sibTransId="{7C6C35A1-59C8-456D-8CCE-55C68FC0CAAE}"/>
    <dgm:cxn modelId="{A913CF8C-DEC4-43DA-A7D5-135DEBC57F13}" type="presOf" srcId="{5E306E04-5B3C-48C4-9A02-15D4BDF4F207}" destId="{739CFA81-58AA-4F18-A9FA-16B2222142A0}" srcOrd="0" destOrd="0" presId="urn:microsoft.com/office/officeart/2008/layout/LinedList"/>
    <dgm:cxn modelId="{557E44A1-BBAB-4FBA-9342-DFF68232F99E}" type="presOf" srcId="{A55F5CD2-B13F-4722-BE1D-97CFFD27A0BC}" destId="{53AFD3AF-793B-49DC-A1F0-0B409501E5A5}" srcOrd="0" destOrd="0" presId="urn:microsoft.com/office/officeart/2008/layout/LinedList"/>
    <dgm:cxn modelId="{20DE7AA1-5B8B-4478-BCCE-B1E8E242113B}" srcId="{E0033C0E-B4E2-4AAE-9209-97CCCAE3B4F5}" destId="{5B78380E-D6B7-4AD3-8667-B158ECCA7FF3}" srcOrd="1" destOrd="0" parTransId="{F990912F-FC57-412F-B6F7-896AB21341E1}" sibTransId="{3C26768E-1750-49A6-A89E-5B97C4076CA4}"/>
    <dgm:cxn modelId="{B9C3DBA4-BF94-41F9-95A2-BF8114318FA4}" type="presOf" srcId="{05B85EB7-8B7A-4E12-BC0A-D6C5CF53A4DB}" destId="{1B5F001F-7BC1-4ACD-8720-B5D2F48D7125}" srcOrd="0" destOrd="0" presId="urn:microsoft.com/office/officeart/2008/layout/LinedList"/>
    <dgm:cxn modelId="{B356A3AC-963A-4B2E-B7CE-AD291BE51E7C}" srcId="{6C2F8740-E6D3-45AF-8243-A01B3F21E2F4}" destId="{A55F5CD2-B13F-4722-BE1D-97CFFD27A0BC}" srcOrd="0" destOrd="0" parTransId="{F92BA6FF-5F90-4EFE-9F57-3A50A3FD6971}" sibTransId="{67D91C17-ACEA-4647-A1AE-7B4A810DD24E}"/>
    <dgm:cxn modelId="{707CB3B0-2866-415A-A0AA-34B458F8FEBB}" type="presOf" srcId="{CADBEFA4-F7FE-4DBE-99CA-321AF1F1D763}" destId="{2215A600-ABF8-4613-84D6-97482632262D}" srcOrd="0" destOrd="0" presId="urn:microsoft.com/office/officeart/2008/layout/LinedList"/>
    <dgm:cxn modelId="{F75246B9-0AA4-4F1B-83F9-F20D2F80FDBD}" type="presOf" srcId="{AC6A476C-C9FA-4451-8E64-E2A867D41529}" destId="{FF585612-5E03-4ACD-8B63-1A8C16236810}" srcOrd="0" destOrd="0" presId="urn:microsoft.com/office/officeart/2008/layout/LinedList"/>
    <dgm:cxn modelId="{4903EABB-4943-42E0-B4FB-9792401DB3B9}" srcId="{A55F5CD2-B13F-4722-BE1D-97CFFD27A0BC}" destId="{B201987F-B9F3-4EA8-9C48-F8A0E23D7E9B}" srcOrd="1" destOrd="0" parTransId="{CD8BAA26-2B1B-444C-A485-7B1102515388}" sibTransId="{1A3AD854-E268-4392-B8D0-17D229BBC580}"/>
    <dgm:cxn modelId="{419301BF-66AE-4088-9F01-AAF3FECB7A99}" type="presOf" srcId="{E3EF0855-7446-469A-B36E-2AA7F848EFDF}" destId="{908AF803-911E-42E8-9C19-79722D0213E5}" srcOrd="0" destOrd="0" presId="urn:microsoft.com/office/officeart/2008/layout/LinedList"/>
    <dgm:cxn modelId="{FB878EC1-124D-472F-8D20-DA6D936B3B6A}" type="presOf" srcId="{845D0D93-E63B-493B-A086-91384C3FB6F6}" destId="{E2AE2045-F454-4DD3-B687-1748E25A11C5}" srcOrd="0" destOrd="0" presId="urn:microsoft.com/office/officeart/2008/layout/LinedList"/>
    <dgm:cxn modelId="{8CB0D9C3-AD56-4068-9C4C-B52B22242B18}" type="presOf" srcId="{81A04D41-B893-48A6-93D6-6313700C8491}" destId="{1E44FACB-74EF-4737-B424-6FC4A290D35A}" srcOrd="0" destOrd="0" presId="urn:microsoft.com/office/officeart/2008/layout/LinedList"/>
    <dgm:cxn modelId="{9C6344DE-7F06-49C8-B1A3-E24E7F240313}" type="presOf" srcId="{6C2F8740-E6D3-45AF-8243-A01B3F21E2F4}" destId="{318238B0-D00E-4FF2-94B9-792CB647A84D}" srcOrd="0" destOrd="0" presId="urn:microsoft.com/office/officeart/2008/layout/LinedList"/>
    <dgm:cxn modelId="{9C1EADE8-7402-4D56-BEF7-5B9B2229CF6C}" type="presOf" srcId="{80EA8BF4-10D0-40B6-A9B2-5A98BF9853A6}" destId="{C703864D-5669-419F-ACC7-06A421A837D4}" srcOrd="0" destOrd="0" presId="urn:microsoft.com/office/officeart/2008/layout/LinedList"/>
    <dgm:cxn modelId="{87DE72B9-EC36-47C7-8B67-5AC4C382BF29}" type="presParOf" srcId="{F59C22E3-AACA-4113-A99F-EDB1A80360D5}" destId="{C8833259-3EB6-496E-99F5-66C7CEB3E301}" srcOrd="0" destOrd="0" presId="urn:microsoft.com/office/officeart/2008/layout/LinedList"/>
    <dgm:cxn modelId="{E6B2DD54-F9AC-4D58-B2E4-FEFE685B7640}" type="presParOf" srcId="{F59C22E3-AACA-4113-A99F-EDB1A80360D5}" destId="{BA871C05-7DDE-4920-B6B6-D098E5CD70B3}" srcOrd="1" destOrd="0" presId="urn:microsoft.com/office/officeart/2008/layout/LinedList"/>
    <dgm:cxn modelId="{9DE9FB23-E597-455B-8533-CDA698AEF993}" type="presParOf" srcId="{BA871C05-7DDE-4920-B6B6-D098E5CD70B3}" destId="{318238B0-D00E-4FF2-94B9-792CB647A84D}" srcOrd="0" destOrd="0" presId="urn:microsoft.com/office/officeart/2008/layout/LinedList"/>
    <dgm:cxn modelId="{E0F09D12-AD1B-4465-AF27-58FC8C7C6C76}" type="presParOf" srcId="{BA871C05-7DDE-4920-B6B6-D098E5CD70B3}" destId="{90F7D4C1-F3BD-4E22-B562-A1A75A387FE2}" srcOrd="1" destOrd="0" presId="urn:microsoft.com/office/officeart/2008/layout/LinedList"/>
    <dgm:cxn modelId="{D909D027-499F-40C8-B8B5-539E1FA97B9E}" type="presParOf" srcId="{90F7D4C1-F3BD-4E22-B562-A1A75A387FE2}" destId="{6FC85365-39AB-40AF-90D5-5E3CF1C8EC93}" srcOrd="0" destOrd="0" presId="urn:microsoft.com/office/officeart/2008/layout/LinedList"/>
    <dgm:cxn modelId="{C1E80BBE-4DAE-4A13-B51D-73ABB6807BB0}" type="presParOf" srcId="{90F7D4C1-F3BD-4E22-B562-A1A75A387FE2}" destId="{9B944EF7-AFDE-438C-BA8D-D525F99C2E95}" srcOrd="1" destOrd="0" presId="urn:microsoft.com/office/officeart/2008/layout/LinedList"/>
    <dgm:cxn modelId="{8F78CB47-73A1-40B4-8F12-1DE932932409}" type="presParOf" srcId="{9B944EF7-AFDE-438C-BA8D-D525F99C2E95}" destId="{0E283D58-DA7B-4623-8452-244C8F75B9C2}" srcOrd="0" destOrd="0" presId="urn:microsoft.com/office/officeart/2008/layout/LinedList"/>
    <dgm:cxn modelId="{D70FD8E7-517A-4FE8-8FD8-3FFABD89C03E}" type="presParOf" srcId="{9B944EF7-AFDE-438C-BA8D-D525F99C2E95}" destId="{53AFD3AF-793B-49DC-A1F0-0B409501E5A5}" srcOrd="1" destOrd="0" presId="urn:microsoft.com/office/officeart/2008/layout/LinedList"/>
    <dgm:cxn modelId="{E84D6FE9-30F6-4933-81EB-3223DD82F98B}" type="presParOf" srcId="{9B944EF7-AFDE-438C-BA8D-D525F99C2E95}" destId="{E4BF3D6C-EFB3-43EE-90D9-68B544B055F5}" srcOrd="2" destOrd="0" presId="urn:microsoft.com/office/officeart/2008/layout/LinedList"/>
    <dgm:cxn modelId="{E3C7477E-AFFB-4A40-ABA9-4302115ECBA8}" type="presParOf" srcId="{E4BF3D6C-EFB3-43EE-90D9-68B544B055F5}" destId="{A5DE511B-1AED-442F-8E48-3D08EA50ECC7}" srcOrd="0" destOrd="0" presId="urn:microsoft.com/office/officeart/2008/layout/LinedList"/>
    <dgm:cxn modelId="{FB3A749D-6D90-4C98-B70E-E223B95AF8AC}" type="presParOf" srcId="{A5DE511B-1AED-442F-8E48-3D08EA50ECC7}" destId="{0F627B1F-2942-437A-9323-95E1DDCA8A75}" srcOrd="0" destOrd="0" presId="urn:microsoft.com/office/officeart/2008/layout/LinedList"/>
    <dgm:cxn modelId="{9115B898-2307-44AF-AC89-F145346B4F74}" type="presParOf" srcId="{A5DE511B-1AED-442F-8E48-3D08EA50ECC7}" destId="{2215A600-ABF8-4613-84D6-97482632262D}" srcOrd="1" destOrd="0" presId="urn:microsoft.com/office/officeart/2008/layout/LinedList"/>
    <dgm:cxn modelId="{1168B647-1863-4CC6-B0D8-D4CB362B2B85}" type="presParOf" srcId="{A5DE511B-1AED-442F-8E48-3D08EA50ECC7}" destId="{F3E273D0-0521-4B62-855B-82EEDD6C67AD}" srcOrd="2" destOrd="0" presId="urn:microsoft.com/office/officeart/2008/layout/LinedList"/>
    <dgm:cxn modelId="{AC253453-5B17-4375-BB56-5A4CE27233BA}" type="presParOf" srcId="{E4BF3D6C-EFB3-43EE-90D9-68B544B055F5}" destId="{0BA6760E-7E1E-4277-A44B-5585FC0C4BDA}" srcOrd="1" destOrd="0" presId="urn:microsoft.com/office/officeart/2008/layout/LinedList"/>
    <dgm:cxn modelId="{CF38E56E-962C-42AA-AAD9-65278253F811}" type="presParOf" srcId="{E4BF3D6C-EFB3-43EE-90D9-68B544B055F5}" destId="{522E94B4-DEE4-47F3-AFBF-7517F04C7ECE}" srcOrd="2" destOrd="0" presId="urn:microsoft.com/office/officeart/2008/layout/LinedList"/>
    <dgm:cxn modelId="{5D33A7C6-175E-43C5-AB8A-29BA5160DCA5}" type="presParOf" srcId="{522E94B4-DEE4-47F3-AFBF-7517F04C7ECE}" destId="{EFFAED99-F0A1-45C7-83A0-8C5C1418CF35}" srcOrd="0" destOrd="0" presId="urn:microsoft.com/office/officeart/2008/layout/LinedList"/>
    <dgm:cxn modelId="{C147AA86-D750-4F31-9417-25D0F764C427}" type="presParOf" srcId="{522E94B4-DEE4-47F3-AFBF-7517F04C7ECE}" destId="{B444511B-EBE3-4667-B496-DE88159CE626}" srcOrd="1" destOrd="0" presId="urn:microsoft.com/office/officeart/2008/layout/LinedList"/>
    <dgm:cxn modelId="{2C48725F-0B59-4457-BD02-7BD1976B92E9}" type="presParOf" srcId="{522E94B4-DEE4-47F3-AFBF-7517F04C7ECE}" destId="{9F5C97CB-1FB4-4FAB-8B75-D6BA4721A1F1}" srcOrd="2" destOrd="0" presId="urn:microsoft.com/office/officeart/2008/layout/LinedList"/>
    <dgm:cxn modelId="{3EF24BEA-68F8-4660-AF5E-1FD0A958AEC6}" type="presParOf" srcId="{E4BF3D6C-EFB3-43EE-90D9-68B544B055F5}" destId="{7E05D19B-456B-457B-979F-A07038D56BE6}" srcOrd="3" destOrd="0" presId="urn:microsoft.com/office/officeart/2008/layout/LinedList"/>
    <dgm:cxn modelId="{A568A189-2164-44B8-B622-0BD81242861F}" type="presParOf" srcId="{E4BF3D6C-EFB3-43EE-90D9-68B544B055F5}" destId="{455C6435-4B24-448F-9378-A82D1B6B75A9}" srcOrd="4" destOrd="0" presId="urn:microsoft.com/office/officeart/2008/layout/LinedList"/>
    <dgm:cxn modelId="{DE54ABCF-EFF9-4916-BDE6-223024D90DAF}" type="presParOf" srcId="{455C6435-4B24-448F-9378-A82D1B6B75A9}" destId="{CFB367A4-2672-4AAD-BF70-7840B47AC2DB}" srcOrd="0" destOrd="0" presId="urn:microsoft.com/office/officeart/2008/layout/LinedList"/>
    <dgm:cxn modelId="{7ED02112-4EEF-49F9-99BD-B3866135C42A}" type="presParOf" srcId="{455C6435-4B24-448F-9378-A82D1B6B75A9}" destId="{C703864D-5669-419F-ACC7-06A421A837D4}" srcOrd="1" destOrd="0" presId="urn:microsoft.com/office/officeart/2008/layout/LinedList"/>
    <dgm:cxn modelId="{E2BD162F-9BE9-4D99-95F5-6EB9EB77FA67}" type="presParOf" srcId="{455C6435-4B24-448F-9378-A82D1B6B75A9}" destId="{479402CA-9A0C-4377-B324-28B3A5CE1FA8}" srcOrd="2" destOrd="0" presId="urn:microsoft.com/office/officeart/2008/layout/LinedList"/>
    <dgm:cxn modelId="{948B6968-BD45-494D-B7A5-AA1AB8ECE1EF}" type="presParOf" srcId="{90F7D4C1-F3BD-4E22-B562-A1A75A387FE2}" destId="{9CC50591-F766-4395-8D06-80C1135D4727}" srcOrd="2" destOrd="0" presId="urn:microsoft.com/office/officeart/2008/layout/LinedList"/>
    <dgm:cxn modelId="{0BA30489-F3F5-414C-8352-6F151290805A}" type="presParOf" srcId="{90F7D4C1-F3BD-4E22-B562-A1A75A387FE2}" destId="{EA278A56-D5F6-4465-BC9E-923E30E8673B}" srcOrd="3" destOrd="0" presId="urn:microsoft.com/office/officeart/2008/layout/LinedList"/>
    <dgm:cxn modelId="{20B901FA-C754-4F38-89C1-9E4C431EF021}" type="presParOf" srcId="{90F7D4C1-F3BD-4E22-B562-A1A75A387FE2}" destId="{578CD459-BC5A-4150-AFA0-AF0867141BFC}" srcOrd="4" destOrd="0" presId="urn:microsoft.com/office/officeart/2008/layout/LinedList"/>
    <dgm:cxn modelId="{972CD898-D974-427C-A810-04A5ADE3A9BA}" type="presParOf" srcId="{578CD459-BC5A-4150-AFA0-AF0867141BFC}" destId="{401895EC-C94D-4358-A47F-02A77E0F0A7D}" srcOrd="0" destOrd="0" presId="urn:microsoft.com/office/officeart/2008/layout/LinedList"/>
    <dgm:cxn modelId="{E8F9F675-EB82-458A-BAA5-4FFA51D49B4B}" type="presParOf" srcId="{578CD459-BC5A-4150-AFA0-AF0867141BFC}" destId="{9023ABF7-CC38-498B-842A-CB2EB0E264BC}" srcOrd="1" destOrd="0" presId="urn:microsoft.com/office/officeart/2008/layout/LinedList"/>
    <dgm:cxn modelId="{7F8E3EFB-8AB8-45C9-B114-161BED4FE335}" type="presParOf" srcId="{578CD459-BC5A-4150-AFA0-AF0867141BFC}" destId="{A0FA133A-A60C-416E-BE4F-443013AC9E08}" srcOrd="2" destOrd="0" presId="urn:microsoft.com/office/officeart/2008/layout/LinedList"/>
    <dgm:cxn modelId="{11571D01-2A4A-41A1-8618-71ED097B12A4}" type="presParOf" srcId="{A0FA133A-A60C-416E-BE4F-443013AC9E08}" destId="{F9425DDF-0C37-424F-8EF0-DC4711E35C8C}" srcOrd="0" destOrd="0" presId="urn:microsoft.com/office/officeart/2008/layout/LinedList"/>
    <dgm:cxn modelId="{21FA6D60-7657-41A0-8D53-9C6188D3B0D1}" type="presParOf" srcId="{F9425DDF-0C37-424F-8EF0-DC4711E35C8C}" destId="{89E88B32-A9CC-4BC1-AB33-18E1B7C4812F}" srcOrd="0" destOrd="0" presId="urn:microsoft.com/office/officeart/2008/layout/LinedList"/>
    <dgm:cxn modelId="{08C85020-2F03-4D91-AD9C-58C797821ADA}" type="presParOf" srcId="{F9425DDF-0C37-424F-8EF0-DC4711E35C8C}" destId="{3DD10154-8FBF-4EE2-A9F9-3EC3ACA5E752}" srcOrd="1" destOrd="0" presId="urn:microsoft.com/office/officeart/2008/layout/LinedList"/>
    <dgm:cxn modelId="{BFC7780B-5611-4554-880F-51344DD8E425}" type="presParOf" srcId="{F9425DDF-0C37-424F-8EF0-DC4711E35C8C}" destId="{921C1686-E29D-4D5C-9E12-D5249683EEBA}" srcOrd="2" destOrd="0" presId="urn:microsoft.com/office/officeart/2008/layout/LinedList"/>
    <dgm:cxn modelId="{2F0555D5-52EF-4A17-9D7F-E6D703F5ED24}" type="presParOf" srcId="{A0FA133A-A60C-416E-BE4F-443013AC9E08}" destId="{0BEB30B5-ACAD-4E57-B8CA-046A1F305197}" srcOrd="1" destOrd="0" presId="urn:microsoft.com/office/officeart/2008/layout/LinedList"/>
    <dgm:cxn modelId="{9E13F739-8DDB-450A-85D7-0FFBFA207CB8}" type="presParOf" srcId="{A0FA133A-A60C-416E-BE4F-443013AC9E08}" destId="{438FAA8F-FE52-43B9-A52A-52D0570EDCA9}" srcOrd="2" destOrd="0" presId="urn:microsoft.com/office/officeart/2008/layout/LinedList"/>
    <dgm:cxn modelId="{CCA3353A-7B19-46F5-B5B2-F7503BE35983}" type="presParOf" srcId="{438FAA8F-FE52-43B9-A52A-52D0570EDCA9}" destId="{9FF4F2AC-215E-413F-9091-5D128A4F001B}" srcOrd="0" destOrd="0" presId="urn:microsoft.com/office/officeart/2008/layout/LinedList"/>
    <dgm:cxn modelId="{140F001D-A39F-43CE-AEBB-186A53D52125}" type="presParOf" srcId="{438FAA8F-FE52-43B9-A52A-52D0570EDCA9}" destId="{A8792CFC-B5E0-4C2C-9A01-8007F3FAC514}" srcOrd="1" destOrd="0" presId="urn:microsoft.com/office/officeart/2008/layout/LinedList"/>
    <dgm:cxn modelId="{9626E932-F07B-4A6C-8193-3A0C4824E7B4}" type="presParOf" srcId="{438FAA8F-FE52-43B9-A52A-52D0570EDCA9}" destId="{0469CCFD-9A10-4846-AE05-D963F52AEA6E}" srcOrd="2" destOrd="0" presId="urn:microsoft.com/office/officeart/2008/layout/LinedList"/>
    <dgm:cxn modelId="{0277873F-6B3F-4DDD-81C6-470431021DFA}" type="presParOf" srcId="{A0FA133A-A60C-416E-BE4F-443013AC9E08}" destId="{B7BE0FF1-4A7E-4659-8949-95EC12714F21}" srcOrd="3" destOrd="0" presId="urn:microsoft.com/office/officeart/2008/layout/LinedList"/>
    <dgm:cxn modelId="{5592B1FB-FDB3-4F85-80C2-E4C054C6FF8F}" type="presParOf" srcId="{A0FA133A-A60C-416E-BE4F-443013AC9E08}" destId="{3CD28309-E155-4DCC-A27A-BF07A9330989}" srcOrd="4" destOrd="0" presId="urn:microsoft.com/office/officeart/2008/layout/LinedList"/>
    <dgm:cxn modelId="{7F6A6B2B-DCDB-4EF7-B80E-ED77521ED15F}" type="presParOf" srcId="{3CD28309-E155-4DCC-A27A-BF07A9330989}" destId="{C23E6F1C-8A01-48EC-8983-5CF900A48DC8}" srcOrd="0" destOrd="0" presId="urn:microsoft.com/office/officeart/2008/layout/LinedList"/>
    <dgm:cxn modelId="{670F8FE3-5043-443F-A912-17CC9CF55627}" type="presParOf" srcId="{3CD28309-E155-4DCC-A27A-BF07A9330989}" destId="{908AF803-911E-42E8-9C19-79722D0213E5}" srcOrd="1" destOrd="0" presId="urn:microsoft.com/office/officeart/2008/layout/LinedList"/>
    <dgm:cxn modelId="{65B1D5B5-5D5E-4331-9857-114A2CF5D52D}" type="presParOf" srcId="{3CD28309-E155-4DCC-A27A-BF07A9330989}" destId="{315358B6-02B4-4AD3-BF32-52188350B932}" srcOrd="2" destOrd="0" presId="urn:microsoft.com/office/officeart/2008/layout/LinedList"/>
    <dgm:cxn modelId="{74DD9281-8E35-4DAD-8426-222E55F38CC0}" type="presParOf" srcId="{90F7D4C1-F3BD-4E22-B562-A1A75A387FE2}" destId="{0AB5582F-E29B-454F-B53B-89D918A16734}" srcOrd="5" destOrd="0" presId="urn:microsoft.com/office/officeart/2008/layout/LinedList"/>
    <dgm:cxn modelId="{B177A0BB-64F0-4369-9069-58AC5DE26807}" type="presParOf" srcId="{90F7D4C1-F3BD-4E22-B562-A1A75A387FE2}" destId="{878AA9A1-7A52-4EEE-AB63-50FC0C47B80D}" srcOrd="6" destOrd="0" presId="urn:microsoft.com/office/officeart/2008/layout/LinedList"/>
    <dgm:cxn modelId="{346D934A-89CD-4310-A76C-71194BBB1035}" type="presParOf" srcId="{F59C22E3-AACA-4113-A99F-EDB1A80360D5}" destId="{B16C6FE6-92CC-482E-89D2-8210228E6150}" srcOrd="2" destOrd="0" presId="urn:microsoft.com/office/officeart/2008/layout/LinedList"/>
    <dgm:cxn modelId="{4B20AAFE-5051-4727-A67A-73F9767FEDAA}" type="presParOf" srcId="{F59C22E3-AACA-4113-A99F-EDB1A80360D5}" destId="{869B18AF-B062-45EE-B9EF-C06A11E606D1}" srcOrd="3" destOrd="0" presId="urn:microsoft.com/office/officeart/2008/layout/LinedList"/>
    <dgm:cxn modelId="{E1715E7F-626E-4462-8F4E-E054341CE4B1}" type="presParOf" srcId="{869B18AF-B062-45EE-B9EF-C06A11E606D1}" destId="{1B5F001F-7BC1-4ACD-8720-B5D2F48D7125}" srcOrd="0" destOrd="0" presId="urn:microsoft.com/office/officeart/2008/layout/LinedList"/>
    <dgm:cxn modelId="{46C2882D-CEB8-46C1-AD5F-4DE8FF81209D}" type="presParOf" srcId="{869B18AF-B062-45EE-B9EF-C06A11E606D1}" destId="{9B67DA0D-F44D-4868-AA5F-6A349A40DD23}" srcOrd="1" destOrd="0" presId="urn:microsoft.com/office/officeart/2008/layout/LinedList"/>
    <dgm:cxn modelId="{188262E9-1A5F-4E85-9E31-EEEA58958363}" type="presParOf" srcId="{9B67DA0D-F44D-4868-AA5F-6A349A40DD23}" destId="{DF506379-C8E4-4D24-876C-A3DB138225B9}" srcOrd="0" destOrd="0" presId="urn:microsoft.com/office/officeart/2008/layout/LinedList"/>
    <dgm:cxn modelId="{B2E5AF84-FF07-4DE2-8850-54968BDB2717}" type="presParOf" srcId="{9B67DA0D-F44D-4868-AA5F-6A349A40DD23}" destId="{AFBD7DE4-AAEC-4F2F-8DA9-2CC43A01B577}" srcOrd="1" destOrd="0" presId="urn:microsoft.com/office/officeart/2008/layout/LinedList"/>
    <dgm:cxn modelId="{3E8E8586-A304-481D-97FA-DA92658ECF54}" type="presParOf" srcId="{AFBD7DE4-AAEC-4F2F-8DA9-2CC43A01B577}" destId="{0F70B6B2-918A-4477-A676-D83CF1EFC67D}" srcOrd="0" destOrd="0" presId="urn:microsoft.com/office/officeart/2008/layout/LinedList"/>
    <dgm:cxn modelId="{90172318-9AE4-4CFB-A51E-0DF466B80121}" type="presParOf" srcId="{AFBD7DE4-AAEC-4F2F-8DA9-2CC43A01B577}" destId="{D6EB091E-58CB-4DC0-8EA4-31D79938FB68}" srcOrd="1" destOrd="0" presId="urn:microsoft.com/office/officeart/2008/layout/LinedList"/>
    <dgm:cxn modelId="{3CAC6DBD-7AAB-4BBA-AC6D-A5DB7D284C88}" type="presParOf" srcId="{AFBD7DE4-AAEC-4F2F-8DA9-2CC43A01B577}" destId="{6B30A178-3268-4703-96A0-D149D2142F6E}" srcOrd="2" destOrd="0" presId="urn:microsoft.com/office/officeart/2008/layout/LinedList"/>
    <dgm:cxn modelId="{1D2F0A3F-E0FF-4536-8542-F88A6BF07F0A}" type="presParOf" srcId="{9B67DA0D-F44D-4868-AA5F-6A349A40DD23}" destId="{72871539-06C9-455D-8221-CC58C0E873D5}" srcOrd="2" destOrd="0" presId="urn:microsoft.com/office/officeart/2008/layout/LinedList"/>
    <dgm:cxn modelId="{9C09CABC-D5C4-4739-B308-028AA4F750FB}" type="presParOf" srcId="{9B67DA0D-F44D-4868-AA5F-6A349A40DD23}" destId="{78AF0A96-858A-4C23-BD88-6BCAD7B69302}" srcOrd="3" destOrd="0" presId="urn:microsoft.com/office/officeart/2008/layout/LinedList"/>
    <dgm:cxn modelId="{4EACAC66-B2AC-4DBB-B47D-BC45A0F4E1E0}" type="presParOf" srcId="{9B67DA0D-F44D-4868-AA5F-6A349A40DD23}" destId="{9B678997-688D-435D-AE1E-5E7644088A77}" srcOrd="4" destOrd="0" presId="urn:microsoft.com/office/officeart/2008/layout/LinedList"/>
    <dgm:cxn modelId="{CB1B3025-9F37-47FF-B700-20B3A6598409}" type="presParOf" srcId="{9B678997-688D-435D-AE1E-5E7644088A77}" destId="{941E9FAC-F5B7-4991-A6AE-E00F1E4CF0F7}" srcOrd="0" destOrd="0" presId="urn:microsoft.com/office/officeart/2008/layout/LinedList"/>
    <dgm:cxn modelId="{0CCF1C60-7992-4C5A-A5C9-EA32F9A6A279}" type="presParOf" srcId="{9B678997-688D-435D-AE1E-5E7644088A77}" destId="{1E44FACB-74EF-4737-B424-6FC4A290D35A}" srcOrd="1" destOrd="0" presId="urn:microsoft.com/office/officeart/2008/layout/LinedList"/>
    <dgm:cxn modelId="{041821C0-3B2E-43E9-A500-02D37DA85863}" type="presParOf" srcId="{9B678997-688D-435D-AE1E-5E7644088A77}" destId="{C5846ADC-FB01-4D89-BBDC-A59AF8C00567}" srcOrd="2" destOrd="0" presId="urn:microsoft.com/office/officeart/2008/layout/LinedList"/>
    <dgm:cxn modelId="{9E52178C-DA55-4030-9C3C-F85EB63F677C}" type="presParOf" srcId="{9B67DA0D-F44D-4868-AA5F-6A349A40DD23}" destId="{BB5FEF9D-6270-4C6B-9142-C2B4C3B5B75A}" srcOrd="5" destOrd="0" presId="urn:microsoft.com/office/officeart/2008/layout/LinedList"/>
    <dgm:cxn modelId="{0B633295-F9BF-4C43-9AAF-2B507C0B39AE}" type="presParOf" srcId="{9B67DA0D-F44D-4868-AA5F-6A349A40DD23}" destId="{BAF92D37-E9FE-4E48-841E-75C102EC85A8}" srcOrd="6" destOrd="0" presId="urn:microsoft.com/office/officeart/2008/layout/LinedList"/>
    <dgm:cxn modelId="{24182D2E-5958-43AB-A59A-F6069C6AC66C}" type="presParOf" srcId="{9B67DA0D-F44D-4868-AA5F-6A349A40DD23}" destId="{609B092B-5246-4325-B3E0-EFC52FEB9E1C}" srcOrd="7" destOrd="0" presId="urn:microsoft.com/office/officeart/2008/layout/LinedList"/>
    <dgm:cxn modelId="{91697C78-F6E0-41D4-B491-5E88FAA49CC5}" type="presParOf" srcId="{609B092B-5246-4325-B3E0-EFC52FEB9E1C}" destId="{DE8AAAB4-E86C-4DCF-9594-F01172B6E28C}" srcOrd="0" destOrd="0" presId="urn:microsoft.com/office/officeart/2008/layout/LinedList"/>
    <dgm:cxn modelId="{4CE33921-2139-4937-AA24-8746ACC8D279}" type="presParOf" srcId="{609B092B-5246-4325-B3E0-EFC52FEB9E1C}" destId="{FF585612-5E03-4ACD-8B63-1A8C16236810}" srcOrd="1" destOrd="0" presId="urn:microsoft.com/office/officeart/2008/layout/LinedList"/>
    <dgm:cxn modelId="{62C6FC2D-91DF-4853-81A6-1E9BDFF40AF9}" type="presParOf" srcId="{609B092B-5246-4325-B3E0-EFC52FEB9E1C}" destId="{7F6CE2F7-5AFD-4CB1-9261-102917611121}" srcOrd="2" destOrd="0" presId="urn:microsoft.com/office/officeart/2008/layout/LinedList"/>
    <dgm:cxn modelId="{A9AA5B0F-4A03-442B-BF6B-0311AE1BD70B}" type="presParOf" srcId="{9B67DA0D-F44D-4868-AA5F-6A349A40DD23}" destId="{63B266D7-BDB2-4D00-AA55-68DF9AD9611C}" srcOrd="8" destOrd="0" presId="urn:microsoft.com/office/officeart/2008/layout/LinedList"/>
    <dgm:cxn modelId="{3A82A365-0BE8-4EAE-BDC0-57778F447AC1}" type="presParOf" srcId="{9B67DA0D-F44D-4868-AA5F-6A349A40DD23}" destId="{7ECD6899-A573-46E5-A9B9-D0839E75C2C1}" srcOrd="9" destOrd="0" presId="urn:microsoft.com/office/officeart/2008/layout/LinedList"/>
    <dgm:cxn modelId="{325ED86C-5AC2-486B-8F82-57D97FA95996}" type="presParOf" srcId="{9B67DA0D-F44D-4868-AA5F-6A349A40DD23}" destId="{738ADC51-B768-47C4-9F91-CE9887DCAF72}" srcOrd="10" destOrd="0" presId="urn:microsoft.com/office/officeart/2008/layout/LinedList"/>
    <dgm:cxn modelId="{78FBE003-0202-4C92-B5F6-7DAB745E57E3}" type="presParOf" srcId="{738ADC51-B768-47C4-9F91-CE9887DCAF72}" destId="{61C2FADE-D717-4E98-A605-FEC69CEB836C}" srcOrd="0" destOrd="0" presId="urn:microsoft.com/office/officeart/2008/layout/LinedList"/>
    <dgm:cxn modelId="{33074EE4-B962-4315-8791-58F1CCF14E29}" type="presParOf" srcId="{738ADC51-B768-47C4-9F91-CE9887DCAF72}" destId="{04DA3E3F-C2F8-4846-8639-BC1AC61266C4}" srcOrd="1" destOrd="0" presId="urn:microsoft.com/office/officeart/2008/layout/LinedList"/>
    <dgm:cxn modelId="{1B0B40A5-7FCC-4C37-BE44-CD7EB584DE77}" type="presParOf" srcId="{738ADC51-B768-47C4-9F91-CE9887DCAF72}" destId="{0FCC2E12-0EDA-4493-8FB6-370BC9BB7EB3}" srcOrd="2" destOrd="0" presId="urn:microsoft.com/office/officeart/2008/layout/LinedList"/>
    <dgm:cxn modelId="{BBAAF79A-BFF3-482F-8201-CD6903F43D33}" type="presParOf" srcId="{9B67DA0D-F44D-4868-AA5F-6A349A40DD23}" destId="{45585EB2-15D4-40C4-A9BA-2B4263EA1DD2}" srcOrd="11" destOrd="0" presId="urn:microsoft.com/office/officeart/2008/layout/LinedList"/>
    <dgm:cxn modelId="{710E4075-B8C9-4814-8BAA-0458E53783B4}" type="presParOf" srcId="{9B67DA0D-F44D-4868-AA5F-6A349A40DD23}" destId="{3133A881-9ABF-4E58-AFDB-B609B174AEAD}" srcOrd="12" destOrd="0" presId="urn:microsoft.com/office/officeart/2008/layout/LinedList"/>
    <dgm:cxn modelId="{D23BEFFE-2B8E-4C93-9ACA-B8F1A8026E97}" type="presParOf" srcId="{9B67DA0D-F44D-4868-AA5F-6A349A40DD23}" destId="{F161DC05-D66A-4478-A0BB-A9C0934BC55E}" srcOrd="13" destOrd="0" presId="urn:microsoft.com/office/officeart/2008/layout/LinedList"/>
    <dgm:cxn modelId="{05269A41-E1A1-4BAB-BAD8-7BB54ADBA4B7}" type="presParOf" srcId="{F161DC05-D66A-4478-A0BB-A9C0934BC55E}" destId="{C7C74033-8488-45FC-82CB-C8A45A2FDEB7}" srcOrd="0" destOrd="0" presId="urn:microsoft.com/office/officeart/2008/layout/LinedList"/>
    <dgm:cxn modelId="{F7CB73B1-79A1-4128-82A9-233BA4831DC7}" type="presParOf" srcId="{F161DC05-D66A-4478-A0BB-A9C0934BC55E}" destId="{E2AE2045-F454-4DD3-B687-1748E25A11C5}" srcOrd="1" destOrd="0" presId="urn:microsoft.com/office/officeart/2008/layout/LinedList"/>
    <dgm:cxn modelId="{A3681346-04AF-4EC2-9E60-5A05E85A62F9}" type="presParOf" srcId="{F161DC05-D66A-4478-A0BB-A9C0934BC55E}" destId="{E87FF6AF-6269-427F-90D1-35DF3AB0AF1B}" srcOrd="2" destOrd="0" presId="urn:microsoft.com/office/officeart/2008/layout/LinedList"/>
    <dgm:cxn modelId="{41CDFD8E-987F-462E-A461-B7F02DDCFF17}" type="presParOf" srcId="{9B67DA0D-F44D-4868-AA5F-6A349A40DD23}" destId="{8EF8743E-A864-426C-B023-0B5FDBD5E8A1}" srcOrd="14" destOrd="0" presId="urn:microsoft.com/office/officeart/2008/layout/LinedList"/>
    <dgm:cxn modelId="{23BEAA35-61BE-4E60-83BE-74F19B0452C5}" type="presParOf" srcId="{9B67DA0D-F44D-4868-AA5F-6A349A40DD23}" destId="{530CD2DF-964E-4E19-A78A-0F3CF3EA6A6D}" srcOrd="15" destOrd="0" presId="urn:microsoft.com/office/officeart/2008/layout/LinedList"/>
    <dgm:cxn modelId="{6DE10BA8-8DA6-4F18-A76F-A395B924975E}" type="presParOf" srcId="{F59C22E3-AACA-4113-A99F-EDB1A80360D5}" destId="{E731C299-914D-40D7-BD69-6C8C506055A5}" srcOrd="4" destOrd="0" presId="urn:microsoft.com/office/officeart/2008/layout/LinedList"/>
    <dgm:cxn modelId="{17B3389A-4D3D-43DC-82BB-BB08B34D19D3}" type="presParOf" srcId="{F59C22E3-AACA-4113-A99F-EDB1A80360D5}" destId="{6D06078F-1DB8-42D2-8E67-69D672A703E2}" srcOrd="5" destOrd="0" presId="urn:microsoft.com/office/officeart/2008/layout/LinedList"/>
    <dgm:cxn modelId="{8FF84E12-D1DC-416A-BE13-67DAB25CC9CE}" type="presParOf" srcId="{6D06078F-1DB8-42D2-8E67-69D672A703E2}" destId="{739CFA81-58AA-4F18-A9FA-16B2222142A0}" srcOrd="0" destOrd="0" presId="urn:microsoft.com/office/officeart/2008/layout/LinedList"/>
    <dgm:cxn modelId="{AB68B918-E727-471A-B7C2-ABB183F78D99}" type="presParOf" srcId="{6D06078F-1DB8-42D2-8E67-69D672A703E2}" destId="{00A43D50-3B7A-4555-9491-5606A70570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8E952-0607-46BB-9E33-62AA2464B56D}">
      <dsp:nvSpPr>
        <dsp:cNvPr id="0" name=""/>
        <dsp:cNvSpPr/>
      </dsp:nvSpPr>
      <dsp:spPr>
        <a:xfrm>
          <a:off x="1073" y="1591193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3ABFF4-9800-42FB-A15C-A447AAFB944E}">
      <dsp:nvSpPr>
        <dsp:cNvPr id="0" name=""/>
        <dsp:cNvSpPr/>
      </dsp:nvSpPr>
      <dsp:spPr>
        <a:xfrm>
          <a:off x="228601" y="2429798"/>
          <a:ext cx="1397674" cy="1397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Formats and extraction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Exploration</a:t>
          </a:r>
        </a:p>
      </dsp:txBody>
      <dsp:txXfrm>
        <a:off x="269537" y="2470734"/>
        <a:ext cx="1315802" cy="1315802"/>
      </dsp:txXfrm>
    </dsp:sp>
    <dsp:sp modelId="{F671DD4B-EBFB-4CA1-AE06-98A75AC432EB}">
      <dsp:nvSpPr>
        <dsp:cNvPr id="0" name=""/>
        <dsp:cNvSpPr/>
      </dsp:nvSpPr>
      <dsp:spPr>
        <a:xfrm>
          <a:off x="1667971" y="2122110"/>
          <a:ext cx="269223" cy="3358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667971" y="2189278"/>
        <a:ext cx="188456" cy="201505"/>
      </dsp:txXfrm>
    </dsp:sp>
    <dsp:sp modelId="{FFB6CF60-F4A3-45C4-8751-301BEF9403EF}">
      <dsp:nvSpPr>
        <dsp:cNvPr id="0" name=""/>
        <dsp:cNvSpPr/>
      </dsp:nvSpPr>
      <dsp:spPr>
        <a:xfrm>
          <a:off x="2167956" y="1591193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83F52F-44EF-48A3-808E-81A5EADCCBEA}">
      <dsp:nvSpPr>
        <dsp:cNvPr id="0" name=""/>
        <dsp:cNvSpPr/>
      </dsp:nvSpPr>
      <dsp:spPr>
        <a:xfrm>
          <a:off x="2395485" y="2429798"/>
          <a:ext cx="1397674" cy="1397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Views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Interactions</a:t>
          </a:r>
        </a:p>
      </dsp:txBody>
      <dsp:txXfrm>
        <a:off x="2436421" y="2470734"/>
        <a:ext cx="1315802" cy="1315802"/>
      </dsp:txXfrm>
    </dsp:sp>
    <dsp:sp modelId="{911A5B96-3BA2-4071-9675-274E40E13B70}">
      <dsp:nvSpPr>
        <dsp:cNvPr id="0" name=""/>
        <dsp:cNvSpPr/>
      </dsp:nvSpPr>
      <dsp:spPr>
        <a:xfrm>
          <a:off x="3834854" y="2122110"/>
          <a:ext cx="269223" cy="3358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834854" y="2189278"/>
        <a:ext cx="188456" cy="201505"/>
      </dsp:txXfrm>
    </dsp:sp>
    <dsp:sp modelId="{88F9B5AE-AC70-4A92-89F0-B74E96956F03}">
      <dsp:nvSpPr>
        <dsp:cNvPr id="0" name=""/>
        <dsp:cNvSpPr/>
      </dsp:nvSpPr>
      <dsp:spPr>
        <a:xfrm>
          <a:off x="4334840" y="1591193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A6D84F-5590-4A2C-8D09-0D152610EA3E}">
      <dsp:nvSpPr>
        <dsp:cNvPr id="0" name=""/>
        <dsp:cNvSpPr/>
      </dsp:nvSpPr>
      <dsp:spPr>
        <a:xfrm>
          <a:off x="4562368" y="2429798"/>
          <a:ext cx="1397674" cy="1397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Prototyping 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Sketched layout</a:t>
          </a:r>
        </a:p>
      </dsp:txBody>
      <dsp:txXfrm>
        <a:off x="4603304" y="2470734"/>
        <a:ext cx="1315802" cy="1315802"/>
      </dsp:txXfrm>
    </dsp:sp>
    <dsp:sp modelId="{65A60C0B-384D-4C43-9A3C-13ACBAFC10D4}">
      <dsp:nvSpPr>
        <dsp:cNvPr id="0" name=""/>
        <dsp:cNvSpPr/>
      </dsp:nvSpPr>
      <dsp:spPr>
        <a:xfrm>
          <a:off x="6001737" y="2122110"/>
          <a:ext cx="269223" cy="3358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001737" y="2189278"/>
        <a:ext cx="188456" cy="201505"/>
      </dsp:txXfrm>
    </dsp:sp>
    <dsp:sp modelId="{72C7A81D-D29B-4D49-84C9-8258F6671829}">
      <dsp:nvSpPr>
        <dsp:cNvPr id="0" name=""/>
        <dsp:cNvSpPr/>
      </dsp:nvSpPr>
      <dsp:spPr>
        <a:xfrm>
          <a:off x="6501723" y="1591193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401109-1710-4B37-AA9A-63BF36EC86B0}">
      <dsp:nvSpPr>
        <dsp:cNvPr id="0" name=""/>
        <dsp:cNvSpPr/>
      </dsp:nvSpPr>
      <dsp:spPr>
        <a:xfrm>
          <a:off x="6729251" y="2429798"/>
          <a:ext cx="1397674" cy="1397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Prototyping II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Improved layout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Interactions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Mobile phone view</a:t>
          </a:r>
        </a:p>
      </dsp:txBody>
      <dsp:txXfrm>
        <a:off x="6770187" y="2470734"/>
        <a:ext cx="1315802" cy="1315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33259-3EB6-496E-99F5-66C7CEB3E301}">
      <dsp:nvSpPr>
        <dsp:cNvPr id="0" name=""/>
        <dsp:cNvSpPr/>
      </dsp:nvSpPr>
      <dsp:spPr>
        <a:xfrm>
          <a:off x="0" y="2645"/>
          <a:ext cx="812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8238B0-D00E-4FF2-94B9-792CB647A84D}">
      <dsp:nvSpPr>
        <dsp:cNvPr id="0" name=""/>
        <dsp:cNvSpPr/>
      </dsp:nvSpPr>
      <dsp:spPr>
        <a:xfrm>
          <a:off x="0" y="2645"/>
          <a:ext cx="1625600" cy="1804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Needs assessment</a:t>
          </a:r>
        </a:p>
      </dsp:txBody>
      <dsp:txXfrm>
        <a:off x="0" y="2645"/>
        <a:ext cx="1625600" cy="1804458"/>
      </dsp:txXfrm>
    </dsp:sp>
    <dsp:sp modelId="{53AFD3AF-793B-49DC-A1F0-0B409501E5A5}">
      <dsp:nvSpPr>
        <dsp:cNvPr id="0" name=""/>
        <dsp:cNvSpPr/>
      </dsp:nvSpPr>
      <dsp:spPr>
        <a:xfrm>
          <a:off x="1747519" y="44585"/>
          <a:ext cx="3129280" cy="838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 users</a:t>
          </a:r>
        </a:p>
      </dsp:txBody>
      <dsp:txXfrm>
        <a:off x="1747519" y="44585"/>
        <a:ext cx="3129280" cy="838791"/>
      </dsp:txXfrm>
    </dsp:sp>
    <dsp:sp modelId="{2215A600-ABF8-4613-84D6-97482632262D}">
      <dsp:nvSpPr>
        <dsp:cNvPr id="0" name=""/>
        <dsp:cNvSpPr/>
      </dsp:nvSpPr>
      <dsp:spPr>
        <a:xfrm>
          <a:off x="4998720" y="44585"/>
          <a:ext cx="3129280" cy="27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UCB community</a:t>
          </a:r>
        </a:p>
      </dsp:txBody>
      <dsp:txXfrm>
        <a:off x="4998720" y="44585"/>
        <a:ext cx="3129280" cy="279324"/>
      </dsp:txXfrm>
    </dsp:sp>
    <dsp:sp modelId="{0BA6760E-7E1E-4277-A44B-5585FC0C4BDA}">
      <dsp:nvSpPr>
        <dsp:cNvPr id="0" name=""/>
        <dsp:cNvSpPr/>
      </dsp:nvSpPr>
      <dsp:spPr>
        <a:xfrm>
          <a:off x="4876800" y="323909"/>
          <a:ext cx="312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444511B-EBE3-4667-B496-DE88159CE626}">
      <dsp:nvSpPr>
        <dsp:cNvPr id="0" name=""/>
        <dsp:cNvSpPr/>
      </dsp:nvSpPr>
      <dsp:spPr>
        <a:xfrm>
          <a:off x="4998720" y="323909"/>
          <a:ext cx="3129280" cy="27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Visitors</a:t>
          </a:r>
        </a:p>
      </dsp:txBody>
      <dsp:txXfrm>
        <a:off x="4998720" y="323909"/>
        <a:ext cx="3129280" cy="279324"/>
      </dsp:txXfrm>
    </dsp:sp>
    <dsp:sp modelId="{7E05D19B-456B-457B-979F-A07038D56BE6}">
      <dsp:nvSpPr>
        <dsp:cNvPr id="0" name=""/>
        <dsp:cNvSpPr/>
      </dsp:nvSpPr>
      <dsp:spPr>
        <a:xfrm>
          <a:off x="4876800" y="603233"/>
          <a:ext cx="312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703864D-5669-419F-ACC7-06A421A837D4}">
      <dsp:nvSpPr>
        <dsp:cNvPr id="0" name=""/>
        <dsp:cNvSpPr/>
      </dsp:nvSpPr>
      <dsp:spPr>
        <a:xfrm>
          <a:off x="4998720" y="603233"/>
          <a:ext cx="3129280" cy="27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UCPD</a:t>
          </a:r>
        </a:p>
      </dsp:txBody>
      <dsp:txXfrm>
        <a:off x="4998720" y="603233"/>
        <a:ext cx="3129280" cy="279324"/>
      </dsp:txXfrm>
    </dsp:sp>
    <dsp:sp modelId="{9CC50591-F766-4395-8D06-80C1135D4727}">
      <dsp:nvSpPr>
        <dsp:cNvPr id="0" name=""/>
        <dsp:cNvSpPr/>
      </dsp:nvSpPr>
      <dsp:spPr>
        <a:xfrm>
          <a:off x="1625599" y="883376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023ABF7-CC38-498B-842A-CB2EB0E264BC}">
      <dsp:nvSpPr>
        <dsp:cNvPr id="0" name=""/>
        <dsp:cNvSpPr/>
      </dsp:nvSpPr>
      <dsp:spPr>
        <a:xfrm>
          <a:off x="1747519" y="925316"/>
          <a:ext cx="3129280" cy="838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 use cases</a:t>
          </a:r>
        </a:p>
      </dsp:txBody>
      <dsp:txXfrm>
        <a:off x="1747519" y="925316"/>
        <a:ext cx="3129280" cy="838791"/>
      </dsp:txXfrm>
    </dsp:sp>
    <dsp:sp modelId="{3DD10154-8FBF-4EE2-A9F9-3EC3ACA5E752}">
      <dsp:nvSpPr>
        <dsp:cNvPr id="0" name=""/>
        <dsp:cNvSpPr/>
      </dsp:nvSpPr>
      <dsp:spPr>
        <a:xfrm>
          <a:off x="4998720" y="925316"/>
          <a:ext cx="3129280" cy="27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Identify strongest hazards</a:t>
          </a:r>
        </a:p>
      </dsp:txBody>
      <dsp:txXfrm>
        <a:off x="4998720" y="925316"/>
        <a:ext cx="3129280" cy="279324"/>
      </dsp:txXfrm>
    </dsp:sp>
    <dsp:sp modelId="{0BEB30B5-ACAD-4E57-B8CA-046A1F305197}">
      <dsp:nvSpPr>
        <dsp:cNvPr id="0" name=""/>
        <dsp:cNvSpPr/>
      </dsp:nvSpPr>
      <dsp:spPr>
        <a:xfrm>
          <a:off x="4876800" y="1204640"/>
          <a:ext cx="312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8792CFC-B5E0-4C2C-9A01-8007F3FAC514}">
      <dsp:nvSpPr>
        <dsp:cNvPr id="0" name=""/>
        <dsp:cNvSpPr/>
      </dsp:nvSpPr>
      <dsp:spPr>
        <a:xfrm>
          <a:off x="4998720" y="1204640"/>
          <a:ext cx="3129280" cy="27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 routes</a:t>
          </a:r>
        </a:p>
      </dsp:txBody>
      <dsp:txXfrm>
        <a:off x="4998720" y="1204640"/>
        <a:ext cx="3129280" cy="279324"/>
      </dsp:txXfrm>
    </dsp:sp>
    <dsp:sp modelId="{B7BE0FF1-4A7E-4659-8949-95EC12714F21}">
      <dsp:nvSpPr>
        <dsp:cNvPr id="0" name=""/>
        <dsp:cNvSpPr/>
      </dsp:nvSpPr>
      <dsp:spPr>
        <a:xfrm>
          <a:off x="4876800" y="1483964"/>
          <a:ext cx="312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08AF803-911E-42E8-9C19-79722D0213E5}">
      <dsp:nvSpPr>
        <dsp:cNvPr id="0" name=""/>
        <dsp:cNvSpPr/>
      </dsp:nvSpPr>
      <dsp:spPr>
        <a:xfrm>
          <a:off x="4998720" y="1483964"/>
          <a:ext cx="3129280" cy="27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Compare crime across different areas</a:t>
          </a:r>
        </a:p>
      </dsp:txBody>
      <dsp:txXfrm>
        <a:off x="4998720" y="1483964"/>
        <a:ext cx="3129280" cy="279324"/>
      </dsp:txXfrm>
    </dsp:sp>
    <dsp:sp modelId="{0AB5582F-E29B-454F-B53B-89D918A16734}">
      <dsp:nvSpPr>
        <dsp:cNvPr id="0" name=""/>
        <dsp:cNvSpPr/>
      </dsp:nvSpPr>
      <dsp:spPr>
        <a:xfrm>
          <a:off x="1625599" y="176410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16C6FE6-92CC-482E-89D2-8210228E6150}">
      <dsp:nvSpPr>
        <dsp:cNvPr id="0" name=""/>
        <dsp:cNvSpPr/>
      </dsp:nvSpPr>
      <dsp:spPr>
        <a:xfrm>
          <a:off x="0" y="1807104"/>
          <a:ext cx="812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5F001F-7BC1-4ACD-8720-B5D2F48D7125}">
      <dsp:nvSpPr>
        <dsp:cNvPr id="0" name=""/>
        <dsp:cNvSpPr/>
      </dsp:nvSpPr>
      <dsp:spPr>
        <a:xfrm>
          <a:off x="0" y="1807104"/>
          <a:ext cx="1625600" cy="1804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Prototype evaluation</a:t>
          </a:r>
        </a:p>
      </dsp:txBody>
      <dsp:txXfrm>
        <a:off x="0" y="1807104"/>
        <a:ext cx="1625600" cy="1804458"/>
      </dsp:txXfrm>
    </dsp:sp>
    <dsp:sp modelId="{D6EB091E-58CB-4DC0-8EA4-31D79938FB68}">
      <dsp:nvSpPr>
        <dsp:cNvPr id="0" name=""/>
        <dsp:cNvSpPr/>
      </dsp:nvSpPr>
      <dsp:spPr>
        <a:xfrm>
          <a:off x="1747519" y="1824109"/>
          <a:ext cx="3129280" cy="340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tasks list</a:t>
          </a:r>
        </a:p>
      </dsp:txBody>
      <dsp:txXfrm>
        <a:off x="1747519" y="1824109"/>
        <a:ext cx="3129280" cy="340098"/>
      </dsp:txXfrm>
    </dsp:sp>
    <dsp:sp modelId="{72871539-06C9-455D-8221-CC58C0E873D5}">
      <dsp:nvSpPr>
        <dsp:cNvPr id="0" name=""/>
        <dsp:cNvSpPr/>
      </dsp:nvSpPr>
      <dsp:spPr>
        <a:xfrm>
          <a:off x="1625599" y="216420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E44FACB-74EF-4737-B424-6FC4A290D35A}">
      <dsp:nvSpPr>
        <dsp:cNvPr id="0" name=""/>
        <dsp:cNvSpPr/>
      </dsp:nvSpPr>
      <dsp:spPr>
        <a:xfrm>
          <a:off x="1747519" y="2181212"/>
          <a:ext cx="3129280" cy="340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Protocol and sample size</a:t>
          </a:r>
        </a:p>
      </dsp:txBody>
      <dsp:txXfrm>
        <a:off x="1747519" y="2181212"/>
        <a:ext cx="3129280" cy="340098"/>
      </dsp:txXfrm>
    </dsp:sp>
    <dsp:sp modelId="{BB5FEF9D-6270-4C6B-9142-C2B4C3B5B75A}">
      <dsp:nvSpPr>
        <dsp:cNvPr id="0" name=""/>
        <dsp:cNvSpPr/>
      </dsp:nvSpPr>
      <dsp:spPr>
        <a:xfrm>
          <a:off x="1625599" y="252131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585612-5E03-4ACD-8B63-1A8C16236810}">
      <dsp:nvSpPr>
        <dsp:cNvPr id="0" name=""/>
        <dsp:cNvSpPr/>
      </dsp:nvSpPr>
      <dsp:spPr>
        <a:xfrm>
          <a:off x="1747519" y="2538315"/>
          <a:ext cx="3129280" cy="340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Evaluation metrics</a:t>
          </a:r>
        </a:p>
      </dsp:txBody>
      <dsp:txXfrm>
        <a:off x="1747519" y="2538315"/>
        <a:ext cx="3129280" cy="340098"/>
      </dsp:txXfrm>
    </dsp:sp>
    <dsp:sp modelId="{63B266D7-BDB2-4D00-AA55-68DF9AD9611C}">
      <dsp:nvSpPr>
        <dsp:cNvPr id="0" name=""/>
        <dsp:cNvSpPr/>
      </dsp:nvSpPr>
      <dsp:spPr>
        <a:xfrm>
          <a:off x="1625599" y="2878413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4DA3E3F-C2F8-4846-8639-BC1AC61266C4}">
      <dsp:nvSpPr>
        <dsp:cNvPr id="0" name=""/>
        <dsp:cNvSpPr/>
      </dsp:nvSpPr>
      <dsp:spPr>
        <a:xfrm>
          <a:off x="1747519" y="2895418"/>
          <a:ext cx="3129280" cy="340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Prioritization criteria</a:t>
          </a:r>
        </a:p>
      </dsp:txBody>
      <dsp:txXfrm>
        <a:off x="1747519" y="2895418"/>
        <a:ext cx="3129280" cy="340098"/>
      </dsp:txXfrm>
    </dsp:sp>
    <dsp:sp modelId="{45585EB2-15D4-40C4-A9BA-2B4263EA1DD2}">
      <dsp:nvSpPr>
        <dsp:cNvPr id="0" name=""/>
        <dsp:cNvSpPr/>
      </dsp:nvSpPr>
      <dsp:spPr>
        <a:xfrm>
          <a:off x="1625599" y="3235516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AE2045-F454-4DD3-B687-1748E25A11C5}">
      <dsp:nvSpPr>
        <dsp:cNvPr id="0" name=""/>
        <dsp:cNvSpPr/>
      </dsp:nvSpPr>
      <dsp:spPr>
        <a:xfrm>
          <a:off x="1747519" y="3252521"/>
          <a:ext cx="3129280" cy="340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analysis</a:t>
          </a:r>
        </a:p>
      </dsp:txBody>
      <dsp:txXfrm>
        <a:off x="1747519" y="3252521"/>
        <a:ext cx="3129280" cy="340098"/>
      </dsp:txXfrm>
    </dsp:sp>
    <dsp:sp modelId="{8EF8743E-A864-426C-B023-0B5FDBD5E8A1}">
      <dsp:nvSpPr>
        <dsp:cNvPr id="0" name=""/>
        <dsp:cNvSpPr/>
      </dsp:nvSpPr>
      <dsp:spPr>
        <a:xfrm>
          <a:off x="1625599" y="359261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731C299-914D-40D7-BD69-6C8C506055A5}">
      <dsp:nvSpPr>
        <dsp:cNvPr id="0" name=""/>
        <dsp:cNvSpPr/>
      </dsp:nvSpPr>
      <dsp:spPr>
        <a:xfrm>
          <a:off x="0" y="3611562"/>
          <a:ext cx="812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9CFA81-58AA-4F18-A9FA-16B2222142A0}">
      <dsp:nvSpPr>
        <dsp:cNvPr id="0" name=""/>
        <dsp:cNvSpPr/>
      </dsp:nvSpPr>
      <dsp:spPr>
        <a:xfrm>
          <a:off x="0" y="3611562"/>
          <a:ext cx="1625600" cy="1804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Next iteration…</a:t>
          </a:r>
        </a:p>
      </dsp:txBody>
      <dsp:txXfrm>
        <a:off x="0" y="3611562"/>
        <a:ext cx="1625600" cy="1804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3242-4197-4B34-A42E-523778422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68C10-5954-4C81-8DCF-BCF76CC15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B8BAD-1FB9-4DDD-A68E-6A8AA742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F5B-287D-4DFB-BB17-F4D578B8D93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05590-E4DD-4078-9402-D2DBA70C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19F16-2E85-4C4B-A7A4-F592451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E492-F572-4F72-A22E-4B566CF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5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229B-4CFC-4CD0-987D-C1E46310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FADA1-0517-49FB-9A09-062B214A4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9DA7-62B5-4E7B-9F14-0ED5828C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F5B-287D-4DFB-BB17-F4D578B8D93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2501-2713-40D1-AFA4-3CD6463F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4998D-CE82-431C-A7FB-8CE9B0E3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E492-F572-4F72-A22E-4B566CF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D032D-FE0B-4876-B050-F8B283BBA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D3559-62A5-45AD-A664-DADC3A40F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720E-784D-4F40-87ED-3D07EC52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F5B-287D-4DFB-BB17-F4D578B8D93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45EE7-43C6-497C-9DDF-0D04CC66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E114-98D6-4444-8614-98C98436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E492-F572-4F72-A22E-4B566CF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9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6104-FD26-408D-B702-372D62FD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C210-CBE9-4BBD-AC94-EF14B2A5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B449-8C29-4ED1-813E-07A545D9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F5B-287D-4DFB-BB17-F4D578B8D93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8B7F5-6A92-459D-BADF-E4207355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63F87-A4FB-4D75-945E-BDFEB539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E492-F572-4F72-A22E-4B566CF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9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A636-2F96-49C0-B75A-5D1C9D54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8C5B-76D0-4479-BDE1-63FD92E0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7401-583F-4680-BF39-2F85CA94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F5B-287D-4DFB-BB17-F4D578B8D93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3056-117B-4BBD-8425-038AFC37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AE54-3169-4297-A284-12A0522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E492-F572-4F72-A22E-4B566CF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59C4-9B02-4B9D-9305-438A2650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F5D9-B0C3-462F-9BFE-6F733FEC0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35CEF-F913-4198-B713-C65C9DB0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BDB34-9041-4227-9F8B-CF17C1EF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F5B-287D-4DFB-BB17-F4D578B8D93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2879D-9BFC-48BC-BC21-AC4D64D0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C895A-DDDD-4223-9CCA-37D9C1F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E492-F572-4F72-A22E-4B566CF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3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4768-56B9-4D6D-85D6-D3CD1852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A2B16-1175-42CF-837F-C90C9DA05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7C5D5-7AB7-4326-AE95-A7832149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779A2-8442-46A0-9C66-577E6591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5D2CF-F840-4CC1-BB99-78ACA0D33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BD579-899B-4D95-AC84-2CE841E7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F5B-287D-4DFB-BB17-F4D578B8D93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46EE7-3433-476E-8934-A7772B74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3A0D5-0F06-4D52-A916-4B0592B4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E492-F572-4F72-A22E-4B566CF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EADA-7073-407F-BC4C-72DF1961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E00E9-8F14-4A4E-91C4-82DB06A6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F5B-287D-4DFB-BB17-F4D578B8D93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1F641-A851-4AA3-932F-8EC5E915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5AEDA-679B-4C3E-83CB-BAA5F953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E492-F572-4F72-A22E-4B566CF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9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06B11-E42B-439F-9CDA-15DF215E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F5B-287D-4DFB-BB17-F4D578B8D93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B959A-FB0B-45B7-A3B6-79F4E8E4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0229E-2EE1-4A4E-A9FE-2E866FFA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E492-F572-4F72-A22E-4B566CF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4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61EE-DC7E-4A33-83E8-720F62E3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78C4-D870-4DB2-9206-844ED3AA6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59444-391C-45A7-9FE7-337FC20E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25918-283D-40FD-A186-A183B2D5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F5B-287D-4DFB-BB17-F4D578B8D93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4BFD3-5156-4A95-8FDE-EFF64FC6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930F-FB1B-480F-A679-353FFC07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E492-F572-4F72-A22E-4B566CF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1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5656-EA51-41C7-8E38-5E5C348F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0CBFE-C71D-4E4D-B69F-401DD8EF6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25FC8-66A0-4189-B0CE-E49084E98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D6E09-BE64-42EA-BA7E-2F19ECF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F5B-287D-4DFB-BB17-F4D578B8D93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02C9-7F07-4D00-9317-E65ED857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BAD50-731E-4E75-95C4-C295043E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E492-F572-4F72-A22E-4B566CF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57DA9-55DE-434D-8AFC-15D93CF6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4B87E-FAF3-4B09-AF5C-B8CEE3258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AFDB-E018-424C-A82E-A069096D6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DF5B-287D-4DFB-BB17-F4D578B8D93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F3C9-F92D-4621-8FBF-B701A8473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10F5-17A2-4D6D-9463-78ADFAB6F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BE492-F572-4F72-A22E-4B566CFA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0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C01F-5647-4143-A73F-1A533598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7D76-A069-40F3-8B73-D64601E1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703D6D-D220-4819-9673-5A603558E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326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75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28CE9-53F2-4821-8DDF-41998157CCFC}"/>
              </a:ext>
            </a:extLst>
          </p:cNvPr>
          <p:cNvGrpSpPr/>
          <p:nvPr/>
        </p:nvGrpSpPr>
        <p:grpSpPr>
          <a:xfrm>
            <a:off x="2032000" y="719666"/>
            <a:ext cx="9025180" cy="5418667"/>
            <a:chOff x="2032000" y="719666"/>
            <a:chExt cx="9025180" cy="5418667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FB64A4C6-39A6-425B-9761-8B246C6336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02351193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Graphic 4" descr="Target">
              <a:extLst>
                <a:ext uri="{FF2B5EF4-FFF2-40B4-BE49-F238E27FC236}">
                  <a16:creationId xmlns:a16="http://schemas.microsoft.com/office/drawing/2014/main" id="{BED10AC9-9BAE-4888-9624-9BAF8DC64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22277" y="719666"/>
              <a:ext cx="755406" cy="755406"/>
            </a:xfrm>
            <a:prstGeom prst="rect">
              <a:avLst/>
            </a:prstGeom>
          </p:spPr>
        </p:pic>
        <p:pic>
          <p:nvPicPr>
            <p:cNvPr id="7" name="Graphic 6" descr="Puzzle pieces">
              <a:extLst>
                <a:ext uri="{FF2B5EF4-FFF2-40B4-BE49-F238E27FC236}">
                  <a16:creationId xmlns:a16="http://schemas.microsoft.com/office/drawing/2014/main" id="{72AA269F-A2E4-4E22-B6DC-F847C684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42780" y="251459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760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Ramiro Cadavid</dc:creator>
  <cp:lastModifiedBy>Ramiro Cadavid</cp:lastModifiedBy>
  <cp:revision>8</cp:revision>
  <dcterms:created xsi:type="dcterms:W3CDTF">2019-07-11T17:37:40Z</dcterms:created>
  <dcterms:modified xsi:type="dcterms:W3CDTF">2019-07-11T22:25:01Z</dcterms:modified>
</cp:coreProperties>
</file>