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B468-EB89-4F0A-B10C-134EA8AF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A238B-DBBE-4492-B725-C3DF003E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BCBD-4311-4569-991C-9C47B66D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0DA7-D5D8-4B03-8116-1939BE58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6E43-9EE2-4A09-A2BA-B9D79D98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7EE4-09F8-42B1-B8D0-B3C87219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FFD7-491E-46FE-9929-2FFEE2E2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41CF-D204-4857-9E57-41F4033C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D683-3BE4-4B32-9AF4-DE3ADFA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A74B-BC7B-41E9-ACD2-507B6D15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A710-D2D8-4EF8-A063-42983A19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C3CA-B391-4E44-A7FC-6617F628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93CA-889D-442A-BE49-B1EB3481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57A9-1A3A-4F45-8AFB-5579C2D1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4C21-FDA8-4373-90E5-CF3A5126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6228-C8D3-472E-8FE2-F329C572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E433-66A1-4ACE-A408-24E0965E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57F5-32B1-4502-9248-110E208F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614D-6A2A-4A65-ABDB-61EE89C2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8AFA-ED47-4A1F-9C70-78770044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5D75-CB31-4CA3-8A4F-9834217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8D54-63C3-4CEB-A416-34F62642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E5A3-9EE4-4B38-B0D0-192D6403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2DFC-94CD-4DDC-815C-B8C1E834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E72F-C780-438B-BD44-1FEA778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F11E-B023-462F-8EF3-36D2DEC4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4C92-9680-416B-8542-3197D5D9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B386-FA25-4C65-9BB6-59448FFB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EB1EA-A2E2-4CE9-9D13-BC2936C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663D-8600-4029-8A7C-5DC2B5A9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48B44-CDC0-455C-8268-195855E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8216-6541-4329-9A6B-5C1264AA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688B-3552-47A8-9BAB-45EAD94F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C4B2D-2258-4808-989F-23455D0E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23EAE-85AA-445B-B741-29FB1A08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E2574-5F32-4E3F-8E4F-54755A8DD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1404A-6D82-4DBF-A3AC-AC020FB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A5C6B-9F86-47BA-B717-4B0380DF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E6018-AFC2-4BCA-8E59-06EE8099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93B9-305F-450D-8377-C38ADA4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CB7DE-30AD-4447-B572-B99DE429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05373-44F8-475F-8B54-52AE27AD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D4944-1273-4F32-A9C4-05C064F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27238-7D71-44F6-9D07-DB53069D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14E10-3D71-4EB6-B83F-3AE4C5C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7981A-EF13-4652-B1D8-7F379D1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1BB-9CFA-4D8B-9F02-A966048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3AD2-D968-46A6-B7F6-267241A1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D68E-E522-475E-A073-AF57622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2B5E-6E68-4470-ABD0-5CA18DF9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E8F8E-BCC2-4D8A-9BD8-8348AE37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7BEB-7D71-44DD-B78F-F13A14BE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7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43DF-E531-4E00-8C06-EE705C90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94716-AF7B-4BD4-83A7-0CD6D702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9B7B-2E3E-463F-B695-2F373FCE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6598-95A3-4BB4-A2F2-25D442BC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581B6-CFEB-49BD-BDB0-539D4811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9B2E-8A84-4D9C-8198-6599BE2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E52C5-3E35-46D8-A9B1-717BE7B8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8E59-AE42-4468-9D7D-FE73F087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B909-46B9-4A18-90E8-7C8621988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151D-4C83-4328-AE43-72466376FF2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E992-F719-4E74-BF75-7AAED935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2852-0712-4B29-B2D2-5C02F70A7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3145-BE39-4555-ACCE-45C83D1F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AP@0.5IO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F0D2-4183-4492-A65D-B6FCFF8E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24BF-79C8-499B-9BAB-3D435174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used Google’s auto-augmentation</a:t>
            </a:r>
          </a:p>
          <a:p>
            <a:r>
              <a:rPr lang="en-US" dirty="0"/>
              <a:t>Stopping criteria for training: when loss changes became small.</a:t>
            </a:r>
          </a:p>
          <a:p>
            <a:r>
              <a:rPr lang="en-US" dirty="0"/>
              <a:t>Architecture and datasets of base model (from less to more complex)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C946DA-2567-47B5-9CC6-9E2A3C840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79256"/>
              </p:ext>
            </p:extLst>
          </p:nvPr>
        </p:nvGraphicFramePr>
        <p:xfrm>
          <a:off x="1566488" y="366237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30535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698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1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 Resnet V2 </a:t>
                      </a:r>
                      <a:r>
                        <a:rPr lang="en-US" dirty="0" err="1"/>
                        <a:t>Atrous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1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 Resnet V2 </a:t>
                      </a:r>
                      <a:r>
                        <a:rPr lang="en-US" dirty="0" err="1"/>
                        <a:t>Atrous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Images Dataset 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3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0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96CE-4634-48FA-AD52-457B8446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30AD-B803-457D-A2BC-62D310167166}"/>
              </a:ext>
            </a:extLst>
          </p:cNvPr>
          <p:cNvSpPr txBox="1"/>
          <p:nvPr/>
        </p:nvSpPr>
        <p:spPr>
          <a:xfrm>
            <a:off x="548640" y="4113612"/>
            <a:ext cx="10864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object specific metrics are </a:t>
            </a:r>
            <a:r>
              <a:rPr lang="en-US" dirty="0">
                <a:hlinkClick r:id="rId2"/>
              </a:rPr>
              <a:t>AP@0.5IoU</a:t>
            </a:r>
            <a:r>
              <a:rPr lang="en-US" dirty="0"/>
              <a:t> (proportion of predictions with </a:t>
            </a:r>
            <a:r>
              <a:rPr lang="en-US" dirty="0" err="1"/>
              <a:t>IoU</a:t>
            </a:r>
            <a:r>
              <a:rPr lang="en-US" dirty="0"/>
              <a:t> &gt; 0.5, i.e. true positives).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Inference time will vary considerable depending on the processing unit available. Therefore, the relative values between models are more informative than the absolute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these are inference times on CPU, so we should expect much smaller times in a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sample of predicted bounding boxes for each model can be found in Google Drive under safety/happy-walrus/models/version_3/evaluation/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model_name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/</a:t>
            </a:r>
            <a:r>
              <a:rPr lang="en-US" dirty="0" err="1"/>
              <a:t>bboxes</a:t>
            </a:r>
            <a:r>
              <a:rPr lang="en-US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metrics calculated but not included above can be found in safety/happy-walrus/models/version_3/evaluation/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model_name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/</a:t>
            </a:r>
            <a:r>
              <a:rPr lang="en-US" dirty="0" err="1"/>
              <a:t>eval_metrics</a:t>
            </a:r>
            <a:r>
              <a:rPr lang="en-US" dirty="0"/>
              <a:t>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193C70-FB2E-4883-94B2-0D00CD1B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0" y="2258648"/>
            <a:ext cx="11689509" cy="11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Models</vt:lpstr>
      <vt:lpstr>Models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models estimated</dc:title>
  <dc:creator>Ramiro Cadavid</dc:creator>
  <cp:lastModifiedBy>Ramiro Cadavid</cp:lastModifiedBy>
  <cp:revision>10</cp:revision>
  <dcterms:created xsi:type="dcterms:W3CDTF">2019-11-30T23:51:34Z</dcterms:created>
  <dcterms:modified xsi:type="dcterms:W3CDTF">2019-12-01T01:45:03Z</dcterms:modified>
</cp:coreProperties>
</file>