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7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4" r:id="rId9"/>
    <p:sldId id="263" r:id="rId10"/>
    <p:sldId id="265" r:id="rId11"/>
    <p:sldId id="267" r:id="rId12"/>
    <p:sldId id="273" r:id="rId13"/>
    <p:sldId id="266" r:id="rId14"/>
    <p:sldId id="272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Chow" userId="37648d65dfff9606" providerId="LiveId" clId="{F49E6D31-2836-47F5-82E7-1405EB692925}"/>
    <pc:docChg chg="custSel addSld modSld">
      <pc:chgData name="Roger Chow" userId="37648d65dfff9606" providerId="LiveId" clId="{F49E6D31-2836-47F5-82E7-1405EB692925}" dt="2019-04-11T16:49:03.974" v="87" actId="14100"/>
      <pc:docMkLst>
        <pc:docMk/>
      </pc:docMkLst>
      <pc:sldChg chg="addSp delSp modSp add">
        <pc:chgData name="Roger Chow" userId="37648d65dfff9606" providerId="LiveId" clId="{F49E6D31-2836-47F5-82E7-1405EB692925}" dt="2019-04-11T16:49:03.974" v="87" actId="14100"/>
        <pc:sldMkLst>
          <pc:docMk/>
          <pc:sldMk cId="3932450900" sldId="273"/>
        </pc:sldMkLst>
        <pc:spChg chg="mod">
          <ac:chgData name="Roger Chow" userId="37648d65dfff9606" providerId="LiveId" clId="{F49E6D31-2836-47F5-82E7-1405EB692925}" dt="2019-04-11T16:43:59.701" v="32" actId="20577"/>
          <ac:spMkLst>
            <pc:docMk/>
            <pc:sldMk cId="3932450900" sldId="273"/>
            <ac:spMk id="2" creationId="{CBD3A07F-91BB-4D7C-80EF-92428F62EC0F}"/>
          </ac:spMkLst>
        </pc:spChg>
        <pc:spChg chg="mod">
          <ac:chgData name="Roger Chow" userId="37648d65dfff9606" providerId="LiveId" clId="{F49E6D31-2836-47F5-82E7-1405EB692925}" dt="2019-04-11T16:49:03.974" v="87" actId="14100"/>
          <ac:spMkLst>
            <pc:docMk/>
            <pc:sldMk cId="3932450900" sldId="273"/>
            <ac:spMk id="7" creationId="{9B5B46B8-C77A-491A-8657-60F95BF0DD78}"/>
          </ac:spMkLst>
        </pc:spChg>
        <pc:spChg chg="add del">
          <ac:chgData name="Roger Chow" userId="37648d65dfff9606" providerId="LiveId" clId="{F49E6D31-2836-47F5-82E7-1405EB692925}" dt="2019-04-11T16:47:39.122" v="47"/>
          <ac:spMkLst>
            <pc:docMk/>
            <pc:sldMk cId="3932450900" sldId="273"/>
            <ac:spMk id="8" creationId="{2EBF3260-DA35-4C81-A4B9-707DFE3A46BE}"/>
          </ac:spMkLst>
        </pc:spChg>
        <pc:graphicFrameChg chg="add del">
          <ac:chgData name="Roger Chow" userId="37648d65dfff9606" providerId="LiveId" clId="{F49E6D31-2836-47F5-82E7-1405EB692925}" dt="2019-04-11T16:47:39.122" v="47"/>
          <ac:graphicFrameMkLst>
            <pc:docMk/>
            <pc:sldMk cId="3932450900" sldId="273"/>
            <ac:graphicFrameMk id="6" creationId="{ADE9944D-50EC-4972-A7E1-35F2CFB72FFA}"/>
          </ac:graphicFrameMkLst>
        </pc:graphicFrameChg>
        <pc:picChg chg="add del mod">
          <ac:chgData name="Roger Chow" userId="37648d65dfff9606" providerId="LiveId" clId="{F49E6D31-2836-47F5-82E7-1405EB692925}" dt="2019-04-11T16:47:36.591" v="45" actId="478"/>
          <ac:picMkLst>
            <pc:docMk/>
            <pc:sldMk cId="3932450900" sldId="273"/>
            <ac:picMk id="3074" creationId="{3D3F75C8-BCBF-4321-8253-FDB21C60F237}"/>
          </ac:picMkLst>
        </pc:picChg>
        <pc:picChg chg="add mod">
          <ac:chgData name="Roger Chow" userId="37648d65dfff9606" providerId="LiveId" clId="{F49E6D31-2836-47F5-82E7-1405EB692925}" dt="2019-04-11T16:48:13.928" v="51" actId="167"/>
          <ac:picMkLst>
            <pc:docMk/>
            <pc:sldMk cId="3932450900" sldId="273"/>
            <ac:picMk id="3077" creationId="{F8023E6B-4A7A-44DF-B4C1-D05FDD99BDFA}"/>
          </ac:picMkLst>
        </pc:picChg>
        <pc:picChg chg="del">
          <ac:chgData name="Roger Chow" userId="37648d65dfff9606" providerId="LiveId" clId="{F49E6D31-2836-47F5-82E7-1405EB692925}" dt="2019-04-11T16:44:01.878" v="33" actId="478"/>
          <ac:picMkLst>
            <pc:docMk/>
            <pc:sldMk cId="3932450900" sldId="273"/>
            <ac:picMk id="6146" creationId="{5E10AF8D-62B1-4778-AA3A-6D214CC08257}"/>
          </ac:picMkLst>
        </pc:picChg>
        <pc:cxnChg chg="del">
          <ac:chgData name="Roger Chow" userId="37648d65dfff9606" providerId="LiveId" clId="{F49E6D31-2836-47F5-82E7-1405EB692925}" dt="2019-04-11T16:44:25.185" v="37" actId="478"/>
          <ac:cxnSpMkLst>
            <pc:docMk/>
            <pc:sldMk cId="3932450900" sldId="273"/>
            <ac:cxnSpMk id="4" creationId="{1DCC8A36-887A-43C9-A342-8C4E35258DF8}"/>
          </ac:cxnSpMkLst>
        </pc:cxnChg>
        <pc:cxnChg chg="mod">
          <ac:chgData name="Roger Chow" userId="37648d65dfff9606" providerId="LiveId" clId="{F49E6D31-2836-47F5-82E7-1405EB692925}" dt="2019-04-11T16:49:03.974" v="87" actId="14100"/>
          <ac:cxnSpMkLst>
            <pc:docMk/>
            <pc:sldMk cId="3932450900" sldId="273"/>
            <ac:cxnSpMk id="9" creationId="{7F19B13A-57D7-45D5-84F0-AAC83ED3845F}"/>
          </ac:cxnSpMkLst>
        </pc:cxnChg>
      </pc:sldChg>
    </pc:docChg>
  </pc:docChgLst>
  <pc:docChgLst>
    <pc:chgData name="Roger Chow" userId="37648d65dfff9606" providerId="LiveId" clId="{67A3234B-5FBF-4A85-A670-39ACD6176D17}"/>
    <pc:docChg chg="custSel addSld delSld modSld">
      <pc:chgData name="Roger Chow" userId="37648d65dfff9606" providerId="LiveId" clId="{67A3234B-5FBF-4A85-A670-39ACD6176D17}" dt="2019-04-11T05:13:31.132" v="777" actId="208"/>
      <pc:docMkLst>
        <pc:docMk/>
      </pc:docMkLst>
      <pc:sldChg chg="modSp">
        <pc:chgData name="Roger Chow" userId="37648d65dfff9606" providerId="LiveId" clId="{67A3234B-5FBF-4A85-A670-39ACD6176D17}" dt="2019-04-11T05:05:30.125" v="545" actId="20577"/>
        <pc:sldMkLst>
          <pc:docMk/>
          <pc:sldMk cId="2400159909" sldId="257"/>
        </pc:sldMkLst>
        <pc:spChg chg="mod">
          <ac:chgData name="Roger Chow" userId="37648d65dfff9606" providerId="LiveId" clId="{67A3234B-5FBF-4A85-A670-39ACD6176D17}" dt="2019-04-11T05:05:30.125" v="545" actId="20577"/>
          <ac:spMkLst>
            <pc:docMk/>
            <pc:sldMk cId="2400159909" sldId="257"/>
            <ac:spMk id="3" creationId="{D98B38A1-A45B-4CD3-89EC-B3FCFAEFFB83}"/>
          </ac:spMkLst>
        </pc:spChg>
      </pc:sldChg>
      <pc:sldChg chg="modSp">
        <pc:chgData name="Roger Chow" userId="37648d65dfff9606" providerId="LiveId" clId="{67A3234B-5FBF-4A85-A670-39ACD6176D17}" dt="2019-04-11T05:11:44.749" v="759" actId="242"/>
        <pc:sldMkLst>
          <pc:docMk/>
          <pc:sldMk cId="812884467" sldId="258"/>
        </pc:sldMkLst>
        <pc:spChg chg="mod">
          <ac:chgData name="Roger Chow" userId="37648d65dfff9606" providerId="LiveId" clId="{67A3234B-5FBF-4A85-A670-39ACD6176D17}" dt="2019-04-11T05:11:44.749" v="759" actId="242"/>
          <ac:spMkLst>
            <pc:docMk/>
            <pc:sldMk cId="812884467" sldId="258"/>
            <ac:spMk id="2" creationId="{57414049-4158-4D19-AF2F-9A3956E77364}"/>
          </ac:spMkLst>
        </pc:spChg>
      </pc:sldChg>
      <pc:sldChg chg="modSp">
        <pc:chgData name="Roger Chow" userId="37648d65dfff9606" providerId="LiveId" clId="{67A3234B-5FBF-4A85-A670-39ACD6176D17}" dt="2019-04-11T05:11:40.610" v="758" actId="242"/>
        <pc:sldMkLst>
          <pc:docMk/>
          <pc:sldMk cId="2843868001" sldId="259"/>
        </pc:sldMkLst>
        <pc:spChg chg="mod">
          <ac:chgData name="Roger Chow" userId="37648d65dfff9606" providerId="LiveId" clId="{67A3234B-5FBF-4A85-A670-39ACD6176D17}" dt="2019-04-11T05:11:40.610" v="758" actId="242"/>
          <ac:spMkLst>
            <pc:docMk/>
            <pc:sldMk cId="2843868001" sldId="259"/>
            <ac:spMk id="2" creationId="{57414049-4158-4D19-AF2F-9A3956E77364}"/>
          </ac:spMkLst>
        </pc:spChg>
      </pc:sldChg>
      <pc:sldChg chg="modSp">
        <pc:chgData name="Roger Chow" userId="37648d65dfff9606" providerId="LiveId" clId="{67A3234B-5FBF-4A85-A670-39ACD6176D17}" dt="2019-04-11T05:11:31.460" v="757" actId="242"/>
        <pc:sldMkLst>
          <pc:docMk/>
          <pc:sldMk cId="932704377" sldId="260"/>
        </pc:sldMkLst>
        <pc:spChg chg="mod">
          <ac:chgData name="Roger Chow" userId="37648d65dfff9606" providerId="LiveId" clId="{67A3234B-5FBF-4A85-A670-39ACD6176D17}" dt="2019-04-11T05:11:31.460" v="757" actId="242"/>
          <ac:spMkLst>
            <pc:docMk/>
            <pc:sldMk cId="932704377" sldId="260"/>
            <ac:spMk id="2" creationId="{57414049-4158-4D19-AF2F-9A3956E77364}"/>
          </ac:spMkLst>
        </pc:spChg>
      </pc:sldChg>
      <pc:sldChg chg="modSp">
        <pc:chgData name="Roger Chow" userId="37648d65dfff9606" providerId="LiveId" clId="{67A3234B-5FBF-4A85-A670-39ACD6176D17}" dt="2019-04-11T05:11:48.209" v="760" actId="242"/>
        <pc:sldMkLst>
          <pc:docMk/>
          <pc:sldMk cId="3328659027" sldId="261"/>
        </pc:sldMkLst>
        <pc:spChg chg="mod">
          <ac:chgData name="Roger Chow" userId="37648d65dfff9606" providerId="LiveId" clId="{67A3234B-5FBF-4A85-A670-39ACD6176D17}" dt="2019-04-11T05:11:48.209" v="760" actId="242"/>
          <ac:spMkLst>
            <pc:docMk/>
            <pc:sldMk cId="3328659027" sldId="261"/>
            <ac:spMk id="2" creationId="{57414049-4158-4D19-AF2F-9A3956E77364}"/>
          </ac:spMkLst>
        </pc:spChg>
      </pc:sldChg>
      <pc:sldChg chg="modSp">
        <pc:chgData name="Roger Chow" userId="37648d65dfff9606" providerId="LiveId" clId="{67A3234B-5FBF-4A85-A670-39ACD6176D17}" dt="2019-04-11T05:11:54.317" v="761" actId="242"/>
        <pc:sldMkLst>
          <pc:docMk/>
          <pc:sldMk cId="1111900935" sldId="262"/>
        </pc:sldMkLst>
        <pc:spChg chg="mod">
          <ac:chgData name="Roger Chow" userId="37648d65dfff9606" providerId="LiveId" clId="{67A3234B-5FBF-4A85-A670-39ACD6176D17}" dt="2019-04-11T05:11:54.317" v="761" actId="242"/>
          <ac:spMkLst>
            <pc:docMk/>
            <pc:sldMk cId="1111900935" sldId="262"/>
            <ac:spMk id="2" creationId="{57414049-4158-4D19-AF2F-9A3956E77364}"/>
          </ac:spMkLst>
        </pc:spChg>
      </pc:sldChg>
      <pc:sldChg chg="addSp modSp">
        <pc:chgData name="Roger Chow" userId="37648d65dfff9606" providerId="LiveId" clId="{67A3234B-5FBF-4A85-A670-39ACD6176D17}" dt="2019-04-11T04:57:04.856" v="212" actId="14100"/>
        <pc:sldMkLst>
          <pc:docMk/>
          <pc:sldMk cId="2149470016" sldId="263"/>
        </pc:sldMkLst>
        <pc:spChg chg="add mod">
          <ac:chgData name="Roger Chow" userId="37648d65dfff9606" providerId="LiveId" clId="{67A3234B-5FBF-4A85-A670-39ACD6176D17}" dt="2019-04-11T04:56:39.207" v="206" actId="1076"/>
          <ac:spMkLst>
            <pc:docMk/>
            <pc:sldMk cId="2149470016" sldId="263"/>
            <ac:spMk id="4" creationId="{C39211E4-D10A-45F4-B0CB-B8C57614D672}"/>
          </ac:spMkLst>
        </pc:spChg>
        <pc:picChg chg="mod">
          <ac:chgData name="Roger Chow" userId="37648d65dfff9606" providerId="LiveId" clId="{67A3234B-5FBF-4A85-A670-39ACD6176D17}" dt="2019-04-11T04:53:59.255" v="106" actId="1037"/>
          <ac:picMkLst>
            <pc:docMk/>
            <pc:sldMk cId="2149470016" sldId="263"/>
            <ac:picMk id="2050" creationId="{44FB2F85-A0E9-4C1B-8A49-536CC41FC243}"/>
          </ac:picMkLst>
        </pc:picChg>
        <pc:picChg chg="add mod">
          <ac:chgData name="Roger Chow" userId="37648d65dfff9606" providerId="LiveId" clId="{67A3234B-5FBF-4A85-A670-39ACD6176D17}" dt="2019-04-11T04:54:11.627" v="133" actId="1035"/>
          <ac:picMkLst>
            <pc:docMk/>
            <pc:sldMk cId="2149470016" sldId="263"/>
            <ac:picMk id="2052" creationId="{5EDDC417-16E9-46E8-B12F-09C5C1D4F2E8}"/>
          </ac:picMkLst>
        </pc:picChg>
        <pc:cxnChg chg="add mod">
          <ac:chgData name="Roger Chow" userId="37648d65dfff9606" providerId="LiveId" clId="{67A3234B-5FBF-4A85-A670-39ACD6176D17}" dt="2019-04-11T04:56:44.344" v="208" actId="14100"/>
          <ac:cxnSpMkLst>
            <pc:docMk/>
            <pc:sldMk cId="2149470016" sldId="263"/>
            <ac:cxnSpMk id="6" creationId="{7C29DA28-D2BD-4F6A-98DF-2B3DA97EC6E9}"/>
          </ac:cxnSpMkLst>
        </pc:cxnChg>
        <pc:cxnChg chg="add mod">
          <ac:chgData name="Roger Chow" userId="37648d65dfff9606" providerId="LiveId" clId="{67A3234B-5FBF-4A85-A670-39ACD6176D17}" dt="2019-04-11T04:57:04.856" v="212" actId="14100"/>
          <ac:cxnSpMkLst>
            <pc:docMk/>
            <pc:sldMk cId="2149470016" sldId="263"/>
            <ac:cxnSpMk id="8" creationId="{002979CE-5FDC-4197-B229-4E1DE326A14C}"/>
          </ac:cxnSpMkLst>
        </pc:cxnChg>
      </pc:sldChg>
      <pc:sldChg chg="addSp modSp">
        <pc:chgData name="Roger Chow" userId="37648d65dfff9606" providerId="LiveId" clId="{67A3234B-5FBF-4A85-A670-39ACD6176D17}" dt="2019-04-11T04:57:45.964" v="228" actId="1076"/>
        <pc:sldMkLst>
          <pc:docMk/>
          <pc:sldMk cId="226381565" sldId="264"/>
        </pc:sldMkLst>
        <pc:spChg chg="add mod">
          <ac:chgData name="Roger Chow" userId="37648d65dfff9606" providerId="LiveId" clId="{67A3234B-5FBF-4A85-A670-39ACD6176D17}" dt="2019-04-11T04:57:40.367" v="226" actId="1076"/>
          <ac:spMkLst>
            <pc:docMk/>
            <pc:sldMk cId="226381565" sldId="264"/>
            <ac:spMk id="5" creationId="{370EB4EF-C189-410E-81F5-26C487C11D5A}"/>
          </ac:spMkLst>
        </pc:spChg>
        <pc:picChg chg="mod">
          <ac:chgData name="Roger Chow" userId="37648d65dfff9606" providerId="LiveId" clId="{67A3234B-5FBF-4A85-A670-39ACD6176D17}" dt="2019-04-11T04:57:45.964" v="228" actId="1076"/>
          <ac:picMkLst>
            <pc:docMk/>
            <pc:sldMk cId="226381565" sldId="264"/>
            <ac:picMk id="3074" creationId="{F08C8CB3-A5B1-4093-90E2-89A8FB09BBAA}"/>
          </ac:picMkLst>
        </pc:picChg>
        <pc:cxnChg chg="add mod">
          <ac:chgData name="Roger Chow" userId="37648d65dfff9606" providerId="LiveId" clId="{67A3234B-5FBF-4A85-A670-39ACD6176D17}" dt="2019-04-11T04:57:45.585" v="227" actId="11529"/>
          <ac:cxnSpMkLst>
            <pc:docMk/>
            <pc:sldMk cId="226381565" sldId="264"/>
            <ac:cxnSpMk id="4" creationId="{6DC302A9-B489-4C2F-9E52-5C208089E03B}"/>
          </ac:cxnSpMkLst>
        </pc:cxnChg>
      </pc:sldChg>
      <pc:sldChg chg="addSp">
        <pc:chgData name="Roger Chow" userId="37648d65dfff9606" providerId="LiveId" clId="{67A3234B-5FBF-4A85-A670-39ACD6176D17}" dt="2019-04-11T04:59:21.207" v="242"/>
        <pc:sldMkLst>
          <pc:docMk/>
          <pc:sldMk cId="2175374915" sldId="266"/>
        </pc:sldMkLst>
        <pc:spChg chg="add">
          <ac:chgData name="Roger Chow" userId="37648d65dfff9606" providerId="LiveId" clId="{67A3234B-5FBF-4A85-A670-39ACD6176D17}" dt="2019-04-11T04:59:21.207" v="242"/>
          <ac:spMkLst>
            <pc:docMk/>
            <pc:sldMk cId="2175374915" sldId="266"/>
            <ac:spMk id="27" creationId="{E85E70B0-4992-447E-B0FD-B51A24125210}"/>
          </ac:spMkLst>
        </pc:spChg>
      </pc:sldChg>
      <pc:sldChg chg="addSp modSp">
        <pc:chgData name="Roger Chow" userId="37648d65dfff9606" providerId="LiveId" clId="{67A3234B-5FBF-4A85-A670-39ACD6176D17}" dt="2019-04-11T05:13:31.132" v="777" actId="208"/>
        <pc:sldMkLst>
          <pc:docMk/>
          <pc:sldMk cId="1425257895" sldId="267"/>
        </pc:sldMkLst>
        <pc:spChg chg="add mod">
          <ac:chgData name="Roger Chow" userId="37648d65dfff9606" providerId="LiveId" clId="{67A3234B-5FBF-4A85-A670-39ACD6176D17}" dt="2019-04-11T05:12:56.614" v="774" actId="208"/>
          <ac:spMkLst>
            <pc:docMk/>
            <pc:sldMk cId="1425257895" sldId="267"/>
            <ac:spMk id="7" creationId="{9B5B46B8-C77A-491A-8657-60F95BF0DD78}"/>
          </ac:spMkLst>
        </pc:spChg>
        <pc:cxnChg chg="add mod">
          <ac:chgData name="Roger Chow" userId="37648d65dfff9606" providerId="LiveId" clId="{67A3234B-5FBF-4A85-A670-39ACD6176D17}" dt="2019-04-11T05:13:31.132" v="777" actId="208"/>
          <ac:cxnSpMkLst>
            <pc:docMk/>
            <pc:sldMk cId="1425257895" sldId="267"/>
            <ac:cxnSpMk id="4" creationId="{1DCC8A36-887A-43C9-A342-8C4E35258DF8}"/>
          </ac:cxnSpMkLst>
        </pc:cxnChg>
        <pc:cxnChg chg="add mod">
          <ac:chgData name="Roger Chow" userId="37648d65dfff9606" providerId="LiveId" clId="{67A3234B-5FBF-4A85-A670-39ACD6176D17}" dt="2019-04-11T05:13:02.679" v="775" actId="11529"/>
          <ac:cxnSpMkLst>
            <pc:docMk/>
            <pc:sldMk cId="1425257895" sldId="267"/>
            <ac:cxnSpMk id="9" creationId="{7F19B13A-57D7-45D5-84F0-AAC83ED3845F}"/>
          </ac:cxnSpMkLst>
        </pc:cxnChg>
      </pc:sldChg>
      <pc:sldChg chg="addSp modSp">
        <pc:chgData name="Roger Chow" userId="37648d65dfff9606" providerId="LiveId" clId="{67A3234B-5FBF-4A85-A670-39ACD6176D17}" dt="2019-04-11T05:02:02.542" v="427" actId="20577"/>
        <pc:sldMkLst>
          <pc:docMk/>
          <pc:sldMk cId="4164443756" sldId="268"/>
        </pc:sldMkLst>
        <pc:spChg chg="mod">
          <ac:chgData name="Roger Chow" userId="37648d65dfff9606" providerId="LiveId" clId="{67A3234B-5FBF-4A85-A670-39ACD6176D17}" dt="2019-04-11T05:02:02.542" v="427" actId="20577"/>
          <ac:spMkLst>
            <pc:docMk/>
            <pc:sldMk cId="4164443756" sldId="268"/>
            <ac:spMk id="4" creationId="{7AB8CE3E-5E1A-4F8A-A22A-A0A10102B3ED}"/>
          </ac:spMkLst>
        </pc:spChg>
        <pc:graphicFrameChg chg="add mod">
          <ac:chgData name="Roger Chow" userId="37648d65dfff9606" providerId="LiveId" clId="{67A3234B-5FBF-4A85-A670-39ACD6176D17}" dt="2019-04-11T04:52:00.416" v="32" actId="1076"/>
          <ac:graphicFrameMkLst>
            <pc:docMk/>
            <pc:sldMk cId="4164443756" sldId="268"/>
            <ac:graphicFrameMk id="12" creationId="{2124FC5C-F0D8-44A5-B97B-410209CF525F}"/>
          </ac:graphicFrameMkLst>
        </pc:graphicFrameChg>
        <pc:picChg chg="mod">
          <ac:chgData name="Roger Chow" userId="37648d65dfff9606" providerId="LiveId" clId="{67A3234B-5FBF-4A85-A670-39ACD6176D17}" dt="2019-04-11T04:49:58.577" v="5" actId="1076"/>
          <ac:picMkLst>
            <pc:docMk/>
            <pc:sldMk cId="4164443756" sldId="268"/>
            <ac:picMk id="5" creationId="{22639E43-D986-4249-B9F4-C4DA5167E679}"/>
          </ac:picMkLst>
        </pc:picChg>
      </pc:sldChg>
      <pc:sldChg chg="modSp">
        <pc:chgData name="Roger Chow" userId="37648d65dfff9606" providerId="LiveId" clId="{67A3234B-5FBF-4A85-A670-39ACD6176D17}" dt="2019-04-11T05:10:34.052" v="748" actId="313"/>
        <pc:sldMkLst>
          <pc:docMk/>
          <pc:sldMk cId="3765505532" sldId="269"/>
        </pc:sldMkLst>
        <pc:spChg chg="mod">
          <ac:chgData name="Roger Chow" userId="37648d65dfff9606" providerId="LiveId" clId="{67A3234B-5FBF-4A85-A670-39ACD6176D17}" dt="2019-04-11T05:10:34.052" v="748" actId="313"/>
          <ac:spMkLst>
            <pc:docMk/>
            <pc:sldMk cId="3765505532" sldId="269"/>
            <ac:spMk id="4" creationId="{7AB8CE3E-5E1A-4F8A-A22A-A0A10102B3ED}"/>
          </ac:spMkLst>
        </pc:spChg>
      </pc:sldChg>
      <pc:sldChg chg="del">
        <pc:chgData name="Roger Chow" userId="37648d65dfff9606" providerId="LiveId" clId="{67A3234B-5FBF-4A85-A670-39ACD6176D17}" dt="2019-04-11T05:04:39.193" v="458" actId="2696"/>
        <pc:sldMkLst>
          <pc:docMk/>
          <pc:sldMk cId="1305155297" sldId="270"/>
        </pc:sldMkLst>
      </pc:sldChg>
      <pc:sldChg chg="modSp">
        <pc:chgData name="Roger Chow" userId="37648d65dfff9606" providerId="LiveId" clId="{67A3234B-5FBF-4A85-A670-39ACD6176D17}" dt="2019-04-11T04:49:46.424" v="4" actId="20577"/>
        <pc:sldMkLst>
          <pc:docMk/>
          <pc:sldMk cId="312334630" sldId="271"/>
        </pc:sldMkLst>
        <pc:spChg chg="mod">
          <ac:chgData name="Roger Chow" userId="37648d65dfff9606" providerId="LiveId" clId="{67A3234B-5FBF-4A85-A670-39ACD6176D17}" dt="2019-04-11T04:49:46.424" v="4" actId="20577"/>
          <ac:spMkLst>
            <pc:docMk/>
            <pc:sldMk cId="312334630" sldId="271"/>
            <ac:spMk id="4" creationId="{7AB8CE3E-5E1A-4F8A-A22A-A0A10102B3ED}"/>
          </ac:spMkLst>
        </pc:spChg>
      </pc:sldChg>
      <pc:sldChg chg="addSp delSp modSp add">
        <pc:chgData name="Roger Chow" userId="37648d65dfff9606" providerId="LiveId" clId="{67A3234B-5FBF-4A85-A670-39ACD6176D17}" dt="2019-04-11T05:10:51.340" v="756" actId="20577"/>
        <pc:sldMkLst>
          <pc:docMk/>
          <pc:sldMk cId="1465850305" sldId="272"/>
        </pc:sldMkLst>
        <pc:spChg chg="mod">
          <ac:chgData name="Roger Chow" userId="37648d65dfff9606" providerId="LiveId" clId="{67A3234B-5FBF-4A85-A670-39ACD6176D17}" dt="2019-04-11T05:10:51.340" v="756" actId="20577"/>
          <ac:spMkLst>
            <pc:docMk/>
            <pc:sldMk cId="1465850305" sldId="272"/>
            <ac:spMk id="2" creationId="{CBD3A07F-91BB-4D7C-80EF-92428F62EC0F}"/>
          </ac:spMkLst>
        </pc:spChg>
        <pc:spChg chg="mod">
          <ac:chgData name="Roger Chow" userId="37648d65dfff9606" providerId="LiveId" clId="{67A3234B-5FBF-4A85-A670-39ACD6176D17}" dt="2019-04-11T05:01:00.677" v="314" actId="5793"/>
          <ac:spMkLst>
            <pc:docMk/>
            <pc:sldMk cId="1465850305" sldId="272"/>
            <ac:spMk id="4" creationId="{7AB8CE3E-5E1A-4F8A-A22A-A0A10102B3ED}"/>
          </ac:spMkLst>
        </pc:spChg>
        <pc:graphicFrameChg chg="add mod">
          <ac:chgData name="Roger Chow" userId="37648d65dfff9606" providerId="LiveId" clId="{67A3234B-5FBF-4A85-A670-39ACD6176D17}" dt="2019-04-11T05:03:28.824" v="457" actId="1038"/>
          <ac:graphicFrameMkLst>
            <pc:docMk/>
            <pc:sldMk cId="1465850305" sldId="272"/>
            <ac:graphicFrameMk id="6" creationId="{510251A4-DD96-400D-AB32-694C71666C02}"/>
          </ac:graphicFrameMkLst>
        </pc:graphicFrameChg>
        <pc:graphicFrameChg chg="del">
          <ac:chgData name="Roger Chow" userId="37648d65dfff9606" providerId="LiveId" clId="{67A3234B-5FBF-4A85-A670-39ACD6176D17}" dt="2019-04-11T05:02:20.213" v="448" actId="478"/>
          <ac:graphicFrameMkLst>
            <pc:docMk/>
            <pc:sldMk cId="1465850305" sldId="272"/>
            <ac:graphicFrameMk id="12" creationId="{2124FC5C-F0D8-44A5-B97B-410209CF525F}"/>
          </ac:graphicFrameMkLst>
        </pc:graphicFrameChg>
        <pc:picChg chg="add mod">
          <ac:chgData name="Roger Chow" userId="37648d65dfff9606" providerId="LiveId" clId="{67A3234B-5FBF-4A85-A670-39ACD6176D17}" dt="2019-04-11T05:00:56.375" v="313" actId="14100"/>
          <ac:picMkLst>
            <pc:docMk/>
            <pc:sldMk cId="1465850305" sldId="272"/>
            <ac:picMk id="3" creationId="{E48B8225-B3AC-4255-93F1-FA203DD306EF}"/>
          </ac:picMkLst>
        </pc:picChg>
        <pc:picChg chg="del">
          <ac:chgData name="Roger Chow" userId="37648d65dfff9606" providerId="LiveId" clId="{67A3234B-5FBF-4A85-A670-39ACD6176D17}" dt="2019-04-11T05:00:10.950" v="244" actId="478"/>
          <ac:picMkLst>
            <pc:docMk/>
            <pc:sldMk cId="1465850305" sldId="272"/>
            <ac:picMk id="5" creationId="{22639E43-D986-4249-B9F4-C4DA5167E679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4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28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03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15817"/>
            <a:ext cx="9692640" cy="715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7614"/>
            <a:ext cx="9771888" cy="5521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11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46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96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1872" y="163563"/>
            <a:ext cx="9692640" cy="7682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57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2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craping-job-posting-data-from-indeed-using-selenium-and-beautifulsoup-dfc86230baac" TargetMode="External"/><Relationship Id="rId2" Type="http://schemas.openxmlformats.org/officeDocument/2006/relationships/hyperlink" Target="https://python-visualization.github.io/folium/quicksta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foramerica/click_that_hood/blob/master/public/data/canada.geoj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FFC-2970-498B-9D36-8EBF100AF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Visualizing Data Scientist or Machine Learning Jobs in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263F3-9933-4484-8C60-A10276B04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Roger Chow</a:t>
            </a:r>
          </a:p>
        </p:txBody>
      </p:sp>
    </p:spTree>
    <p:extLst>
      <p:ext uri="{BB962C8B-B14F-4D97-AF65-F5344CB8AC3E}">
        <p14:creationId xmlns:p14="http://schemas.microsoft.com/office/powerpoint/2010/main" val="3232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SALARY?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64AF3C-3ABE-4997-8800-7B3F1598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9" y="1038258"/>
            <a:ext cx="4701499" cy="301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59BC612-3CE4-49FB-BB37-3B99166E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16" y="2915229"/>
            <a:ext cx="6589539" cy="3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9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THEY PAYING?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10AF8D-62B1-4778-AA3A-6D214CC0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5" y="1197645"/>
            <a:ext cx="9692640" cy="54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CC8A36-887A-43C9-A342-8C4E35258DF8}"/>
              </a:ext>
            </a:extLst>
          </p:cNvPr>
          <p:cNvCxnSpPr>
            <a:cxnSpLocks/>
          </p:cNvCxnSpPr>
          <p:nvPr/>
        </p:nvCxnSpPr>
        <p:spPr>
          <a:xfrm>
            <a:off x="562708" y="2839915"/>
            <a:ext cx="10391804" cy="0"/>
          </a:xfrm>
          <a:prstGeom prst="line">
            <a:avLst/>
          </a:prstGeom>
          <a:ln w="38100">
            <a:solidFill>
              <a:srgbClr val="D34817">
                <a:alpha val="43137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5B46B8-C77A-491A-8657-60F95BF0DD78}"/>
              </a:ext>
            </a:extLst>
          </p:cNvPr>
          <p:cNvSpPr txBox="1"/>
          <p:nvPr/>
        </p:nvSpPr>
        <p:spPr>
          <a:xfrm>
            <a:off x="8704385" y="1740877"/>
            <a:ext cx="14155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$100 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9B13A-57D7-45D5-84F0-AAC83ED3845F}"/>
              </a:ext>
            </a:extLst>
          </p:cNvPr>
          <p:cNvCxnSpPr>
            <a:stCxn id="7" idx="2"/>
          </p:cNvCxnSpPr>
          <p:nvPr/>
        </p:nvCxnSpPr>
        <p:spPr>
          <a:xfrm flipH="1">
            <a:off x="8510954" y="2110209"/>
            <a:ext cx="901212" cy="72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5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F8023E6B-4A7A-44DF-B4C1-D05FDD99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62" y="931813"/>
            <a:ext cx="7488115" cy="58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THE LOOKING FOR?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B46B8-C77A-491A-8657-60F95BF0DD78}"/>
              </a:ext>
            </a:extLst>
          </p:cNvPr>
          <p:cNvSpPr txBox="1"/>
          <p:nvPr/>
        </p:nvSpPr>
        <p:spPr>
          <a:xfrm>
            <a:off x="5433295" y="1788458"/>
            <a:ext cx="18291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Data Scientists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9B13A-57D7-45D5-84F0-AAC83ED3845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78371" y="2157790"/>
            <a:ext cx="3569500" cy="105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5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THEY EXPECTING?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CE3E-5E1A-4F8A-A22A-A0A10102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WordCloud</a:t>
            </a:r>
            <a:r>
              <a:rPr lang="en-CA" dirty="0"/>
              <a:t> from Job Summaries and Job Posting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55D86C-1AFA-4E05-94C9-3BD2A2DD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5" y="1640718"/>
            <a:ext cx="5147528" cy="47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4257588-2ADF-4D54-805B-65781C2F8326}"/>
              </a:ext>
            </a:extLst>
          </p:cNvPr>
          <p:cNvSpPr/>
          <p:nvPr/>
        </p:nvSpPr>
        <p:spPr>
          <a:xfrm>
            <a:off x="2822331" y="3727938"/>
            <a:ext cx="677007" cy="5187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E69F24-EE0B-4B5D-B442-7C42C9E6745F}"/>
              </a:ext>
            </a:extLst>
          </p:cNvPr>
          <p:cNvSpPr/>
          <p:nvPr/>
        </p:nvSpPr>
        <p:spPr>
          <a:xfrm>
            <a:off x="5067303" y="3503732"/>
            <a:ext cx="677007" cy="5187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F56FAB-9E73-43AE-8AA1-E9A6DE6735BC}"/>
              </a:ext>
            </a:extLst>
          </p:cNvPr>
          <p:cNvSpPr/>
          <p:nvPr/>
        </p:nvSpPr>
        <p:spPr>
          <a:xfrm>
            <a:off x="2804747" y="4427648"/>
            <a:ext cx="325315" cy="3731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67C2D6-2F7E-415A-AB95-5FD9C0C7A236}"/>
              </a:ext>
            </a:extLst>
          </p:cNvPr>
          <p:cNvSpPr/>
          <p:nvPr/>
        </p:nvSpPr>
        <p:spPr>
          <a:xfrm>
            <a:off x="1377462" y="3530108"/>
            <a:ext cx="419101" cy="5187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9E860B-BFEF-4722-A568-DB4DA68AE752}"/>
              </a:ext>
            </a:extLst>
          </p:cNvPr>
          <p:cNvSpPr/>
          <p:nvPr/>
        </p:nvSpPr>
        <p:spPr>
          <a:xfrm>
            <a:off x="1377462" y="2488132"/>
            <a:ext cx="1444869" cy="5187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2A5EE5-F700-455A-9391-FC4F18B71559}"/>
              </a:ext>
            </a:extLst>
          </p:cNvPr>
          <p:cNvSpPr/>
          <p:nvPr/>
        </p:nvSpPr>
        <p:spPr>
          <a:xfrm>
            <a:off x="3346914" y="1760291"/>
            <a:ext cx="381025" cy="2883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5750A3-5578-4B41-91DA-20ECF536492E}"/>
              </a:ext>
            </a:extLst>
          </p:cNvPr>
          <p:cNvSpPr/>
          <p:nvPr/>
        </p:nvSpPr>
        <p:spPr>
          <a:xfrm>
            <a:off x="4816921" y="3987311"/>
            <a:ext cx="477716" cy="11330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8D3C67-7E16-4EE3-A06E-826CCD5D9CFB}"/>
              </a:ext>
            </a:extLst>
          </p:cNvPr>
          <p:cNvSpPr/>
          <p:nvPr/>
        </p:nvSpPr>
        <p:spPr>
          <a:xfrm>
            <a:off x="3516922" y="5097708"/>
            <a:ext cx="1248508" cy="4528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FADD21-8147-4DBA-96C0-BBEEB303DF36}"/>
              </a:ext>
            </a:extLst>
          </p:cNvPr>
          <p:cNvSpPr/>
          <p:nvPr/>
        </p:nvSpPr>
        <p:spPr>
          <a:xfrm>
            <a:off x="4132384" y="5829301"/>
            <a:ext cx="934919" cy="3343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629ADE-E731-4059-816C-B8662AB1D0AB}"/>
              </a:ext>
            </a:extLst>
          </p:cNvPr>
          <p:cNvSpPr/>
          <p:nvPr/>
        </p:nvSpPr>
        <p:spPr>
          <a:xfrm>
            <a:off x="1808284" y="6076853"/>
            <a:ext cx="1101970" cy="3731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3D6E907-0CA5-4147-8F04-9A7713CF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834" y="1640718"/>
            <a:ext cx="4886450" cy="47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8DF450B-FDDE-43CB-B117-83AB2A9E97F9}"/>
              </a:ext>
            </a:extLst>
          </p:cNvPr>
          <p:cNvSpPr/>
          <p:nvPr/>
        </p:nvSpPr>
        <p:spPr>
          <a:xfrm>
            <a:off x="7157190" y="4572000"/>
            <a:ext cx="1265841" cy="4791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317EED-5E6A-4789-9E4C-E86EFA5743BE}"/>
              </a:ext>
            </a:extLst>
          </p:cNvPr>
          <p:cNvSpPr/>
          <p:nvPr/>
        </p:nvSpPr>
        <p:spPr>
          <a:xfrm>
            <a:off x="6940313" y="5051180"/>
            <a:ext cx="603487" cy="3385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B107AB-B0F0-4FF9-9DAE-0394C7C6F7ED}"/>
              </a:ext>
            </a:extLst>
          </p:cNvPr>
          <p:cNvSpPr/>
          <p:nvPr/>
        </p:nvSpPr>
        <p:spPr>
          <a:xfrm>
            <a:off x="7425230" y="3908180"/>
            <a:ext cx="603487" cy="3385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7AB259-361B-4605-8076-FF6A0B13501E}"/>
              </a:ext>
            </a:extLst>
          </p:cNvPr>
          <p:cNvSpPr/>
          <p:nvPr/>
        </p:nvSpPr>
        <p:spPr>
          <a:xfrm>
            <a:off x="6812821" y="2862370"/>
            <a:ext cx="1073879" cy="3385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74032A-FC56-4459-BA42-F09F98652408}"/>
              </a:ext>
            </a:extLst>
          </p:cNvPr>
          <p:cNvSpPr/>
          <p:nvPr/>
        </p:nvSpPr>
        <p:spPr>
          <a:xfrm>
            <a:off x="6388112" y="2330954"/>
            <a:ext cx="472820" cy="14673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74FE93-36FE-4673-931E-3D0BEC116B32}"/>
              </a:ext>
            </a:extLst>
          </p:cNvPr>
          <p:cNvSpPr/>
          <p:nvPr/>
        </p:nvSpPr>
        <p:spPr>
          <a:xfrm>
            <a:off x="4541224" y="6041702"/>
            <a:ext cx="934919" cy="3343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5AEA73-5FDE-49E9-A6F1-B58092605A01}"/>
              </a:ext>
            </a:extLst>
          </p:cNvPr>
          <p:cNvSpPr/>
          <p:nvPr/>
        </p:nvSpPr>
        <p:spPr>
          <a:xfrm>
            <a:off x="801939" y="4281853"/>
            <a:ext cx="575523" cy="3731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A1E5D2-9E66-4AA8-828B-62320F32D6DE}"/>
              </a:ext>
            </a:extLst>
          </p:cNvPr>
          <p:cNvSpPr/>
          <p:nvPr/>
        </p:nvSpPr>
        <p:spPr>
          <a:xfrm>
            <a:off x="8343899" y="5926015"/>
            <a:ext cx="896815" cy="385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E70B0-4992-447E-B0FD-B51A24125210}"/>
              </a:ext>
            </a:extLst>
          </p:cNvPr>
          <p:cNvSpPr txBox="1"/>
          <p:nvPr/>
        </p:nvSpPr>
        <p:spPr>
          <a:xfrm>
            <a:off x="1363499" y="5219136"/>
            <a:ext cx="36663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Huawei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Amazon Fulfillment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BMO 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RBC</a:t>
            </a:r>
          </a:p>
        </p:txBody>
      </p:sp>
    </p:spTree>
    <p:extLst>
      <p:ext uri="{BB962C8B-B14F-4D97-AF65-F5344CB8AC3E}">
        <p14:creationId xmlns:p14="http://schemas.microsoft.com/office/powerpoint/2010/main" val="217537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GEOVISUALIZATION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CE3E-5E1A-4F8A-A22A-A0A10102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GeoVisualization</a:t>
            </a:r>
            <a:r>
              <a:rPr lang="en-CA" dirty="0"/>
              <a:t> using Folium</a:t>
            </a:r>
          </a:p>
          <a:p>
            <a:pPr marL="0" indent="0">
              <a:buNone/>
            </a:pPr>
            <a:r>
              <a:rPr lang="en-CA" dirty="0"/>
              <a:t>Number of Job Postings by Province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B8225-B3AC-4255-93F1-FA203DD30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9" y="1920244"/>
            <a:ext cx="8093977" cy="484983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10251A4-DD96-400D-AB32-694C71666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92925"/>
              </p:ext>
            </p:extLst>
          </p:nvPr>
        </p:nvGraphicFramePr>
        <p:xfrm>
          <a:off x="9009256" y="3788230"/>
          <a:ext cx="2246533" cy="54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1286280" imgH="313200" progId="Package">
                  <p:embed/>
                </p:oleObj>
              </mc:Choice>
              <mc:Fallback>
                <p:oleObj name="Packager Shell Object" showAsIcon="1" r:id="rId4" imgW="1286280" imgH="3132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10251A4-DD96-400D-AB32-694C71666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9256" y="3788230"/>
                        <a:ext cx="2246533" cy="546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85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PUTTING IT ALL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CE3E-5E1A-4F8A-A22A-A0A10102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Marker of Postings with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9E43-D986-4249-B9F4-C4DA5167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8" y="1476704"/>
            <a:ext cx="8717397" cy="5231829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24FC5C-F0D8-44A5-B97B-410209CF5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91270"/>
              </p:ext>
            </p:extLst>
          </p:nvPr>
        </p:nvGraphicFramePr>
        <p:xfrm>
          <a:off x="9275882" y="3481211"/>
          <a:ext cx="2022481" cy="61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4" imgW="1089360" imgH="313200" progId="Package">
                  <p:embed/>
                </p:oleObj>
              </mc:Choice>
              <mc:Fallback>
                <p:oleObj name="Packager Shell Object" showAsIcon="1" r:id="rId4" imgW="1089360" imgH="313200" progId="Packag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124FC5C-F0D8-44A5-B97B-410209CF5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75882" y="3481211"/>
                        <a:ext cx="2022481" cy="61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44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CE3E-5E1A-4F8A-A22A-A0A10102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Where are all the data scientist jobs?</a:t>
            </a:r>
          </a:p>
          <a:p>
            <a:pPr lvl="1"/>
            <a:r>
              <a:rPr lang="en-CA" dirty="0"/>
              <a:t>Toronto is the place to be</a:t>
            </a:r>
          </a:p>
          <a:p>
            <a:r>
              <a:rPr lang="en-CA" dirty="0"/>
              <a:t>Who’s hiring?</a:t>
            </a:r>
          </a:p>
          <a:p>
            <a:pPr lvl="1"/>
            <a:r>
              <a:rPr lang="en-CA" dirty="0"/>
              <a:t>Huawei Canada has the most job posting across Canada</a:t>
            </a:r>
          </a:p>
          <a:p>
            <a:r>
              <a:rPr lang="en-CA" dirty="0"/>
              <a:t>What are they paying?</a:t>
            </a:r>
          </a:p>
          <a:p>
            <a:pPr lvl="1"/>
            <a:r>
              <a:rPr lang="en-CA" dirty="0"/>
              <a:t>Not enough.  Under 100K average across Canada.  Go for openings at “The </a:t>
            </a:r>
            <a:r>
              <a:rPr lang="en-CA" dirty="0" err="1"/>
              <a:t>Alcer</a:t>
            </a:r>
            <a:r>
              <a:rPr lang="en-CA" dirty="0"/>
              <a:t> Group”</a:t>
            </a:r>
          </a:p>
          <a:p>
            <a:r>
              <a:rPr lang="en-CA" dirty="0"/>
              <a:t>What are the qualifications?</a:t>
            </a:r>
          </a:p>
          <a:p>
            <a:pPr lvl="1"/>
            <a:r>
              <a:rPr lang="en-CA" dirty="0"/>
              <a:t>Hard to tell.  Lots of Programming. Statistics, Python, SQL, AI</a:t>
            </a:r>
          </a:p>
        </p:txBody>
      </p:sp>
    </p:spTree>
    <p:extLst>
      <p:ext uri="{BB962C8B-B14F-4D97-AF65-F5344CB8AC3E}">
        <p14:creationId xmlns:p14="http://schemas.microsoft.com/office/powerpoint/2010/main" val="376550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CE3E-5E1A-4F8A-A22A-A0A10102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https://python-visualization.github.io/folium/quickstart.html</a:t>
            </a:r>
            <a:endParaRPr lang="en-CA" dirty="0"/>
          </a:p>
          <a:p>
            <a:r>
              <a:rPr lang="en-CA" dirty="0">
                <a:hlinkClick r:id="rId3"/>
              </a:rPr>
              <a:t>https://towardsdatascience.com/scraping-job-posting-data-from-indeed-using-selenium-and-beautifulsoup-dfc86230baac</a:t>
            </a:r>
            <a:endParaRPr lang="en-CA" dirty="0"/>
          </a:p>
          <a:p>
            <a:r>
              <a:rPr lang="en-CA" dirty="0">
                <a:hlinkClick r:id="rId4"/>
              </a:rPr>
              <a:t>https://github.com/codeforamerica/click_that_hood/blob/master/public/data/canada.geojson</a:t>
            </a:r>
            <a:endParaRPr lang="en-CA" dirty="0"/>
          </a:p>
          <a:p>
            <a:r>
              <a:rPr lang="en-CA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31233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4049-4158-4D19-AF2F-9A3956E7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PROEJCT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38A1-A45B-4CD3-89EC-B3FCFAEF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Most of us will be completing the Masters program this year.   Most of us will likely be searching for a career as a data scientist.  Most of us will probably be job sites like INDEED.COM.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Where are all the data scientist jobs</a:t>
            </a:r>
          </a:p>
          <a:p>
            <a:r>
              <a:rPr lang="en-CA" dirty="0"/>
              <a:t>Who’s hiring</a:t>
            </a:r>
          </a:p>
          <a:p>
            <a:r>
              <a:rPr lang="en-CA" dirty="0"/>
              <a:t>What are they paying</a:t>
            </a:r>
          </a:p>
          <a:p>
            <a:r>
              <a:rPr lang="en-CA" dirty="0"/>
              <a:t>What are the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240015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4049-4158-4D19-AF2F-9A3956E7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CA" dirty="0"/>
              <a:t>SOURCE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578665-82DD-4A49-AFD4-BC973FD8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is scraped from CA.INDEED.COM using </a:t>
            </a:r>
            <a:r>
              <a:rPr lang="en-CA" dirty="0" err="1"/>
              <a:t>BeautifulSoup</a:t>
            </a:r>
            <a:r>
              <a:rPr lang="en-CA" dirty="0"/>
              <a:t> 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8842E-6511-48C9-B3F5-44642AE3D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77"/>
          <a:stretch/>
        </p:blipFill>
        <p:spPr>
          <a:xfrm>
            <a:off x="2158689" y="1554665"/>
            <a:ext cx="7354589" cy="49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4049-4158-4D19-AF2F-9A3956E7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CA" dirty="0"/>
              <a:t>SOURCE DATA –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38A1-A45B-4CD3-89EC-B3FCFAEF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First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F35B0-CCD0-4558-9482-FB9D19EC9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22" b="9374"/>
          <a:stretch/>
        </p:blipFill>
        <p:spPr>
          <a:xfrm>
            <a:off x="501152" y="1573823"/>
            <a:ext cx="9267095" cy="4975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DC606A-2588-4C95-A607-6922F85591AA}"/>
              </a:ext>
            </a:extLst>
          </p:cNvPr>
          <p:cNvSpPr txBox="1"/>
          <p:nvPr/>
        </p:nvSpPr>
        <p:spPr>
          <a:xfrm>
            <a:off x="9944100" y="795048"/>
            <a:ext cx="12924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Job 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77511-F703-464C-8544-02DEE46BA249}"/>
              </a:ext>
            </a:extLst>
          </p:cNvPr>
          <p:cNvSpPr txBox="1"/>
          <p:nvPr/>
        </p:nvSpPr>
        <p:spPr>
          <a:xfrm>
            <a:off x="9944101" y="1326378"/>
            <a:ext cx="12924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Salary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92049-CACD-4E1E-B807-8F614FD8853B}"/>
              </a:ext>
            </a:extLst>
          </p:cNvPr>
          <p:cNvSpPr txBox="1"/>
          <p:nvPr/>
        </p:nvSpPr>
        <p:spPr>
          <a:xfrm>
            <a:off x="9944100" y="1821681"/>
            <a:ext cx="12866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8E53E-0746-4339-97C7-DD135861DF98}"/>
              </a:ext>
            </a:extLst>
          </p:cNvPr>
          <p:cNvSpPr txBox="1"/>
          <p:nvPr/>
        </p:nvSpPr>
        <p:spPr>
          <a:xfrm>
            <a:off x="9944100" y="2286814"/>
            <a:ext cx="12924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Sponsored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693720-C00C-4435-9469-60BB3711025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212015" y="979714"/>
            <a:ext cx="1732085" cy="114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A4653D-67EF-4EE5-B534-279F55E23E00}"/>
              </a:ext>
            </a:extLst>
          </p:cNvPr>
          <p:cNvCxnSpPr>
            <a:stCxn id="15" idx="1"/>
          </p:cNvCxnSpPr>
          <p:nvPr/>
        </p:nvCxnSpPr>
        <p:spPr>
          <a:xfrm flipH="1">
            <a:off x="7728438" y="1511044"/>
            <a:ext cx="2215663" cy="203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0D0162-5569-44FB-B610-F6D77599E6DE}"/>
              </a:ext>
            </a:extLst>
          </p:cNvPr>
          <p:cNvCxnSpPr>
            <a:stCxn id="16" idx="1"/>
          </p:cNvCxnSpPr>
          <p:nvPr/>
        </p:nvCxnSpPr>
        <p:spPr>
          <a:xfrm flipH="1">
            <a:off x="7578969" y="2006347"/>
            <a:ext cx="2365131" cy="212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006C40-FF35-4A10-9FF4-5BA8F1DA5133}"/>
              </a:ext>
            </a:extLst>
          </p:cNvPr>
          <p:cNvCxnSpPr>
            <a:stCxn id="17" idx="1"/>
          </p:cNvCxnSpPr>
          <p:nvPr/>
        </p:nvCxnSpPr>
        <p:spPr>
          <a:xfrm flipH="1">
            <a:off x="7420708" y="2471480"/>
            <a:ext cx="2523392" cy="371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CD227AB-93B2-44DC-9C58-BBB67F8F1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4" y="1657648"/>
            <a:ext cx="9012115" cy="4933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14049-4158-4D19-AF2F-9A3956E7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CA" dirty="0"/>
              <a:t>SOURCE DATA – Level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C606A-2588-4C95-A607-6922F85591AA}"/>
              </a:ext>
            </a:extLst>
          </p:cNvPr>
          <p:cNvSpPr txBox="1"/>
          <p:nvPr/>
        </p:nvSpPr>
        <p:spPr>
          <a:xfrm>
            <a:off x="9944100" y="795048"/>
            <a:ext cx="12924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Job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77511-F703-464C-8544-02DEE46BA249}"/>
              </a:ext>
            </a:extLst>
          </p:cNvPr>
          <p:cNvSpPr txBox="1"/>
          <p:nvPr/>
        </p:nvSpPr>
        <p:spPr>
          <a:xfrm>
            <a:off x="9944101" y="1326378"/>
            <a:ext cx="12924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Company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92049-CACD-4E1E-B807-8F614FD8853B}"/>
              </a:ext>
            </a:extLst>
          </p:cNvPr>
          <p:cNvSpPr txBox="1"/>
          <p:nvPr/>
        </p:nvSpPr>
        <p:spPr>
          <a:xfrm>
            <a:off x="9944100" y="1821681"/>
            <a:ext cx="12866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Posting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693720-C00C-4435-9469-60BB3711025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247185" y="979714"/>
            <a:ext cx="1696915" cy="179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A4653D-67EF-4EE5-B534-279F55E23E0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809892" y="1511044"/>
            <a:ext cx="1134209" cy="183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0D0162-5569-44FB-B610-F6D77599E6D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510954" y="2006347"/>
            <a:ext cx="1433146" cy="292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8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4049-4158-4D19-AF2F-9A3956E7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CA" dirty="0"/>
              <a:t>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B7ACB-CE49-460C-AA9B-5680422B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6" y="1160235"/>
            <a:ext cx="10550769" cy="3124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53D553-B175-45B3-B75E-72E00BCA4410}"/>
              </a:ext>
            </a:extLst>
          </p:cNvPr>
          <p:cNvSpPr txBox="1"/>
          <p:nvPr/>
        </p:nvSpPr>
        <p:spPr>
          <a:xfrm>
            <a:off x="3573344" y="5513099"/>
            <a:ext cx="287069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Split City and Province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CEE44-738D-4E70-A1FC-B7B6462FA1A8}"/>
              </a:ext>
            </a:extLst>
          </p:cNvPr>
          <p:cNvSpPr txBox="1"/>
          <p:nvPr/>
        </p:nvSpPr>
        <p:spPr>
          <a:xfrm>
            <a:off x="6782533" y="5513099"/>
            <a:ext cx="292490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Extract Mean Salary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E4348-1657-4AB9-BE08-8301A16212ED}"/>
              </a:ext>
            </a:extLst>
          </p:cNvPr>
          <p:cNvSpPr txBox="1"/>
          <p:nvPr/>
        </p:nvSpPr>
        <p:spPr>
          <a:xfrm>
            <a:off x="817682" y="5513099"/>
            <a:ext cx="21189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Standardize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2DCEA9-F34A-4B95-AECB-074E290D416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77157" y="4079631"/>
            <a:ext cx="224205" cy="143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99B4B-51A2-47AE-896E-6ECBC5E5F4C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77157" y="4079631"/>
            <a:ext cx="2048609" cy="143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44F81A-F4E3-430D-9C33-49D538B3D8F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77157" y="4079631"/>
            <a:ext cx="5508381" cy="143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E59E1F-39ED-4C18-93E3-CA4D503B83D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77157" y="4079633"/>
            <a:ext cx="6651381" cy="143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1D697-2E96-4081-B86C-623BE4DFDE8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31859" y="4079631"/>
            <a:ext cx="2176830" cy="1433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07B5E8-68AD-4FB6-9BFF-64A23621207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656386" y="2479431"/>
            <a:ext cx="2588602" cy="30336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5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4049-4158-4D19-AF2F-9A3956E7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CA" dirty="0"/>
              <a:t>PREPROCESSING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C89E-4701-4FCE-9001-89B53E31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duplication</a:t>
            </a:r>
          </a:p>
          <a:p>
            <a:r>
              <a:rPr lang="en-CA" dirty="0"/>
              <a:t>Handling sponsored jobs</a:t>
            </a:r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2B699C-22B5-43C3-8A44-1EDDF816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6" y="2347548"/>
            <a:ext cx="5400858" cy="372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4197CC-DD83-4A18-9084-BB422F853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57" y="2361117"/>
            <a:ext cx="5400858" cy="37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70D9EEF-CC20-4104-8AF9-F3C8814D812B}"/>
              </a:ext>
            </a:extLst>
          </p:cNvPr>
          <p:cNvSpPr/>
          <p:nvPr/>
        </p:nvSpPr>
        <p:spPr>
          <a:xfrm>
            <a:off x="6251331" y="2497015"/>
            <a:ext cx="1125415" cy="4835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90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ARE ALL THE JOBS?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8C8CB3-A5B1-4093-90E2-89A8FB09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38" y="1085434"/>
            <a:ext cx="8699652" cy="572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EB4EF-C189-410E-81F5-26C487C11D5A}"/>
              </a:ext>
            </a:extLst>
          </p:cNvPr>
          <p:cNvSpPr txBox="1"/>
          <p:nvPr/>
        </p:nvSpPr>
        <p:spPr>
          <a:xfrm>
            <a:off x="837762" y="6133535"/>
            <a:ext cx="10631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Ontario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C302A9-B489-4C2F-9E52-5C208089E03B}"/>
              </a:ext>
            </a:extLst>
          </p:cNvPr>
          <p:cNvCxnSpPr>
            <a:stCxn id="5" idx="0"/>
          </p:cNvCxnSpPr>
          <p:nvPr/>
        </p:nvCxnSpPr>
        <p:spPr>
          <a:xfrm flipV="1">
            <a:off x="1369351" y="5521569"/>
            <a:ext cx="1066118" cy="61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07F-91BB-4D7C-80EF-92428F62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WHO’S HIRING?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FB2F85-A0E9-4C1B-8A49-536CC41F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6" y="966981"/>
            <a:ext cx="5564589" cy="382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EDDC417-16E9-46E8-B12F-09C5C1D4F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005" y="3269712"/>
            <a:ext cx="5192404" cy="357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211E4-D10A-45F4-B0CB-B8C57614D672}"/>
              </a:ext>
            </a:extLst>
          </p:cNvPr>
          <p:cNvSpPr txBox="1"/>
          <p:nvPr/>
        </p:nvSpPr>
        <p:spPr>
          <a:xfrm>
            <a:off x="1363499" y="5219136"/>
            <a:ext cx="36663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Huawei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Amazon Fulfillment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BMO 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RBC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29DA28-D2BD-4F6A-98DF-2B3DA97EC6E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676400" y="3944555"/>
            <a:ext cx="1520295" cy="1274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979CE-5FDC-4197-B229-4E1DE326A14C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029891" y="5819301"/>
            <a:ext cx="1309375" cy="7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700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127</TotalTime>
  <Words>320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Packager Shell Object</vt:lpstr>
      <vt:lpstr>Visualizing Data Scientist or Machine Learning Jobs in Canada</vt:lpstr>
      <vt:lpstr>PROEJCT OBJECTIVE</vt:lpstr>
      <vt:lpstr>SOURCE DATA</vt:lpstr>
      <vt:lpstr>SOURCE DATA – Level 1</vt:lpstr>
      <vt:lpstr>SOURCE DATA – Level 2</vt:lpstr>
      <vt:lpstr>PREPROCESSING</vt:lpstr>
      <vt:lpstr>PREPROCESSING (cont.)</vt:lpstr>
      <vt:lpstr>WHERE ARE ALL THE JOBS?</vt:lpstr>
      <vt:lpstr>WHO’S HIRING?</vt:lpstr>
      <vt:lpstr>WHAT ABOUT SALARY?</vt:lpstr>
      <vt:lpstr>WHAT ARE THEY PAYING?</vt:lpstr>
      <vt:lpstr>WHO ARE THE LOOKING FOR?</vt:lpstr>
      <vt:lpstr>WHAT ARE THEY EXPECTING?</vt:lpstr>
      <vt:lpstr>SOME GEOVISUALIZATION</vt:lpstr>
      <vt:lpstr>PUTTING IT ALL TOGETHER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Data Scientist or Machine Learning Jobs IN CANADA</dc:title>
  <dc:creator>Roger Chow</dc:creator>
  <cp:lastModifiedBy>Roger Chow</cp:lastModifiedBy>
  <cp:revision>12</cp:revision>
  <dcterms:created xsi:type="dcterms:W3CDTF">2019-04-11T03:13:51Z</dcterms:created>
  <dcterms:modified xsi:type="dcterms:W3CDTF">2019-04-11T16:49:06Z</dcterms:modified>
</cp:coreProperties>
</file>