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08" r:id="rId1"/>
  </p:sldMasterIdLst>
  <p:sldIdLst>
    <p:sldId id="256" r:id="rId2"/>
    <p:sldId id="257" r:id="rId3"/>
    <p:sldId id="259" r:id="rId4"/>
    <p:sldId id="260" r:id="rId5"/>
    <p:sldId id="276" r:id="rId6"/>
    <p:sldId id="263" r:id="rId7"/>
    <p:sldId id="264" r:id="rId8"/>
    <p:sldId id="265" r:id="rId9"/>
    <p:sldId id="267" r:id="rId10"/>
    <p:sldId id="268" r:id="rId11"/>
    <p:sldId id="269" r:id="rId12"/>
    <p:sldId id="270" r:id="rId13"/>
    <p:sldId id="271" r:id="rId14"/>
    <p:sldId id="272" r:id="rId15"/>
    <p:sldId id="273" r:id="rId16"/>
    <p:sldId id="274" r:id="rId17"/>
    <p:sldId id="275" r:id="rId18"/>
    <p:sldId id="262" r:id="rId19"/>
    <p:sldId id="26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841" autoAdjust="0"/>
    <p:restoredTop sz="94660"/>
  </p:normalViewPr>
  <p:slideViewPr>
    <p:cSldViewPr snapToGrid="0">
      <p:cViewPr varScale="1">
        <p:scale>
          <a:sx n="86" d="100"/>
          <a:sy n="86" d="100"/>
        </p:scale>
        <p:origin x="60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ar-SA"/>
              <a:t>انقر لتحرير نمط عنوان الشكل الرئيسي</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الفرعي للشكل الرئيسي</a:t>
            </a:r>
            <a:endParaRPr lang="en-US" dirty="0"/>
          </a:p>
        </p:txBody>
      </p:sp>
      <p:sp>
        <p:nvSpPr>
          <p:cNvPr id="4" name="Date Placeholder 3"/>
          <p:cNvSpPr>
            <a:spLocks noGrp="1"/>
          </p:cNvSpPr>
          <p:nvPr>
            <p:ph type="dt" sz="half" idx="10"/>
          </p:nvPr>
        </p:nvSpPr>
        <p:spPr/>
        <p:txBody>
          <a:bodyPr/>
          <a:lstStyle/>
          <a:p>
            <a:fld id="{213E8FD7-E7D4-499C-9B7D-24B2BF583AC3}" type="datetimeFigureOut">
              <a:rPr lang="ar-YE" smtClean="0"/>
              <a:t>15/04/1444</a:t>
            </a:fld>
            <a:endParaRPr lang="ar-YE"/>
          </a:p>
        </p:txBody>
      </p:sp>
      <p:sp>
        <p:nvSpPr>
          <p:cNvPr id="5" name="Footer Placeholder 4"/>
          <p:cNvSpPr>
            <a:spLocks noGrp="1"/>
          </p:cNvSpPr>
          <p:nvPr>
            <p:ph type="ftr" sz="quarter" idx="11"/>
          </p:nvPr>
        </p:nvSpPr>
        <p:spPr/>
        <p:txBody>
          <a:bodyPr/>
          <a:lstStyle/>
          <a:p>
            <a:endParaRPr lang="ar-YE"/>
          </a:p>
        </p:txBody>
      </p:sp>
      <p:sp>
        <p:nvSpPr>
          <p:cNvPr id="6" name="Slide Number Placeholder 5"/>
          <p:cNvSpPr>
            <a:spLocks noGrp="1"/>
          </p:cNvSpPr>
          <p:nvPr>
            <p:ph type="sldNum" sz="quarter" idx="12"/>
          </p:nvPr>
        </p:nvSpPr>
        <p:spPr/>
        <p:txBody>
          <a:bodyPr/>
          <a:lstStyle/>
          <a:p>
            <a:fld id="{9F1D2FBA-22AC-4025-866D-6F5ABA2BCB8E}" type="slidenum">
              <a:rPr lang="ar-YE" smtClean="0"/>
              <a:t>‹#›</a:t>
            </a:fld>
            <a:endParaRPr lang="ar-YE"/>
          </a:p>
        </p:txBody>
      </p:sp>
    </p:spTree>
    <p:extLst>
      <p:ext uri="{BB962C8B-B14F-4D97-AF65-F5344CB8AC3E}">
        <p14:creationId xmlns:p14="http://schemas.microsoft.com/office/powerpoint/2010/main" val="3220641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صورة بانورامي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ar-SA"/>
              <a:t>انقر لتحرير نمط عنوان الشكل الرئيسي</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213E8FD7-E7D4-499C-9B7D-24B2BF583AC3}" type="datetimeFigureOut">
              <a:rPr lang="ar-YE" smtClean="0"/>
              <a:t>15/04/1444</a:t>
            </a:fld>
            <a:endParaRPr lang="ar-YE"/>
          </a:p>
        </p:txBody>
      </p:sp>
      <p:sp>
        <p:nvSpPr>
          <p:cNvPr id="6" name="Footer Placeholder 5"/>
          <p:cNvSpPr>
            <a:spLocks noGrp="1"/>
          </p:cNvSpPr>
          <p:nvPr>
            <p:ph type="ftr" sz="quarter" idx="11"/>
          </p:nvPr>
        </p:nvSpPr>
        <p:spPr/>
        <p:txBody>
          <a:bodyPr/>
          <a:lstStyle/>
          <a:p>
            <a:endParaRPr lang="ar-YE"/>
          </a:p>
        </p:txBody>
      </p:sp>
      <p:sp>
        <p:nvSpPr>
          <p:cNvPr id="7" name="Slide Number Placeholder 6"/>
          <p:cNvSpPr>
            <a:spLocks noGrp="1"/>
          </p:cNvSpPr>
          <p:nvPr>
            <p:ph type="sldNum" sz="quarter" idx="12"/>
          </p:nvPr>
        </p:nvSpPr>
        <p:spPr/>
        <p:txBody>
          <a:bodyPr/>
          <a:lstStyle/>
          <a:p>
            <a:fld id="{9F1D2FBA-22AC-4025-866D-6F5ABA2BCB8E}" type="slidenum">
              <a:rPr lang="ar-YE" smtClean="0"/>
              <a:t>‹#›</a:t>
            </a:fld>
            <a:endParaRPr lang="ar-YE"/>
          </a:p>
        </p:txBody>
      </p:sp>
    </p:spTree>
    <p:extLst>
      <p:ext uri="{BB962C8B-B14F-4D97-AF65-F5344CB8AC3E}">
        <p14:creationId xmlns:p14="http://schemas.microsoft.com/office/powerpoint/2010/main" val="771044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العنوان والتسمية ال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ar-SA"/>
              <a:t>انقر لتحرير نمط عنوان الشكل الرئيسي</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213E8FD7-E7D4-499C-9B7D-24B2BF583AC3}" type="datetimeFigureOut">
              <a:rPr lang="ar-YE" smtClean="0"/>
              <a:t>15/04/1444</a:t>
            </a:fld>
            <a:endParaRPr lang="ar-YE"/>
          </a:p>
        </p:txBody>
      </p:sp>
      <p:sp>
        <p:nvSpPr>
          <p:cNvPr id="6" name="Footer Placeholder 5"/>
          <p:cNvSpPr>
            <a:spLocks noGrp="1"/>
          </p:cNvSpPr>
          <p:nvPr>
            <p:ph type="ftr" sz="quarter" idx="11"/>
          </p:nvPr>
        </p:nvSpPr>
        <p:spPr/>
        <p:txBody>
          <a:bodyPr/>
          <a:lstStyle/>
          <a:p>
            <a:endParaRPr lang="ar-YE"/>
          </a:p>
        </p:txBody>
      </p:sp>
      <p:sp>
        <p:nvSpPr>
          <p:cNvPr id="7" name="Slide Number Placeholder 6"/>
          <p:cNvSpPr>
            <a:spLocks noGrp="1"/>
          </p:cNvSpPr>
          <p:nvPr>
            <p:ph type="sldNum" sz="quarter" idx="12"/>
          </p:nvPr>
        </p:nvSpPr>
        <p:spPr/>
        <p:txBody>
          <a:bodyPr/>
          <a:lstStyle/>
          <a:p>
            <a:fld id="{9F1D2FBA-22AC-4025-866D-6F5ABA2BCB8E}" type="slidenum">
              <a:rPr lang="ar-YE" smtClean="0"/>
              <a:t>‹#›</a:t>
            </a:fld>
            <a:endParaRPr lang="ar-YE"/>
          </a:p>
        </p:txBody>
      </p:sp>
    </p:spTree>
    <p:extLst>
      <p:ext uri="{BB962C8B-B14F-4D97-AF65-F5344CB8AC3E}">
        <p14:creationId xmlns:p14="http://schemas.microsoft.com/office/powerpoint/2010/main" val="19875653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اقتباس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ar-SA"/>
              <a:t>انقر لتحرير نمط عنوان الشكل الرئيسي</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213E8FD7-E7D4-499C-9B7D-24B2BF583AC3}" type="datetimeFigureOut">
              <a:rPr lang="ar-YE" smtClean="0"/>
              <a:t>15/04/1444</a:t>
            </a:fld>
            <a:endParaRPr lang="ar-YE"/>
          </a:p>
        </p:txBody>
      </p:sp>
      <p:sp>
        <p:nvSpPr>
          <p:cNvPr id="6" name="Footer Placeholder 5"/>
          <p:cNvSpPr>
            <a:spLocks noGrp="1"/>
          </p:cNvSpPr>
          <p:nvPr>
            <p:ph type="ftr" sz="quarter" idx="11"/>
          </p:nvPr>
        </p:nvSpPr>
        <p:spPr/>
        <p:txBody>
          <a:bodyPr/>
          <a:lstStyle/>
          <a:p>
            <a:endParaRPr lang="ar-YE"/>
          </a:p>
        </p:txBody>
      </p:sp>
      <p:sp>
        <p:nvSpPr>
          <p:cNvPr id="7" name="Slide Number Placeholder 6"/>
          <p:cNvSpPr>
            <a:spLocks noGrp="1"/>
          </p:cNvSpPr>
          <p:nvPr>
            <p:ph type="sldNum" sz="quarter" idx="12"/>
          </p:nvPr>
        </p:nvSpPr>
        <p:spPr/>
        <p:txBody>
          <a:bodyPr/>
          <a:lstStyle/>
          <a:p>
            <a:fld id="{9F1D2FBA-22AC-4025-866D-6F5ABA2BCB8E}" type="slidenum">
              <a:rPr lang="ar-YE" smtClean="0"/>
              <a:t>‹#›</a:t>
            </a:fld>
            <a:endParaRPr lang="ar-YE"/>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41058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بطاقة اسم">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ar-SA"/>
              <a:t>انقر لتحرير نمط عنوان الشكل الرئيسي</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213E8FD7-E7D4-499C-9B7D-24B2BF583AC3}" type="datetimeFigureOut">
              <a:rPr lang="ar-YE" smtClean="0"/>
              <a:t>15/04/1444</a:t>
            </a:fld>
            <a:endParaRPr lang="ar-YE"/>
          </a:p>
        </p:txBody>
      </p:sp>
      <p:sp>
        <p:nvSpPr>
          <p:cNvPr id="6" name="Footer Placeholder 5"/>
          <p:cNvSpPr>
            <a:spLocks noGrp="1"/>
          </p:cNvSpPr>
          <p:nvPr>
            <p:ph type="ftr" sz="quarter" idx="11"/>
          </p:nvPr>
        </p:nvSpPr>
        <p:spPr/>
        <p:txBody>
          <a:bodyPr/>
          <a:lstStyle/>
          <a:p>
            <a:endParaRPr lang="ar-YE"/>
          </a:p>
        </p:txBody>
      </p:sp>
      <p:sp>
        <p:nvSpPr>
          <p:cNvPr id="7" name="Slide Number Placeholder 6"/>
          <p:cNvSpPr>
            <a:spLocks noGrp="1"/>
          </p:cNvSpPr>
          <p:nvPr>
            <p:ph type="sldNum" sz="quarter" idx="12"/>
          </p:nvPr>
        </p:nvSpPr>
        <p:spPr/>
        <p:txBody>
          <a:bodyPr/>
          <a:lstStyle/>
          <a:p>
            <a:fld id="{9F1D2FBA-22AC-4025-866D-6F5ABA2BCB8E}" type="slidenum">
              <a:rPr lang="ar-YE" smtClean="0"/>
              <a:t>‹#›</a:t>
            </a:fld>
            <a:endParaRPr lang="ar-YE"/>
          </a:p>
        </p:txBody>
      </p:sp>
    </p:spTree>
    <p:extLst>
      <p:ext uri="{BB962C8B-B14F-4D97-AF65-F5344CB8AC3E}">
        <p14:creationId xmlns:p14="http://schemas.microsoft.com/office/powerpoint/2010/main" val="24012507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أعمدة">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ar-SA"/>
              <a:t>انقر لتحرير نمط عنوان الشكل الرئيسي</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3" name="Date Placeholder 2"/>
          <p:cNvSpPr>
            <a:spLocks noGrp="1"/>
          </p:cNvSpPr>
          <p:nvPr>
            <p:ph type="dt" sz="half" idx="10"/>
          </p:nvPr>
        </p:nvSpPr>
        <p:spPr/>
        <p:txBody>
          <a:bodyPr/>
          <a:lstStyle/>
          <a:p>
            <a:fld id="{213E8FD7-E7D4-499C-9B7D-24B2BF583AC3}" type="datetimeFigureOut">
              <a:rPr lang="ar-YE" smtClean="0"/>
              <a:t>15/04/1444</a:t>
            </a:fld>
            <a:endParaRPr lang="ar-YE"/>
          </a:p>
        </p:txBody>
      </p:sp>
      <p:sp>
        <p:nvSpPr>
          <p:cNvPr id="4" name="Footer Placeholder 3"/>
          <p:cNvSpPr>
            <a:spLocks noGrp="1"/>
          </p:cNvSpPr>
          <p:nvPr>
            <p:ph type="ftr" sz="quarter" idx="11"/>
          </p:nvPr>
        </p:nvSpPr>
        <p:spPr/>
        <p:txBody>
          <a:bodyPr/>
          <a:lstStyle/>
          <a:p>
            <a:endParaRPr lang="ar-YE"/>
          </a:p>
        </p:txBody>
      </p:sp>
      <p:sp>
        <p:nvSpPr>
          <p:cNvPr id="5" name="Slide Number Placeholder 4"/>
          <p:cNvSpPr>
            <a:spLocks noGrp="1"/>
          </p:cNvSpPr>
          <p:nvPr>
            <p:ph type="sldNum" sz="quarter" idx="12"/>
          </p:nvPr>
        </p:nvSpPr>
        <p:spPr/>
        <p:txBody>
          <a:bodyPr/>
          <a:lstStyle/>
          <a:p>
            <a:fld id="{9F1D2FBA-22AC-4025-866D-6F5ABA2BCB8E}" type="slidenum">
              <a:rPr lang="ar-YE" smtClean="0"/>
              <a:t>‹#›</a:t>
            </a:fld>
            <a:endParaRPr lang="ar-YE"/>
          </a:p>
        </p:txBody>
      </p:sp>
    </p:spTree>
    <p:extLst>
      <p:ext uri="{BB962C8B-B14F-4D97-AF65-F5344CB8AC3E}">
        <p14:creationId xmlns:p14="http://schemas.microsoft.com/office/powerpoint/2010/main" val="26613746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أعمدة صور">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ar-SA"/>
              <a:t>انقر لتحرير نمط عنوان الشكل الرئيسي</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3" name="Date Placeholder 2"/>
          <p:cNvSpPr>
            <a:spLocks noGrp="1"/>
          </p:cNvSpPr>
          <p:nvPr>
            <p:ph type="dt" sz="half" idx="10"/>
          </p:nvPr>
        </p:nvSpPr>
        <p:spPr/>
        <p:txBody>
          <a:bodyPr/>
          <a:lstStyle/>
          <a:p>
            <a:fld id="{213E8FD7-E7D4-499C-9B7D-24B2BF583AC3}" type="datetimeFigureOut">
              <a:rPr lang="ar-YE" smtClean="0"/>
              <a:t>15/04/1444</a:t>
            </a:fld>
            <a:endParaRPr lang="ar-YE"/>
          </a:p>
        </p:txBody>
      </p:sp>
      <p:sp>
        <p:nvSpPr>
          <p:cNvPr id="4" name="Footer Placeholder 3"/>
          <p:cNvSpPr>
            <a:spLocks noGrp="1"/>
          </p:cNvSpPr>
          <p:nvPr>
            <p:ph type="ftr" sz="quarter" idx="11"/>
          </p:nvPr>
        </p:nvSpPr>
        <p:spPr/>
        <p:txBody>
          <a:bodyPr/>
          <a:lstStyle/>
          <a:p>
            <a:endParaRPr lang="ar-YE"/>
          </a:p>
        </p:txBody>
      </p:sp>
      <p:sp>
        <p:nvSpPr>
          <p:cNvPr id="5" name="Slide Number Placeholder 4"/>
          <p:cNvSpPr>
            <a:spLocks noGrp="1"/>
          </p:cNvSpPr>
          <p:nvPr>
            <p:ph type="sldNum" sz="quarter" idx="12"/>
          </p:nvPr>
        </p:nvSpPr>
        <p:spPr/>
        <p:txBody>
          <a:bodyPr/>
          <a:lstStyle/>
          <a:p>
            <a:fld id="{9F1D2FBA-22AC-4025-866D-6F5ABA2BCB8E}" type="slidenum">
              <a:rPr lang="ar-YE" smtClean="0"/>
              <a:t>‹#›</a:t>
            </a:fld>
            <a:endParaRPr lang="ar-YE"/>
          </a:p>
        </p:txBody>
      </p:sp>
    </p:spTree>
    <p:extLst>
      <p:ext uri="{BB962C8B-B14F-4D97-AF65-F5344CB8AC3E}">
        <p14:creationId xmlns:p14="http://schemas.microsoft.com/office/powerpoint/2010/main" val="40603963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213E8FD7-E7D4-499C-9B7D-24B2BF583AC3}" type="datetimeFigureOut">
              <a:rPr lang="ar-YE" smtClean="0"/>
              <a:t>15/04/1444</a:t>
            </a:fld>
            <a:endParaRPr lang="ar-YE"/>
          </a:p>
        </p:txBody>
      </p:sp>
      <p:sp>
        <p:nvSpPr>
          <p:cNvPr id="5" name="Footer Placeholder 4"/>
          <p:cNvSpPr>
            <a:spLocks noGrp="1"/>
          </p:cNvSpPr>
          <p:nvPr>
            <p:ph type="ftr" sz="quarter" idx="11"/>
          </p:nvPr>
        </p:nvSpPr>
        <p:spPr/>
        <p:txBody>
          <a:bodyPr/>
          <a:lstStyle/>
          <a:p>
            <a:endParaRPr lang="ar-YE"/>
          </a:p>
        </p:txBody>
      </p:sp>
      <p:sp>
        <p:nvSpPr>
          <p:cNvPr id="6" name="Slide Number Placeholder 5"/>
          <p:cNvSpPr>
            <a:spLocks noGrp="1"/>
          </p:cNvSpPr>
          <p:nvPr>
            <p:ph type="sldNum" sz="quarter" idx="12"/>
          </p:nvPr>
        </p:nvSpPr>
        <p:spPr/>
        <p:txBody>
          <a:bodyPr/>
          <a:lstStyle/>
          <a:p>
            <a:fld id="{9F1D2FBA-22AC-4025-866D-6F5ABA2BCB8E}" type="slidenum">
              <a:rPr lang="ar-YE" smtClean="0"/>
              <a:t>‹#›</a:t>
            </a:fld>
            <a:endParaRPr lang="ar-YE"/>
          </a:p>
        </p:txBody>
      </p:sp>
    </p:spTree>
    <p:extLst>
      <p:ext uri="{BB962C8B-B14F-4D97-AF65-F5344CB8AC3E}">
        <p14:creationId xmlns:p14="http://schemas.microsoft.com/office/powerpoint/2010/main" val="28175982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213E8FD7-E7D4-499C-9B7D-24B2BF583AC3}" type="datetimeFigureOut">
              <a:rPr lang="ar-YE" smtClean="0"/>
              <a:t>15/04/1444</a:t>
            </a:fld>
            <a:endParaRPr lang="ar-YE"/>
          </a:p>
        </p:txBody>
      </p:sp>
      <p:sp>
        <p:nvSpPr>
          <p:cNvPr id="5" name="Footer Placeholder 4"/>
          <p:cNvSpPr>
            <a:spLocks noGrp="1"/>
          </p:cNvSpPr>
          <p:nvPr>
            <p:ph type="ftr" sz="quarter" idx="11"/>
          </p:nvPr>
        </p:nvSpPr>
        <p:spPr/>
        <p:txBody>
          <a:bodyPr/>
          <a:lstStyle/>
          <a:p>
            <a:endParaRPr lang="ar-YE"/>
          </a:p>
        </p:txBody>
      </p:sp>
      <p:sp>
        <p:nvSpPr>
          <p:cNvPr id="6" name="Slide Number Placeholder 5"/>
          <p:cNvSpPr>
            <a:spLocks noGrp="1"/>
          </p:cNvSpPr>
          <p:nvPr>
            <p:ph type="sldNum" sz="quarter" idx="12"/>
          </p:nvPr>
        </p:nvSpPr>
        <p:spPr/>
        <p:txBody>
          <a:bodyPr/>
          <a:lstStyle/>
          <a:p>
            <a:fld id="{9F1D2FBA-22AC-4025-866D-6F5ABA2BCB8E}" type="slidenum">
              <a:rPr lang="ar-YE" smtClean="0"/>
              <a:t>‹#›</a:t>
            </a:fld>
            <a:endParaRPr lang="ar-YE"/>
          </a:p>
        </p:txBody>
      </p:sp>
    </p:spTree>
    <p:extLst>
      <p:ext uri="{BB962C8B-B14F-4D97-AF65-F5344CB8AC3E}">
        <p14:creationId xmlns:p14="http://schemas.microsoft.com/office/powerpoint/2010/main" val="2444305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213E8FD7-E7D4-499C-9B7D-24B2BF583AC3}" type="datetimeFigureOut">
              <a:rPr lang="ar-YE" smtClean="0"/>
              <a:t>15/04/1444</a:t>
            </a:fld>
            <a:endParaRPr lang="ar-YE"/>
          </a:p>
        </p:txBody>
      </p:sp>
      <p:sp>
        <p:nvSpPr>
          <p:cNvPr id="5" name="Footer Placeholder 4"/>
          <p:cNvSpPr>
            <a:spLocks noGrp="1"/>
          </p:cNvSpPr>
          <p:nvPr>
            <p:ph type="ftr" sz="quarter" idx="11"/>
          </p:nvPr>
        </p:nvSpPr>
        <p:spPr/>
        <p:txBody>
          <a:bodyPr/>
          <a:lstStyle/>
          <a:p>
            <a:endParaRPr lang="ar-YE"/>
          </a:p>
        </p:txBody>
      </p:sp>
      <p:sp>
        <p:nvSpPr>
          <p:cNvPr id="6" name="Slide Number Placeholder 5"/>
          <p:cNvSpPr>
            <a:spLocks noGrp="1"/>
          </p:cNvSpPr>
          <p:nvPr>
            <p:ph type="sldNum" sz="quarter" idx="12"/>
          </p:nvPr>
        </p:nvSpPr>
        <p:spPr/>
        <p:txBody>
          <a:bodyPr/>
          <a:lstStyle/>
          <a:p>
            <a:fld id="{9F1D2FBA-22AC-4025-866D-6F5ABA2BCB8E}" type="slidenum">
              <a:rPr lang="ar-YE" smtClean="0"/>
              <a:t>‹#›</a:t>
            </a:fld>
            <a:endParaRPr lang="ar-YE"/>
          </a:p>
        </p:txBody>
      </p:sp>
    </p:spTree>
    <p:extLst>
      <p:ext uri="{BB962C8B-B14F-4D97-AF65-F5344CB8AC3E}">
        <p14:creationId xmlns:p14="http://schemas.microsoft.com/office/powerpoint/2010/main" val="766963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213E8FD7-E7D4-499C-9B7D-24B2BF583AC3}" type="datetimeFigureOut">
              <a:rPr lang="ar-YE" smtClean="0"/>
              <a:t>15/04/1444</a:t>
            </a:fld>
            <a:endParaRPr lang="ar-YE"/>
          </a:p>
        </p:txBody>
      </p:sp>
      <p:sp>
        <p:nvSpPr>
          <p:cNvPr id="5" name="Footer Placeholder 4"/>
          <p:cNvSpPr>
            <a:spLocks noGrp="1"/>
          </p:cNvSpPr>
          <p:nvPr>
            <p:ph type="ftr" sz="quarter" idx="11"/>
          </p:nvPr>
        </p:nvSpPr>
        <p:spPr/>
        <p:txBody>
          <a:bodyPr/>
          <a:lstStyle/>
          <a:p>
            <a:endParaRPr lang="ar-YE"/>
          </a:p>
        </p:txBody>
      </p:sp>
      <p:sp>
        <p:nvSpPr>
          <p:cNvPr id="6" name="Slide Number Placeholder 5"/>
          <p:cNvSpPr>
            <a:spLocks noGrp="1"/>
          </p:cNvSpPr>
          <p:nvPr>
            <p:ph type="sldNum" sz="quarter" idx="12"/>
          </p:nvPr>
        </p:nvSpPr>
        <p:spPr/>
        <p:txBody>
          <a:bodyPr/>
          <a:lstStyle/>
          <a:p>
            <a:fld id="{9F1D2FBA-22AC-4025-866D-6F5ABA2BCB8E}" type="slidenum">
              <a:rPr lang="ar-YE" smtClean="0"/>
              <a:t>‹#›</a:t>
            </a:fld>
            <a:endParaRPr lang="ar-YE"/>
          </a:p>
        </p:txBody>
      </p:sp>
    </p:spTree>
    <p:extLst>
      <p:ext uri="{BB962C8B-B14F-4D97-AF65-F5344CB8AC3E}">
        <p14:creationId xmlns:p14="http://schemas.microsoft.com/office/powerpoint/2010/main" val="3107382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ar-SA"/>
              <a:t>انقر لتحرير نمط عنوان الشكل الرئيسي</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213E8FD7-E7D4-499C-9B7D-24B2BF583AC3}" type="datetimeFigureOut">
              <a:rPr lang="ar-YE" smtClean="0"/>
              <a:t>15/04/1444</a:t>
            </a:fld>
            <a:endParaRPr lang="ar-YE"/>
          </a:p>
        </p:txBody>
      </p:sp>
      <p:sp>
        <p:nvSpPr>
          <p:cNvPr id="6" name="Footer Placeholder 5"/>
          <p:cNvSpPr>
            <a:spLocks noGrp="1"/>
          </p:cNvSpPr>
          <p:nvPr>
            <p:ph type="ftr" sz="quarter" idx="11"/>
          </p:nvPr>
        </p:nvSpPr>
        <p:spPr/>
        <p:txBody>
          <a:bodyPr/>
          <a:lstStyle/>
          <a:p>
            <a:endParaRPr lang="ar-YE"/>
          </a:p>
        </p:txBody>
      </p:sp>
      <p:sp>
        <p:nvSpPr>
          <p:cNvPr id="7" name="Slide Number Placeholder 6"/>
          <p:cNvSpPr>
            <a:spLocks noGrp="1"/>
          </p:cNvSpPr>
          <p:nvPr>
            <p:ph type="sldNum" sz="quarter" idx="12"/>
          </p:nvPr>
        </p:nvSpPr>
        <p:spPr/>
        <p:txBody>
          <a:bodyPr/>
          <a:lstStyle/>
          <a:p>
            <a:fld id="{9F1D2FBA-22AC-4025-866D-6F5ABA2BCB8E}" type="slidenum">
              <a:rPr lang="ar-YE" smtClean="0"/>
              <a:t>‹#›</a:t>
            </a:fld>
            <a:endParaRPr lang="ar-YE"/>
          </a:p>
        </p:txBody>
      </p:sp>
    </p:spTree>
    <p:extLst>
      <p:ext uri="{BB962C8B-B14F-4D97-AF65-F5344CB8AC3E}">
        <p14:creationId xmlns:p14="http://schemas.microsoft.com/office/powerpoint/2010/main" val="1873961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Content Placeholder 3"/>
          <p:cNvSpPr>
            <a:spLocks noGrp="1"/>
          </p:cNvSpPr>
          <p:nvPr>
            <p:ph sz="half" idx="2"/>
          </p:nvPr>
        </p:nvSpPr>
        <p:spPr>
          <a:xfrm>
            <a:off x="913795" y="2912232"/>
            <a:ext cx="5107208" cy="287896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Content Placeholder 5"/>
          <p:cNvSpPr>
            <a:spLocks noGrp="1"/>
          </p:cNvSpPr>
          <p:nvPr>
            <p:ph sz="quarter" idx="4"/>
          </p:nvPr>
        </p:nvSpPr>
        <p:spPr>
          <a:xfrm>
            <a:off x="6172200" y="2912232"/>
            <a:ext cx="5095357" cy="287896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213E8FD7-E7D4-499C-9B7D-24B2BF583AC3}" type="datetimeFigureOut">
              <a:rPr lang="ar-YE" smtClean="0"/>
              <a:t>15/04/1444</a:t>
            </a:fld>
            <a:endParaRPr lang="ar-YE"/>
          </a:p>
        </p:txBody>
      </p:sp>
      <p:sp>
        <p:nvSpPr>
          <p:cNvPr id="8" name="Footer Placeholder 7"/>
          <p:cNvSpPr>
            <a:spLocks noGrp="1"/>
          </p:cNvSpPr>
          <p:nvPr>
            <p:ph type="ftr" sz="quarter" idx="11"/>
          </p:nvPr>
        </p:nvSpPr>
        <p:spPr/>
        <p:txBody>
          <a:bodyPr/>
          <a:lstStyle/>
          <a:p>
            <a:endParaRPr lang="ar-YE"/>
          </a:p>
        </p:txBody>
      </p:sp>
      <p:sp>
        <p:nvSpPr>
          <p:cNvPr id="9" name="Slide Number Placeholder 8"/>
          <p:cNvSpPr>
            <a:spLocks noGrp="1"/>
          </p:cNvSpPr>
          <p:nvPr>
            <p:ph type="sldNum" sz="quarter" idx="12"/>
          </p:nvPr>
        </p:nvSpPr>
        <p:spPr/>
        <p:txBody>
          <a:bodyPr/>
          <a:lstStyle/>
          <a:p>
            <a:fld id="{9F1D2FBA-22AC-4025-866D-6F5ABA2BCB8E}" type="slidenum">
              <a:rPr lang="ar-YE" smtClean="0"/>
              <a:t>‹#›</a:t>
            </a:fld>
            <a:endParaRPr lang="ar-YE"/>
          </a:p>
        </p:txBody>
      </p:sp>
    </p:spTree>
    <p:extLst>
      <p:ext uri="{BB962C8B-B14F-4D97-AF65-F5344CB8AC3E}">
        <p14:creationId xmlns:p14="http://schemas.microsoft.com/office/powerpoint/2010/main" val="432699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Date Placeholder 2"/>
          <p:cNvSpPr>
            <a:spLocks noGrp="1"/>
          </p:cNvSpPr>
          <p:nvPr>
            <p:ph type="dt" sz="half" idx="10"/>
          </p:nvPr>
        </p:nvSpPr>
        <p:spPr/>
        <p:txBody>
          <a:bodyPr/>
          <a:lstStyle/>
          <a:p>
            <a:fld id="{213E8FD7-E7D4-499C-9B7D-24B2BF583AC3}" type="datetimeFigureOut">
              <a:rPr lang="ar-YE" smtClean="0"/>
              <a:t>15/04/1444</a:t>
            </a:fld>
            <a:endParaRPr lang="ar-YE"/>
          </a:p>
        </p:txBody>
      </p:sp>
      <p:sp>
        <p:nvSpPr>
          <p:cNvPr id="4" name="Footer Placeholder 3"/>
          <p:cNvSpPr>
            <a:spLocks noGrp="1"/>
          </p:cNvSpPr>
          <p:nvPr>
            <p:ph type="ftr" sz="quarter" idx="11"/>
          </p:nvPr>
        </p:nvSpPr>
        <p:spPr/>
        <p:txBody>
          <a:bodyPr/>
          <a:lstStyle/>
          <a:p>
            <a:endParaRPr lang="ar-YE"/>
          </a:p>
        </p:txBody>
      </p:sp>
      <p:sp>
        <p:nvSpPr>
          <p:cNvPr id="5" name="Slide Number Placeholder 4"/>
          <p:cNvSpPr>
            <a:spLocks noGrp="1"/>
          </p:cNvSpPr>
          <p:nvPr>
            <p:ph type="sldNum" sz="quarter" idx="12"/>
          </p:nvPr>
        </p:nvSpPr>
        <p:spPr/>
        <p:txBody>
          <a:bodyPr/>
          <a:lstStyle/>
          <a:p>
            <a:fld id="{9F1D2FBA-22AC-4025-866D-6F5ABA2BCB8E}" type="slidenum">
              <a:rPr lang="ar-YE" smtClean="0"/>
              <a:t>‹#›</a:t>
            </a:fld>
            <a:endParaRPr lang="ar-YE"/>
          </a:p>
        </p:txBody>
      </p:sp>
    </p:spTree>
    <p:extLst>
      <p:ext uri="{BB962C8B-B14F-4D97-AF65-F5344CB8AC3E}">
        <p14:creationId xmlns:p14="http://schemas.microsoft.com/office/powerpoint/2010/main" val="1150783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3E8FD7-E7D4-499C-9B7D-24B2BF583AC3}" type="datetimeFigureOut">
              <a:rPr lang="ar-YE" smtClean="0"/>
              <a:t>15/04/1444</a:t>
            </a:fld>
            <a:endParaRPr lang="ar-YE"/>
          </a:p>
        </p:txBody>
      </p:sp>
      <p:sp>
        <p:nvSpPr>
          <p:cNvPr id="3" name="Footer Placeholder 2"/>
          <p:cNvSpPr>
            <a:spLocks noGrp="1"/>
          </p:cNvSpPr>
          <p:nvPr>
            <p:ph type="ftr" sz="quarter" idx="11"/>
          </p:nvPr>
        </p:nvSpPr>
        <p:spPr/>
        <p:txBody>
          <a:bodyPr/>
          <a:lstStyle/>
          <a:p>
            <a:endParaRPr lang="ar-YE"/>
          </a:p>
        </p:txBody>
      </p:sp>
      <p:sp>
        <p:nvSpPr>
          <p:cNvPr id="4" name="Slide Number Placeholder 3"/>
          <p:cNvSpPr>
            <a:spLocks noGrp="1"/>
          </p:cNvSpPr>
          <p:nvPr>
            <p:ph type="sldNum" sz="quarter" idx="12"/>
          </p:nvPr>
        </p:nvSpPr>
        <p:spPr/>
        <p:txBody>
          <a:bodyPr/>
          <a:lstStyle/>
          <a:p>
            <a:fld id="{9F1D2FBA-22AC-4025-866D-6F5ABA2BCB8E}" type="slidenum">
              <a:rPr lang="ar-YE" smtClean="0"/>
              <a:t>‹#›</a:t>
            </a:fld>
            <a:endParaRPr lang="ar-YE"/>
          </a:p>
        </p:txBody>
      </p:sp>
    </p:spTree>
    <p:extLst>
      <p:ext uri="{BB962C8B-B14F-4D97-AF65-F5344CB8AC3E}">
        <p14:creationId xmlns:p14="http://schemas.microsoft.com/office/powerpoint/2010/main" val="3314916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ar-SA"/>
              <a:t>انقر لتحرير نمط عنوان الشكل الرئيسي</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213E8FD7-E7D4-499C-9B7D-24B2BF583AC3}" type="datetimeFigureOut">
              <a:rPr lang="ar-YE" smtClean="0"/>
              <a:t>15/04/1444</a:t>
            </a:fld>
            <a:endParaRPr lang="ar-YE"/>
          </a:p>
        </p:txBody>
      </p:sp>
      <p:sp>
        <p:nvSpPr>
          <p:cNvPr id="6" name="Footer Placeholder 5"/>
          <p:cNvSpPr>
            <a:spLocks noGrp="1"/>
          </p:cNvSpPr>
          <p:nvPr>
            <p:ph type="ftr" sz="quarter" idx="11"/>
          </p:nvPr>
        </p:nvSpPr>
        <p:spPr/>
        <p:txBody>
          <a:bodyPr/>
          <a:lstStyle/>
          <a:p>
            <a:endParaRPr lang="ar-YE"/>
          </a:p>
        </p:txBody>
      </p:sp>
      <p:sp>
        <p:nvSpPr>
          <p:cNvPr id="7" name="Slide Number Placeholder 6"/>
          <p:cNvSpPr>
            <a:spLocks noGrp="1"/>
          </p:cNvSpPr>
          <p:nvPr>
            <p:ph type="sldNum" sz="quarter" idx="12"/>
          </p:nvPr>
        </p:nvSpPr>
        <p:spPr/>
        <p:txBody>
          <a:bodyPr/>
          <a:lstStyle/>
          <a:p>
            <a:fld id="{9F1D2FBA-22AC-4025-866D-6F5ABA2BCB8E}" type="slidenum">
              <a:rPr lang="ar-YE" smtClean="0"/>
              <a:t>‹#›</a:t>
            </a:fld>
            <a:endParaRPr lang="ar-YE"/>
          </a:p>
        </p:txBody>
      </p:sp>
    </p:spTree>
    <p:extLst>
      <p:ext uri="{BB962C8B-B14F-4D97-AF65-F5344CB8AC3E}">
        <p14:creationId xmlns:p14="http://schemas.microsoft.com/office/powerpoint/2010/main" val="3933665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ar-SA"/>
              <a:t>انقر لتحرير نمط عنوان الشكل الرئيسي</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213E8FD7-E7D4-499C-9B7D-24B2BF583AC3}" type="datetimeFigureOut">
              <a:rPr lang="ar-YE" smtClean="0"/>
              <a:t>15/04/1444</a:t>
            </a:fld>
            <a:endParaRPr lang="ar-YE"/>
          </a:p>
        </p:txBody>
      </p:sp>
      <p:sp>
        <p:nvSpPr>
          <p:cNvPr id="6" name="Footer Placeholder 5"/>
          <p:cNvSpPr>
            <a:spLocks noGrp="1"/>
          </p:cNvSpPr>
          <p:nvPr>
            <p:ph type="ftr" sz="quarter" idx="11"/>
          </p:nvPr>
        </p:nvSpPr>
        <p:spPr/>
        <p:txBody>
          <a:bodyPr/>
          <a:lstStyle/>
          <a:p>
            <a:endParaRPr lang="ar-YE"/>
          </a:p>
        </p:txBody>
      </p:sp>
      <p:sp>
        <p:nvSpPr>
          <p:cNvPr id="7" name="Slide Number Placeholder 6"/>
          <p:cNvSpPr>
            <a:spLocks noGrp="1"/>
          </p:cNvSpPr>
          <p:nvPr>
            <p:ph type="sldNum" sz="quarter" idx="12"/>
          </p:nvPr>
        </p:nvSpPr>
        <p:spPr/>
        <p:txBody>
          <a:bodyPr/>
          <a:lstStyle/>
          <a:p>
            <a:fld id="{9F1D2FBA-22AC-4025-866D-6F5ABA2BCB8E}" type="slidenum">
              <a:rPr lang="ar-YE" smtClean="0"/>
              <a:t>‹#›</a:t>
            </a:fld>
            <a:endParaRPr lang="ar-YE"/>
          </a:p>
        </p:txBody>
      </p:sp>
    </p:spTree>
    <p:extLst>
      <p:ext uri="{BB962C8B-B14F-4D97-AF65-F5344CB8AC3E}">
        <p14:creationId xmlns:p14="http://schemas.microsoft.com/office/powerpoint/2010/main" val="2993487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13E8FD7-E7D4-499C-9B7D-24B2BF583AC3}" type="datetimeFigureOut">
              <a:rPr lang="ar-YE" smtClean="0"/>
              <a:t>15/04/1444</a:t>
            </a:fld>
            <a:endParaRPr lang="ar-YE"/>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ar-YE"/>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F1D2FBA-22AC-4025-866D-6F5ABA2BCB8E}" type="slidenum">
              <a:rPr lang="ar-YE" smtClean="0"/>
              <a:t>‹#›</a:t>
            </a:fld>
            <a:endParaRPr lang="ar-YE"/>
          </a:p>
        </p:txBody>
      </p:sp>
    </p:spTree>
    <p:extLst>
      <p:ext uri="{BB962C8B-B14F-4D97-AF65-F5344CB8AC3E}">
        <p14:creationId xmlns:p14="http://schemas.microsoft.com/office/powerpoint/2010/main" val="2369035357"/>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914400" rtl="1"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r" defTabSz="914400" rtl="1"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r" defTabSz="914400" rtl="1"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r" defTabSz="914400" rtl="1"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r" defTabSz="914400" rtl="1"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E3DE2D44-28BA-4974-92E9-2BD708F4E443}"/>
              </a:ext>
            </a:extLst>
          </p:cNvPr>
          <p:cNvSpPr>
            <a:spLocks noGrp="1"/>
          </p:cNvSpPr>
          <p:nvPr>
            <p:ph type="ctrTitle"/>
          </p:nvPr>
        </p:nvSpPr>
        <p:spPr>
          <a:xfrm>
            <a:off x="3881561" y="890546"/>
            <a:ext cx="4921857" cy="681825"/>
          </a:xfrm>
        </p:spPr>
        <p:txBody>
          <a:bodyPr>
            <a:normAutofit fontScale="90000"/>
          </a:bodyPr>
          <a:lstStyle/>
          <a:p>
            <a:r>
              <a:rPr lang="ar-YE" dirty="0">
                <a:solidFill>
                  <a:schemeClr val="bg1"/>
                </a:solidFill>
              </a:rPr>
              <a:t>نبذه</a:t>
            </a:r>
            <a:r>
              <a:rPr lang="ar-YE" dirty="0"/>
              <a:t> </a:t>
            </a:r>
            <a:r>
              <a:rPr lang="ar-YE" dirty="0">
                <a:solidFill>
                  <a:schemeClr val="bg1"/>
                </a:solidFill>
              </a:rPr>
              <a:t>مختصره</a:t>
            </a:r>
          </a:p>
        </p:txBody>
      </p:sp>
      <p:sp>
        <p:nvSpPr>
          <p:cNvPr id="3" name="عنوان فرعي 2">
            <a:extLst>
              <a:ext uri="{FF2B5EF4-FFF2-40B4-BE49-F238E27FC236}">
                <a16:creationId xmlns:a16="http://schemas.microsoft.com/office/drawing/2014/main" id="{BD1D87AE-3384-483F-9D35-2CFAB0B73DA2}"/>
              </a:ext>
            </a:extLst>
          </p:cNvPr>
          <p:cNvSpPr>
            <a:spLocks noGrp="1"/>
          </p:cNvSpPr>
          <p:nvPr>
            <p:ph type="subTitle" idx="1"/>
          </p:nvPr>
        </p:nvSpPr>
        <p:spPr>
          <a:xfrm>
            <a:off x="1524000" y="1812896"/>
            <a:ext cx="9144000" cy="3762955"/>
          </a:xfrm>
        </p:spPr>
        <p:txBody>
          <a:bodyPr/>
          <a:lstStyle/>
          <a:p>
            <a:pPr algn="r" rtl="0"/>
            <a:r>
              <a:rPr lang="ar-YE" sz="1800" dirty="0">
                <a:effectLst/>
                <a:latin typeface="Calibri" panose="020F0502020204030204" pitchFamily="34" charset="0"/>
                <a:ea typeface="Calibri" panose="020F0502020204030204" pitchFamily="34" charset="0"/>
                <a:cs typeface="Arial" panose="020B0604020202020204" pitchFamily="34" charset="0"/>
              </a:rPr>
              <a:t>مشروعنا يتضمن مستودع كتب نظرا لان نحن امه اقرى كان يتوجب علينا ان نبني كود وبرنامج يتمثل الاحتفاظ والاهتمام في الكتب وتم اخذ فكره المشروع بعد تفكير لنختار الأفضل بما يناسب التكنلوجيا والواقع ونظرا </a:t>
            </a:r>
            <a:r>
              <a:rPr lang="ar-YE" sz="1800" dirty="0" err="1">
                <a:effectLst/>
                <a:latin typeface="Calibri" panose="020F0502020204030204" pitchFamily="34" charset="0"/>
                <a:ea typeface="Calibri" panose="020F0502020204030204" pitchFamily="34" charset="0"/>
                <a:cs typeface="Arial" panose="020B0604020202020204" pitchFamily="34" charset="0"/>
              </a:rPr>
              <a:t>لأشتهار</a:t>
            </a:r>
            <a:r>
              <a:rPr lang="ar-YE" sz="1800" dirty="0">
                <a:effectLst/>
                <a:latin typeface="Calibri" panose="020F0502020204030204" pitchFamily="34" charset="0"/>
                <a:ea typeface="Calibri" panose="020F0502020204030204" pitchFamily="34" charset="0"/>
                <a:cs typeface="Arial" panose="020B0604020202020204" pitchFamily="34" charset="0"/>
              </a:rPr>
              <a:t> البرامج </a:t>
            </a:r>
            <a:r>
              <a:rPr lang="ar-YE" sz="1800" dirty="0" err="1">
                <a:effectLst/>
                <a:latin typeface="Calibri" panose="020F0502020204030204" pitchFamily="34" charset="0"/>
                <a:ea typeface="Calibri" panose="020F0502020204030204" pitchFamily="34" charset="0"/>
                <a:cs typeface="Arial" panose="020B0604020202020204" pitchFamily="34" charset="0"/>
              </a:rPr>
              <a:t>الألكترونيه</a:t>
            </a:r>
            <a:r>
              <a:rPr lang="ar-YE" sz="1800" dirty="0">
                <a:effectLst/>
                <a:latin typeface="Calibri" panose="020F0502020204030204" pitchFamily="34" charset="0"/>
                <a:ea typeface="Calibri" panose="020F0502020204030204" pitchFamily="34" charset="0"/>
                <a:cs typeface="Arial" panose="020B0604020202020204" pitchFamily="34" charset="0"/>
              </a:rPr>
              <a:t> </a:t>
            </a:r>
            <a:r>
              <a:rPr lang="ar-YE" sz="1800" dirty="0" err="1">
                <a:effectLst/>
                <a:latin typeface="Calibri" panose="020F0502020204030204" pitchFamily="34" charset="0"/>
                <a:ea typeface="Calibri" panose="020F0502020204030204" pitchFamily="34" charset="0"/>
                <a:cs typeface="Arial" panose="020B0604020202020204" pitchFamily="34" charset="0"/>
              </a:rPr>
              <a:t>للقرائه</a:t>
            </a:r>
            <a:r>
              <a:rPr lang="ar-YE" sz="1800" dirty="0">
                <a:effectLst/>
                <a:latin typeface="Calibri" panose="020F0502020204030204" pitchFamily="34" charset="0"/>
                <a:ea typeface="Calibri" panose="020F0502020204030204" pitchFamily="34" charset="0"/>
                <a:cs typeface="Arial" panose="020B0604020202020204" pitchFamily="34" charset="0"/>
              </a:rPr>
              <a:t> كان الأفضل ان نختار ما يناسب العصر وما يفيد المجتمع والعالم اجمع فكانت فكرتنا مبنيه على عدة  مراحل أهمها  وعدة قواعد كانت اهماها في بنيت الكود وسيكون لنا ان شاء الله في المستقبل القريب البرامج الخاص بنا وسيكون منا المطورين المبرمجين والمحللون والمهندسين وسنبني عالم خاص في </a:t>
            </a:r>
            <a:r>
              <a:rPr lang="ar-YE" sz="1800" dirty="0" err="1">
                <a:effectLst/>
                <a:latin typeface="Calibri" panose="020F0502020204030204" pitchFamily="34" charset="0"/>
                <a:ea typeface="Calibri" panose="020F0502020204030204" pitchFamily="34" charset="0"/>
                <a:cs typeface="Arial" panose="020B0604020202020204" pitchFamily="34" charset="0"/>
              </a:rPr>
              <a:t>البرمجه</a:t>
            </a:r>
            <a:r>
              <a:rPr lang="ar-YE" sz="1800" dirty="0">
                <a:effectLst/>
                <a:latin typeface="Calibri" panose="020F0502020204030204" pitchFamily="34" charset="0"/>
                <a:ea typeface="Calibri" panose="020F0502020204030204" pitchFamily="34" charset="0"/>
                <a:cs typeface="Arial" panose="020B0604020202020204" pitchFamily="34" charset="0"/>
              </a:rPr>
              <a:t> في جميع المجلات وستكون جامعتنا ومجتمعنا واهلنا </a:t>
            </a:r>
            <a:r>
              <a:rPr lang="ar-YE" sz="1800" dirty="0" err="1">
                <a:effectLst/>
                <a:latin typeface="Calibri" panose="020F0502020204030204" pitchFamily="34" charset="0"/>
                <a:ea typeface="Calibri" panose="020F0502020204030204" pitchFamily="34" charset="0"/>
                <a:cs typeface="Arial" panose="020B0604020202020204" pitchFamily="34" charset="0"/>
              </a:rPr>
              <a:t>واصدقئنا</a:t>
            </a:r>
            <a:r>
              <a:rPr lang="ar-YE" sz="1800" dirty="0">
                <a:effectLst/>
                <a:latin typeface="Calibri" panose="020F0502020204030204" pitchFamily="34" charset="0"/>
                <a:ea typeface="Calibri" panose="020F0502020204030204" pitchFamily="34" charset="0"/>
                <a:cs typeface="Arial" panose="020B0604020202020204" pitchFamily="34" charset="0"/>
              </a:rPr>
              <a:t> وكادر الدريس فخور بما قدمنا من اعمال وبرامج وتطبيقات تفيد جميع المجالات في مجتمعنا والعالم وسيكون لنا نحن كليات </a:t>
            </a:r>
            <a:r>
              <a:rPr lang="ar-YE" sz="1800" dirty="0" err="1">
                <a:effectLst/>
                <a:latin typeface="Calibri" panose="020F0502020204030204" pitchFamily="34" charset="0"/>
                <a:ea typeface="Calibri" panose="020F0502020204030204" pitchFamily="34" charset="0"/>
                <a:cs typeface="Arial" panose="020B0604020202020204" pitchFamily="34" charset="0"/>
              </a:rPr>
              <a:t>الحسبات</a:t>
            </a:r>
            <a:r>
              <a:rPr lang="ar-YE" sz="1800" dirty="0">
                <a:effectLst/>
                <a:latin typeface="Calibri" panose="020F0502020204030204" pitchFamily="34" charset="0"/>
                <a:ea typeface="Calibri" panose="020F0502020204030204" pitchFamily="34" charset="0"/>
                <a:cs typeface="Arial" panose="020B0604020202020204" pitchFamily="34" charset="0"/>
              </a:rPr>
              <a:t> بصمه خاصه سيراه الجميع ولن نكن لوكل سنكن نحن </a:t>
            </a:r>
            <a:r>
              <a:rPr lang="ar-YE" sz="1800" dirty="0" err="1">
                <a:effectLst/>
                <a:latin typeface="Calibri" panose="020F0502020204030204" pitchFamily="34" charset="0"/>
                <a:ea typeface="Calibri" panose="020F0502020204030204" pitchFamily="34" charset="0"/>
                <a:cs typeface="Arial" panose="020B0604020202020204" pitchFamily="34" charset="0"/>
              </a:rPr>
              <a:t>جلوبل</a:t>
            </a:r>
            <a:r>
              <a:rPr lang="ar-YE" sz="1800" dirty="0">
                <a:effectLst/>
                <a:latin typeface="Calibri" panose="020F0502020204030204" pitchFamily="34" charset="0"/>
                <a:ea typeface="Calibri" panose="020F0502020204030204" pitchFamily="34"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0"/>
            <a:endParaRPr lang="ar-YE" dirty="0"/>
          </a:p>
        </p:txBody>
      </p:sp>
    </p:spTree>
    <p:extLst>
      <p:ext uri="{BB962C8B-B14F-4D97-AF65-F5344CB8AC3E}">
        <p14:creationId xmlns:p14="http://schemas.microsoft.com/office/powerpoint/2010/main" val="2872755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0CA77BA7-0F81-4C5E-9DDB-50215CDFB3EE}"/>
              </a:ext>
            </a:extLst>
          </p:cNvPr>
          <p:cNvSpPr>
            <a:spLocks noGrp="1"/>
          </p:cNvSpPr>
          <p:nvPr>
            <p:ph type="title"/>
          </p:nvPr>
        </p:nvSpPr>
        <p:spPr>
          <a:xfrm>
            <a:off x="2662696" y="94695"/>
            <a:ext cx="5904256" cy="1254711"/>
          </a:xfrm>
        </p:spPr>
        <p:txBody>
          <a:bodyPr/>
          <a:lstStyle/>
          <a:p>
            <a:r>
              <a:rPr lang="en-US" dirty="0"/>
              <a:t>interfaces</a:t>
            </a:r>
            <a:endParaRPr lang="ar-YE" dirty="0"/>
          </a:p>
        </p:txBody>
      </p:sp>
      <p:sp>
        <p:nvSpPr>
          <p:cNvPr id="3" name="عنصر نائب للمحتوى 2">
            <a:extLst>
              <a:ext uri="{FF2B5EF4-FFF2-40B4-BE49-F238E27FC236}">
                <a16:creationId xmlns:a16="http://schemas.microsoft.com/office/drawing/2014/main" id="{B81986FD-8634-44A3-A634-AEB75C13A4C9}"/>
              </a:ext>
            </a:extLst>
          </p:cNvPr>
          <p:cNvSpPr>
            <a:spLocks noGrp="1"/>
          </p:cNvSpPr>
          <p:nvPr>
            <p:ph idx="1"/>
          </p:nvPr>
        </p:nvSpPr>
        <p:spPr>
          <a:xfrm>
            <a:off x="106532" y="1571348"/>
            <a:ext cx="12085468" cy="4989250"/>
          </a:xfrm>
        </p:spPr>
        <p:txBody>
          <a:bodyPr/>
          <a:lstStyle/>
          <a:p>
            <a:r>
              <a:rPr lang="ar-SA" dirty="0"/>
              <a:t>الوجهات هيه عباره عن عرض لا مشروع في نافذه تسمح لا مستخدم بدخال اسمه ورمز السري الخاص </a:t>
            </a:r>
            <a:r>
              <a:rPr lang="ar-SA" dirty="0" err="1"/>
              <a:t>بلمستخدم</a:t>
            </a:r>
            <a:r>
              <a:rPr lang="ar-SA" dirty="0"/>
              <a:t> </a:t>
            </a:r>
          </a:p>
          <a:p>
            <a:endParaRPr lang="ar-SA" dirty="0"/>
          </a:p>
          <a:p>
            <a:r>
              <a:rPr lang="ar-SA" dirty="0"/>
              <a:t>الوجهات </a:t>
            </a:r>
            <a:r>
              <a:rPr lang="ar-SA" dirty="0" err="1"/>
              <a:t>تسخدم</a:t>
            </a:r>
            <a:r>
              <a:rPr lang="ar-SA" dirty="0"/>
              <a:t> في شوان عده ولكن كان من ان نستخدم ما يخدم مشروعنا</a:t>
            </a:r>
          </a:p>
          <a:p>
            <a:endParaRPr lang="ar-SA" dirty="0"/>
          </a:p>
          <a:p>
            <a:endParaRPr lang="ar-SA" dirty="0"/>
          </a:p>
          <a:p>
            <a:r>
              <a:rPr lang="ar-SA" dirty="0"/>
              <a:t>                                                                </a:t>
            </a:r>
            <a:r>
              <a:rPr lang="en-US" dirty="0"/>
              <a:t>public void </a:t>
            </a:r>
            <a:r>
              <a:rPr lang="en-US" dirty="0" err="1"/>
              <a:t>actionperformed</a:t>
            </a:r>
            <a:r>
              <a:rPr lang="en-US" dirty="0"/>
              <a:t>(  </a:t>
            </a:r>
            <a:r>
              <a:rPr lang="en-US" dirty="0" err="1"/>
              <a:t>ActionEvent</a:t>
            </a:r>
            <a:r>
              <a:rPr lang="en-US" dirty="0"/>
              <a:t>  e)</a:t>
            </a:r>
            <a:endParaRPr lang="ar-YE" dirty="0"/>
          </a:p>
        </p:txBody>
      </p:sp>
    </p:spTree>
    <p:extLst>
      <p:ext uri="{BB962C8B-B14F-4D97-AF65-F5344CB8AC3E}">
        <p14:creationId xmlns:p14="http://schemas.microsoft.com/office/powerpoint/2010/main" val="1884768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575C8DFB-B72E-448D-B4A7-6C663AEF1AFB}"/>
              </a:ext>
            </a:extLst>
          </p:cNvPr>
          <p:cNvSpPr>
            <a:spLocks noGrp="1"/>
          </p:cNvSpPr>
          <p:nvPr>
            <p:ph type="title"/>
          </p:nvPr>
        </p:nvSpPr>
        <p:spPr/>
        <p:txBody>
          <a:bodyPr/>
          <a:lstStyle/>
          <a:p>
            <a:pPr rtl="0"/>
            <a:r>
              <a:rPr lang="en-US" dirty="0" err="1"/>
              <a:t>Oop</a:t>
            </a:r>
            <a:endParaRPr lang="ar-YE" dirty="0"/>
          </a:p>
        </p:txBody>
      </p:sp>
      <p:sp>
        <p:nvSpPr>
          <p:cNvPr id="3" name="عنصر نائب للمحتوى 2">
            <a:extLst>
              <a:ext uri="{FF2B5EF4-FFF2-40B4-BE49-F238E27FC236}">
                <a16:creationId xmlns:a16="http://schemas.microsoft.com/office/drawing/2014/main" id="{FFB535E3-3474-40E4-B2A2-0B15087E7D96}"/>
              </a:ext>
            </a:extLst>
          </p:cNvPr>
          <p:cNvSpPr>
            <a:spLocks noGrp="1"/>
          </p:cNvSpPr>
          <p:nvPr>
            <p:ph idx="1"/>
          </p:nvPr>
        </p:nvSpPr>
        <p:spPr/>
        <p:txBody>
          <a:bodyPr>
            <a:normAutofit fontScale="85000" lnSpcReduction="10000"/>
          </a:bodyPr>
          <a:lstStyle/>
          <a:p>
            <a:pPr algn="l" rtl="0"/>
            <a:r>
              <a:rPr lang="en-US" dirty="0" err="1"/>
              <a:t>ENG_Afrah</a:t>
            </a:r>
            <a:r>
              <a:rPr lang="en-US" dirty="0"/>
              <a:t> Obaid.</a:t>
            </a:r>
          </a:p>
          <a:p>
            <a:pPr algn="l" rtl="0"/>
            <a:r>
              <a:rPr lang="en-US" dirty="0" err="1"/>
              <a:t>ENG_Nopf</a:t>
            </a:r>
            <a:r>
              <a:rPr lang="en-US" dirty="0"/>
              <a:t>  </a:t>
            </a:r>
            <a:r>
              <a:rPr lang="en-US" dirty="0" err="1"/>
              <a:t>Marwen</a:t>
            </a:r>
            <a:endParaRPr lang="en-US" dirty="0"/>
          </a:p>
          <a:p>
            <a:pPr algn="l" rtl="0"/>
            <a:r>
              <a:rPr lang="en-US" dirty="0" err="1"/>
              <a:t>IT_Asmaa</a:t>
            </a:r>
            <a:endParaRPr lang="en-US" dirty="0"/>
          </a:p>
          <a:p>
            <a:pPr algn="l" rtl="0"/>
            <a:endParaRPr lang="en-US" dirty="0"/>
          </a:p>
          <a:p>
            <a:pPr algn="l" rtl="0"/>
            <a:endParaRPr lang="en-US" dirty="0"/>
          </a:p>
          <a:p>
            <a:pPr algn="l" rtl="0"/>
            <a:endParaRPr lang="en-US" dirty="0"/>
          </a:p>
          <a:p>
            <a:pPr algn="l" rtl="0"/>
            <a:r>
              <a:rPr lang="en-US" dirty="0"/>
              <a:t>                                        </a:t>
            </a:r>
            <a:r>
              <a:rPr lang="en-US" dirty="0" err="1"/>
              <a:t>DR_wedad</a:t>
            </a:r>
            <a:endParaRPr lang="en-US" dirty="0"/>
          </a:p>
          <a:p>
            <a:pPr algn="l" rtl="0"/>
            <a:endParaRPr lang="en-US" dirty="0"/>
          </a:p>
          <a:p>
            <a:pPr algn="l" rtl="0"/>
            <a:r>
              <a:rPr lang="en-US" dirty="0"/>
              <a:t>                                         </a:t>
            </a:r>
            <a:r>
              <a:rPr lang="en-US" dirty="0" err="1"/>
              <a:t>DR_Fatima</a:t>
            </a:r>
            <a:endParaRPr lang="en-US" dirty="0"/>
          </a:p>
          <a:p>
            <a:pPr algn="l" rtl="0"/>
            <a:endParaRPr lang="ar-YE" dirty="0"/>
          </a:p>
        </p:txBody>
      </p:sp>
    </p:spTree>
    <p:extLst>
      <p:ext uri="{BB962C8B-B14F-4D97-AF65-F5344CB8AC3E}">
        <p14:creationId xmlns:p14="http://schemas.microsoft.com/office/powerpoint/2010/main" val="888943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E74F211-AD0C-4939-A0F8-DE3FF621DCC6}"/>
              </a:ext>
            </a:extLst>
          </p:cNvPr>
          <p:cNvSpPr>
            <a:spLocks noGrp="1"/>
          </p:cNvSpPr>
          <p:nvPr>
            <p:ph type="title"/>
          </p:nvPr>
        </p:nvSpPr>
        <p:spPr/>
        <p:txBody>
          <a:bodyPr/>
          <a:lstStyle/>
          <a:p>
            <a:r>
              <a:rPr lang="ar-SA" dirty="0" err="1"/>
              <a:t>الخاتمه</a:t>
            </a:r>
            <a:r>
              <a:rPr lang="ar-SA" dirty="0"/>
              <a:t> </a:t>
            </a:r>
            <a:endParaRPr lang="ar-YE" dirty="0"/>
          </a:p>
        </p:txBody>
      </p:sp>
      <p:sp>
        <p:nvSpPr>
          <p:cNvPr id="3" name="عنصر نائب للمحتوى 2">
            <a:extLst>
              <a:ext uri="{FF2B5EF4-FFF2-40B4-BE49-F238E27FC236}">
                <a16:creationId xmlns:a16="http://schemas.microsoft.com/office/drawing/2014/main" id="{2C061C89-7667-448B-850C-82DC88534CC9}"/>
              </a:ext>
            </a:extLst>
          </p:cNvPr>
          <p:cNvSpPr>
            <a:spLocks noGrp="1"/>
          </p:cNvSpPr>
          <p:nvPr>
            <p:ph idx="1"/>
          </p:nvPr>
        </p:nvSpPr>
        <p:spPr/>
        <p:txBody>
          <a:bodyPr/>
          <a:lstStyle/>
          <a:p>
            <a:r>
              <a:rPr lang="ar-SA" dirty="0"/>
              <a:t>في نهاية القاء هذا القاء لا نرجي غير ان يكون مشروعنا قد نال اعجابكم ولسنا اول مبرمجين ولكن سنكون الأفضل </a:t>
            </a:r>
            <a:r>
              <a:rPr lang="ar-SA" dirty="0" err="1"/>
              <a:t>باذن</a:t>
            </a:r>
            <a:r>
              <a:rPr lang="ar-SA" dirty="0"/>
              <a:t> الله في مشروعنا يتضمن شي جميل واقع ولنا في المستقبل القادم برامج جديده له كيان مختلف معاصر الوقع وستفخر بنا كليتنا وجمعتنا وكل من حولن لن نرضى في القليل بل تحن من سيصنع </a:t>
            </a:r>
            <a:r>
              <a:rPr lang="ar-SA"/>
              <a:t>الوقع والقادم.</a:t>
            </a:r>
            <a:endParaRPr lang="ar-YE" dirty="0"/>
          </a:p>
        </p:txBody>
      </p:sp>
    </p:spTree>
    <p:extLst>
      <p:ext uri="{BB962C8B-B14F-4D97-AF65-F5344CB8AC3E}">
        <p14:creationId xmlns:p14="http://schemas.microsoft.com/office/powerpoint/2010/main" val="334538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DA1A4EDC-253D-462B-BFD3-A98B27D729B8}"/>
              </a:ext>
            </a:extLst>
          </p:cNvPr>
          <p:cNvSpPr>
            <a:spLocks noGrp="1"/>
          </p:cNvSpPr>
          <p:nvPr>
            <p:ph type="title"/>
          </p:nvPr>
        </p:nvSpPr>
        <p:spPr/>
        <p:txBody>
          <a:bodyPr/>
          <a:lstStyle/>
          <a:p>
            <a:endParaRPr lang="ar-YE"/>
          </a:p>
        </p:txBody>
      </p:sp>
      <p:sp>
        <p:nvSpPr>
          <p:cNvPr id="3" name="عنصر نائب للمحتوى 2">
            <a:extLst>
              <a:ext uri="{FF2B5EF4-FFF2-40B4-BE49-F238E27FC236}">
                <a16:creationId xmlns:a16="http://schemas.microsoft.com/office/drawing/2014/main" id="{FE745A47-AE03-419D-85DE-77BF5FDF8DFA}"/>
              </a:ext>
            </a:extLst>
          </p:cNvPr>
          <p:cNvSpPr>
            <a:spLocks noGrp="1"/>
          </p:cNvSpPr>
          <p:nvPr>
            <p:ph idx="1"/>
          </p:nvPr>
        </p:nvSpPr>
        <p:spPr/>
        <p:txBody>
          <a:bodyPr/>
          <a:lstStyle/>
          <a:p>
            <a:endParaRPr lang="ar-YE"/>
          </a:p>
        </p:txBody>
      </p:sp>
    </p:spTree>
    <p:extLst>
      <p:ext uri="{BB962C8B-B14F-4D97-AF65-F5344CB8AC3E}">
        <p14:creationId xmlns:p14="http://schemas.microsoft.com/office/powerpoint/2010/main" val="681368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3299873-82D0-4511-B60B-F87A6C66F403}"/>
              </a:ext>
            </a:extLst>
          </p:cNvPr>
          <p:cNvSpPr>
            <a:spLocks noGrp="1"/>
          </p:cNvSpPr>
          <p:nvPr>
            <p:ph type="title"/>
          </p:nvPr>
        </p:nvSpPr>
        <p:spPr/>
        <p:txBody>
          <a:bodyPr/>
          <a:lstStyle/>
          <a:p>
            <a:endParaRPr lang="ar-YE"/>
          </a:p>
        </p:txBody>
      </p:sp>
      <p:sp>
        <p:nvSpPr>
          <p:cNvPr id="3" name="عنصر نائب للمحتوى 2">
            <a:extLst>
              <a:ext uri="{FF2B5EF4-FFF2-40B4-BE49-F238E27FC236}">
                <a16:creationId xmlns:a16="http://schemas.microsoft.com/office/drawing/2014/main" id="{82A0A691-2CF8-4A66-9D98-A321C5E77120}"/>
              </a:ext>
            </a:extLst>
          </p:cNvPr>
          <p:cNvSpPr>
            <a:spLocks noGrp="1"/>
          </p:cNvSpPr>
          <p:nvPr>
            <p:ph idx="1"/>
          </p:nvPr>
        </p:nvSpPr>
        <p:spPr/>
        <p:txBody>
          <a:bodyPr/>
          <a:lstStyle/>
          <a:p>
            <a:endParaRPr lang="ar-YE"/>
          </a:p>
        </p:txBody>
      </p:sp>
    </p:spTree>
    <p:extLst>
      <p:ext uri="{BB962C8B-B14F-4D97-AF65-F5344CB8AC3E}">
        <p14:creationId xmlns:p14="http://schemas.microsoft.com/office/powerpoint/2010/main" val="2579443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C1A4E59-4AB5-40BD-BB06-7D3462B6C14F}"/>
              </a:ext>
            </a:extLst>
          </p:cNvPr>
          <p:cNvSpPr>
            <a:spLocks noGrp="1"/>
          </p:cNvSpPr>
          <p:nvPr>
            <p:ph type="title"/>
          </p:nvPr>
        </p:nvSpPr>
        <p:spPr/>
        <p:txBody>
          <a:bodyPr/>
          <a:lstStyle/>
          <a:p>
            <a:endParaRPr lang="ar-YE"/>
          </a:p>
        </p:txBody>
      </p:sp>
      <p:sp>
        <p:nvSpPr>
          <p:cNvPr id="3" name="عنصر نائب للمحتوى 2">
            <a:extLst>
              <a:ext uri="{FF2B5EF4-FFF2-40B4-BE49-F238E27FC236}">
                <a16:creationId xmlns:a16="http://schemas.microsoft.com/office/drawing/2014/main" id="{D3355CBE-26D5-41B6-8BDF-BEC43685FD83}"/>
              </a:ext>
            </a:extLst>
          </p:cNvPr>
          <p:cNvSpPr>
            <a:spLocks noGrp="1"/>
          </p:cNvSpPr>
          <p:nvPr>
            <p:ph idx="1"/>
          </p:nvPr>
        </p:nvSpPr>
        <p:spPr/>
        <p:txBody>
          <a:bodyPr/>
          <a:lstStyle/>
          <a:p>
            <a:endParaRPr lang="ar-YE"/>
          </a:p>
        </p:txBody>
      </p:sp>
    </p:spTree>
    <p:extLst>
      <p:ext uri="{BB962C8B-B14F-4D97-AF65-F5344CB8AC3E}">
        <p14:creationId xmlns:p14="http://schemas.microsoft.com/office/powerpoint/2010/main" val="1304929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24249EC9-379E-4A7F-AD07-A6C07FA3979E}"/>
              </a:ext>
            </a:extLst>
          </p:cNvPr>
          <p:cNvSpPr>
            <a:spLocks noGrp="1"/>
          </p:cNvSpPr>
          <p:nvPr>
            <p:ph type="title"/>
          </p:nvPr>
        </p:nvSpPr>
        <p:spPr/>
        <p:txBody>
          <a:bodyPr/>
          <a:lstStyle/>
          <a:p>
            <a:endParaRPr lang="ar-YE"/>
          </a:p>
        </p:txBody>
      </p:sp>
      <p:sp>
        <p:nvSpPr>
          <p:cNvPr id="3" name="عنصر نائب للمحتوى 2">
            <a:extLst>
              <a:ext uri="{FF2B5EF4-FFF2-40B4-BE49-F238E27FC236}">
                <a16:creationId xmlns:a16="http://schemas.microsoft.com/office/drawing/2014/main" id="{F0310263-42CE-44D4-9BFC-4D467A79CA85}"/>
              </a:ext>
            </a:extLst>
          </p:cNvPr>
          <p:cNvSpPr>
            <a:spLocks noGrp="1"/>
          </p:cNvSpPr>
          <p:nvPr>
            <p:ph idx="1"/>
          </p:nvPr>
        </p:nvSpPr>
        <p:spPr/>
        <p:txBody>
          <a:bodyPr/>
          <a:lstStyle/>
          <a:p>
            <a:endParaRPr lang="ar-YE"/>
          </a:p>
        </p:txBody>
      </p:sp>
    </p:spTree>
    <p:extLst>
      <p:ext uri="{BB962C8B-B14F-4D97-AF65-F5344CB8AC3E}">
        <p14:creationId xmlns:p14="http://schemas.microsoft.com/office/powerpoint/2010/main" val="609063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1A31D9B3-FFCD-4C61-8D27-270C173D48BC}"/>
              </a:ext>
            </a:extLst>
          </p:cNvPr>
          <p:cNvSpPr>
            <a:spLocks noGrp="1"/>
          </p:cNvSpPr>
          <p:nvPr>
            <p:ph type="title"/>
          </p:nvPr>
        </p:nvSpPr>
        <p:spPr/>
        <p:txBody>
          <a:bodyPr/>
          <a:lstStyle/>
          <a:p>
            <a:endParaRPr lang="ar-YE"/>
          </a:p>
        </p:txBody>
      </p:sp>
      <p:sp>
        <p:nvSpPr>
          <p:cNvPr id="3" name="عنصر نائب للمحتوى 2">
            <a:extLst>
              <a:ext uri="{FF2B5EF4-FFF2-40B4-BE49-F238E27FC236}">
                <a16:creationId xmlns:a16="http://schemas.microsoft.com/office/drawing/2014/main" id="{6609782D-534C-4A4A-B9D5-E57FDEB9D1AE}"/>
              </a:ext>
            </a:extLst>
          </p:cNvPr>
          <p:cNvSpPr>
            <a:spLocks noGrp="1"/>
          </p:cNvSpPr>
          <p:nvPr>
            <p:ph idx="1"/>
          </p:nvPr>
        </p:nvSpPr>
        <p:spPr/>
        <p:txBody>
          <a:bodyPr/>
          <a:lstStyle/>
          <a:p>
            <a:endParaRPr lang="ar-YE"/>
          </a:p>
        </p:txBody>
      </p:sp>
    </p:spTree>
    <p:extLst>
      <p:ext uri="{BB962C8B-B14F-4D97-AF65-F5344CB8AC3E}">
        <p14:creationId xmlns:p14="http://schemas.microsoft.com/office/powerpoint/2010/main" val="1821914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62DB716-F855-48CC-AFE8-3FFE176E119E}"/>
              </a:ext>
            </a:extLst>
          </p:cNvPr>
          <p:cNvSpPr>
            <a:spLocks noGrp="1"/>
          </p:cNvSpPr>
          <p:nvPr>
            <p:ph type="title"/>
          </p:nvPr>
        </p:nvSpPr>
        <p:spPr/>
        <p:txBody>
          <a:bodyPr/>
          <a:lstStyle/>
          <a:p>
            <a:endParaRPr lang="ar-YE"/>
          </a:p>
        </p:txBody>
      </p:sp>
      <p:sp>
        <p:nvSpPr>
          <p:cNvPr id="3" name="عنصر نائب للمحتوى 2">
            <a:extLst>
              <a:ext uri="{FF2B5EF4-FFF2-40B4-BE49-F238E27FC236}">
                <a16:creationId xmlns:a16="http://schemas.microsoft.com/office/drawing/2014/main" id="{1BCB15C0-5A0C-4C8C-B65F-76E7B84D3046}"/>
              </a:ext>
            </a:extLst>
          </p:cNvPr>
          <p:cNvSpPr>
            <a:spLocks noGrp="1"/>
          </p:cNvSpPr>
          <p:nvPr>
            <p:ph idx="1"/>
          </p:nvPr>
        </p:nvSpPr>
        <p:spPr/>
        <p:txBody>
          <a:bodyPr/>
          <a:lstStyle/>
          <a:p>
            <a:endParaRPr lang="ar-YE"/>
          </a:p>
        </p:txBody>
      </p:sp>
    </p:spTree>
    <p:extLst>
      <p:ext uri="{BB962C8B-B14F-4D97-AF65-F5344CB8AC3E}">
        <p14:creationId xmlns:p14="http://schemas.microsoft.com/office/powerpoint/2010/main" val="35458296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DF63F4ED-F29A-4803-ABE8-FD386E057690}"/>
              </a:ext>
            </a:extLst>
          </p:cNvPr>
          <p:cNvSpPr>
            <a:spLocks noGrp="1"/>
          </p:cNvSpPr>
          <p:nvPr>
            <p:ph type="title"/>
          </p:nvPr>
        </p:nvSpPr>
        <p:spPr/>
        <p:txBody>
          <a:bodyPr/>
          <a:lstStyle/>
          <a:p>
            <a:endParaRPr lang="ar-YE"/>
          </a:p>
        </p:txBody>
      </p:sp>
      <p:sp>
        <p:nvSpPr>
          <p:cNvPr id="3" name="عنصر نائب للمحتوى 2">
            <a:extLst>
              <a:ext uri="{FF2B5EF4-FFF2-40B4-BE49-F238E27FC236}">
                <a16:creationId xmlns:a16="http://schemas.microsoft.com/office/drawing/2014/main" id="{F9FF1765-0E7F-411F-A5BB-9AB618B099F5}"/>
              </a:ext>
            </a:extLst>
          </p:cNvPr>
          <p:cNvSpPr>
            <a:spLocks noGrp="1"/>
          </p:cNvSpPr>
          <p:nvPr>
            <p:ph idx="1"/>
          </p:nvPr>
        </p:nvSpPr>
        <p:spPr/>
        <p:txBody>
          <a:bodyPr/>
          <a:lstStyle/>
          <a:p>
            <a:endParaRPr lang="ar-YE"/>
          </a:p>
        </p:txBody>
      </p:sp>
    </p:spTree>
    <p:extLst>
      <p:ext uri="{BB962C8B-B14F-4D97-AF65-F5344CB8AC3E}">
        <p14:creationId xmlns:p14="http://schemas.microsoft.com/office/powerpoint/2010/main" val="2759492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B515AB70-E923-42EE-8EBB-0193C3080041}"/>
              </a:ext>
            </a:extLst>
          </p:cNvPr>
          <p:cNvSpPr>
            <a:spLocks noGrp="1"/>
          </p:cNvSpPr>
          <p:nvPr>
            <p:ph type="title"/>
          </p:nvPr>
        </p:nvSpPr>
        <p:spPr>
          <a:xfrm>
            <a:off x="3904089" y="143124"/>
            <a:ext cx="4738979" cy="1288112"/>
          </a:xfrm>
        </p:spPr>
        <p:txBody>
          <a:bodyPr/>
          <a:lstStyle/>
          <a:p>
            <a:r>
              <a:rPr lang="ar-YE" sz="1800" dirty="0">
                <a:effectLst/>
                <a:latin typeface="Calibri" panose="020F0502020204030204" pitchFamily="34" charset="0"/>
                <a:ea typeface="Calibri" panose="020F0502020204030204" pitchFamily="34" charset="0"/>
                <a:cs typeface="Arial" panose="020B0604020202020204" pitchFamily="34" charset="0"/>
              </a:rPr>
              <a:t> </a:t>
            </a:r>
            <a:r>
              <a:rPr lang="ar-YE" sz="2400" dirty="0">
                <a:solidFill>
                  <a:schemeClr val="bg1"/>
                </a:solidFill>
                <a:effectLst/>
                <a:latin typeface="Calibri" panose="020F0502020204030204" pitchFamily="34" charset="0"/>
                <a:ea typeface="Calibri" panose="020F0502020204030204" pitchFamily="34" charset="0"/>
                <a:cs typeface="Arial" panose="020B0604020202020204" pitchFamily="34" charset="0"/>
              </a:rPr>
              <a:t>وصف</a:t>
            </a:r>
            <a:r>
              <a:rPr lang="ar-YE"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 </a:t>
            </a:r>
            <a:r>
              <a:rPr lang="ar-YE" sz="2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المشروع</a:t>
            </a:r>
            <a:endParaRPr lang="ar-YE" dirty="0">
              <a:solidFill>
                <a:schemeClr val="bg1"/>
              </a:solidFill>
            </a:endParaRPr>
          </a:p>
        </p:txBody>
      </p:sp>
      <p:sp>
        <p:nvSpPr>
          <p:cNvPr id="3" name="عنصر نائب للمحتوى 2">
            <a:extLst>
              <a:ext uri="{FF2B5EF4-FFF2-40B4-BE49-F238E27FC236}">
                <a16:creationId xmlns:a16="http://schemas.microsoft.com/office/drawing/2014/main" id="{E616A47C-8311-43C3-AD3F-CFDA86469B33}"/>
              </a:ext>
            </a:extLst>
          </p:cNvPr>
          <p:cNvSpPr>
            <a:spLocks noGrp="1"/>
          </p:cNvSpPr>
          <p:nvPr>
            <p:ph idx="1"/>
          </p:nvPr>
        </p:nvSpPr>
        <p:spPr>
          <a:xfrm>
            <a:off x="461176" y="1216549"/>
            <a:ext cx="10806381" cy="5359179"/>
          </a:xfrm>
        </p:spPr>
        <p:txBody>
          <a:bodyPr>
            <a:normAutofit fontScale="85000" lnSpcReduction="20000"/>
          </a:bodyPr>
          <a:lstStyle/>
          <a:p>
            <a:pPr marL="0" indent="0" algn="l" rtl="0">
              <a:lnSpc>
                <a:spcPct val="107000"/>
              </a:lnSpc>
              <a:spcAft>
                <a:spcPts val="80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ar-YE" sz="2000" dirty="0">
                <a:effectLst/>
                <a:latin typeface="Calibri" panose="020F0502020204030204" pitchFamily="34" charset="0"/>
                <a:ea typeface="Calibri" panose="020F0502020204030204" pitchFamily="34" charset="0"/>
                <a:cs typeface="Arial" panose="020B0604020202020204" pitchFamily="34" charset="0"/>
              </a:rPr>
              <a:t>مشروعنا تحت عنوان دار </a:t>
            </a:r>
            <a:r>
              <a:rPr lang="ar-YE" sz="2000" dirty="0" err="1">
                <a:effectLst/>
                <a:latin typeface="Calibri" panose="020F0502020204030204" pitchFamily="34" charset="0"/>
                <a:ea typeface="Calibri" panose="020F0502020204030204" pitchFamily="34" charset="0"/>
                <a:cs typeface="Arial" panose="020B0604020202020204" pitchFamily="34" charset="0"/>
              </a:rPr>
              <a:t>الحكمه</a:t>
            </a:r>
            <a:r>
              <a:rPr lang="ar-YE" sz="2000" dirty="0">
                <a:effectLst/>
                <a:latin typeface="Calibri" panose="020F0502020204030204" pitchFamily="34" charset="0"/>
                <a:ea typeface="Calibri" panose="020F0502020204030204" pitchFamily="34" charset="0"/>
                <a:cs typeface="Arial" panose="020B0604020202020204" pitchFamily="34" charset="0"/>
              </a:rPr>
              <a:t> </a:t>
            </a:r>
          </a:p>
          <a:p>
            <a:pPr algn="l" rtl="0">
              <a:lnSpc>
                <a:spcPct val="107000"/>
              </a:lnSpc>
              <a:spcAft>
                <a:spcPts val="800"/>
              </a:spcAft>
            </a:pPr>
            <a:r>
              <a:rPr lang="ar-YE" sz="1800" dirty="0">
                <a:effectLst/>
                <a:latin typeface="Calibri" panose="020F0502020204030204" pitchFamily="34" charset="0"/>
                <a:ea typeface="Calibri" panose="020F0502020204030204" pitchFamily="34" charset="0"/>
                <a:cs typeface="Arial" panose="020B0604020202020204" pitchFamily="34" charset="0"/>
              </a:rPr>
              <a:t>يتضمن عدد </a:t>
            </a:r>
            <a:r>
              <a:rPr lang="ar-YE" sz="1800" dirty="0" err="1">
                <a:effectLst/>
                <a:latin typeface="Calibri" panose="020F0502020204030204" pitchFamily="34" charset="0"/>
                <a:ea typeface="Calibri" panose="020F0502020204030204" pitchFamily="34" charset="0"/>
                <a:cs typeface="Arial" panose="020B0604020202020204" pitchFamily="34" charset="0"/>
              </a:rPr>
              <a:t>الكلاسات</a:t>
            </a:r>
            <a:r>
              <a:rPr lang="ar-YE" sz="1800" dirty="0">
                <a:effectLst/>
                <a:latin typeface="Calibri" panose="020F0502020204030204" pitchFamily="34" charset="0"/>
                <a:ea typeface="Calibri" panose="020F0502020204030204" pitchFamily="34" charset="0"/>
                <a:cs typeface="Arial" panose="020B0604020202020204" pitchFamily="34" charset="0"/>
              </a:rPr>
              <a:t> كل كلاس لديه عمل خاصه , به جميعه تحت فئه معينه وكل منها لديها عدد علاقات من مفاهيم</a:t>
            </a:r>
            <a:r>
              <a:rPr lang="ar-SA" sz="1800" dirty="0">
                <a:effectLst/>
                <a:latin typeface="Calibri" panose="020F0502020204030204" pitchFamily="34" charset="0"/>
                <a:ea typeface="Calibri" panose="020F0502020204030204" pitchFamily="34" charset="0"/>
                <a:cs typeface="Arial" panose="020B0604020202020204" pitchFamily="34" charset="0"/>
              </a:rPr>
              <a:t> </a:t>
            </a:r>
            <a:r>
              <a:rPr lang="ar-SA" sz="1800" dirty="0" err="1">
                <a:effectLst/>
                <a:latin typeface="Calibri" panose="020F0502020204030204" pitchFamily="34" charset="0"/>
                <a:ea typeface="Calibri" panose="020F0502020204030204" pitchFamily="34" charset="0"/>
                <a:cs typeface="Arial" panose="020B0604020202020204" pitchFamily="34" charset="0"/>
              </a:rPr>
              <a:t>البرمجه</a:t>
            </a:r>
            <a:r>
              <a:rPr lang="ar-SA" sz="1800" dirty="0">
                <a:effectLst/>
                <a:latin typeface="Calibri" panose="020F0502020204030204" pitchFamily="34" charset="0"/>
                <a:ea typeface="Calibri" panose="020F0502020204030204" pitchFamily="34" charset="0"/>
                <a:cs typeface="Arial" panose="020B0604020202020204" pitchFamily="34" charset="0"/>
              </a:rPr>
              <a:t> الموجه في </a:t>
            </a:r>
            <a:r>
              <a:rPr lang="ar-SA" sz="1800" dirty="0" err="1">
                <a:effectLst/>
                <a:latin typeface="Calibri" panose="020F0502020204030204" pitchFamily="34" charset="0"/>
                <a:ea typeface="Calibri" panose="020F0502020204030204" pitchFamily="34" charset="0"/>
                <a:cs typeface="Arial" panose="020B0604020202020204" pitchFamily="34" charset="0"/>
              </a:rPr>
              <a:t>الكائانات</a:t>
            </a:r>
            <a:r>
              <a:rPr lang="ar-SA" sz="1800" dirty="0">
                <a:effectLst/>
                <a:latin typeface="Calibri" panose="020F0502020204030204" pitchFamily="34" charset="0"/>
                <a:ea typeface="Calibri" panose="020F0502020204030204" pitchFamily="34" charset="0"/>
                <a:cs typeface="Arial" panose="020B0604020202020204" pitchFamily="34" charset="0"/>
              </a:rPr>
              <a:t> ولديه عدد دوال كل داله له عمل تقوم به حسب الحاجه له ويتضمن المشروع الوجهات </a:t>
            </a:r>
            <a:r>
              <a:rPr lang="ar-SA" sz="1800" dirty="0" err="1">
                <a:effectLst/>
                <a:latin typeface="Calibri" panose="020F0502020204030204" pitchFamily="34" charset="0"/>
                <a:ea typeface="Calibri" panose="020F0502020204030204" pitchFamily="34" charset="0"/>
                <a:cs typeface="Arial" panose="020B0604020202020204" pitchFamily="34" charset="0"/>
              </a:rPr>
              <a:t>المناسبه</a:t>
            </a:r>
            <a:r>
              <a:rPr lang="ar-SA" sz="1800" dirty="0">
                <a:effectLst/>
                <a:latin typeface="Calibri" panose="020F0502020204030204" pitchFamily="34" charset="0"/>
                <a:ea typeface="Calibri" panose="020F0502020204030204" pitchFamily="34" charset="0"/>
                <a:cs typeface="Arial" panose="020B0604020202020204" pitchFamily="34" charset="0"/>
              </a:rPr>
              <a:t> لعمل البرنامج المتوافق مع لغة الجافا ونشير بذكر وجود الملفات التي تقوم بتخزين البيانات المشروع </a:t>
            </a:r>
            <a:r>
              <a:rPr lang="ar-SA" sz="1800" dirty="0" err="1">
                <a:effectLst/>
                <a:latin typeface="Calibri" panose="020F0502020204030204" pitchFamily="34" charset="0"/>
                <a:ea typeface="Calibri" panose="020F0502020204030204" pitchFamily="34" charset="0"/>
                <a:cs typeface="Arial" panose="020B0604020202020204" pitchFamily="34" charset="0"/>
              </a:rPr>
              <a:t>وكذالك</a:t>
            </a:r>
            <a:r>
              <a:rPr lang="ar-SA" sz="1800" dirty="0">
                <a:effectLst/>
                <a:latin typeface="Calibri" panose="020F0502020204030204" pitchFamily="34" charset="0"/>
                <a:ea typeface="Calibri" panose="020F0502020204030204" pitchFamily="34" charset="0"/>
                <a:cs typeface="Arial" panose="020B0604020202020204" pitchFamily="34" charset="0"/>
              </a:rPr>
              <a:t> </a:t>
            </a:r>
            <a:r>
              <a:rPr lang="ar-SA" sz="1800" dirty="0" err="1">
                <a:effectLst/>
                <a:latin typeface="Calibri" panose="020F0502020204030204" pitchFamily="34" charset="0"/>
                <a:ea typeface="Calibri" panose="020F0502020204030204" pitchFamily="34" charset="0"/>
                <a:cs typeface="Arial" panose="020B0604020202020204" pitchFamily="34" charset="0"/>
              </a:rPr>
              <a:t>القرائه</a:t>
            </a:r>
            <a:r>
              <a:rPr lang="ar-SA" sz="1800" dirty="0">
                <a:effectLst/>
                <a:latin typeface="Calibri" panose="020F0502020204030204" pitchFamily="34" charset="0"/>
                <a:ea typeface="Calibri" panose="020F0502020204030204" pitchFamily="34" charset="0"/>
                <a:cs typeface="Arial" panose="020B0604020202020204" pitchFamily="34" charset="0"/>
              </a:rPr>
              <a:t> </a:t>
            </a:r>
            <a:r>
              <a:rPr lang="ar-SA" sz="1800" dirty="0" err="1">
                <a:effectLst/>
                <a:latin typeface="Calibri" panose="020F0502020204030204" pitchFamily="34" charset="0"/>
                <a:ea typeface="Calibri" panose="020F0502020204030204" pitchFamily="34" charset="0"/>
                <a:cs typeface="Arial" panose="020B0604020202020204" pitchFamily="34" charset="0"/>
              </a:rPr>
              <a:t>والكتابه</a:t>
            </a:r>
            <a:r>
              <a:rPr lang="ar-SA" sz="1800" dirty="0">
                <a:effectLst/>
                <a:latin typeface="Calibri" panose="020F0502020204030204" pitchFamily="34" charset="0"/>
                <a:ea typeface="Calibri" panose="020F0502020204030204" pitchFamily="34" charset="0"/>
                <a:cs typeface="Arial" panose="020B0604020202020204" pitchFamily="34" charset="0"/>
              </a:rPr>
              <a:t> للبيانات </a:t>
            </a:r>
            <a:r>
              <a:rPr lang="ar-SA" sz="1800" dirty="0" err="1">
                <a:effectLst/>
                <a:latin typeface="Calibri" panose="020F0502020204030204" pitchFamily="34" charset="0"/>
                <a:ea typeface="Calibri" panose="020F0502020204030204" pitchFamily="34" charset="0"/>
                <a:cs typeface="Arial" panose="020B0604020202020204" pitchFamily="34" charset="0"/>
              </a:rPr>
              <a:t>الخاصه</a:t>
            </a:r>
            <a:r>
              <a:rPr lang="ar-SA" sz="1800" dirty="0">
                <a:effectLst/>
                <a:latin typeface="Calibri" panose="020F0502020204030204" pitchFamily="34" charset="0"/>
                <a:ea typeface="Calibri" panose="020F0502020204030204" pitchFamily="34" charset="0"/>
                <a:cs typeface="Arial" panose="020B0604020202020204" pitchFamily="34" charset="0"/>
              </a:rPr>
              <a:t> في مشروع دار </a:t>
            </a:r>
            <a:r>
              <a:rPr lang="ar-SA" sz="1800" dirty="0" err="1">
                <a:effectLst/>
                <a:latin typeface="Calibri" panose="020F0502020204030204" pitchFamily="34" charset="0"/>
                <a:ea typeface="Calibri" panose="020F0502020204030204" pitchFamily="34" charset="0"/>
                <a:cs typeface="Arial" panose="020B0604020202020204" pitchFamily="34" charset="0"/>
              </a:rPr>
              <a:t>الحكمه</a:t>
            </a:r>
            <a:r>
              <a:rPr lang="ar-SA" sz="1800" dirty="0">
                <a:effectLst/>
                <a:latin typeface="Calibri" panose="020F0502020204030204" pitchFamily="34" charset="0"/>
                <a:ea typeface="Calibri" panose="020F0502020204030204" pitchFamily="34" charset="0"/>
                <a:cs typeface="Arial" panose="020B0604020202020204" pitchFamily="34" charset="0"/>
              </a:rPr>
              <a:t> سنقوم بشرح كل اعمال ودوال وملفات البرنامج مفصل على حسب </a:t>
            </a:r>
            <a:r>
              <a:rPr lang="ar-SA" sz="1800" dirty="0" err="1">
                <a:effectLst/>
                <a:latin typeface="Calibri" panose="020F0502020204030204" pitchFamily="34" charset="0"/>
                <a:ea typeface="Calibri" panose="020F0502020204030204" pitchFamily="34" charset="0"/>
                <a:cs typeface="Arial" panose="020B0604020202020204" pitchFamily="34" charset="0"/>
              </a:rPr>
              <a:t>الغة</a:t>
            </a:r>
            <a:r>
              <a:rPr lang="ar-SA" sz="1800" dirty="0">
                <a:effectLst/>
                <a:latin typeface="Calibri" panose="020F0502020204030204" pitchFamily="34" charset="0"/>
                <a:ea typeface="Calibri" panose="020F0502020204030204" pitchFamily="34" charset="0"/>
                <a:cs typeface="Arial" panose="020B0604020202020204" pitchFamily="34" charset="0"/>
              </a:rPr>
              <a:t> </a:t>
            </a:r>
            <a:r>
              <a:rPr lang="ar-SA" sz="1800" dirty="0" err="1">
                <a:effectLst/>
                <a:latin typeface="Calibri" panose="020F0502020204030204" pitchFamily="34" charset="0"/>
                <a:ea typeface="Calibri" panose="020F0502020204030204" pitchFamily="34" charset="0"/>
                <a:cs typeface="Arial" panose="020B0604020202020204" pitchFamily="34" charset="0"/>
              </a:rPr>
              <a:t>المستخدمه</a:t>
            </a:r>
            <a:r>
              <a:rPr lang="ar-SA" sz="1800" dirty="0">
                <a:effectLst/>
                <a:latin typeface="Calibri" panose="020F0502020204030204" pitchFamily="34" charset="0"/>
                <a:ea typeface="Calibri" panose="020F0502020204030204" pitchFamily="34" charset="0"/>
                <a:cs typeface="Arial" panose="020B0604020202020204" pitchFamily="34" charset="0"/>
              </a:rPr>
              <a:t> </a:t>
            </a:r>
            <a:r>
              <a:rPr lang="ar-SA" sz="1800" dirty="0" err="1">
                <a:effectLst/>
                <a:latin typeface="Calibri" panose="020F0502020204030204" pitchFamily="34" charset="0"/>
                <a:ea typeface="Calibri" panose="020F0502020204030204" pitchFamily="34" charset="0"/>
                <a:cs typeface="Arial" panose="020B0604020202020204" pitchFamily="34" charset="0"/>
              </a:rPr>
              <a:t>ءفي</a:t>
            </a:r>
            <a:r>
              <a:rPr lang="ar-SA" sz="1800" dirty="0">
                <a:effectLst/>
                <a:latin typeface="Calibri" panose="020F0502020204030204" pitchFamily="34" charset="0"/>
                <a:ea typeface="Calibri" panose="020F0502020204030204" pitchFamily="34" charset="0"/>
                <a:cs typeface="Arial" panose="020B0604020202020204" pitchFamily="34" charset="0"/>
              </a:rPr>
              <a:t> هذا العمل الجاد </a:t>
            </a:r>
            <a:r>
              <a:rPr lang="ar-SA" sz="1800" dirty="0" err="1">
                <a:effectLst/>
                <a:latin typeface="Calibri" panose="020F0502020204030204" pitchFamily="34" charset="0"/>
                <a:ea typeface="Calibri" panose="020F0502020204030204" pitchFamily="34" charset="0"/>
                <a:cs typeface="Arial" panose="020B0604020202020204" pitchFamily="34" charset="0"/>
              </a:rPr>
              <a:t>لاصال</a:t>
            </a:r>
            <a:r>
              <a:rPr lang="ar-SA" sz="1800" dirty="0">
                <a:effectLst/>
                <a:latin typeface="Calibri" panose="020F0502020204030204" pitchFamily="34" charset="0"/>
                <a:ea typeface="Calibri" panose="020F0502020204030204" pitchFamily="34" charset="0"/>
                <a:cs typeface="Arial" panose="020B0604020202020204" pitchFamily="34" charset="0"/>
              </a:rPr>
              <a:t> </a:t>
            </a:r>
            <a:r>
              <a:rPr lang="ar-SA" sz="1800" dirty="0" err="1">
                <a:effectLst/>
                <a:latin typeface="Calibri" panose="020F0502020204030204" pitchFamily="34" charset="0"/>
                <a:ea typeface="Calibri" panose="020F0502020204030204" pitchFamily="34" charset="0"/>
                <a:cs typeface="Arial" panose="020B0604020202020204" pitchFamily="34" charset="0"/>
              </a:rPr>
              <a:t>الفكره</a:t>
            </a:r>
            <a:r>
              <a:rPr lang="ar-SA" sz="1800" dirty="0">
                <a:effectLst/>
                <a:latin typeface="Calibri" panose="020F0502020204030204" pitchFamily="34" charset="0"/>
                <a:ea typeface="Calibri" panose="020F0502020204030204" pitchFamily="34" charset="0"/>
                <a:cs typeface="Arial" panose="020B0604020202020204" pitchFamily="34" charset="0"/>
              </a:rPr>
              <a:t> </a:t>
            </a:r>
            <a:r>
              <a:rPr lang="ar-SA" sz="1800" dirty="0" err="1">
                <a:effectLst/>
                <a:latin typeface="Calibri" panose="020F0502020204030204" pitchFamily="34" charset="0"/>
                <a:ea typeface="Calibri" panose="020F0502020204030204" pitchFamily="34" charset="0"/>
                <a:cs typeface="Arial" panose="020B0604020202020204" pitchFamily="34" charset="0"/>
              </a:rPr>
              <a:t>البرمجيه</a:t>
            </a:r>
            <a:r>
              <a:rPr lang="ar-SA" sz="1800" dirty="0">
                <a:effectLst/>
                <a:latin typeface="Calibri" panose="020F0502020204030204" pitchFamily="34" charset="0"/>
                <a:ea typeface="Calibri" panose="020F0502020204030204" pitchFamily="34" charset="0"/>
                <a:cs typeface="Arial" panose="020B0604020202020204" pitchFamily="34" charset="0"/>
              </a:rPr>
              <a:t> بصوره أوضح واكثر سهول ولا ننسى ان نشير الا كل البصمات </a:t>
            </a:r>
            <a:r>
              <a:rPr lang="ar-SA" sz="1800" dirty="0" err="1">
                <a:effectLst/>
                <a:latin typeface="Calibri" panose="020F0502020204030204" pitchFamily="34" charset="0"/>
                <a:ea typeface="Calibri" panose="020F0502020204030204" pitchFamily="34" charset="0"/>
                <a:cs typeface="Arial" panose="020B0604020202020204" pitchFamily="34" charset="0"/>
              </a:rPr>
              <a:t>العامله</a:t>
            </a:r>
            <a:r>
              <a:rPr lang="ar-SA" sz="1800" dirty="0">
                <a:effectLst/>
                <a:latin typeface="Calibri" panose="020F0502020204030204" pitchFamily="34" charset="0"/>
                <a:ea typeface="Calibri" panose="020F0502020204030204" pitchFamily="34" charset="0"/>
                <a:cs typeface="Arial" panose="020B0604020202020204" pitchFamily="34" charset="0"/>
              </a:rPr>
              <a:t> في هذا العمل لكي تكون فكرتنا توصل الى من كان في عالم </a:t>
            </a:r>
            <a:r>
              <a:rPr lang="ar-SA" sz="1800" dirty="0" err="1">
                <a:effectLst/>
                <a:latin typeface="Calibri" panose="020F0502020204030204" pitchFamily="34" charset="0"/>
                <a:ea typeface="Calibri" panose="020F0502020204030204" pitchFamily="34" charset="0"/>
                <a:cs typeface="Arial" panose="020B0604020202020204" pitchFamily="34" charset="0"/>
              </a:rPr>
              <a:t>البرمجه</a:t>
            </a:r>
            <a:r>
              <a:rPr lang="ar-SA" sz="1800" dirty="0">
                <a:effectLst/>
                <a:latin typeface="Calibri" panose="020F0502020204030204" pitchFamily="34" charset="0"/>
                <a:ea typeface="Calibri" panose="020F0502020204030204" pitchFamily="34" charset="0"/>
                <a:cs typeface="Arial" panose="020B0604020202020204" pitchFamily="34" charset="0"/>
              </a:rPr>
              <a:t> ام لم يكن فل التكنلوجيا هي شريان الوصول لمستقبل ونحن كمبرمجين مطالبين في تحسين </a:t>
            </a:r>
            <a:r>
              <a:rPr lang="ar-SA" sz="1800" dirty="0" err="1">
                <a:effectLst/>
                <a:latin typeface="Calibri" panose="020F0502020204030204" pitchFamily="34" charset="0"/>
                <a:ea typeface="Calibri" panose="020F0502020204030204" pitchFamily="34" charset="0"/>
                <a:cs typeface="Arial" panose="020B0604020202020204" pitchFamily="34" charset="0"/>
              </a:rPr>
              <a:t>سلامت</a:t>
            </a:r>
            <a:r>
              <a:rPr lang="ar-SA" sz="1800" dirty="0">
                <a:effectLst/>
                <a:latin typeface="Calibri" panose="020F0502020204030204" pitchFamily="34" charset="0"/>
                <a:ea typeface="Calibri" panose="020F0502020204030204" pitchFamily="34" charset="0"/>
                <a:cs typeface="Arial" panose="020B0604020202020204" pitchFamily="34" charset="0"/>
              </a:rPr>
              <a:t> الكود لكي نبني العمل بطريقه ناجح وبتالي سنقوم بجرا وسرد كل المعلومات الازمه لمشروعنا البرمجي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r>
              <a:rPr lang="ar-YE" sz="1800" dirty="0" err="1">
                <a:effectLst/>
                <a:latin typeface="Calibri" panose="020F0502020204030204" pitchFamily="34" charset="0"/>
                <a:ea typeface="Calibri" panose="020F0502020204030204" pitchFamily="34" charset="0"/>
                <a:cs typeface="Arial" panose="020B0604020202020204" pitchFamily="34" charset="0"/>
              </a:rPr>
              <a:t>الكلاسات</a:t>
            </a:r>
            <a:r>
              <a:rPr lang="ar-YE" sz="1800" dirty="0">
                <a:effectLst/>
                <a:latin typeface="Calibri" panose="020F0502020204030204" pitchFamily="34" charset="0"/>
                <a:ea typeface="Calibri" panose="020F0502020204030204" pitchFamily="34" charset="0"/>
                <a:cs typeface="Arial" panose="020B0604020202020204" pitchFamily="34" charset="0"/>
              </a:rPr>
              <a:t> </a:t>
            </a:r>
            <a:r>
              <a:rPr lang="ar-YE" sz="1800" dirty="0" err="1">
                <a:effectLst/>
                <a:latin typeface="Calibri" panose="020F0502020204030204" pitchFamily="34" charset="0"/>
                <a:ea typeface="Calibri" panose="020F0502020204030204" pitchFamily="34" charset="0"/>
                <a:cs typeface="Arial" panose="020B0604020202020204" pitchFamily="34" charset="0"/>
              </a:rPr>
              <a:t>المستخدمه</a:t>
            </a:r>
            <a:r>
              <a:rPr lang="ar-YE" sz="1800" dirty="0">
                <a:effectLst/>
                <a:latin typeface="Calibri" panose="020F0502020204030204" pitchFamily="34" charset="0"/>
                <a:ea typeface="Calibri" panose="020F0502020204030204" pitchFamily="34" charset="0"/>
                <a:cs typeface="Arial" panose="020B0604020202020204" pitchFamily="34" charset="0"/>
              </a:rPr>
              <a:t> في المشروع </a:t>
            </a:r>
          </a:p>
          <a:p>
            <a:pPr marL="0" indent="0">
              <a:buNone/>
            </a:pPr>
            <a:endParaRPr lang="ar-YE"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rtl="0">
              <a:lnSpc>
                <a:spcPct val="107000"/>
              </a:lnSpc>
              <a:spcAft>
                <a:spcPts val="800"/>
              </a:spcAft>
              <a:buSzPts val="1100"/>
              <a:buFont typeface="+mj-lt"/>
              <a:buAutoNum type="alphaLcPeriod"/>
            </a:pPr>
            <a:r>
              <a:rPr lang="en-US" dirty="0">
                <a:effectLst/>
                <a:latin typeface="Calibri" panose="020F0502020204030204" pitchFamily="34" charset="0"/>
                <a:ea typeface="Calibri" panose="020F0502020204030204" pitchFamily="34" charset="0"/>
                <a:cs typeface="Arial" panose="020B0604020202020204" pitchFamily="34" charset="0"/>
              </a:rPr>
              <a:t>Users</a:t>
            </a:r>
          </a:p>
          <a:p>
            <a:pPr marL="342900" lvl="0" indent="-342900" algn="l" rtl="0">
              <a:lnSpc>
                <a:spcPct val="107000"/>
              </a:lnSpc>
              <a:spcAft>
                <a:spcPts val="800"/>
              </a:spcAft>
              <a:buSzPts val="1100"/>
              <a:buFont typeface="+mj-lt"/>
              <a:buAutoNum type="alphaLcPeriod"/>
            </a:pPr>
            <a:r>
              <a:rPr lang="en-US" sz="2000" dirty="0">
                <a:effectLst/>
                <a:latin typeface="Calibri" panose="020F0502020204030204" pitchFamily="34" charset="0"/>
                <a:ea typeface="Calibri" panose="020F0502020204030204" pitchFamily="34" charset="0"/>
                <a:cs typeface="Arial" panose="020B0604020202020204" pitchFamily="34" charset="0"/>
              </a:rPr>
              <a:t>Employee</a:t>
            </a:r>
          </a:p>
          <a:p>
            <a:pPr marL="342900" lvl="0" indent="-342900" algn="l" rtl="0">
              <a:lnSpc>
                <a:spcPct val="107000"/>
              </a:lnSpc>
              <a:spcAft>
                <a:spcPts val="800"/>
              </a:spcAft>
              <a:buSzPts val="1100"/>
              <a:buFont typeface="+mj-lt"/>
              <a:buAutoNum type="alphaLcPeriod"/>
            </a:pPr>
            <a:r>
              <a:rPr lang="en-US" sz="2000" dirty="0">
                <a:effectLst/>
                <a:latin typeface="Calibri" panose="020F0502020204030204" pitchFamily="34" charset="0"/>
                <a:ea typeface="Calibri" panose="020F0502020204030204" pitchFamily="34" charset="0"/>
                <a:cs typeface="Arial" panose="020B0604020202020204" pitchFamily="34" charset="0"/>
              </a:rPr>
              <a:t>Customer</a:t>
            </a:r>
          </a:p>
          <a:p>
            <a:pPr marL="342900" lvl="0" indent="-342900" algn="l" rtl="0">
              <a:lnSpc>
                <a:spcPct val="107000"/>
              </a:lnSpc>
              <a:spcAft>
                <a:spcPts val="800"/>
              </a:spcAft>
              <a:buSzPts val="1100"/>
              <a:buFont typeface="+mj-lt"/>
              <a:buAutoNum type="alphaLcPeriod"/>
            </a:pPr>
            <a:r>
              <a:rPr lang="en-US" sz="2000" dirty="0">
                <a:effectLst/>
                <a:latin typeface="Calibri" panose="020F0502020204030204" pitchFamily="34" charset="0"/>
                <a:ea typeface="Calibri" panose="020F0502020204030204" pitchFamily="34" charset="0"/>
                <a:cs typeface="Arial" panose="020B0604020202020204" pitchFamily="34" charset="0"/>
              </a:rPr>
              <a:t>Product</a:t>
            </a:r>
          </a:p>
          <a:p>
            <a:pPr marL="342900" indent="-342900" algn="l" rtl="0">
              <a:lnSpc>
                <a:spcPct val="107000"/>
              </a:lnSpc>
              <a:spcAft>
                <a:spcPts val="800"/>
              </a:spcAft>
              <a:buSzPts val="1100"/>
              <a:buFont typeface="+mj-lt"/>
              <a:buAutoNum type="alphaLcPeriod"/>
            </a:pPr>
            <a:r>
              <a:rPr lang="en-US" sz="1800" dirty="0">
                <a:effectLst/>
                <a:latin typeface="Calibri" panose="020F0502020204030204" pitchFamily="34" charset="0"/>
                <a:ea typeface="Calibri" panose="020F0502020204030204" pitchFamily="34" charset="0"/>
                <a:cs typeface="Arial" panose="020B0604020202020204" pitchFamily="34" charset="0"/>
              </a:rPr>
              <a:t>Store</a:t>
            </a:r>
          </a:p>
          <a:p>
            <a:pPr marL="342900" lvl="0" indent="-342900" algn="l" rtl="0">
              <a:lnSpc>
                <a:spcPct val="107000"/>
              </a:lnSpc>
              <a:spcAft>
                <a:spcPts val="800"/>
              </a:spcAft>
              <a:buSzPts val="1100"/>
              <a:buFont typeface="+mj-lt"/>
              <a:buAutoNum type="alphaLcPeriod"/>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ar-YE" dirty="0"/>
          </a:p>
        </p:txBody>
      </p:sp>
    </p:spTree>
    <p:extLst>
      <p:ext uri="{BB962C8B-B14F-4D97-AF65-F5344CB8AC3E}">
        <p14:creationId xmlns:p14="http://schemas.microsoft.com/office/powerpoint/2010/main" val="3814009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E13E7679-DC57-4132-B03D-0EDED59247DF}"/>
              </a:ext>
            </a:extLst>
          </p:cNvPr>
          <p:cNvSpPr>
            <a:spLocks noGrp="1"/>
          </p:cNvSpPr>
          <p:nvPr>
            <p:ph type="title"/>
          </p:nvPr>
        </p:nvSpPr>
        <p:spPr/>
        <p:txBody>
          <a:bodyPr/>
          <a:lstStyle/>
          <a:p>
            <a:r>
              <a:rPr lang="ar-YE" dirty="0"/>
              <a:t>كلاس </a:t>
            </a:r>
            <a:r>
              <a:rPr lang="en-US" dirty="0">
                <a:effectLst/>
                <a:latin typeface="Calibri" panose="020F0502020204030204" pitchFamily="34" charset="0"/>
                <a:ea typeface="Calibri" panose="020F0502020204030204" pitchFamily="34" charset="0"/>
                <a:cs typeface="Arial" panose="020B0604020202020204" pitchFamily="34" charset="0"/>
              </a:rPr>
              <a:t>Users</a:t>
            </a:r>
            <a:br>
              <a:rPr lang="en-US" dirty="0">
                <a:effectLst/>
                <a:latin typeface="Calibri" panose="020F0502020204030204" pitchFamily="34" charset="0"/>
                <a:ea typeface="Calibri" panose="020F0502020204030204" pitchFamily="34" charset="0"/>
                <a:cs typeface="Arial" panose="020B0604020202020204" pitchFamily="34" charset="0"/>
              </a:rPr>
            </a:br>
            <a:r>
              <a:rPr lang="ar-YE" dirty="0"/>
              <a:t> </a:t>
            </a:r>
          </a:p>
        </p:txBody>
      </p:sp>
      <p:sp>
        <p:nvSpPr>
          <p:cNvPr id="3" name="عنصر نائب للمحتوى 2">
            <a:extLst>
              <a:ext uri="{FF2B5EF4-FFF2-40B4-BE49-F238E27FC236}">
                <a16:creationId xmlns:a16="http://schemas.microsoft.com/office/drawing/2014/main" id="{CCA1F7ED-9B6D-4C5C-9AB5-22BF4CA0CFA4}"/>
              </a:ext>
            </a:extLst>
          </p:cNvPr>
          <p:cNvSpPr>
            <a:spLocks noGrp="1"/>
          </p:cNvSpPr>
          <p:nvPr>
            <p:ph idx="1"/>
          </p:nvPr>
        </p:nvSpPr>
        <p:spPr>
          <a:xfrm>
            <a:off x="913795" y="1386840"/>
            <a:ext cx="10353762" cy="5128260"/>
          </a:xfrm>
        </p:spPr>
        <p:txBody>
          <a:bodyPr/>
          <a:lstStyle/>
          <a:p>
            <a:endParaRPr lang="ar-YE" dirty="0"/>
          </a:p>
          <a:p>
            <a:r>
              <a:rPr lang="ar-YE" dirty="0"/>
              <a:t>كلاس </a:t>
            </a:r>
            <a:r>
              <a:rPr lang="en-US" dirty="0">
                <a:effectLst/>
                <a:latin typeface="Calibri" panose="020F0502020204030204" pitchFamily="34" charset="0"/>
                <a:ea typeface="Calibri" panose="020F0502020204030204" pitchFamily="34" charset="0"/>
                <a:cs typeface="Arial" panose="020B0604020202020204" pitchFamily="34" charset="0"/>
              </a:rPr>
              <a:t>Users</a:t>
            </a:r>
            <a:r>
              <a:rPr lang="ar-YE" dirty="0">
                <a:effectLst/>
                <a:latin typeface="Calibri" panose="020F0502020204030204" pitchFamily="34" charset="0"/>
                <a:ea typeface="Calibri" panose="020F0502020204030204" pitchFamily="34" charset="0"/>
                <a:cs typeface="Arial" panose="020B0604020202020204" pitchFamily="34" charset="0"/>
              </a:rPr>
              <a:t> : هو كلاس الام الذي يتم عمل وراثه منه لا كلاس العميل وكلاس الموظف </a:t>
            </a:r>
          </a:p>
          <a:p>
            <a:r>
              <a:rPr lang="ar-YE" dirty="0">
                <a:effectLst/>
                <a:latin typeface="Calibri" panose="020F0502020204030204" pitchFamily="34" charset="0"/>
                <a:cs typeface="Arial" panose="020B0604020202020204" pitchFamily="34" charset="0"/>
              </a:rPr>
              <a:t>لديها صفات خاصه به ولديها </a:t>
            </a:r>
            <a:r>
              <a:rPr lang="en-US" dirty="0">
                <a:effectLst/>
                <a:latin typeface="Calibri" panose="020F0502020204030204" pitchFamily="34" charset="0"/>
                <a:cs typeface="Arial" panose="020B0604020202020204" pitchFamily="34" charset="0"/>
              </a:rPr>
              <a:t>id</a:t>
            </a:r>
            <a:r>
              <a:rPr lang="ar-SA" dirty="0">
                <a:effectLst/>
                <a:latin typeface="Calibri" panose="020F0502020204030204" pitchFamily="34" charset="0"/>
                <a:cs typeface="Arial" panose="020B0604020202020204" pitchFamily="34" charset="0"/>
              </a:rPr>
              <a:t> خاص بها ولديها دوال خاصه به تنشى </a:t>
            </a:r>
            <a:r>
              <a:rPr lang="en-US" dirty="0">
                <a:effectLst/>
                <a:latin typeface="Calibri" panose="020F0502020204030204" pitchFamily="34" charset="0"/>
                <a:cs typeface="Arial" panose="020B0604020202020204" pitchFamily="34" charset="0"/>
              </a:rPr>
              <a:t>  </a:t>
            </a:r>
          </a:p>
          <a:p>
            <a:r>
              <a:rPr lang="en-US" dirty="0">
                <a:effectLst/>
                <a:latin typeface="Calibri" panose="020F0502020204030204" pitchFamily="34" charset="0"/>
                <a:cs typeface="Arial" panose="020B0604020202020204" pitchFamily="34" charset="0"/>
              </a:rPr>
              <a:t>   </a:t>
            </a:r>
            <a:r>
              <a:rPr lang="en-US" dirty="0" err="1">
                <a:effectLst/>
                <a:latin typeface="Calibri" panose="020F0502020204030204" pitchFamily="34" charset="0"/>
                <a:cs typeface="Arial" panose="020B0604020202020204" pitchFamily="34" charset="0"/>
              </a:rPr>
              <a:t>objct</a:t>
            </a:r>
            <a:r>
              <a:rPr lang="ar-SA" dirty="0">
                <a:effectLst/>
                <a:latin typeface="Calibri" panose="020F0502020204030204" pitchFamily="34" charset="0"/>
                <a:cs typeface="Arial" panose="020B0604020202020204" pitchFamily="34" charset="0"/>
              </a:rPr>
              <a:t>لديها </a:t>
            </a:r>
            <a:r>
              <a:rPr lang="ar-SA" dirty="0" err="1">
                <a:effectLst/>
                <a:latin typeface="Calibri" panose="020F0502020204030204" pitchFamily="34" charset="0"/>
                <a:cs typeface="Arial" panose="020B0604020202020204" pitchFamily="34" charset="0"/>
              </a:rPr>
              <a:t>كونستراك</a:t>
            </a:r>
            <a:r>
              <a:rPr lang="ar-SA" dirty="0">
                <a:effectLst/>
                <a:latin typeface="Calibri" panose="020F0502020204030204" pitchFamily="34" charset="0"/>
                <a:cs typeface="Arial" panose="020B0604020202020204" pitchFamily="34" charset="0"/>
              </a:rPr>
              <a:t> فارغ </a:t>
            </a:r>
            <a:r>
              <a:rPr lang="ar-SA" dirty="0" err="1">
                <a:effectLst/>
                <a:latin typeface="Calibri" panose="020F0502020204030204" pitchFamily="34" charset="0"/>
                <a:cs typeface="Arial" panose="020B0604020202020204" pitchFamily="34" charset="0"/>
              </a:rPr>
              <a:t>وكنستراك</a:t>
            </a:r>
            <a:r>
              <a:rPr lang="ar-SA" dirty="0">
                <a:effectLst/>
                <a:latin typeface="Calibri" panose="020F0502020204030204" pitchFamily="34" charset="0"/>
                <a:cs typeface="Arial" panose="020B0604020202020204" pitchFamily="34" charset="0"/>
              </a:rPr>
              <a:t> تأخذ الاسم  ولديها دوال </a:t>
            </a:r>
            <a:r>
              <a:rPr lang="en-US" dirty="0" err="1">
                <a:effectLst/>
                <a:latin typeface="Calibri" panose="020F0502020204030204" pitchFamily="34" charset="0"/>
                <a:cs typeface="Arial" panose="020B0604020202020204" pitchFamily="34" charset="0"/>
              </a:rPr>
              <a:t>get,set</a:t>
            </a:r>
            <a:r>
              <a:rPr lang="ar-SA" dirty="0">
                <a:effectLst/>
                <a:latin typeface="Calibri" panose="020F0502020204030204" pitchFamily="34" charset="0"/>
                <a:cs typeface="Arial" panose="020B0604020202020204" pitchFamily="34" charset="0"/>
              </a:rPr>
              <a:t> </a:t>
            </a:r>
            <a:endParaRPr lang="ar-YE" dirty="0"/>
          </a:p>
        </p:txBody>
      </p:sp>
    </p:spTree>
    <p:extLst>
      <p:ext uri="{BB962C8B-B14F-4D97-AF65-F5344CB8AC3E}">
        <p14:creationId xmlns:p14="http://schemas.microsoft.com/office/powerpoint/2010/main" val="206763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72524F5-0D4E-4A49-87BE-2EADFADFFD9C}"/>
              </a:ext>
            </a:extLst>
          </p:cNvPr>
          <p:cNvSpPr>
            <a:spLocks noGrp="1"/>
          </p:cNvSpPr>
          <p:nvPr>
            <p:ph type="title"/>
          </p:nvPr>
        </p:nvSpPr>
        <p:spPr>
          <a:xfrm>
            <a:off x="3719593" y="302217"/>
            <a:ext cx="4370522" cy="929898"/>
          </a:xfrm>
        </p:spPr>
        <p:txBody>
          <a:bodyPr>
            <a:normAutofit fontScale="90000"/>
          </a:bodyPr>
          <a:lstStyle/>
          <a:p>
            <a:r>
              <a:rPr lang="ar-SA" dirty="0">
                <a:solidFill>
                  <a:schemeClr val="bg1"/>
                </a:solidFill>
              </a:rPr>
              <a:t>كلاس</a:t>
            </a:r>
            <a:r>
              <a:rPr lang="ar-SA" dirty="0"/>
              <a:t> </a:t>
            </a:r>
            <a:r>
              <a:rPr lang="en-US" sz="3600" dirty="0">
                <a:solidFill>
                  <a:schemeClr val="bg1"/>
                </a:solidFill>
                <a:effectLst/>
                <a:latin typeface="Calibri" panose="020F0502020204030204" pitchFamily="34" charset="0"/>
                <a:ea typeface="Calibri" panose="020F0502020204030204" pitchFamily="34" charset="0"/>
                <a:cs typeface="Arial" panose="020B0604020202020204" pitchFamily="34" charset="0"/>
              </a:rPr>
              <a:t>Customer</a:t>
            </a:r>
            <a:br>
              <a:rPr lang="en-US" sz="3600" dirty="0">
                <a:effectLst/>
                <a:latin typeface="Calibri" panose="020F0502020204030204" pitchFamily="34" charset="0"/>
                <a:ea typeface="Calibri" panose="020F0502020204030204" pitchFamily="34" charset="0"/>
                <a:cs typeface="Arial" panose="020B0604020202020204" pitchFamily="34" charset="0"/>
              </a:rPr>
            </a:br>
            <a:r>
              <a:rPr lang="ar-SA" dirty="0"/>
              <a:t> </a:t>
            </a:r>
            <a:endParaRPr lang="ar-YE" dirty="0"/>
          </a:p>
        </p:txBody>
      </p:sp>
      <p:sp>
        <p:nvSpPr>
          <p:cNvPr id="3" name="عنصر نائب للمحتوى 2">
            <a:extLst>
              <a:ext uri="{FF2B5EF4-FFF2-40B4-BE49-F238E27FC236}">
                <a16:creationId xmlns:a16="http://schemas.microsoft.com/office/drawing/2014/main" id="{D6109C32-D7A5-483B-A678-CE33B874F3B8}"/>
              </a:ext>
            </a:extLst>
          </p:cNvPr>
          <p:cNvSpPr>
            <a:spLocks noGrp="1"/>
          </p:cNvSpPr>
          <p:nvPr>
            <p:ph idx="1"/>
          </p:nvPr>
        </p:nvSpPr>
        <p:spPr>
          <a:xfrm>
            <a:off x="550190" y="1022889"/>
            <a:ext cx="11228522" cy="5780868"/>
          </a:xfrm>
        </p:spPr>
        <p:txBody>
          <a:bodyPr/>
          <a:lstStyle/>
          <a:p>
            <a:r>
              <a:rPr lang="ar-SA" dirty="0"/>
              <a:t>كلاس </a:t>
            </a:r>
            <a:r>
              <a:rPr lang="en-US" dirty="0"/>
              <a:t>: </a:t>
            </a:r>
            <a:r>
              <a:rPr lang="en-US" sz="2000" dirty="0">
                <a:effectLst/>
                <a:latin typeface="Calibri" panose="020F0502020204030204" pitchFamily="34" charset="0"/>
                <a:ea typeface="Calibri" panose="020F0502020204030204" pitchFamily="34" charset="0"/>
                <a:cs typeface="Arial" panose="020B0604020202020204" pitchFamily="34" charset="0"/>
              </a:rPr>
              <a:t>Customer</a:t>
            </a:r>
            <a:r>
              <a:rPr lang="ar-SA" sz="2000" dirty="0">
                <a:effectLst/>
                <a:latin typeface="Calibri" panose="020F0502020204030204" pitchFamily="34" charset="0"/>
                <a:ea typeface="Calibri" panose="020F0502020204030204" pitchFamily="34" charset="0"/>
                <a:cs typeface="Arial" panose="020B0604020202020204" pitchFamily="34" charset="0"/>
              </a:rPr>
              <a:t>هو كلاس العميل لديه وراثه من كلاس الام لديه عدد زيرت لديه صفات تعرفنا انه </a:t>
            </a:r>
            <a:r>
              <a:rPr lang="en-US" sz="2000" dirty="0" err="1">
                <a:effectLst/>
                <a:latin typeface="Calibri" panose="020F0502020204030204" pitchFamily="34" charset="0"/>
                <a:ea typeface="Calibri" panose="020F0502020204030204" pitchFamily="34" charset="0"/>
                <a:cs typeface="Arial" panose="020B0604020202020204" pitchFamily="34" charset="0"/>
              </a:rPr>
              <a:t>special_cust</a:t>
            </a:r>
            <a:r>
              <a:rPr lang="en-US" dirty="0">
                <a:effectLst/>
                <a:latin typeface="Calibri" panose="020F0502020204030204" pitchFamily="34" charset="0"/>
                <a:ea typeface="Calibri" panose="020F0502020204030204" pitchFamily="34" charset="0"/>
                <a:cs typeface="Arial" panose="020B0604020202020204" pitchFamily="34" charset="0"/>
              </a:rPr>
              <a:t>)</a:t>
            </a:r>
            <a:r>
              <a:rPr lang="ar-SA" dirty="0">
                <a:effectLst/>
                <a:latin typeface="Calibri" panose="020F0502020204030204" pitchFamily="34" charset="0"/>
                <a:ea typeface="Calibri" panose="020F0502020204030204" pitchFamily="34" charset="0"/>
                <a:cs typeface="Arial" panose="020B0604020202020204" pitchFamily="34" charset="0"/>
              </a:rPr>
              <a:t>)</a:t>
            </a:r>
          </a:p>
          <a:p>
            <a:r>
              <a:rPr lang="ar-SA" sz="2000" dirty="0">
                <a:effectLst/>
                <a:latin typeface="Calibri" panose="020F0502020204030204" pitchFamily="34" charset="0"/>
                <a:ea typeface="Calibri" panose="020F0502020204030204" pitchFamily="34" charset="0"/>
                <a:cs typeface="Arial" panose="020B0604020202020204" pitchFamily="34" charset="0"/>
              </a:rPr>
              <a:t>ولديه مصفوفه  من نوع </a:t>
            </a:r>
            <a:r>
              <a:rPr lang="en-US" sz="2000" dirty="0">
                <a:effectLst/>
                <a:latin typeface="Calibri" panose="020F0502020204030204" pitchFamily="34" charset="0"/>
                <a:ea typeface="Calibri" panose="020F0502020204030204" pitchFamily="34" charset="0"/>
                <a:cs typeface="Arial" panose="020B0604020202020204" pitchFamily="34" charset="0"/>
              </a:rPr>
              <a:t>(</a:t>
            </a:r>
            <a:r>
              <a:rPr lang="en-US" sz="2000" dirty="0" err="1">
                <a:effectLst/>
                <a:latin typeface="Calibri" panose="020F0502020204030204" pitchFamily="34" charset="0"/>
                <a:ea typeface="Calibri" panose="020F0502020204030204" pitchFamily="34" charset="0"/>
                <a:cs typeface="Arial" panose="020B0604020202020204" pitchFamily="34" charset="0"/>
              </a:rPr>
              <a:t>ArryList</a:t>
            </a:r>
            <a:r>
              <a:rPr lang="en-US" sz="2000" dirty="0">
                <a:effectLst/>
                <a:latin typeface="Calibri" panose="020F0502020204030204" pitchFamily="34" charset="0"/>
                <a:ea typeface="Calibri" panose="020F0502020204030204" pitchFamily="34" charset="0"/>
                <a:cs typeface="Arial" panose="020B0604020202020204" pitchFamily="34" charset="0"/>
              </a:rPr>
              <a:t>)</a:t>
            </a:r>
            <a:r>
              <a:rPr lang="ar-SA" sz="2000" dirty="0">
                <a:effectLst/>
                <a:latin typeface="Calibri" panose="020F0502020204030204" pitchFamily="34" charset="0"/>
                <a:ea typeface="Calibri" panose="020F0502020204030204" pitchFamily="34" charset="0"/>
                <a:cs typeface="Arial" panose="020B0604020202020204" pitchFamily="34" charset="0"/>
              </a:rPr>
              <a:t> لمشتريات تقوم بتخزين المبيعات عند </a:t>
            </a:r>
            <a:r>
              <a:rPr lang="ar-SA" sz="2000" dirty="0" err="1">
                <a:effectLst/>
                <a:latin typeface="Calibri" panose="020F0502020204030204" pitchFamily="34" charset="0"/>
                <a:ea typeface="Calibri" panose="020F0502020204030204" pitchFamily="34" charset="0"/>
                <a:cs typeface="Arial" panose="020B0604020202020204" pitchFamily="34" charset="0"/>
              </a:rPr>
              <a:t>الاشترا</a:t>
            </a:r>
            <a:r>
              <a:rPr lang="ar-SA" sz="2000" dirty="0">
                <a:effectLst/>
                <a:latin typeface="Calibri" panose="020F0502020204030204" pitchFamily="34" charset="0"/>
                <a:ea typeface="Calibri" panose="020F0502020204030204" pitchFamily="34" charset="0"/>
                <a:cs typeface="Arial" panose="020B0604020202020204" pitchFamily="34" charset="0"/>
              </a:rPr>
              <a:t>  لديه دوال تنشى له</a:t>
            </a:r>
            <a:r>
              <a:rPr lang="en-US" sz="2000" dirty="0">
                <a:effectLst/>
                <a:latin typeface="Calibri" panose="020F0502020204030204" pitchFamily="34" charset="0"/>
                <a:ea typeface="Calibri" panose="020F0502020204030204" pitchFamily="34" charset="0"/>
                <a:cs typeface="Arial" panose="020B0604020202020204" pitchFamily="34" charset="0"/>
              </a:rPr>
              <a:t> </a:t>
            </a:r>
            <a:r>
              <a:rPr lang="en-US" sz="2000" dirty="0" err="1">
                <a:effectLst/>
                <a:latin typeface="Calibri" panose="020F0502020204030204" pitchFamily="34" charset="0"/>
                <a:ea typeface="Calibri" panose="020F0502020204030204" pitchFamily="34" charset="0"/>
                <a:cs typeface="Arial" panose="020B0604020202020204" pitchFamily="34" charset="0"/>
              </a:rPr>
              <a:t>objct</a:t>
            </a:r>
            <a:r>
              <a:rPr lang="en-US" sz="2000" dirty="0">
                <a:effectLst/>
                <a:latin typeface="Calibri" panose="020F0502020204030204" pitchFamily="34" charset="0"/>
                <a:ea typeface="Calibri" panose="020F0502020204030204" pitchFamily="34" charset="0"/>
                <a:cs typeface="Arial" panose="020B0604020202020204" pitchFamily="34" charset="0"/>
              </a:rPr>
              <a:t>)</a:t>
            </a:r>
            <a:r>
              <a:rPr lang="ar-YE" sz="2000" dirty="0">
                <a:effectLst/>
                <a:latin typeface="Calibri" panose="020F0502020204030204" pitchFamily="34" charset="0"/>
                <a:ea typeface="Calibri" panose="020F0502020204030204" pitchFamily="34" charset="0"/>
                <a:cs typeface="Arial" panose="020B0604020202020204" pitchFamily="34" charset="0"/>
              </a:rPr>
              <a:t>) وتعطيه الصفات الازمه لا عميل </a:t>
            </a:r>
            <a:r>
              <a:rPr lang="ar-YE" sz="2000" dirty="0" err="1">
                <a:effectLst/>
                <a:latin typeface="Calibri" panose="020F0502020204030204" pitchFamily="34" charset="0"/>
                <a:ea typeface="Calibri" panose="020F0502020204030204" pitchFamily="34" charset="0"/>
                <a:cs typeface="Arial" panose="020B0604020202020204" pitchFamily="34" charset="0"/>
              </a:rPr>
              <a:t>واسنخدم</a:t>
            </a:r>
            <a:r>
              <a:rPr lang="ar-YE" sz="2000" dirty="0">
                <a:effectLst/>
                <a:latin typeface="Calibri" panose="020F0502020204030204" pitchFamily="34" charset="0"/>
                <a:ea typeface="Calibri" panose="020F0502020204030204" pitchFamily="34" charset="0"/>
                <a:cs typeface="Arial" panose="020B0604020202020204" pitchFamily="34" charset="0"/>
              </a:rPr>
              <a:t> في هذا الكلاس كلمت </a:t>
            </a:r>
            <a:r>
              <a:rPr lang="en-US" sz="2000" dirty="0">
                <a:effectLst/>
                <a:latin typeface="Calibri" panose="020F0502020204030204" pitchFamily="34" charset="0"/>
                <a:ea typeface="Calibri" panose="020F0502020204030204" pitchFamily="34" charset="0"/>
                <a:cs typeface="Arial" panose="020B0604020202020204" pitchFamily="34" charset="0"/>
              </a:rPr>
              <a:t>super)</a:t>
            </a:r>
            <a:r>
              <a:rPr lang="ar-YE" sz="2000" dirty="0">
                <a:effectLst/>
                <a:latin typeface="Calibri" panose="020F0502020204030204" pitchFamily="34" charset="0"/>
                <a:ea typeface="Calibri" panose="020F0502020204030204" pitchFamily="34" charset="0"/>
                <a:cs typeface="Arial" panose="020B0604020202020204" pitchFamily="34" charset="0"/>
              </a:rPr>
              <a:t>) بسبب جود وراثه من كلاس الام ونستدعي دوال كلاس الام حسب الحاجه اليها  لديه داله تعرفنا هل هو عميل ام لا وهي هذي </a:t>
            </a:r>
            <a:r>
              <a:rPr lang="ar-YE" sz="2000" dirty="0" err="1">
                <a:effectLst/>
                <a:latin typeface="Calibri" panose="020F0502020204030204" pitchFamily="34" charset="0"/>
                <a:ea typeface="Calibri" panose="020F0502020204030204" pitchFamily="34" charset="0"/>
                <a:cs typeface="Arial" panose="020B0604020202020204" pitchFamily="34" charset="0"/>
              </a:rPr>
              <a:t>الداله</a:t>
            </a:r>
            <a:r>
              <a:rPr lang="ar-YE" sz="2000" dirty="0">
                <a:effectLst/>
                <a:latin typeface="Calibri" panose="020F0502020204030204" pitchFamily="34" charset="0"/>
                <a:ea typeface="Calibri" panose="020F0502020204030204" pitchFamily="34" charset="0"/>
                <a:cs typeface="Arial" panose="020B0604020202020204" pitchFamily="34" charset="0"/>
              </a:rPr>
              <a:t>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r>
              <a:rPr lang="ar-YE" dirty="0"/>
              <a:t>                      </a:t>
            </a:r>
          </a:p>
          <a:p>
            <a:r>
              <a:rPr lang="ar-YE" dirty="0"/>
              <a:t>                                                     ( </a:t>
            </a:r>
            <a:r>
              <a:rPr lang="en-US" dirty="0">
                <a:effectLst/>
                <a:latin typeface="Calibri" panose="020F0502020204030204" pitchFamily="34" charset="0"/>
                <a:ea typeface="Calibri" panose="020F0502020204030204" pitchFamily="34" charset="0"/>
                <a:cs typeface="Arial" panose="020B0604020202020204" pitchFamily="34" charset="0"/>
              </a:rPr>
              <a:t>Public </a:t>
            </a:r>
            <a:r>
              <a:rPr lang="en-US" dirty="0" err="1">
                <a:effectLst/>
                <a:latin typeface="Calibri" panose="020F0502020204030204" pitchFamily="34" charset="0"/>
                <a:ea typeface="Calibri" panose="020F0502020204030204" pitchFamily="34" charset="0"/>
                <a:cs typeface="Arial" panose="020B0604020202020204" pitchFamily="34" charset="0"/>
              </a:rPr>
              <a:t>booleean</a:t>
            </a:r>
            <a:r>
              <a:rPr lang="en-US" dirty="0">
                <a:effectLst/>
                <a:latin typeface="Calibri" panose="020F0502020204030204" pitchFamily="34" charset="0"/>
                <a:ea typeface="Calibri" panose="020F0502020204030204" pitchFamily="34" charset="0"/>
                <a:cs typeface="Arial" panose="020B0604020202020204" pitchFamily="34" charset="0"/>
              </a:rPr>
              <a:t> </a:t>
            </a:r>
            <a:r>
              <a:rPr lang="en-US" dirty="0" err="1">
                <a:effectLst/>
                <a:latin typeface="Calibri" panose="020F0502020204030204" pitchFamily="34" charset="0"/>
                <a:ea typeface="Calibri" panose="020F0502020204030204" pitchFamily="34" charset="0"/>
                <a:cs typeface="Arial" panose="020B0604020202020204" pitchFamily="34" charset="0"/>
              </a:rPr>
              <a:t>isspecal_cust</a:t>
            </a:r>
            <a:r>
              <a:rPr lang="en-US" dirty="0">
                <a:effectLst/>
                <a:latin typeface="Calibri" panose="020F0502020204030204" pitchFamily="34" charset="0"/>
                <a:ea typeface="Calibri" panose="020F0502020204030204" pitchFamily="34" charset="0"/>
                <a:cs typeface="Arial" panose="020B0604020202020204" pitchFamily="34" charset="0"/>
              </a:rPr>
              <a:t>()</a:t>
            </a:r>
            <a:r>
              <a:rPr lang="ar-YE" dirty="0">
                <a:effectLst/>
                <a:latin typeface="Calibri" panose="020F0502020204030204" pitchFamily="34" charset="0"/>
                <a:ea typeface="Calibri" panose="020F0502020204030204" pitchFamily="34" charset="0"/>
                <a:cs typeface="Arial" panose="020B0604020202020204" pitchFamily="34" charset="0"/>
              </a:rPr>
              <a:t> )</a:t>
            </a:r>
          </a:p>
          <a:p>
            <a:r>
              <a:rPr lang="ar-YE" sz="2000" dirty="0">
                <a:effectLst/>
                <a:latin typeface="Calibri" panose="020F0502020204030204" pitchFamily="34" charset="0"/>
                <a:ea typeface="Calibri" panose="020F0502020204030204" pitchFamily="34" charset="0"/>
                <a:cs typeface="Arial" panose="020B0604020202020204" pitchFamily="34" charset="0"/>
              </a:rPr>
              <a:t>ويكون ل</a:t>
            </a:r>
            <a:r>
              <a:rPr lang="ar-YE" dirty="0">
                <a:effectLst/>
                <a:latin typeface="Calibri" panose="020F0502020204030204" pitchFamily="34" charset="0"/>
                <a:ea typeface="Calibri" panose="020F0502020204030204" pitchFamily="34" charset="0"/>
                <a:cs typeface="Arial" panose="020B0604020202020204" pitchFamily="34" charset="0"/>
              </a:rPr>
              <a:t>ه شرط الخاص به وعملنا له </a:t>
            </a:r>
            <a:r>
              <a:rPr lang="en-US" dirty="0">
                <a:effectLst/>
                <a:latin typeface="Calibri" panose="020F0502020204030204" pitchFamily="34" charset="0"/>
                <a:ea typeface="Calibri" panose="020F0502020204030204" pitchFamily="34" charset="0"/>
                <a:cs typeface="Arial" panose="020B0604020202020204" pitchFamily="34" charset="0"/>
              </a:rPr>
              <a:t>total)</a:t>
            </a:r>
            <a:r>
              <a:rPr lang="ar-YE" dirty="0">
                <a:effectLst/>
                <a:latin typeface="Calibri" panose="020F0502020204030204" pitchFamily="34" charset="0"/>
                <a:ea typeface="Calibri" panose="020F0502020204030204" pitchFamily="34" charset="0"/>
                <a:cs typeface="Arial" panose="020B0604020202020204" pitchFamily="34" charset="0"/>
              </a:rPr>
              <a:t>) يقوم في تخزين </a:t>
            </a:r>
            <a:r>
              <a:rPr lang="ar-YE" dirty="0" err="1">
                <a:effectLst/>
                <a:latin typeface="Calibri" panose="020F0502020204030204" pitchFamily="34" charset="0"/>
                <a:ea typeface="Calibri" panose="020F0502020204030204" pitchFamily="34" charset="0"/>
                <a:cs typeface="Arial" panose="020B0604020202020204" pitchFamily="34" charset="0"/>
              </a:rPr>
              <a:t>القيمه</a:t>
            </a:r>
            <a:r>
              <a:rPr lang="ar-YE" dirty="0">
                <a:effectLst/>
                <a:latin typeface="Calibri" panose="020F0502020204030204" pitchFamily="34" charset="0"/>
                <a:ea typeface="Calibri" panose="020F0502020204030204" pitchFamily="34" charset="0"/>
                <a:cs typeface="Arial" panose="020B0604020202020204" pitchFamily="34" charset="0"/>
              </a:rPr>
              <a:t> </a:t>
            </a:r>
          </a:p>
          <a:p>
            <a:endParaRPr lang="ar-YE" sz="2000" dirty="0">
              <a:effectLst/>
              <a:latin typeface="Calibri" panose="020F0502020204030204" pitchFamily="34" charset="0"/>
              <a:ea typeface="Calibri" panose="020F0502020204030204" pitchFamily="34" charset="0"/>
              <a:cs typeface="Arial" panose="020B0604020202020204" pitchFamily="34" charset="0"/>
            </a:endParaRPr>
          </a:p>
          <a:p>
            <a:endParaRPr lang="ar-YE" dirty="0">
              <a:effectLst/>
              <a:latin typeface="Calibri" panose="020F0502020204030204" pitchFamily="34" charset="0"/>
              <a:ea typeface="Calibri" panose="020F0502020204030204" pitchFamily="34" charset="0"/>
              <a:cs typeface="Arial" panose="020B0604020202020204" pitchFamily="34" charset="0"/>
            </a:endParaRPr>
          </a:p>
          <a:p>
            <a:endParaRPr lang="ar-YE" sz="2000" dirty="0">
              <a:effectLst/>
              <a:latin typeface="Calibri" panose="020F0502020204030204" pitchFamily="34" charset="0"/>
              <a:ea typeface="Calibri" panose="020F0502020204030204" pitchFamily="34" charset="0"/>
              <a:cs typeface="Arial" panose="020B0604020202020204" pitchFamily="34" charset="0"/>
            </a:endParaRPr>
          </a:p>
          <a:p>
            <a:endParaRPr lang="ar-YE" dirty="0">
              <a:effectLst/>
              <a:latin typeface="Calibri" panose="020F0502020204030204" pitchFamily="34" charset="0"/>
              <a:ea typeface="Calibri" panose="020F0502020204030204" pitchFamily="34" charset="0"/>
              <a:cs typeface="Arial" panose="020B0604020202020204" pitchFamily="34" charset="0"/>
            </a:endParaRPr>
          </a:p>
          <a:p>
            <a:r>
              <a:rPr lang="ar-YE" sz="2000" dirty="0">
                <a:effectLst/>
                <a:latin typeface="Calibri" panose="020F0502020204030204" pitchFamily="34" charset="0"/>
                <a:ea typeface="Calibri" panose="020F0502020204030204" pitchFamily="34" charset="0"/>
                <a:cs typeface="Arial" panose="020B0604020202020204" pitchFamily="34" charset="0"/>
              </a:rPr>
              <a:t>                                               ///////////// تم شرح نبذه صغيره من همل </a:t>
            </a:r>
            <a:r>
              <a:rPr lang="ar-YE" dirty="0">
                <a:effectLst/>
                <a:latin typeface="Calibri" panose="020F0502020204030204" pitchFamily="34" charset="0"/>
                <a:ea typeface="Calibri" panose="020F0502020204030204" pitchFamily="34" charset="0"/>
                <a:cs typeface="Arial" panose="020B0604020202020204" pitchFamily="34" charset="0"/>
              </a:rPr>
              <a:t>هذا الكلاس/////////////</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endParaRPr lang="ar-YE" dirty="0"/>
          </a:p>
        </p:txBody>
      </p:sp>
    </p:spTree>
    <p:extLst>
      <p:ext uri="{BB962C8B-B14F-4D97-AF65-F5344CB8AC3E}">
        <p14:creationId xmlns:p14="http://schemas.microsoft.com/office/powerpoint/2010/main" val="4025853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5FC3AAB5-A616-41EC-92AC-FB835A5A6826}"/>
              </a:ext>
            </a:extLst>
          </p:cNvPr>
          <p:cNvSpPr>
            <a:spLocks noGrp="1"/>
          </p:cNvSpPr>
          <p:nvPr>
            <p:ph type="title"/>
          </p:nvPr>
        </p:nvSpPr>
        <p:spPr>
          <a:xfrm>
            <a:off x="3639844" y="337351"/>
            <a:ext cx="4616389" cy="861134"/>
          </a:xfrm>
        </p:spPr>
        <p:txBody>
          <a:bodyPr/>
          <a:lstStyle/>
          <a:p>
            <a:r>
              <a:rPr lang="ar-YE" dirty="0"/>
              <a:t>كلاس </a:t>
            </a:r>
            <a:r>
              <a:rPr lang="en-US" sz="3600" dirty="0">
                <a:effectLst/>
                <a:latin typeface="Calibri" panose="020F0502020204030204" pitchFamily="34" charset="0"/>
                <a:ea typeface="Calibri" panose="020F0502020204030204" pitchFamily="34" charset="0"/>
                <a:cs typeface="Arial" panose="020B0604020202020204" pitchFamily="34" charset="0"/>
              </a:rPr>
              <a:t>Product</a:t>
            </a:r>
            <a:r>
              <a:rPr lang="ar-YE" dirty="0"/>
              <a:t> </a:t>
            </a:r>
          </a:p>
        </p:txBody>
      </p:sp>
      <p:sp>
        <p:nvSpPr>
          <p:cNvPr id="3" name="عنصر نائب للمحتوى 2">
            <a:extLst>
              <a:ext uri="{FF2B5EF4-FFF2-40B4-BE49-F238E27FC236}">
                <a16:creationId xmlns:a16="http://schemas.microsoft.com/office/drawing/2014/main" id="{780C1578-E214-447F-BF4C-3E9C4E1654C3}"/>
              </a:ext>
            </a:extLst>
          </p:cNvPr>
          <p:cNvSpPr>
            <a:spLocks noGrp="1"/>
          </p:cNvSpPr>
          <p:nvPr>
            <p:ph idx="1"/>
          </p:nvPr>
        </p:nvSpPr>
        <p:spPr>
          <a:xfrm>
            <a:off x="443883" y="1127466"/>
            <a:ext cx="11116637" cy="5561860"/>
          </a:xfrm>
        </p:spPr>
        <p:txBody>
          <a:bodyPr/>
          <a:lstStyle/>
          <a:p>
            <a:r>
              <a:rPr lang="ar-YE" dirty="0"/>
              <a:t>كلاس </a:t>
            </a:r>
            <a:r>
              <a:rPr lang="en-US" sz="2000" dirty="0">
                <a:effectLst/>
                <a:latin typeface="Calibri" panose="020F0502020204030204" pitchFamily="34" charset="0"/>
                <a:ea typeface="Calibri" panose="020F0502020204030204" pitchFamily="34" charset="0"/>
                <a:cs typeface="Arial" panose="020B0604020202020204" pitchFamily="34" charset="0"/>
              </a:rPr>
              <a:t>Product</a:t>
            </a:r>
            <a:r>
              <a:rPr lang="ar-YE" sz="2000" dirty="0">
                <a:effectLst/>
                <a:latin typeface="Calibri" panose="020F0502020204030204" pitchFamily="34" charset="0"/>
                <a:ea typeface="Calibri" panose="020F0502020204030204" pitchFamily="34" charset="0"/>
                <a:cs typeface="Arial" panose="020B0604020202020204" pitchFamily="34" charset="0"/>
              </a:rPr>
              <a:t>: هو كلاس المنتجات يلزم بعض البيانات الازمه لا منتجات من جهت اسم المنتج </a:t>
            </a:r>
            <a:r>
              <a:rPr lang="ar-YE" sz="2000" dirty="0" err="1">
                <a:effectLst/>
                <a:latin typeface="Calibri" panose="020F0502020204030204" pitchFamily="34" charset="0"/>
                <a:ea typeface="Calibri" panose="020F0502020204030204" pitchFamily="34" charset="0"/>
                <a:cs typeface="Arial" panose="020B0604020202020204" pitchFamily="34" charset="0"/>
              </a:rPr>
              <a:t>والعلامه</a:t>
            </a:r>
            <a:r>
              <a:rPr lang="ar-YE" sz="2000" dirty="0">
                <a:effectLst/>
                <a:latin typeface="Calibri" panose="020F0502020204030204" pitchFamily="34" charset="0"/>
                <a:ea typeface="Calibri" panose="020F0502020204030204" pitchFamily="34" charset="0"/>
                <a:cs typeface="Arial" panose="020B0604020202020204" pitchFamily="34" charset="0"/>
              </a:rPr>
              <a:t> </a:t>
            </a:r>
            <a:r>
              <a:rPr lang="ar-YE" sz="2000" dirty="0" err="1">
                <a:effectLst/>
                <a:latin typeface="Calibri" panose="020F0502020204030204" pitchFamily="34" charset="0"/>
                <a:ea typeface="Calibri" panose="020F0502020204030204" pitchFamily="34" charset="0"/>
                <a:cs typeface="Arial" panose="020B0604020202020204" pitchFamily="34" charset="0"/>
              </a:rPr>
              <a:t>التجاريه</a:t>
            </a:r>
            <a:r>
              <a:rPr lang="ar-YE" sz="2000" dirty="0">
                <a:effectLst/>
                <a:latin typeface="Calibri" panose="020F0502020204030204" pitchFamily="34" charset="0"/>
                <a:ea typeface="Calibri" panose="020F0502020204030204" pitchFamily="34" charset="0"/>
                <a:cs typeface="Arial" panose="020B0604020202020204" pitchFamily="34" charset="0"/>
              </a:rPr>
              <a:t> وبعض الصفات الازمه له وتم وضع المنتجات في </a:t>
            </a:r>
            <a:r>
              <a:rPr lang="ar-YE" sz="2000" dirty="0" err="1">
                <a:effectLst/>
                <a:latin typeface="Calibri" panose="020F0502020204030204" pitchFamily="34" charset="0"/>
                <a:ea typeface="Calibri" panose="020F0502020204030204" pitchFamily="34" charset="0"/>
                <a:cs typeface="Arial" panose="020B0604020202020204" pitchFamily="34" charset="0"/>
              </a:rPr>
              <a:t>عدداد</a:t>
            </a:r>
            <a:r>
              <a:rPr lang="ar-YE" sz="2000" dirty="0">
                <a:effectLst/>
                <a:latin typeface="Calibri" panose="020F0502020204030204" pitchFamily="34" charset="0"/>
                <a:ea typeface="Calibri" panose="020F0502020204030204" pitchFamily="34" charset="0"/>
                <a:cs typeface="Arial" panose="020B0604020202020204" pitchFamily="34" charset="0"/>
              </a:rPr>
              <a:t> يحسب زيادات المنتج ويكون بعد احذ شي من المنتج </a:t>
            </a:r>
          </a:p>
          <a:p>
            <a:r>
              <a:rPr lang="ar-YE" dirty="0">
                <a:effectLst/>
                <a:latin typeface="Calibri" panose="020F0502020204030204" pitchFamily="34" charset="0"/>
                <a:cs typeface="Arial" panose="020B0604020202020204" pitchFamily="34" charset="0"/>
              </a:rPr>
              <a:t>وتم </a:t>
            </a:r>
            <a:r>
              <a:rPr lang="ar-YE" dirty="0" err="1">
                <a:effectLst/>
                <a:latin typeface="Calibri" panose="020F0502020204030204" pitchFamily="34" charset="0"/>
                <a:cs typeface="Arial" panose="020B0604020202020204" pitchFamily="34" charset="0"/>
              </a:rPr>
              <a:t>وضغ</a:t>
            </a:r>
            <a:r>
              <a:rPr lang="ar-YE" dirty="0">
                <a:effectLst/>
                <a:latin typeface="Calibri" panose="020F0502020204030204" pitchFamily="34" charset="0"/>
                <a:cs typeface="Arial" panose="020B0604020202020204" pitchFamily="34" charset="0"/>
              </a:rPr>
              <a:t> داله (</a:t>
            </a:r>
            <a:r>
              <a:rPr lang="en-US" dirty="0">
                <a:effectLst/>
                <a:latin typeface="Calibri" panose="020F0502020204030204" pitchFamily="34" charset="0"/>
                <a:cs typeface="Arial" panose="020B0604020202020204" pitchFamily="34" charset="0"/>
              </a:rPr>
              <a:t>set</a:t>
            </a:r>
            <a:r>
              <a:rPr lang="ar-YE" dirty="0">
                <a:effectLst/>
                <a:latin typeface="Calibri" panose="020F0502020204030204" pitchFamily="34" charset="0"/>
                <a:cs typeface="Arial" panose="020B0604020202020204" pitchFamily="34" charset="0"/>
              </a:rPr>
              <a:t>) داخليه لكي يتم التحكم في الوصل على مستوى للكلاس </a:t>
            </a:r>
          </a:p>
          <a:p>
            <a:endParaRPr lang="ar-YE" dirty="0">
              <a:effectLst/>
              <a:latin typeface="Calibri" panose="020F0502020204030204" pitchFamily="34" charset="0"/>
              <a:cs typeface="Arial" panose="020B0604020202020204" pitchFamily="34" charset="0"/>
            </a:endParaRPr>
          </a:p>
          <a:p>
            <a:endParaRPr lang="ar-YE" dirty="0">
              <a:effectLst/>
              <a:latin typeface="Calibri" panose="020F0502020204030204" pitchFamily="34" charset="0"/>
              <a:cs typeface="Arial" panose="020B0604020202020204" pitchFamily="34" charset="0"/>
            </a:endParaRPr>
          </a:p>
          <a:p>
            <a:endParaRPr lang="ar-YE" dirty="0">
              <a:effectLst/>
              <a:latin typeface="Calibri" panose="020F0502020204030204" pitchFamily="34" charset="0"/>
              <a:cs typeface="Arial" panose="020B0604020202020204" pitchFamily="34" charset="0"/>
            </a:endParaRPr>
          </a:p>
          <a:p>
            <a:endParaRPr lang="ar-YE" dirty="0">
              <a:effectLst/>
              <a:latin typeface="Calibri" panose="020F0502020204030204" pitchFamily="34" charset="0"/>
              <a:cs typeface="Arial" panose="020B0604020202020204" pitchFamily="34" charset="0"/>
            </a:endParaRPr>
          </a:p>
          <a:p>
            <a:endParaRPr lang="ar-YE" dirty="0">
              <a:effectLst/>
              <a:latin typeface="Calibri" panose="020F0502020204030204" pitchFamily="34" charset="0"/>
              <a:cs typeface="Arial" panose="020B0604020202020204" pitchFamily="34" charset="0"/>
            </a:endParaRPr>
          </a:p>
          <a:p>
            <a:endParaRPr lang="ar-YE" dirty="0">
              <a:effectLst/>
              <a:latin typeface="Calibri" panose="020F0502020204030204" pitchFamily="34" charset="0"/>
              <a:cs typeface="Arial" panose="020B0604020202020204" pitchFamily="34" charset="0"/>
            </a:endParaRPr>
          </a:p>
          <a:p>
            <a:r>
              <a:rPr lang="ar-YE" dirty="0">
                <a:effectLst/>
                <a:latin typeface="Calibri" panose="020F0502020204030204" pitchFamily="34" charset="0"/>
                <a:cs typeface="Arial" panose="020B0604020202020204" pitchFamily="34" charset="0"/>
              </a:rPr>
              <a:t>                                 ////////////////// تم شرح اهم النقاط الازمع لفهم الكلاس ////////////////</a:t>
            </a:r>
            <a:endParaRPr lang="ar-YE" dirty="0"/>
          </a:p>
        </p:txBody>
      </p:sp>
    </p:spTree>
    <p:extLst>
      <p:ext uri="{BB962C8B-B14F-4D97-AF65-F5344CB8AC3E}">
        <p14:creationId xmlns:p14="http://schemas.microsoft.com/office/powerpoint/2010/main" val="246465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AF5DD99A-1370-439E-8853-9DD70BD9FDE2}"/>
              </a:ext>
            </a:extLst>
          </p:cNvPr>
          <p:cNvSpPr>
            <a:spLocks noGrp="1"/>
          </p:cNvSpPr>
          <p:nvPr>
            <p:ph type="title"/>
          </p:nvPr>
        </p:nvSpPr>
        <p:spPr>
          <a:xfrm>
            <a:off x="3808520" y="443882"/>
            <a:ext cx="3693112" cy="1145221"/>
          </a:xfrm>
        </p:spPr>
        <p:txBody>
          <a:bodyPr/>
          <a:lstStyle/>
          <a:p>
            <a:r>
              <a:rPr lang="ar-YE" dirty="0"/>
              <a:t>كلاس </a:t>
            </a:r>
            <a:r>
              <a:rPr lang="en-US" sz="3600" dirty="0">
                <a:effectLst/>
                <a:latin typeface="Calibri" panose="020F0502020204030204" pitchFamily="34" charset="0"/>
                <a:ea typeface="Calibri" panose="020F0502020204030204" pitchFamily="34" charset="0"/>
                <a:cs typeface="Arial" panose="020B0604020202020204" pitchFamily="34" charset="0"/>
              </a:rPr>
              <a:t>Employee</a:t>
            </a:r>
            <a:br>
              <a:rPr lang="en-US" sz="3600" dirty="0">
                <a:effectLst/>
                <a:latin typeface="Calibri" panose="020F0502020204030204" pitchFamily="34" charset="0"/>
                <a:ea typeface="Calibri" panose="020F0502020204030204" pitchFamily="34" charset="0"/>
                <a:cs typeface="Arial" panose="020B0604020202020204" pitchFamily="34" charset="0"/>
              </a:rPr>
            </a:br>
            <a:endParaRPr lang="ar-YE" dirty="0"/>
          </a:p>
        </p:txBody>
      </p:sp>
      <p:sp>
        <p:nvSpPr>
          <p:cNvPr id="3" name="عنصر نائب للمحتوى 2">
            <a:extLst>
              <a:ext uri="{FF2B5EF4-FFF2-40B4-BE49-F238E27FC236}">
                <a16:creationId xmlns:a16="http://schemas.microsoft.com/office/drawing/2014/main" id="{4301B768-2EEB-4DFA-854D-CCA9AAFAE85B}"/>
              </a:ext>
            </a:extLst>
          </p:cNvPr>
          <p:cNvSpPr>
            <a:spLocks noGrp="1"/>
          </p:cNvSpPr>
          <p:nvPr>
            <p:ph idx="1"/>
          </p:nvPr>
        </p:nvSpPr>
        <p:spPr>
          <a:xfrm>
            <a:off x="913795" y="994299"/>
            <a:ext cx="10353762" cy="5779363"/>
          </a:xfrm>
        </p:spPr>
        <p:txBody>
          <a:bodyPr/>
          <a:lstStyle/>
          <a:p>
            <a:r>
              <a:rPr lang="ar-YE" dirty="0"/>
              <a:t>كلاس </a:t>
            </a:r>
            <a:r>
              <a:rPr lang="en-US" sz="2000" dirty="0">
                <a:effectLst/>
                <a:latin typeface="Calibri" panose="020F0502020204030204" pitchFamily="34" charset="0"/>
                <a:ea typeface="Calibri" panose="020F0502020204030204" pitchFamily="34" charset="0"/>
                <a:cs typeface="Arial" panose="020B0604020202020204" pitchFamily="34" charset="0"/>
              </a:rPr>
              <a:t>Employee</a:t>
            </a:r>
            <a:r>
              <a:rPr lang="ar-YE" sz="2000" dirty="0">
                <a:effectLst/>
                <a:latin typeface="Calibri" panose="020F0502020204030204" pitchFamily="34" charset="0"/>
                <a:ea typeface="Calibri" panose="020F0502020204030204" pitchFamily="34" charset="0"/>
                <a:cs typeface="Arial" panose="020B0604020202020204" pitchFamily="34" charset="0"/>
              </a:rPr>
              <a:t> : هو كلاس الموظف لديه وراثه من كلاس الام ولديه داله تعرفنا على نوع الموظف ام كان في </a:t>
            </a:r>
            <a:r>
              <a:rPr lang="ar-YE" sz="2000" dirty="0" err="1">
                <a:effectLst/>
                <a:latin typeface="Calibri" panose="020F0502020204030204" pitchFamily="34" charset="0"/>
                <a:ea typeface="Calibri" panose="020F0502020204030204" pitchFamily="34" charset="0"/>
                <a:cs typeface="Arial" panose="020B0604020202020204" pitchFamily="34" charset="0"/>
              </a:rPr>
              <a:t>الاداره</a:t>
            </a:r>
            <a:r>
              <a:rPr lang="ar-YE" sz="2000" dirty="0">
                <a:effectLst/>
                <a:latin typeface="Calibri" panose="020F0502020204030204" pitchFamily="34" charset="0"/>
                <a:ea typeface="Calibri" panose="020F0502020204030204" pitchFamily="34" charset="0"/>
                <a:cs typeface="Arial" panose="020B0604020202020204" pitchFamily="34" charset="0"/>
              </a:rPr>
              <a:t> ام موظف عادي  ولديه صفاته الخاص به </a:t>
            </a:r>
            <a:r>
              <a:rPr lang="ar-YE" sz="2000" dirty="0" err="1">
                <a:effectLst/>
                <a:latin typeface="Calibri" panose="020F0502020204030204" pitchFamily="34" charset="0"/>
                <a:ea typeface="Calibri" panose="020F0502020204030204" pitchFamily="34" charset="0"/>
                <a:cs typeface="Arial" panose="020B0604020202020204" pitchFamily="34" charset="0"/>
              </a:rPr>
              <a:t>اسخدمنا</a:t>
            </a:r>
            <a:r>
              <a:rPr lang="ar-YE" sz="2000" dirty="0">
                <a:effectLst/>
                <a:latin typeface="Calibri" panose="020F0502020204030204" pitchFamily="34" charset="0"/>
                <a:ea typeface="Calibri" panose="020F0502020204030204" pitchFamily="34" charset="0"/>
                <a:cs typeface="Arial" panose="020B0604020202020204" pitchFamily="34" charset="0"/>
              </a:rPr>
              <a:t> كلمت( </a:t>
            </a:r>
            <a:r>
              <a:rPr lang="en-US" sz="2000" dirty="0">
                <a:effectLst/>
                <a:latin typeface="Calibri" panose="020F0502020204030204" pitchFamily="34" charset="0"/>
                <a:ea typeface="Calibri" panose="020F0502020204030204" pitchFamily="34" charset="0"/>
                <a:cs typeface="Arial" panose="020B0604020202020204" pitchFamily="34" charset="0"/>
              </a:rPr>
              <a:t>super</a:t>
            </a:r>
            <a:r>
              <a:rPr lang="ar-YE" sz="2000" dirty="0">
                <a:effectLst/>
                <a:latin typeface="Calibri" panose="020F0502020204030204" pitchFamily="34" charset="0"/>
                <a:ea typeface="Calibri" panose="020F0502020204030204" pitchFamily="34" charset="0"/>
                <a:cs typeface="Arial" panose="020B0604020202020204" pitchFamily="34" charset="0"/>
              </a:rPr>
              <a:t>) تدل على وجود وراثه  من كلاس الام ولديه داله تقوم </a:t>
            </a:r>
            <a:r>
              <a:rPr lang="ar-YE" sz="2000" dirty="0" err="1">
                <a:effectLst/>
                <a:latin typeface="Calibri" panose="020F0502020204030204" pitchFamily="34" charset="0"/>
                <a:ea typeface="Calibri" panose="020F0502020204030204" pitchFamily="34" charset="0"/>
                <a:cs typeface="Arial" panose="020B0604020202020204" pitchFamily="34" charset="0"/>
              </a:rPr>
              <a:t>تقوم</a:t>
            </a:r>
            <a:r>
              <a:rPr lang="ar-YE" sz="2000" dirty="0">
                <a:effectLst/>
                <a:latin typeface="Calibri" panose="020F0502020204030204" pitchFamily="34" charset="0"/>
                <a:ea typeface="Calibri" panose="020F0502020204030204" pitchFamily="34" charset="0"/>
                <a:cs typeface="Arial" panose="020B0604020202020204" pitchFamily="34" charset="0"/>
              </a:rPr>
              <a:t> </a:t>
            </a:r>
            <a:r>
              <a:rPr lang="ar-YE" sz="2000" dirty="0" err="1">
                <a:effectLst/>
                <a:latin typeface="Calibri" panose="020F0502020204030204" pitchFamily="34" charset="0"/>
                <a:ea typeface="Calibri" panose="020F0502020204030204" pitchFamily="34" charset="0"/>
                <a:cs typeface="Arial" panose="020B0604020202020204" pitchFamily="34" charset="0"/>
              </a:rPr>
              <a:t>بحسابت</a:t>
            </a:r>
            <a:r>
              <a:rPr lang="ar-YE" sz="2000" dirty="0">
                <a:effectLst/>
                <a:latin typeface="Calibri" panose="020F0502020204030204" pitchFamily="34" charset="0"/>
                <a:ea typeface="Calibri" panose="020F0502020204030204" pitchFamily="34" charset="0"/>
                <a:cs typeface="Arial" panose="020B0604020202020204" pitchFamily="34" charset="0"/>
              </a:rPr>
              <a:t> الراتب من ناحية </a:t>
            </a:r>
            <a:r>
              <a:rPr lang="ar-YE" sz="2000" dirty="0" err="1">
                <a:effectLst/>
                <a:latin typeface="Calibri" panose="020F0502020204030204" pitchFamily="34" charset="0"/>
                <a:ea typeface="Calibri" panose="020F0502020204030204" pitchFamily="34" charset="0"/>
                <a:cs typeface="Arial" panose="020B0604020202020204" pitchFamily="34" charset="0"/>
              </a:rPr>
              <a:t>الزياده</a:t>
            </a:r>
            <a:r>
              <a:rPr lang="ar-YE" sz="2000" dirty="0">
                <a:effectLst/>
                <a:latin typeface="Calibri" panose="020F0502020204030204" pitchFamily="34" charset="0"/>
                <a:ea typeface="Calibri" panose="020F0502020204030204" pitchFamily="34" charset="0"/>
                <a:cs typeface="Arial" panose="020B0604020202020204" pitchFamily="34" charset="0"/>
              </a:rPr>
              <a:t> ولنقصان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r>
              <a:rPr lang="ar-YE" dirty="0"/>
              <a:t>ولديه داله الهدف منها </a:t>
            </a:r>
            <a:r>
              <a:rPr lang="ar-YE" dirty="0" err="1"/>
              <a:t>معرفت</a:t>
            </a:r>
            <a:r>
              <a:rPr lang="ar-YE" dirty="0"/>
              <a:t> هل خو مدير ام لا </a:t>
            </a:r>
          </a:p>
          <a:p>
            <a:r>
              <a:rPr lang="ar-YE" dirty="0"/>
              <a:t>               </a:t>
            </a:r>
          </a:p>
          <a:p>
            <a:pPr marL="0" indent="0">
              <a:buNone/>
            </a:pPr>
            <a:r>
              <a:rPr lang="ar-YE" dirty="0"/>
              <a:t>                                        (  </a:t>
            </a:r>
            <a:r>
              <a:rPr lang="en-US" dirty="0"/>
              <a:t>   (  public </a:t>
            </a:r>
            <a:r>
              <a:rPr lang="en-US" dirty="0" err="1"/>
              <a:t>boolean</a:t>
            </a:r>
            <a:r>
              <a:rPr lang="en-US" dirty="0"/>
              <a:t> </a:t>
            </a:r>
            <a:r>
              <a:rPr lang="en-US" dirty="0" err="1"/>
              <a:t>isManager</a:t>
            </a:r>
            <a:r>
              <a:rPr lang="en-US" dirty="0"/>
              <a:t>()</a:t>
            </a:r>
            <a:r>
              <a:rPr lang="ar-YE" dirty="0"/>
              <a:t>  </a:t>
            </a:r>
          </a:p>
          <a:p>
            <a:pPr marL="0" indent="0">
              <a:buNone/>
            </a:pPr>
            <a:r>
              <a:rPr lang="ar-YE" dirty="0"/>
              <a:t>وعمله ان كان </a:t>
            </a:r>
            <a:r>
              <a:rPr lang="en-US" dirty="0"/>
              <a:t>ID</a:t>
            </a:r>
            <a:r>
              <a:rPr lang="ar-YE" dirty="0"/>
              <a:t> هو </a:t>
            </a:r>
            <a:r>
              <a:rPr lang="en-US" dirty="0"/>
              <a:t>ID</a:t>
            </a:r>
            <a:r>
              <a:rPr lang="ar-YE" dirty="0"/>
              <a:t> المدير فيسمح له </a:t>
            </a:r>
            <a:r>
              <a:rPr lang="ar-YE" dirty="0" err="1"/>
              <a:t>بلحذف</a:t>
            </a:r>
            <a:r>
              <a:rPr lang="ar-YE" dirty="0"/>
              <a:t> ان كان </a:t>
            </a:r>
            <a:r>
              <a:rPr lang="en-US" dirty="0"/>
              <a:t>ID</a:t>
            </a:r>
            <a:r>
              <a:rPr lang="ar-YE" dirty="0"/>
              <a:t>  لموظف فليسمح له </a:t>
            </a:r>
            <a:r>
              <a:rPr lang="ar-YE" dirty="0" err="1"/>
              <a:t>بلحذف</a:t>
            </a:r>
            <a:r>
              <a:rPr lang="ar-YE" dirty="0"/>
              <a:t>.</a:t>
            </a:r>
          </a:p>
          <a:p>
            <a:pPr marL="0" indent="0">
              <a:buNone/>
            </a:pPr>
            <a:endParaRPr lang="ar-YE" dirty="0"/>
          </a:p>
          <a:p>
            <a:pPr marL="0" indent="0">
              <a:buNone/>
            </a:pPr>
            <a:endParaRPr lang="ar-YE" dirty="0"/>
          </a:p>
          <a:p>
            <a:pPr marL="0" indent="0">
              <a:buNone/>
            </a:pPr>
            <a:r>
              <a:rPr lang="ar-YE" dirty="0"/>
              <a:t>////////// تم شرح الجز الأهم الخاص في هذا الكلاس الذي تهم غير المبرمج لفهم البرنامج///////////////////</a:t>
            </a:r>
          </a:p>
          <a:p>
            <a:pPr marL="0" indent="0">
              <a:buNone/>
            </a:pPr>
            <a:endParaRPr lang="ar-YE" dirty="0"/>
          </a:p>
          <a:p>
            <a:pPr marL="0" indent="0">
              <a:buNone/>
            </a:pPr>
            <a:endParaRPr lang="ar-YE" dirty="0"/>
          </a:p>
        </p:txBody>
      </p:sp>
    </p:spTree>
    <p:extLst>
      <p:ext uri="{BB962C8B-B14F-4D97-AF65-F5344CB8AC3E}">
        <p14:creationId xmlns:p14="http://schemas.microsoft.com/office/powerpoint/2010/main" val="1310846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3405025D-28BF-4216-BD3E-BA80FDEFD1DF}"/>
              </a:ext>
            </a:extLst>
          </p:cNvPr>
          <p:cNvSpPr>
            <a:spLocks noGrp="1"/>
          </p:cNvSpPr>
          <p:nvPr>
            <p:ph type="title"/>
          </p:nvPr>
        </p:nvSpPr>
        <p:spPr>
          <a:xfrm>
            <a:off x="4128117" y="62144"/>
            <a:ext cx="3693112" cy="1074198"/>
          </a:xfrm>
        </p:spPr>
        <p:txBody>
          <a:bodyPr>
            <a:normAutofit/>
          </a:bodyPr>
          <a:lstStyle/>
          <a:p>
            <a:r>
              <a:rPr lang="ar-YE" dirty="0"/>
              <a:t>كلاس </a:t>
            </a:r>
            <a:r>
              <a:rPr lang="en-US" sz="3600" dirty="0">
                <a:effectLst/>
                <a:latin typeface="Calibri" panose="020F0502020204030204" pitchFamily="34" charset="0"/>
                <a:ea typeface="Calibri" panose="020F0502020204030204" pitchFamily="34" charset="0"/>
                <a:cs typeface="Arial" panose="020B0604020202020204" pitchFamily="34" charset="0"/>
              </a:rPr>
              <a:t>Store</a:t>
            </a:r>
            <a:br>
              <a:rPr lang="en-US" sz="3600" dirty="0">
                <a:effectLst/>
                <a:latin typeface="Calibri" panose="020F0502020204030204" pitchFamily="34" charset="0"/>
                <a:ea typeface="Calibri" panose="020F0502020204030204" pitchFamily="34" charset="0"/>
                <a:cs typeface="Arial" panose="020B0604020202020204" pitchFamily="34" charset="0"/>
              </a:rPr>
            </a:br>
            <a:r>
              <a:rPr lang="ar-YE" dirty="0"/>
              <a:t> </a:t>
            </a:r>
          </a:p>
        </p:txBody>
      </p:sp>
      <p:sp>
        <p:nvSpPr>
          <p:cNvPr id="3" name="عنصر نائب للمحتوى 2">
            <a:extLst>
              <a:ext uri="{FF2B5EF4-FFF2-40B4-BE49-F238E27FC236}">
                <a16:creationId xmlns:a16="http://schemas.microsoft.com/office/drawing/2014/main" id="{BBBCA639-FF5B-44DD-B9DE-3F838CC25E9F}"/>
              </a:ext>
            </a:extLst>
          </p:cNvPr>
          <p:cNvSpPr>
            <a:spLocks noGrp="1"/>
          </p:cNvSpPr>
          <p:nvPr>
            <p:ph idx="1"/>
          </p:nvPr>
        </p:nvSpPr>
        <p:spPr>
          <a:xfrm>
            <a:off x="452760" y="790112"/>
            <a:ext cx="11549849" cy="6005743"/>
          </a:xfrm>
        </p:spPr>
        <p:txBody>
          <a:bodyPr/>
          <a:lstStyle/>
          <a:p>
            <a:r>
              <a:rPr lang="ar-YE" dirty="0"/>
              <a:t>كلاس </a:t>
            </a:r>
            <a:r>
              <a:rPr lang="en-US" sz="2000" dirty="0">
                <a:effectLst/>
                <a:latin typeface="Calibri" panose="020F0502020204030204" pitchFamily="34" charset="0"/>
                <a:ea typeface="Calibri" panose="020F0502020204030204" pitchFamily="34" charset="0"/>
                <a:cs typeface="Arial" panose="020B0604020202020204" pitchFamily="34" charset="0"/>
              </a:rPr>
              <a:t>Store</a:t>
            </a:r>
            <a:r>
              <a:rPr lang="ar-YE" sz="2000" dirty="0">
                <a:effectLst/>
                <a:latin typeface="Calibri" panose="020F0502020204030204" pitchFamily="34" charset="0"/>
                <a:ea typeface="Calibri" panose="020F0502020204030204" pitchFamily="34" charset="0"/>
                <a:cs typeface="Arial" panose="020B0604020202020204" pitchFamily="34" charset="0"/>
              </a:rPr>
              <a:t> : هو عبار عن المستودع يتم به عمل الاسم الخاص في هذا الكلاس ويتم عمل </a:t>
            </a:r>
            <a:endParaRPr lang="ar-YE" dirty="0">
              <a:effectLst/>
              <a:latin typeface="Calibri" panose="020F0502020204030204" pitchFamily="34" charset="0"/>
              <a:ea typeface="Calibri" panose="020F0502020204030204" pitchFamily="34" charset="0"/>
              <a:cs typeface="Arial" panose="020B0604020202020204" pitchFamily="34" charset="0"/>
            </a:endParaRPr>
          </a:p>
          <a:p>
            <a:r>
              <a:rPr lang="ar-YE" sz="2000" dirty="0">
                <a:effectLst/>
                <a:latin typeface="Calibri" panose="020F0502020204030204" pitchFamily="34" charset="0"/>
                <a:ea typeface="Calibri" panose="020F0502020204030204" pitchFamily="34" charset="0"/>
                <a:cs typeface="Arial" panose="020B0604020202020204" pitchFamily="34" charset="0"/>
              </a:rPr>
              <a:t>       </a:t>
            </a:r>
            <a:r>
              <a:rPr lang="en-US" sz="2000" dirty="0" err="1">
                <a:effectLst/>
                <a:latin typeface="Calibri" panose="020F0502020204030204" pitchFamily="34" charset="0"/>
                <a:ea typeface="Calibri" panose="020F0502020204030204" pitchFamily="34" charset="0"/>
                <a:cs typeface="Arial" panose="020B0604020202020204" pitchFamily="34" charset="0"/>
              </a:rPr>
              <a:t>ArrayList</a:t>
            </a:r>
            <a:r>
              <a:rPr lang="en-US" sz="2000" dirty="0">
                <a:effectLst/>
                <a:latin typeface="Calibri" panose="020F0502020204030204" pitchFamily="34" charset="0"/>
                <a:ea typeface="Calibri" panose="020F0502020204030204" pitchFamily="34" charset="0"/>
                <a:cs typeface="Arial" panose="020B0604020202020204" pitchFamily="34" charset="0"/>
              </a:rPr>
              <a:t>&lt;</a:t>
            </a:r>
            <a:r>
              <a:rPr lang="en-US" sz="2000" dirty="0" err="1">
                <a:effectLst/>
                <a:latin typeface="Calibri" panose="020F0502020204030204" pitchFamily="34" charset="0"/>
                <a:ea typeface="Calibri" panose="020F0502020204030204" pitchFamily="34" charset="0"/>
                <a:cs typeface="Arial" panose="020B0604020202020204" pitchFamily="34" charset="0"/>
              </a:rPr>
              <a:t>prodctc</a:t>
            </a:r>
            <a:r>
              <a:rPr lang="ar-YE" sz="2000" dirty="0">
                <a:effectLst/>
                <a:latin typeface="Calibri" panose="020F0502020204030204" pitchFamily="34" charset="0"/>
                <a:ea typeface="Calibri" panose="020F0502020204030204" pitchFamily="34" charset="0"/>
                <a:cs typeface="Arial" panose="020B0604020202020204" pitchFamily="34" charset="0"/>
              </a:rPr>
              <a:t>      //////خاصه في </a:t>
            </a:r>
            <a:r>
              <a:rPr lang="ar-YE" sz="2000" dirty="0" err="1">
                <a:effectLst/>
                <a:latin typeface="Calibri" panose="020F0502020204030204" pitchFamily="34" charset="0"/>
                <a:ea typeface="Calibri" panose="020F0502020204030204" pitchFamily="34" charset="0"/>
                <a:cs typeface="Arial" panose="020B0604020202020204" pitchFamily="34" charset="0"/>
              </a:rPr>
              <a:t>المنجات</a:t>
            </a:r>
            <a:r>
              <a:rPr lang="ar-YE" sz="2000" dirty="0">
                <a:effectLst/>
                <a:latin typeface="Calibri" panose="020F0502020204030204" pitchFamily="34" charset="0"/>
                <a:ea typeface="Calibri" panose="020F0502020204030204" pitchFamily="34" charset="0"/>
                <a:cs typeface="Arial" panose="020B0604020202020204" pitchFamily="34" charset="0"/>
              </a:rPr>
              <a:t>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r>
              <a:rPr lang="ar-YE" sz="2000" dirty="0">
                <a:effectLst/>
                <a:latin typeface="Calibri" panose="020F0502020204030204" pitchFamily="34" charset="0"/>
                <a:ea typeface="Calibri" panose="020F0502020204030204" pitchFamily="34" charset="0"/>
                <a:cs typeface="Arial" panose="020B0604020202020204" pitchFamily="34" charset="0"/>
              </a:rPr>
              <a:t>     </a:t>
            </a:r>
            <a:r>
              <a:rPr lang="en-US" sz="2000" dirty="0" err="1">
                <a:effectLst/>
                <a:latin typeface="Calibri" panose="020F0502020204030204" pitchFamily="34" charset="0"/>
                <a:ea typeface="Calibri" panose="020F0502020204030204" pitchFamily="34" charset="0"/>
                <a:cs typeface="Arial" panose="020B0604020202020204" pitchFamily="34" charset="0"/>
              </a:rPr>
              <a:t>ArrayList</a:t>
            </a:r>
            <a:r>
              <a:rPr lang="en-US" sz="2000" dirty="0">
                <a:effectLst/>
                <a:latin typeface="Calibri" panose="020F0502020204030204" pitchFamily="34" charset="0"/>
                <a:ea typeface="Calibri" panose="020F0502020204030204" pitchFamily="34" charset="0"/>
                <a:cs typeface="Arial" panose="020B0604020202020204" pitchFamily="34" charset="0"/>
              </a:rPr>
              <a:t>&lt;customers</a:t>
            </a:r>
            <a:r>
              <a:rPr lang="ar-YE" sz="2000" dirty="0">
                <a:effectLst/>
                <a:latin typeface="Calibri" panose="020F0502020204030204" pitchFamily="34" charset="0"/>
                <a:ea typeface="Calibri" panose="020F0502020204030204" pitchFamily="34" charset="0"/>
                <a:cs typeface="Arial" panose="020B0604020202020204" pitchFamily="34" charset="0"/>
              </a:rPr>
              <a:t>     ///////خاصه في العميل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r>
              <a:rPr lang="ar-YE" sz="2000" dirty="0">
                <a:effectLst/>
                <a:latin typeface="Calibri" panose="020F0502020204030204" pitchFamily="34" charset="0"/>
                <a:ea typeface="Calibri" panose="020F0502020204030204" pitchFamily="34" charset="0"/>
                <a:cs typeface="Arial" panose="020B0604020202020204" pitchFamily="34" charset="0"/>
              </a:rPr>
              <a:t> </a:t>
            </a:r>
            <a:r>
              <a:rPr lang="en-US" sz="2000" dirty="0" err="1">
                <a:effectLst/>
                <a:latin typeface="Calibri" panose="020F0502020204030204" pitchFamily="34" charset="0"/>
                <a:ea typeface="Calibri" panose="020F0502020204030204" pitchFamily="34" charset="0"/>
                <a:cs typeface="Arial" panose="020B0604020202020204" pitchFamily="34" charset="0"/>
              </a:rPr>
              <a:t>ArrayList</a:t>
            </a:r>
            <a:r>
              <a:rPr lang="en-US" sz="2000" dirty="0">
                <a:effectLst/>
                <a:latin typeface="Calibri" panose="020F0502020204030204" pitchFamily="34" charset="0"/>
                <a:ea typeface="Calibri" panose="020F0502020204030204" pitchFamily="34" charset="0"/>
                <a:cs typeface="Arial" panose="020B0604020202020204" pitchFamily="34" charset="0"/>
              </a:rPr>
              <a:t>&lt; employees    </a:t>
            </a:r>
            <a:r>
              <a:rPr lang="ar-YE" sz="2000" dirty="0">
                <a:effectLst/>
                <a:latin typeface="Calibri" panose="020F0502020204030204" pitchFamily="34" charset="0"/>
                <a:ea typeface="Calibri" panose="020F0502020204030204" pitchFamily="34" charset="0"/>
                <a:cs typeface="Arial" panose="020B0604020202020204" pitchFamily="34" charset="0"/>
              </a:rPr>
              <a:t>  //////// خاصه في الموظف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r>
              <a:rPr lang="ar-YE" dirty="0"/>
              <a:t>ونقوم في بناء </a:t>
            </a:r>
            <a:r>
              <a:rPr lang="en-US" dirty="0" err="1"/>
              <a:t>ArrayList</a:t>
            </a:r>
            <a:r>
              <a:rPr lang="ar-YE" dirty="0"/>
              <a:t>   </a:t>
            </a:r>
            <a:r>
              <a:rPr lang="ar-YE" dirty="0" err="1"/>
              <a:t>الخاصه</a:t>
            </a:r>
            <a:r>
              <a:rPr lang="ar-YE" dirty="0"/>
              <a:t>  في الجميع </a:t>
            </a:r>
          </a:p>
          <a:p>
            <a:endParaRPr lang="ar-YE" dirty="0"/>
          </a:p>
          <a:p>
            <a:endParaRPr lang="ar-YE" dirty="0"/>
          </a:p>
          <a:p>
            <a:endParaRPr lang="ar-YE" dirty="0"/>
          </a:p>
          <a:p>
            <a:endParaRPr lang="ar-YE" dirty="0"/>
          </a:p>
          <a:p>
            <a:endParaRPr lang="ar-YE" dirty="0"/>
          </a:p>
          <a:p>
            <a:endParaRPr lang="ar-YE" dirty="0"/>
          </a:p>
          <a:p>
            <a:pPr marL="0" indent="0">
              <a:buNone/>
            </a:pPr>
            <a:r>
              <a:rPr lang="ar-YE" dirty="0"/>
              <a:t>       //////////// سنقوم بشرح جميع الدوال </a:t>
            </a:r>
            <a:r>
              <a:rPr lang="ar-YE" dirty="0" err="1"/>
              <a:t>الخاصه</a:t>
            </a:r>
            <a:r>
              <a:rPr lang="ar-YE" dirty="0"/>
              <a:t> في الحذف ولبحث والملفات على حدا /////////////</a:t>
            </a:r>
          </a:p>
        </p:txBody>
      </p:sp>
    </p:spTree>
    <p:extLst>
      <p:ext uri="{BB962C8B-B14F-4D97-AF65-F5344CB8AC3E}">
        <p14:creationId xmlns:p14="http://schemas.microsoft.com/office/powerpoint/2010/main" val="639693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EF6790AB-B705-4387-8DCF-6EF6DE1749AC}"/>
              </a:ext>
            </a:extLst>
          </p:cNvPr>
          <p:cNvSpPr>
            <a:spLocks noGrp="1"/>
          </p:cNvSpPr>
          <p:nvPr>
            <p:ph type="title"/>
          </p:nvPr>
        </p:nvSpPr>
        <p:spPr>
          <a:xfrm>
            <a:off x="3595457" y="106532"/>
            <a:ext cx="4471583" cy="909468"/>
          </a:xfrm>
        </p:spPr>
        <p:txBody>
          <a:bodyPr/>
          <a:lstStyle/>
          <a:p>
            <a:r>
              <a:rPr lang="en-US" dirty="0"/>
              <a:t>is Exist </a:t>
            </a:r>
            <a:endParaRPr lang="ar-YE" dirty="0"/>
          </a:p>
        </p:txBody>
      </p:sp>
      <p:sp>
        <p:nvSpPr>
          <p:cNvPr id="3" name="عنصر نائب للمحتوى 2">
            <a:extLst>
              <a:ext uri="{FF2B5EF4-FFF2-40B4-BE49-F238E27FC236}">
                <a16:creationId xmlns:a16="http://schemas.microsoft.com/office/drawing/2014/main" id="{2B8B6309-DCEF-434A-94D6-940D91220F16}"/>
              </a:ext>
            </a:extLst>
          </p:cNvPr>
          <p:cNvSpPr>
            <a:spLocks noGrp="1"/>
          </p:cNvSpPr>
          <p:nvPr>
            <p:ph idx="1"/>
          </p:nvPr>
        </p:nvSpPr>
        <p:spPr>
          <a:xfrm>
            <a:off x="168676" y="1109708"/>
            <a:ext cx="11825055" cy="5641760"/>
          </a:xfrm>
        </p:spPr>
        <p:txBody>
          <a:bodyPr/>
          <a:lstStyle/>
          <a:p>
            <a:r>
              <a:rPr lang="ar-YE" dirty="0"/>
              <a:t>داله </a:t>
            </a:r>
            <a:r>
              <a:rPr lang="en-US" dirty="0"/>
              <a:t>is exist </a:t>
            </a:r>
            <a:r>
              <a:rPr lang="ar-YE" dirty="0"/>
              <a:t> : تقوم في تشيك على المنتجات من ناحية الجود وعدم الوجود ونقوم في اضافت لوب لكي </a:t>
            </a:r>
            <a:r>
              <a:rPr lang="ar-YE" dirty="0" err="1"/>
              <a:t>يتتحقق</a:t>
            </a:r>
            <a:r>
              <a:rPr lang="ar-YE" dirty="0"/>
              <a:t> الشرط الجود وعدم الجود </a:t>
            </a:r>
          </a:p>
          <a:p>
            <a:endParaRPr lang="ar-YE" dirty="0"/>
          </a:p>
          <a:p>
            <a:endParaRPr lang="ar-YE" dirty="0"/>
          </a:p>
          <a:p>
            <a:pPr marL="0" indent="0">
              <a:buNone/>
            </a:pPr>
            <a:r>
              <a:rPr lang="en-US" dirty="0"/>
              <a:t>   public </a:t>
            </a:r>
            <a:r>
              <a:rPr lang="en-US" dirty="0" err="1"/>
              <a:t>boolean</a:t>
            </a:r>
            <a:r>
              <a:rPr lang="en-US" dirty="0"/>
              <a:t> </a:t>
            </a:r>
            <a:r>
              <a:rPr lang="en-US" dirty="0" err="1"/>
              <a:t>isExist</a:t>
            </a:r>
            <a:r>
              <a:rPr lang="en-US" dirty="0"/>
              <a:t>(string </a:t>
            </a:r>
            <a:r>
              <a:rPr lang="en-US" dirty="0" err="1"/>
              <a:t>por_name</a:t>
            </a:r>
            <a:r>
              <a:rPr lang="en-US" dirty="0"/>
              <a:t>)                                                       </a:t>
            </a:r>
            <a:endParaRPr lang="ar-YE" dirty="0"/>
          </a:p>
          <a:p>
            <a:pPr marL="0" indent="0">
              <a:buNone/>
            </a:pPr>
            <a:endParaRPr lang="ar-YE" dirty="0"/>
          </a:p>
          <a:p>
            <a:pPr marL="0" indent="0">
              <a:buNone/>
            </a:pPr>
            <a:r>
              <a:rPr lang="ar-YE" dirty="0"/>
              <a:t>                                </a:t>
            </a:r>
            <a:r>
              <a:rPr lang="en-US" sz="2800" dirty="0"/>
              <a:t>Add</a:t>
            </a:r>
            <a:r>
              <a:rPr lang="en-US" dirty="0"/>
              <a:t> </a:t>
            </a:r>
            <a:r>
              <a:rPr lang="en-US" sz="2800" dirty="0"/>
              <a:t>product</a:t>
            </a:r>
            <a:r>
              <a:rPr lang="en-US" dirty="0"/>
              <a:t> </a:t>
            </a:r>
            <a:endParaRPr lang="ar-YE" dirty="0"/>
          </a:p>
          <a:p>
            <a:pPr marL="0" indent="0">
              <a:buNone/>
            </a:pPr>
            <a:endParaRPr lang="ar-YE" dirty="0"/>
          </a:p>
          <a:p>
            <a:pPr marL="0" indent="0">
              <a:buNone/>
            </a:pPr>
            <a:r>
              <a:rPr lang="ar-YE" dirty="0"/>
              <a:t>داله </a:t>
            </a:r>
            <a:r>
              <a:rPr lang="en-US" dirty="0"/>
              <a:t>Add product </a:t>
            </a:r>
            <a:r>
              <a:rPr lang="ar-YE" dirty="0"/>
              <a:t>: هيه داله </a:t>
            </a:r>
            <a:r>
              <a:rPr lang="ar-YE" dirty="0" err="1"/>
              <a:t>الاضافه</a:t>
            </a:r>
            <a:r>
              <a:rPr lang="ar-YE" dirty="0"/>
              <a:t> المنتجات </a:t>
            </a:r>
            <a:r>
              <a:rPr lang="ar-YE" dirty="0" err="1"/>
              <a:t>تعتمدت</a:t>
            </a:r>
            <a:r>
              <a:rPr lang="ar-YE" dirty="0"/>
              <a:t> دالة </a:t>
            </a:r>
            <a:r>
              <a:rPr lang="ar-YE" dirty="0" err="1"/>
              <a:t>الاضاف</a:t>
            </a:r>
            <a:r>
              <a:rPr lang="ar-YE" dirty="0"/>
              <a:t> على المساح </a:t>
            </a:r>
            <a:r>
              <a:rPr lang="ar-YE" dirty="0" err="1"/>
              <a:t>المعطاه</a:t>
            </a:r>
            <a:r>
              <a:rPr lang="ar-YE" dirty="0"/>
              <a:t> وعلى حسب حجم المستودع </a:t>
            </a:r>
          </a:p>
          <a:p>
            <a:pPr marL="0" indent="0">
              <a:buNone/>
            </a:pPr>
            <a:r>
              <a:rPr lang="ar-YE" dirty="0"/>
              <a:t> </a:t>
            </a:r>
            <a:r>
              <a:rPr lang="en-US" dirty="0"/>
              <a:t>                     </a:t>
            </a:r>
            <a:r>
              <a:rPr lang="ar-YE" dirty="0"/>
              <a:t>    </a:t>
            </a:r>
          </a:p>
          <a:p>
            <a:pPr marL="0" indent="0">
              <a:buNone/>
            </a:pPr>
            <a:r>
              <a:rPr lang="ar-YE" dirty="0"/>
              <a:t>                                                                        </a:t>
            </a:r>
            <a:r>
              <a:rPr lang="en-US" dirty="0"/>
              <a:t>public void add product(product </a:t>
            </a:r>
            <a:r>
              <a:rPr lang="en-US" dirty="0" err="1"/>
              <a:t>new_product</a:t>
            </a:r>
            <a:r>
              <a:rPr lang="en-US" dirty="0"/>
              <a:t>)</a:t>
            </a:r>
            <a:endParaRPr lang="ar-YE" dirty="0"/>
          </a:p>
        </p:txBody>
      </p:sp>
    </p:spTree>
    <p:extLst>
      <p:ext uri="{BB962C8B-B14F-4D97-AF65-F5344CB8AC3E}">
        <p14:creationId xmlns:p14="http://schemas.microsoft.com/office/powerpoint/2010/main" val="573738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3D83BE58-8C6D-458E-B16C-7E4EA2D47766}"/>
              </a:ext>
            </a:extLst>
          </p:cNvPr>
          <p:cNvSpPr>
            <a:spLocks noGrp="1"/>
          </p:cNvSpPr>
          <p:nvPr>
            <p:ph type="title"/>
          </p:nvPr>
        </p:nvSpPr>
        <p:spPr>
          <a:xfrm>
            <a:off x="3071070" y="183472"/>
            <a:ext cx="5558026" cy="1281344"/>
          </a:xfrm>
        </p:spPr>
        <p:txBody>
          <a:bodyPr/>
          <a:lstStyle/>
          <a:p>
            <a:r>
              <a:rPr lang="en-US" dirty="0"/>
              <a:t>Remove product</a:t>
            </a:r>
            <a:endParaRPr lang="ar-YE" dirty="0"/>
          </a:p>
        </p:txBody>
      </p:sp>
      <p:sp>
        <p:nvSpPr>
          <p:cNvPr id="3" name="عنصر نائب للمحتوى 2">
            <a:extLst>
              <a:ext uri="{FF2B5EF4-FFF2-40B4-BE49-F238E27FC236}">
                <a16:creationId xmlns:a16="http://schemas.microsoft.com/office/drawing/2014/main" id="{7291EB1D-6E7B-4249-A3FA-8C2A0D69F54C}"/>
              </a:ext>
            </a:extLst>
          </p:cNvPr>
          <p:cNvSpPr>
            <a:spLocks noGrp="1"/>
          </p:cNvSpPr>
          <p:nvPr>
            <p:ph idx="1"/>
          </p:nvPr>
        </p:nvSpPr>
        <p:spPr>
          <a:xfrm>
            <a:off x="195309" y="1162975"/>
            <a:ext cx="11816178" cy="5511553"/>
          </a:xfrm>
        </p:spPr>
        <p:txBody>
          <a:bodyPr/>
          <a:lstStyle/>
          <a:p>
            <a:r>
              <a:rPr lang="ar-YE" dirty="0"/>
              <a:t>دالة </a:t>
            </a:r>
            <a:r>
              <a:rPr lang="en-US" dirty="0"/>
              <a:t>Remove product</a:t>
            </a:r>
            <a:r>
              <a:rPr lang="ar-YE" dirty="0"/>
              <a:t>: تقوم بحذف منتج من المستودع بشرط يكون المستخدم من فئة </a:t>
            </a:r>
            <a:r>
              <a:rPr lang="ar-YE" dirty="0" err="1"/>
              <a:t>الاداره</a:t>
            </a:r>
            <a:r>
              <a:rPr lang="ar-YE" dirty="0"/>
              <a:t> (مدير)</a:t>
            </a:r>
          </a:p>
          <a:p>
            <a:r>
              <a:rPr lang="ar-YE" dirty="0"/>
              <a:t>ولديه شرط يتضمن اذا كان المستودع فاضي لا يقوم في الحذف </a:t>
            </a:r>
          </a:p>
          <a:p>
            <a:r>
              <a:rPr lang="ar-YE" dirty="0"/>
              <a:t>وان كان المستودع </a:t>
            </a:r>
            <a:r>
              <a:rPr lang="ar-YE" dirty="0" err="1"/>
              <a:t>ممتلى</a:t>
            </a:r>
            <a:r>
              <a:rPr lang="ar-YE" dirty="0"/>
              <a:t> قم </a:t>
            </a:r>
            <a:r>
              <a:rPr lang="ar-YE" dirty="0" err="1"/>
              <a:t>بلبحث</a:t>
            </a:r>
            <a:r>
              <a:rPr lang="ar-YE" dirty="0"/>
              <a:t> عنه ومن ثم يقوم </a:t>
            </a:r>
            <a:r>
              <a:rPr lang="ar-YE" dirty="0" err="1"/>
              <a:t>بلحذف</a:t>
            </a:r>
            <a:endParaRPr lang="ar-YE" dirty="0"/>
          </a:p>
          <a:p>
            <a:endParaRPr lang="ar-YE" dirty="0"/>
          </a:p>
          <a:p>
            <a:r>
              <a:rPr lang="ar-YE" dirty="0"/>
              <a:t>                                       </a:t>
            </a:r>
            <a:r>
              <a:rPr lang="en-US" dirty="0"/>
              <a:t>public void </a:t>
            </a:r>
            <a:r>
              <a:rPr lang="en-US" dirty="0" err="1"/>
              <a:t>removeproduct</a:t>
            </a:r>
            <a:r>
              <a:rPr lang="en-US" dirty="0"/>
              <a:t>(string </a:t>
            </a:r>
            <a:r>
              <a:rPr lang="en-US" dirty="0" err="1"/>
              <a:t>pro_name</a:t>
            </a:r>
            <a:r>
              <a:rPr lang="en-US" dirty="0"/>
              <a:t>)</a:t>
            </a:r>
            <a:endParaRPr lang="ar-YE" dirty="0"/>
          </a:p>
          <a:p>
            <a:endParaRPr lang="ar-YE" dirty="0"/>
          </a:p>
          <a:p>
            <a:r>
              <a:rPr lang="ar-YE" dirty="0"/>
              <a:t>                                              </a:t>
            </a:r>
            <a:r>
              <a:rPr lang="en-US" dirty="0"/>
              <a:t>   </a:t>
            </a:r>
            <a:r>
              <a:rPr lang="en-US" sz="2800" dirty="0"/>
              <a:t>total</a:t>
            </a:r>
            <a:r>
              <a:rPr lang="en-US" dirty="0"/>
              <a:t> </a:t>
            </a:r>
            <a:r>
              <a:rPr lang="en-US" sz="2800" dirty="0"/>
              <a:t>price</a:t>
            </a:r>
            <a:r>
              <a:rPr lang="en-US" dirty="0"/>
              <a:t> </a:t>
            </a:r>
          </a:p>
          <a:p>
            <a:endParaRPr lang="en-US" dirty="0"/>
          </a:p>
          <a:p>
            <a:pPr marL="0" indent="0">
              <a:buNone/>
            </a:pPr>
            <a:r>
              <a:rPr lang="ar-YE" dirty="0"/>
              <a:t>داله </a:t>
            </a:r>
            <a:r>
              <a:rPr lang="en-US" sz="2000" dirty="0"/>
              <a:t>total</a:t>
            </a:r>
            <a:r>
              <a:rPr lang="en-US" dirty="0"/>
              <a:t> </a:t>
            </a:r>
            <a:r>
              <a:rPr lang="en-US" sz="2000" dirty="0"/>
              <a:t>price</a:t>
            </a:r>
            <a:r>
              <a:rPr lang="en-US" dirty="0"/>
              <a:t> </a:t>
            </a:r>
            <a:r>
              <a:rPr lang="ar-YE" dirty="0"/>
              <a:t>: </a:t>
            </a:r>
            <a:r>
              <a:rPr lang="ar-YE" dirty="0" err="1"/>
              <a:t>تاتي</a:t>
            </a:r>
            <a:r>
              <a:rPr lang="ar-YE" dirty="0"/>
              <a:t> بعد انتهى العميل من عمليه </a:t>
            </a:r>
            <a:r>
              <a:rPr lang="ar-YE" dirty="0" err="1"/>
              <a:t>الشرا</a:t>
            </a:r>
            <a:r>
              <a:rPr lang="ar-YE" dirty="0"/>
              <a:t> وتقوم بجمع وطبع النتائج </a:t>
            </a:r>
            <a:r>
              <a:rPr lang="ar-YE" dirty="0" err="1"/>
              <a:t>الناهئي</a:t>
            </a:r>
            <a:r>
              <a:rPr lang="ar-YE" dirty="0"/>
              <a:t> </a:t>
            </a:r>
          </a:p>
          <a:p>
            <a:pPr marL="0" indent="0">
              <a:buNone/>
            </a:pPr>
            <a:r>
              <a:rPr lang="ar-YE" dirty="0"/>
              <a:t>                                     </a:t>
            </a:r>
            <a:r>
              <a:rPr lang="en-US" dirty="0"/>
              <a:t>public void</a:t>
            </a:r>
            <a:r>
              <a:rPr lang="en-US" sz="2000" dirty="0"/>
              <a:t> total</a:t>
            </a:r>
            <a:r>
              <a:rPr lang="en-US" dirty="0"/>
              <a:t> </a:t>
            </a:r>
            <a:r>
              <a:rPr lang="en-US" sz="2000" dirty="0"/>
              <a:t>price</a:t>
            </a:r>
            <a:r>
              <a:rPr lang="en-US" dirty="0"/>
              <a:t> (int </a:t>
            </a:r>
            <a:r>
              <a:rPr lang="en-US" dirty="0" err="1"/>
              <a:t>cust_id</a:t>
            </a:r>
            <a:r>
              <a:rPr lang="en-US" dirty="0"/>
              <a:t>)</a:t>
            </a:r>
            <a:endParaRPr lang="ar-YE" dirty="0"/>
          </a:p>
        </p:txBody>
      </p:sp>
    </p:spTree>
    <p:extLst>
      <p:ext uri="{BB962C8B-B14F-4D97-AF65-F5344CB8AC3E}">
        <p14:creationId xmlns:p14="http://schemas.microsoft.com/office/powerpoint/2010/main" val="25334702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250</TotalTime>
  <Words>956</Words>
  <Application>Microsoft Office PowerPoint</Application>
  <PresentationFormat>شاشة عريضة</PresentationFormat>
  <Paragraphs>102</Paragraphs>
  <Slides>19</Slides>
  <Notes>0</Notes>
  <HiddenSlides>0</HiddenSlides>
  <MMClips>0</MMClips>
  <ScaleCrop>false</ScaleCrop>
  <HeadingPairs>
    <vt:vector size="6" baseType="variant">
      <vt:variant>
        <vt:lpstr>الخطوط المستخدمة</vt:lpstr>
      </vt:variant>
      <vt:variant>
        <vt:i4>4</vt:i4>
      </vt:variant>
      <vt:variant>
        <vt:lpstr>نسق</vt:lpstr>
      </vt:variant>
      <vt:variant>
        <vt:i4>1</vt:i4>
      </vt:variant>
      <vt:variant>
        <vt:lpstr>عناوين الشرائح</vt:lpstr>
      </vt:variant>
      <vt:variant>
        <vt:i4>19</vt:i4>
      </vt:variant>
    </vt:vector>
  </HeadingPairs>
  <TitlesOfParts>
    <vt:vector size="24" baseType="lpstr">
      <vt:lpstr>Arial</vt:lpstr>
      <vt:lpstr>Bookman Old Style</vt:lpstr>
      <vt:lpstr>Calibri</vt:lpstr>
      <vt:lpstr>Rockwell</vt:lpstr>
      <vt:lpstr>Damask</vt:lpstr>
      <vt:lpstr>نبذه مختصره</vt:lpstr>
      <vt:lpstr> وصف المشروع</vt:lpstr>
      <vt:lpstr>كلاس Users  </vt:lpstr>
      <vt:lpstr>كلاس Customer  </vt:lpstr>
      <vt:lpstr>كلاس Product </vt:lpstr>
      <vt:lpstr>كلاس Employee </vt:lpstr>
      <vt:lpstr>كلاس Store  </vt:lpstr>
      <vt:lpstr>is Exist </vt:lpstr>
      <vt:lpstr>Remove product</vt:lpstr>
      <vt:lpstr>interfaces</vt:lpstr>
      <vt:lpstr>Oop</vt:lpstr>
      <vt:lpstr>الخاتمه </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نبذه مختصره</dc:title>
  <dc:creator>SAM</dc:creator>
  <cp:lastModifiedBy>SAM</cp:lastModifiedBy>
  <cp:revision>23</cp:revision>
  <dcterms:created xsi:type="dcterms:W3CDTF">2022-11-08T21:11:11Z</dcterms:created>
  <dcterms:modified xsi:type="dcterms:W3CDTF">2022-11-09T07:15:03Z</dcterms:modified>
</cp:coreProperties>
</file>