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DBC5D1-97AB-2EF2-DDEA-03CFC712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FD12A75-D178-EEB2-21CC-F18B32E03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CB8702-A0B8-8D84-F815-D9C7502E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D26EBD4-CED0-2247-C20C-AF192367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91CD620-88B6-7499-D02F-C19800AE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494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76A1D1-611F-B857-D3B7-233D0944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C53AAF5-6500-2499-8FA8-3B192590C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1FA1E2-F64A-9AA5-EF8F-E118EB94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D3DB072-81C1-4B7A-A109-1EAB4080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5B3DE0-8C1B-42C1-FBDA-B2BD5A5F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186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231F71F-8A47-A732-89CA-842F97BD7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662F1CC-A8DE-3C57-A686-85D9FCCC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9416C4-6BC1-C294-D3B3-9A7A4204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9CBE96-AD2D-BA6E-7364-9CD23FDB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014A3DA-393E-511B-1BE7-08D9C5FD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9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DE5E9-D404-407B-5DD0-670FE294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C82B24-920E-BC98-41C3-F35B4684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D077D4-17AE-E2D0-938D-9D700BC45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D9535D-962B-B110-80E9-751C8FC2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AEDBFE-B03E-9B33-371E-B000C82D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529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4E57E9-765A-90B2-1A25-EDD58216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1B1100-04BB-637D-3487-0B4824D8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8C2830-501F-E7FD-1320-7AC4AC0C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5C811B-1DE3-5F66-7948-E930DF1E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ADF2299-4B5F-5B4D-1001-073557B0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646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76F3E1-0676-4DAA-BD0F-3B8DB865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6EEECD-208F-1F67-2C61-1D96ABB49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458A961-14F4-DEBD-B277-03897CFD3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9AF0E73-4D53-5FE2-72FD-9E7499CA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E16B02-BA5D-4A58-C722-0CCA1FB4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23F531B-F220-4713-0C84-413B8EA0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8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29BEBC-9299-6F7B-1B66-020D4FA9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C8FE78-50DD-6EBE-5BB2-DCC9CCFC9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57E2C4F-7F77-6624-C59A-640F03711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BC50578-11D0-3139-9043-465BFE3E3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8EDDF3B-4FF1-9714-F54E-EA0B962CD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6B8433F-1239-92D7-E4D5-C28BDC5C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D7C3EED-8372-6A7F-678E-015888AB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1204577-5F0C-FBA9-08CC-B62589C6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297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3FC67E-5792-1D70-225D-A9B05D24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F9A832B-AC7C-A298-F71A-C685A8F9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69A086-930B-59B2-3152-2C5DABAA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3E7B32F-78D7-C75F-2E8C-FEA4327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164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07C1876-4DFB-AB9E-E993-E53CE761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6F158F3-C0CC-85B3-01A1-2892F783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059224C-AF09-8416-9722-3F7B0B40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91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F0EBF3-70D0-3227-CCA7-47C4C405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92A0CD-FED2-52DE-4FBF-58891573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4019CD1-1A1E-313A-80C8-6AF345C2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94CD12C-DCEE-3691-0C76-69F547A2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8F0761-3FA5-A816-2A2E-2DEEC845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6165438-39AD-9AC1-B5CF-25E2848F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05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BABF08-C2A2-7548-6503-0284B9FF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F0FEB78-4D4C-5BEF-CC66-AC5C0156B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AC1936E-56BD-89CC-AA08-52FC31D0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D7D215A-22E7-B85A-BC97-9DD01FC4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031CCF-A040-0480-0493-3C71D9AD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932D858-DFC1-B77A-8480-7A81F360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590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F29492F-CB00-2FDE-A64F-820DEE74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2CF978-7403-C10F-3C18-4B97B232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B5AB3B-FB0B-F290-4057-304EA230E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BCE4-53D6-4ACA-AB38-3AA4B065FE32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FDAA22-2020-CA87-65CE-100126E97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5F61C7-3D03-A741-7C50-8B68A06C3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8682-AD9E-4DB2-A485-2A50A774FB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19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6009CE-90A8-BAE3-CE06-FB9F4B1A0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b="1" dirty="0"/>
              <a:t>אפליקציה לניהול תמונות - </a:t>
            </a:r>
            <a:r>
              <a:rPr lang="en-US" b="1" dirty="0" err="1"/>
              <a:t>PhotoShare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F1790C9-4EBF-A3E2-BD3E-F6D14C832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📷 </a:t>
            </a:r>
            <a:r>
              <a:rPr lang="he-IL" b="1" dirty="0"/>
              <a:t>ניהול תמונות חכם באמצעות </a:t>
            </a:r>
            <a:r>
              <a:rPr lang="en-US" b="1" dirty="0"/>
              <a:t>AI</a:t>
            </a:r>
            <a:br>
              <a:rPr lang="en-US" dirty="0"/>
            </a:br>
            <a:r>
              <a:rPr lang="he-IL" dirty="0"/>
              <a:t>🗂 </a:t>
            </a:r>
            <a:r>
              <a:rPr lang="he-IL" b="1" dirty="0"/>
              <a:t>ארגון, תיוג, שיתוף וזיהוי פנים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2341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F6F08-B1CB-78E9-70A7-CCB7513BF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BF1B03-1FB1-C062-F0C3-49405E7D8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ניהול משתמשים (למנהל) </a:t>
            </a:r>
            <a:r>
              <a:rPr lang="en-US" sz="4800" dirty="0"/>
              <a:t>angular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17B617D-710F-1777-BEB8-9046B9BCA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/>
              <a:t>🛠 </a:t>
            </a:r>
            <a:r>
              <a:rPr lang="he-IL" b="1"/>
              <a:t>כלי ניהול מתקדמים:</a:t>
            </a:r>
            <a:br>
              <a:rPr lang="he-IL"/>
            </a:br>
            <a:r>
              <a:rPr lang="he-IL"/>
              <a:t>👥 ניהול משתמשים והרשאות</a:t>
            </a:r>
            <a:br>
              <a:rPr lang="he-IL"/>
            </a:br>
            <a:r>
              <a:rPr lang="he-IL"/>
              <a:t>📊 יצירת דוחות פעילות</a:t>
            </a:r>
            <a:br>
              <a:rPr lang="he-IL"/>
            </a:br>
            <a:r>
              <a:rPr lang="he-IL"/>
              <a:t>🗑 מחיקת תמונות/אלבומים בעייתיים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400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5550E9A-55FA-DEB9-937C-E3D40742C278}"/>
              </a:ext>
            </a:extLst>
          </p:cNvPr>
          <p:cNvSpPr txBox="1"/>
          <p:nvPr/>
        </p:nvSpPr>
        <p:spPr>
          <a:xfrm>
            <a:off x="403122" y="747252"/>
            <a:ext cx="11479161" cy="168614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בהתבסס על המסכים שהצגת לאפליקציה שלך "</a:t>
            </a:r>
            <a:r>
              <a:rPr lang="en-US" dirty="0" err="1"/>
              <a:t>PhotoShare</a:t>
            </a:r>
            <a:r>
              <a:rPr lang="en-US" dirty="0"/>
              <a:t>", </a:t>
            </a:r>
            <a:r>
              <a:rPr lang="he-IL" dirty="0"/>
              <a:t>הנה הצעות לשמות </a:t>
            </a:r>
            <a:r>
              <a:rPr lang="he-IL" dirty="0" err="1"/>
              <a:t>קומפוננטות</a:t>
            </a:r>
            <a:r>
              <a:rPr lang="he-IL" dirty="0"/>
              <a:t> ולחלוקה </a:t>
            </a:r>
            <a:r>
              <a:rPr lang="he-IL" dirty="0" err="1"/>
              <a:t>לקומפוננטות</a:t>
            </a:r>
            <a:r>
              <a:rPr lang="he-IL" dirty="0"/>
              <a:t> נוספות אם יש צורך:</a:t>
            </a:r>
          </a:p>
          <a:p>
            <a:endParaRPr lang="he-IL" dirty="0"/>
          </a:p>
          <a:p>
            <a:r>
              <a:rPr lang="he-IL" dirty="0"/>
              <a:t>### 1. שקופית 1 - כותרת המצגת</a:t>
            </a:r>
          </a:p>
          <a:p>
            <a:r>
              <a:rPr lang="he-IL" dirty="0"/>
              <a:t>**</a:t>
            </a:r>
            <a:r>
              <a:rPr lang="he-IL" dirty="0" err="1"/>
              <a:t>קומפוננטה</a:t>
            </a:r>
            <a:r>
              <a:rPr lang="he-IL" dirty="0"/>
              <a:t>:** `</a:t>
            </a:r>
            <a:r>
              <a:rPr lang="en-US" dirty="0"/>
              <a:t>Header`</a:t>
            </a:r>
          </a:p>
          <a:p>
            <a:r>
              <a:rPr lang="en-US" dirty="0"/>
              <a:t>- **</a:t>
            </a:r>
            <a:r>
              <a:rPr lang="he-IL" dirty="0"/>
              <a:t>תפקיד:** מציגה את שם האפליקציה ואת תיאור קצר של הפונקציות העיקריות.</a:t>
            </a:r>
          </a:p>
          <a:p>
            <a:endParaRPr lang="he-IL" dirty="0"/>
          </a:p>
          <a:p>
            <a:r>
              <a:rPr lang="he-IL" dirty="0"/>
              <a:t>### 2. שקופית 2 - מסך כניסה והרשמה</a:t>
            </a:r>
          </a:p>
          <a:p>
            <a:r>
              <a:rPr lang="he-IL" dirty="0"/>
              <a:t>**</a:t>
            </a:r>
            <a:r>
              <a:rPr lang="he-IL" dirty="0" err="1"/>
              <a:t>קומפוננטה</a:t>
            </a:r>
            <a:r>
              <a:rPr lang="he-IL" dirty="0"/>
              <a:t>:** `</a:t>
            </a:r>
            <a:r>
              <a:rPr lang="en-US" dirty="0" err="1"/>
              <a:t>AuthForm</a:t>
            </a:r>
            <a:r>
              <a:rPr lang="en-US" dirty="0"/>
              <a:t>`</a:t>
            </a:r>
          </a:p>
          <a:p>
            <a:r>
              <a:rPr lang="en-US" dirty="0"/>
              <a:t>- **</a:t>
            </a:r>
            <a:r>
              <a:rPr lang="he-IL" dirty="0"/>
              <a:t>תפקיד:** מנהלת את תהליכי ההרשמה וההתחברות.</a:t>
            </a:r>
          </a:p>
          <a:p>
            <a:r>
              <a:rPr lang="he-IL" dirty="0"/>
              <a:t>- **חלוקה </a:t>
            </a:r>
            <a:r>
              <a:rPr lang="he-IL" dirty="0" err="1"/>
              <a:t>לקומפוננטות</a:t>
            </a:r>
            <a:r>
              <a:rPr lang="he-IL" dirty="0"/>
              <a:t> נוספות:**</a:t>
            </a:r>
          </a:p>
          <a:p>
            <a:r>
              <a:rPr lang="he-IL" dirty="0"/>
              <a:t>  - `</a:t>
            </a:r>
            <a:r>
              <a:rPr lang="en-US" dirty="0" err="1"/>
              <a:t>LoginForm</a:t>
            </a:r>
            <a:r>
              <a:rPr lang="en-US" dirty="0"/>
              <a:t>`: </a:t>
            </a:r>
            <a:r>
              <a:rPr lang="he-IL" dirty="0"/>
              <a:t>מסך התחברות.</a:t>
            </a:r>
          </a:p>
          <a:p>
            <a:r>
              <a:rPr lang="he-IL" dirty="0"/>
              <a:t>  - `</a:t>
            </a:r>
            <a:r>
              <a:rPr lang="en-US" dirty="0" err="1"/>
              <a:t>RegistrationForm</a:t>
            </a:r>
            <a:r>
              <a:rPr lang="en-US" dirty="0"/>
              <a:t>`: </a:t>
            </a:r>
            <a:r>
              <a:rPr lang="he-IL" dirty="0"/>
              <a:t>מסך הרשמה.</a:t>
            </a:r>
          </a:p>
          <a:p>
            <a:endParaRPr lang="he-IL" dirty="0"/>
          </a:p>
          <a:p>
            <a:r>
              <a:rPr lang="he-IL" dirty="0"/>
              <a:t>### 3. שקופית 3 - דף הבית - אלבומים ותמונות</a:t>
            </a:r>
          </a:p>
          <a:p>
            <a:r>
              <a:rPr lang="he-IL" dirty="0"/>
              <a:t>**</a:t>
            </a:r>
            <a:r>
              <a:rPr lang="he-IL" dirty="0" err="1"/>
              <a:t>קומפוננטה</a:t>
            </a:r>
            <a:r>
              <a:rPr lang="he-IL" dirty="0"/>
              <a:t>:** `</a:t>
            </a:r>
            <a:r>
              <a:rPr lang="en-US" dirty="0" err="1"/>
              <a:t>HomePage</a:t>
            </a:r>
            <a:r>
              <a:rPr lang="en-US" dirty="0"/>
              <a:t>`</a:t>
            </a:r>
          </a:p>
          <a:p>
            <a:r>
              <a:rPr lang="en-US" dirty="0"/>
              <a:t>- **</a:t>
            </a:r>
            <a:r>
              <a:rPr lang="he-IL" dirty="0"/>
              <a:t>תפקיד:** מציגה את האלבומים והתמונות של המשתמש.</a:t>
            </a:r>
          </a:p>
          <a:p>
            <a:r>
              <a:rPr lang="he-IL" dirty="0"/>
              <a:t>- **חלוקה </a:t>
            </a:r>
            <a:r>
              <a:rPr lang="he-IL" dirty="0" err="1"/>
              <a:t>לקומפוננטות</a:t>
            </a:r>
            <a:r>
              <a:rPr lang="he-IL" dirty="0"/>
              <a:t> נוספות:**</a:t>
            </a:r>
          </a:p>
          <a:p>
            <a:r>
              <a:rPr lang="he-IL" dirty="0"/>
              <a:t>  - `</a:t>
            </a:r>
            <a:r>
              <a:rPr lang="en-US" dirty="0" err="1"/>
              <a:t>AlbumList</a:t>
            </a:r>
            <a:r>
              <a:rPr lang="en-US" dirty="0"/>
              <a:t>`: </a:t>
            </a:r>
            <a:r>
              <a:rPr lang="he-IL" dirty="0"/>
              <a:t>מציגה את רשימת האלבומים.</a:t>
            </a:r>
          </a:p>
          <a:p>
            <a:r>
              <a:rPr lang="he-IL" dirty="0"/>
              <a:t>  - `</a:t>
            </a:r>
            <a:r>
              <a:rPr lang="en-US" dirty="0" err="1"/>
              <a:t>PhotoGallery</a:t>
            </a:r>
            <a:r>
              <a:rPr lang="en-US" dirty="0"/>
              <a:t>`: </a:t>
            </a:r>
            <a:r>
              <a:rPr lang="he-IL" dirty="0"/>
              <a:t>מציגה את התמונות באלבום הנבחר.</a:t>
            </a:r>
          </a:p>
          <a:p>
            <a:endParaRPr lang="he-IL" dirty="0"/>
          </a:p>
          <a:p>
            <a:r>
              <a:rPr lang="he-IL" dirty="0"/>
              <a:t>### 4. שקופית 4 - העלאת תמונות</a:t>
            </a:r>
          </a:p>
          <a:p>
            <a:r>
              <a:rPr lang="he-IL" dirty="0"/>
              <a:t>**</a:t>
            </a:r>
            <a:r>
              <a:rPr lang="he-IL" dirty="0" err="1"/>
              <a:t>קומפוננטה</a:t>
            </a:r>
            <a:r>
              <a:rPr lang="he-IL" dirty="0"/>
              <a:t>:** `</a:t>
            </a:r>
            <a:r>
              <a:rPr lang="en-US" dirty="0" err="1"/>
              <a:t>UploadPhoto</a:t>
            </a:r>
            <a:r>
              <a:rPr lang="en-US" dirty="0"/>
              <a:t>`</a:t>
            </a:r>
          </a:p>
          <a:p>
            <a:r>
              <a:rPr lang="en-US" dirty="0"/>
              <a:t>- **</a:t>
            </a:r>
            <a:r>
              <a:rPr lang="he-IL" dirty="0"/>
              <a:t>תפקיד:** מנהלת את תהליך העלאת התמונות.</a:t>
            </a:r>
          </a:p>
          <a:p>
            <a:r>
              <a:rPr lang="he-IL" dirty="0"/>
              <a:t>- **חלוקה </a:t>
            </a:r>
            <a:r>
              <a:rPr lang="he-IL" dirty="0" err="1"/>
              <a:t>לקומפוננטות</a:t>
            </a:r>
            <a:r>
              <a:rPr lang="he-IL" dirty="0"/>
              <a:t> נוספות:**</a:t>
            </a:r>
          </a:p>
          <a:p>
            <a:r>
              <a:rPr lang="he-IL" dirty="0"/>
              <a:t>  - `</a:t>
            </a:r>
            <a:r>
              <a:rPr lang="en-US" dirty="0" err="1"/>
              <a:t>UploadForm</a:t>
            </a:r>
            <a:r>
              <a:rPr lang="en-US" dirty="0"/>
              <a:t>`: </a:t>
            </a:r>
            <a:r>
              <a:rPr lang="he-IL" dirty="0"/>
              <a:t>טופס העלאת תמונה.</a:t>
            </a:r>
          </a:p>
          <a:p>
            <a:r>
              <a:rPr lang="he-IL" dirty="0"/>
              <a:t>  - `</a:t>
            </a:r>
            <a:r>
              <a:rPr lang="en-US" dirty="0" err="1"/>
              <a:t>TaggingComponent</a:t>
            </a:r>
            <a:r>
              <a:rPr lang="en-US" dirty="0"/>
              <a:t>`: </a:t>
            </a:r>
            <a:r>
              <a:rPr lang="he-IL" dirty="0"/>
              <a:t>הוספת תגיות וזיהוי פנים.</a:t>
            </a:r>
          </a:p>
          <a:p>
            <a:endParaRPr lang="he-IL" dirty="0"/>
          </a:p>
          <a:p>
            <a:r>
              <a:rPr lang="he-IL" dirty="0"/>
              <a:t>### 5. שקופית 5 - ניהול אלבומים</a:t>
            </a:r>
          </a:p>
          <a:p>
            <a:r>
              <a:rPr lang="he-IL" dirty="0"/>
              <a:t>**</a:t>
            </a:r>
            <a:r>
              <a:rPr lang="he-IL" dirty="0" err="1"/>
              <a:t>קומפוננטה</a:t>
            </a:r>
            <a:r>
              <a:rPr lang="he-IL" dirty="0"/>
              <a:t>:** `</a:t>
            </a:r>
            <a:r>
              <a:rPr lang="en-US" dirty="0" err="1"/>
              <a:t>AlbumManager</a:t>
            </a:r>
            <a:r>
              <a:rPr lang="en-US" dirty="0"/>
              <a:t>`</a:t>
            </a:r>
          </a:p>
          <a:p>
            <a:r>
              <a:rPr lang="en-US" dirty="0"/>
              <a:t>- **</a:t>
            </a:r>
            <a:r>
              <a:rPr lang="he-IL" dirty="0"/>
              <a:t>תפקיד:** מנהלת את פעולות יצירה, עריכה ומחיקה של אלבומים.</a:t>
            </a:r>
          </a:p>
          <a:p>
            <a:r>
              <a:rPr lang="he-IL" dirty="0"/>
              <a:t>- **חלוקה </a:t>
            </a:r>
            <a:r>
              <a:rPr lang="he-IL" dirty="0" err="1"/>
              <a:t>לקומפוננטות</a:t>
            </a:r>
            <a:r>
              <a:rPr lang="he-IL" dirty="0"/>
              <a:t> נוספות:**</a:t>
            </a:r>
          </a:p>
          <a:p>
            <a:r>
              <a:rPr lang="he-IL" dirty="0"/>
              <a:t>  - `</a:t>
            </a:r>
            <a:r>
              <a:rPr lang="en-US" dirty="0" err="1"/>
              <a:t>AlbumForm</a:t>
            </a:r>
            <a:r>
              <a:rPr lang="en-US" dirty="0"/>
              <a:t>`: </a:t>
            </a:r>
            <a:r>
              <a:rPr lang="he-IL" dirty="0"/>
              <a:t>טופס ליצירת או עריכת אלבום.</a:t>
            </a:r>
          </a:p>
          <a:p>
            <a:r>
              <a:rPr lang="he-IL" dirty="0"/>
              <a:t>  - `</a:t>
            </a:r>
            <a:r>
              <a:rPr lang="en-US" dirty="0" err="1"/>
              <a:t>AlbumCoverSelector</a:t>
            </a:r>
            <a:r>
              <a:rPr lang="en-US" dirty="0"/>
              <a:t>`: </a:t>
            </a:r>
            <a:r>
              <a:rPr lang="he-IL" dirty="0"/>
              <a:t>בחירת תמונת נושא לאלבום.</a:t>
            </a:r>
          </a:p>
          <a:p>
            <a:endParaRPr lang="he-IL" dirty="0"/>
          </a:p>
          <a:p>
            <a:r>
              <a:rPr lang="he-IL" dirty="0"/>
              <a:t>### 6. שקופית 6 - תצוגת אלבום ספציפי</a:t>
            </a:r>
          </a:p>
          <a:p>
            <a:r>
              <a:rPr lang="he-IL" dirty="0"/>
              <a:t>**</a:t>
            </a:r>
            <a:r>
              <a:rPr lang="he-IL" dirty="0" err="1"/>
              <a:t>קומפוננטה</a:t>
            </a:r>
            <a:r>
              <a:rPr lang="he-IL" dirty="0"/>
              <a:t>:** `</a:t>
            </a:r>
            <a:r>
              <a:rPr lang="en-US" dirty="0" err="1"/>
              <a:t>AlbumDetail</a:t>
            </a:r>
            <a:r>
              <a:rPr lang="en-US" dirty="0"/>
              <a:t>`</a:t>
            </a:r>
          </a:p>
          <a:p>
            <a:r>
              <a:rPr lang="en-US" dirty="0"/>
              <a:t>- **</a:t>
            </a:r>
            <a:r>
              <a:rPr lang="he-IL" dirty="0"/>
              <a:t>תפקיד:** מציגה את פרטי האלבום והגלריה שלו.</a:t>
            </a:r>
          </a:p>
          <a:p>
            <a:r>
              <a:rPr lang="he-IL" dirty="0"/>
              <a:t>- **חלוקה </a:t>
            </a:r>
            <a:r>
              <a:rPr lang="he-IL" dirty="0" err="1"/>
              <a:t>לקומפוננטות</a:t>
            </a:r>
            <a:r>
              <a:rPr lang="he-IL" dirty="0"/>
              <a:t> נוספות:**</a:t>
            </a:r>
          </a:p>
          <a:p>
            <a:r>
              <a:rPr lang="he-IL" dirty="0"/>
              <a:t>  - `</a:t>
            </a:r>
            <a:r>
              <a:rPr lang="en-US" dirty="0" err="1"/>
              <a:t>PhotoDetail</a:t>
            </a:r>
            <a:r>
              <a:rPr lang="en-US" dirty="0"/>
              <a:t>`: </a:t>
            </a:r>
            <a:r>
              <a:rPr lang="he-IL" dirty="0"/>
              <a:t>מצגת פרטי התמונה.</a:t>
            </a:r>
          </a:p>
          <a:p>
            <a:r>
              <a:rPr lang="he-IL" dirty="0"/>
              <a:t>  - `</a:t>
            </a:r>
            <a:r>
              <a:rPr lang="en-US" dirty="0" err="1"/>
              <a:t>PhotoActions</a:t>
            </a:r>
            <a:r>
              <a:rPr lang="en-US" dirty="0"/>
              <a:t>`: </a:t>
            </a:r>
            <a:r>
              <a:rPr lang="he-IL" dirty="0"/>
              <a:t>אפשרויות להורדה, עריכה או מחיקה.</a:t>
            </a:r>
          </a:p>
          <a:p>
            <a:endParaRPr lang="he-IL" dirty="0"/>
          </a:p>
          <a:p>
            <a:r>
              <a:rPr lang="he-IL" dirty="0"/>
              <a:t>### 7. שקופית 7 - חיפוש תמונות לפי תגיות ותאריכים</a:t>
            </a:r>
          </a:p>
          <a:p>
            <a:r>
              <a:rPr lang="he-IL" dirty="0"/>
              <a:t>**</a:t>
            </a:r>
            <a:r>
              <a:rPr lang="he-IL" dirty="0" err="1"/>
              <a:t>קומפוננטה</a:t>
            </a:r>
            <a:r>
              <a:rPr lang="he-IL" dirty="0"/>
              <a:t>:** `</a:t>
            </a:r>
            <a:r>
              <a:rPr lang="en-US" dirty="0" err="1"/>
              <a:t>SearchPhotos</a:t>
            </a:r>
            <a:r>
              <a:rPr lang="en-US" dirty="0"/>
              <a:t>`</a:t>
            </a:r>
          </a:p>
          <a:p>
            <a:r>
              <a:rPr lang="en-US" dirty="0"/>
              <a:t>- **</a:t>
            </a:r>
            <a:r>
              <a:rPr lang="he-IL" dirty="0"/>
              <a:t>תפקיד:** מנהלת את תהליך החיפוש של תמונות.</a:t>
            </a:r>
          </a:p>
          <a:p>
            <a:r>
              <a:rPr lang="he-IL" dirty="0"/>
              <a:t>- **חלוקה </a:t>
            </a:r>
            <a:r>
              <a:rPr lang="he-IL" dirty="0" err="1"/>
              <a:t>לקומפוננטות</a:t>
            </a:r>
            <a:r>
              <a:rPr lang="he-IL" dirty="0"/>
              <a:t> נוספות:**</a:t>
            </a:r>
          </a:p>
          <a:p>
            <a:r>
              <a:rPr lang="he-IL" dirty="0"/>
              <a:t>  - `</a:t>
            </a:r>
            <a:r>
              <a:rPr lang="en-US" dirty="0" err="1"/>
              <a:t>SearchForm</a:t>
            </a:r>
            <a:r>
              <a:rPr lang="en-US" dirty="0"/>
              <a:t>`: </a:t>
            </a:r>
            <a:r>
              <a:rPr lang="he-IL" dirty="0"/>
              <a:t>טופס חיפוש.</a:t>
            </a:r>
          </a:p>
          <a:p>
            <a:r>
              <a:rPr lang="he-IL" dirty="0"/>
              <a:t>  - `</a:t>
            </a:r>
            <a:r>
              <a:rPr lang="en-US" dirty="0" err="1"/>
              <a:t>SearchResults</a:t>
            </a:r>
            <a:r>
              <a:rPr lang="en-US" dirty="0"/>
              <a:t>`: </a:t>
            </a:r>
            <a:r>
              <a:rPr lang="he-IL" dirty="0"/>
              <a:t>מצגת תוצאות החיפוש.</a:t>
            </a:r>
          </a:p>
          <a:p>
            <a:endParaRPr lang="he-IL" dirty="0"/>
          </a:p>
          <a:p>
            <a:r>
              <a:rPr lang="he-IL" dirty="0"/>
              <a:t>### 8. שקופית 8 - שיתוף אלבומים עם משתמשים</a:t>
            </a:r>
          </a:p>
          <a:p>
            <a:r>
              <a:rPr lang="he-IL" dirty="0"/>
              <a:t>**</a:t>
            </a:r>
            <a:r>
              <a:rPr lang="he-IL" dirty="0" err="1"/>
              <a:t>קומפוננטה</a:t>
            </a:r>
            <a:r>
              <a:rPr lang="he-IL" dirty="0"/>
              <a:t>:** `</a:t>
            </a:r>
            <a:r>
              <a:rPr lang="en-US" dirty="0" err="1"/>
              <a:t>ShareAlbum</a:t>
            </a:r>
            <a:r>
              <a:rPr lang="en-US" dirty="0"/>
              <a:t>`</a:t>
            </a:r>
          </a:p>
          <a:p>
            <a:r>
              <a:rPr lang="en-US" dirty="0"/>
              <a:t>- **</a:t>
            </a:r>
            <a:r>
              <a:rPr lang="he-IL" dirty="0"/>
              <a:t>תפקיד:** מנהלת את תהליך שיתוף האלבומים עם משתמשים אחרים.</a:t>
            </a:r>
          </a:p>
          <a:p>
            <a:r>
              <a:rPr lang="he-IL" dirty="0"/>
              <a:t>- **חלוקה </a:t>
            </a:r>
            <a:r>
              <a:rPr lang="he-IL" dirty="0" err="1"/>
              <a:t>לקומפוננטות</a:t>
            </a:r>
            <a:r>
              <a:rPr lang="he-IL" dirty="0"/>
              <a:t> נוספות:**</a:t>
            </a:r>
          </a:p>
          <a:p>
            <a:r>
              <a:rPr lang="he-IL" dirty="0"/>
              <a:t>  - `</a:t>
            </a:r>
            <a:r>
              <a:rPr lang="en-US" dirty="0" err="1"/>
              <a:t>InviteUser</a:t>
            </a:r>
            <a:r>
              <a:rPr lang="en-US" dirty="0"/>
              <a:t>`: </a:t>
            </a:r>
            <a:r>
              <a:rPr lang="he-IL" dirty="0"/>
              <a:t>טופס להזמנת משתמשים.</a:t>
            </a:r>
          </a:p>
          <a:p>
            <a:r>
              <a:rPr lang="he-IL" dirty="0"/>
              <a:t>  - `</a:t>
            </a:r>
            <a:r>
              <a:rPr lang="en-US" dirty="0" err="1"/>
              <a:t>PermissionManager</a:t>
            </a:r>
            <a:r>
              <a:rPr lang="en-US" dirty="0"/>
              <a:t>`: </a:t>
            </a:r>
            <a:r>
              <a:rPr lang="he-IL" dirty="0"/>
              <a:t>ניהול הרשאות צפייה ועריכה.</a:t>
            </a:r>
          </a:p>
          <a:p>
            <a:endParaRPr lang="he-IL" dirty="0"/>
          </a:p>
          <a:p>
            <a:r>
              <a:rPr lang="he-IL" dirty="0"/>
              <a:t>### סיכום</a:t>
            </a:r>
          </a:p>
          <a:p>
            <a:r>
              <a:rPr lang="he-IL" dirty="0"/>
              <a:t>החלוקה </a:t>
            </a:r>
            <a:r>
              <a:rPr lang="he-IL" dirty="0" err="1"/>
              <a:t>לקומפוננטות</a:t>
            </a:r>
            <a:r>
              <a:rPr lang="he-IL" dirty="0"/>
              <a:t> נוספות תסייע בשיפור התחזוקה של הקוד ובפיתוח פונקציות חדשות בעתיד. כל </a:t>
            </a:r>
            <a:r>
              <a:rPr lang="he-IL" dirty="0" err="1"/>
              <a:t>קומפוננטה</a:t>
            </a:r>
            <a:r>
              <a:rPr lang="he-IL" dirty="0"/>
              <a:t> יכולה להתמקד בפונקציה אחת, מה שיקל על העבודה עם הקוד ויביא לארגון טוב יותר. </a:t>
            </a:r>
          </a:p>
          <a:p>
            <a:endParaRPr lang="he-IL" dirty="0"/>
          </a:p>
          <a:p>
            <a:r>
              <a:rPr lang="he-IL" dirty="0"/>
              <a:t>אם יש לך שאלות נוספות או אם אתה צריך עזרה נוספת, אל תהסס לשאול!</a:t>
            </a:r>
          </a:p>
        </p:txBody>
      </p:sp>
    </p:spTree>
    <p:extLst>
      <p:ext uri="{BB962C8B-B14F-4D97-AF65-F5344CB8AC3E}">
        <p14:creationId xmlns:p14="http://schemas.microsoft.com/office/powerpoint/2010/main" val="378615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F7DBB-A0B4-296D-624F-62A230F59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BDD8F7-C5DD-94D4-9091-B198C8861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מסך כניסה והרשמה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FC9702-A7EF-CE91-6547-316635907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🔹 </a:t>
            </a:r>
            <a:r>
              <a:rPr lang="he-IL" b="1" dirty="0"/>
              <a:t>אפשרויות:</a:t>
            </a:r>
            <a:br>
              <a:rPr lang="he-IL" dirty="0"/>
            </a:br>
            <a:r>
              <a:rPr lang="he-IL" dirty="0"/>
              <a:t>✅ הרשמה עם מייל וסיסמה</a:t>
            </a:r>
            <a:br>
              <a:rPr lang="he-IL" dirty="0"/>
            </a:br>
            <a:r>
              <a:rPr lang="he-IL" dirty="0"/>
              <a:t>✅ התחברות עם חשבון קיים</a:t>
            </a:r>
            <a:br>
              <a:rPr lang="he-IL" dirty="0"/>
            </a:br>
            <a:r>
              <a:rPr lang="he-IL" dirty="0"/>
              <a:t>✅ אימות דו-שלבי</a:t>
            </a:r>
          </a:p>
        </p:txBody>
      </p:sp>
    </p:spTree>
    <p:extLst>
      <p:ext uri="{BB962C8B-B14F-4D97-AF65-F5344CB8AC3E}">
        <p14:creationId xmlns:p14="http://schemas.microsoft.com/office/powerpoint/2010/main" val="148336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BCC82-7AE2-04E4-24DA-81408770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F18E95-1535-3F37-59E1-51808B8B2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דף הבית - אלבומים ותמונות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2957E91-D1BF-CD76-B173-1FA8F4F4B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🖼 </a:t>
            </a:r>
            <a:r>
              <a:rPr lang="he-IL" b="1" dirty="0"/>
              <a:t>תצוגה מותאמת אישית:</a:t>
            </a:r>
            <a:br>
              <a:rPr lang="he-IL" dirty="0"/>
            </a:br>
            <a:r>
              <a:rPr lang="he-IL" dirty="0"/>
              <a:t>📂 הצגת אלבומים אישיים ומשותפים</a:t>
            </a:r>
            <a:br>
              <a:rPr lang="he-IL" dirty="0"/>
            </a:br>
            <a:r>
              <a:rPr lang="he-IL" dirty="0"/>
              <a:t>🔍 חיפוש תמונות לפי תגיות ותאריכים</a:t>
            </a:r>
            <a:br>
              <a:rPr lang="he-IL" dirty="0"/>
            </a:br>
            <a:r>
              <a:rPr lang="he-IL" dirty="0"/>
              <a:t>📌 ניווט מהיר בין תמונות</a:t>
            </a:r>
          </a:p>
        </p:txBody>
      </p:sp>
    </p:spTree>
    <p:extLst>
      <p:ext uri="{BB962C8B-B14F-4D97-AF65-F5344CB8AC3E}">
        <p14:creationId xmlns:p14="http://schemas.microsoft.com/office/powerpoint/2010/main" val="255056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09099-2604-E3D8-4FBA-C970D9EF5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EBEE94-041D-0A4D-E1C4-740D780F0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העלאת תמונות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CE4D076-F1FD-57DD-A3CC-3F90A5CF7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📤 </a:t>
            </a:r>
            <a:r>
              <a:rPr lang="he-IL" b="1" dirty="0"/>
              <a:t>ניהול תמונות בענן:</a:t>
            </a:r>
            <a:br>
              <a:rPr lang="he-IL" dirty="0"/>
            </a:br>
            <a:r>
              <a:rPr lang="he-IL" dirty="0"/>
              <a:t>📸 העלאת תמונה אחת או מספר תמונות</a:t>
            </a:r>
            <a:br>
              <a:rPr lang="he-IL" dirty="0"/>
            </a:br>
            <a:r>
              <a:rPr lang="he-IL" dirty="0"/>
              <a:t>🏷️ הוספת תגיות וזיהוי פנים אוטומטי</a:t>
            </a:r>
            <a:br>
              <a:rPr lang="he-IL" dirty="0"/>
            </a:br>
            <a:r>
              <a:rPr lang="he-IL" dirty="0"/>
              <a:t>☁️ שמירה אוטומטית בענן</a:t>
            </a:r>
          </a:p>
        </p:txBody>
      </p:sp>
    </p:spTree>
    <p:extLst>
      <p:ext uri="{BB962C8B-B14F-4D97-AF65-F5344CB8AC3E}">
        <p14:creationId xmlns:p14="http://schemas.microsoft.com/office/powerpoint/2010/main" val="412057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1B319-4CCA-220B-99D0-189B4E77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4060F5-25C0-ECDE-32CD-FDDC60154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ניהול אלבומים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07211FF-669F-33B9-EE77-C90821EC3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📂 </a:t>
            </a:r>
            <a:r>
              <a:rPr lang="he-IL" b="1" dirty="0"/>
              <a:t>ארגון חכם של תמונות:</a:t>
            </a:r>
            <a:br>
              <a:rPr lang="he-IL" dirty="0"/>
            </a:br>
            <a:r>
              <a:rPr lang="he-IL" dirty="0"/>
              <a:t>🆕 יצירת, עריכה ומחיקת אלבומים</a:t>
            </a:r>
            <a:br>
              <a:rPr lang="he-IL" dirty="0"/>
            </a:br>
            <a:r>
              <a:rPr lang="he-IL" dirty="0"/>
              <a:t>🖼 בחירת תמונת נושא לאלבום</a:t>
            </a:r>
            <a:br>
              <a:rPr lang="he-IL" dirty="0"/>
            </a:br>
            <a:r>
              <a:rPr lang="he-IL" dirty="0"/>
              <a:t>🔐 הגדרת גישה פרטית או שיתוף</a:t>
            </a:r>
          </a:p>
        </p:txBody>
      </p:sp>
    </p:spTree>
    <p:extLst>
      <p:ext uri="{BB962C8B-B14F-4D97-AF65-F5344CB8AC3E}">
        <p14:creationId xmlns:p14="http://schemas.microsoft.com/office/powerpoint/2010/main" val="205441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70E57-5EAB-392B-D5CD-75343472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E0479E-0349-C685-CC00-687272CDA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תצוגת אלבום ספציפי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38647BC-7B78-33CB-211C-5FD9769B1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🖼 </a:t>
            </a:r>
            <a:r>
              <a:rPr lang="he-IL" b="1" dirty="0"/>
              <a:t>פרטי אלבום:</a:t>
            </a:r>
            <a:br>
              <a:rPr lang="he-IL" dirty="0"/>
            </a:br>
            <a:r>
              <a:rPr lang="he-IL" dirty="0"/>
              <a:t>🔎 גלריית תמונות באלבום</a:t>
            </a:r>
            <a:br>
              <a:rPr lang="he-IL" dirty="0"/>
            </a:br>
            <a:r>
              <a:rPr lang="he-IL" dirty="0"/>
              <a:t>📥 אפשרות להורדה, עריכה או מחיקה</a:t>
            </a:r>
            <a:br>
              <a:rPr lang="he-IL" dirty="0"/>
            </a:br>
            <a:r>
              <a:rPr lang="he-IL" dirty="0"/>
              <a:t>ℹ️ הצגת פרטים על כל תמונה</a:t>
            </a:r>
          </a:p>
        </p:txBody>
      </p:sp>
    </p:spTree>
    <p:extLst>
      <p:ext uri="{BB962C8B-B14F-4D97-AF65-F5344CB8AC3E}">
        <p14:creationId xmlns:p14="http://schemas.microsoft.com/office/powerpoint/2010/main" val="233817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0D23F-28AE-EF76-0F71-EC521D0F9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4C2D80-983B-3A71-E1E5-0A1A3FCEC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חיפוש תמונות לפי תגיות ותאריכים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8043B4C-8C41-FF95-DCFA-0E50C680F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🔍 </a:t>
            </a:r>
            <a:r>
              <a:rPr lang="he-IL" b="1" dirty="0"/>
              <a:t>חיפוש חכם:</a:t>
            </a:r>
            <a:br>
              <a:rPr lang="he-IL" dirty="0"/>
            </a:br>
            <a:r>
              <a:rPr lang="he-IL" dirty="0"/>
              <a:t>🏷️ חיפוש לפי תגיות</a:t>
            </a:r>
            <a:br>
              <a:rPr lang="he-IL" dirty="0"/>
            </a:br>
            <a:r>
              <a:rPr lang="he-IL" dirty="0"/>
              <a:t>📅 סינון לפי תאריכים ואנשים מזוהים</a:t>
            </a:r>
            <a:br>
              <a:rPr lang="he-IL" dirty="0"/>
            </a:br>
            <a:r>
              <a:rPr lang="he-IL" dirty="0"/>
              <a:t>📸 הצגת תוצאות חיפוש בצורה אינטואיטיבית</a:t>
            </a:r>
          </a:p>
        </p:txBody>
      </p:sp>
    </p:spTree>
    <p:extLst>
      <p:ext uri="{BB962C8B-B14F-4D97-AF65-F5344CB8AC3E}">
        <p14:creationId xmlns:p14="http://schemas.microsoft.com/office/powerpoint/2010/main" val="355434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FAE5C-A722-D7CA-DB13-2556DF3A6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E3AC50-CB95-F552-F8E7-975867E63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שיתוף אלבומים עם משתמשים</a:t>
            </a:r>
            <a:endParaRPr lang="en-US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79D9A12-2702-F601-C869-A450EAB37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🤝 </a:t>
            </a:r>
            <a:r>
              <a:rPr lang="he-IL" b="1" dirty="0"/>
              <a:t>שיתוף קל ופשוט:</a:t>
            </a:r>
            <a:br>
              <a:rPr lang="he-IL" dirty="0"/>
            </a:br>
            <a:r>
              <a:rPr lang="he-IL" dirty="0"/>
              <a:t>📩 שליחת הזמנה למשתמשים אחרים</a:t>
            </a:r>
            <a:br>
              <a:rPr lang="he-IL" dirty="0"/>
            </a:br>
            <a:r>
              <a:rPr lang="he-IL" dirty="0"/>
              <a:t>🔑 ניהול הרשאות צפייה ועריכה</a:t>
            </a:r>
            <a:br>
              <a:rPr lang="he-IL" dirty="0"/>
            </a:br>
            <a:r>
              <a:rPr lang="he-IL" dirty="0"/>
              <a:t>💬 אפשרות להגיב ולדרג תמונות</a:t>
            </a:r>
          </a:p>
        </p:txBody>
      </p:sp>
    </p:spTree>
    <p:extLst>
      <p:ext uri="{BB962C8B-B14F-4D97-AF65-F5344CB8AC3E}">
        <p14:creationId xmlns:p14="http://schemas.microsoft.com/office/powerpoint/2010/main" val="5937387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698</Words>
  <Application>Microsoft Office PowerPoint</Application>
  <PresentationFormat>מסך רחב</PresentationFormat>
  <Paragraphs>77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אפליקציה לניהול תמונות - PhotoShare</vt:lpstr>
      <vt:lpstr>מצגת של PowerPoint‏</vt:lpstr>
      <vt:lpstr>מסך כניסה והרשמה</vt:lpstr>
      <vt:lpstr>דף הבית - אלבומים ותמונות</vt:lpstr>
      <vt:lpstr>העלאת תמונות</vt:lpstr>
      <vt:lpstr>ניהול אלבומים</vt:lpstr>
      <vt:lpstr>תצוגת אלבום ספציפי</vt:lpstr>
      <vt:lpstr>חיפוש תמונות לפי תגיות ותאריכים</vt:lpstr>
      <vt:lpstr>שיתוף אלבומים עם משתמשים</vt:lpstr>
      <vt:lpstr>ניהול משתמשים (למנהל) angular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user1</dc:creator>
  <cp:lastModifiedBy>user1</cp:lastModifiedBy>
  <cp:revision>2</cp:revision>
  <dcterms:created xsi:type="dcterms:W3CDTF">2025-03-16T09:00:48Z</dcterms:created>
  <dcterms:modified xsi:type="dcterms:W3CDTF">2025-03-18T21:08:26Z</dcterms:modified>
</cp:coreProperties>
</file>