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CC3AE4-B6A8-50E2-ED1A-8EB8FDD2A34F}" name="user1" initials="u" userId="user1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8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F1F1BE-CE72-B0EA-DFB1-84E3E011C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55B4D34-4347-07C3-CFE6-30146F5E0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776BBD-253A-6DBD-00B5-6355731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F664FA-2A7A-23A3-55A1-06C545A4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9448D8-F8BD-3E39-ACA6-F71656F3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46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A96640-F3D7-F84B-59EC-36B9A4F6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9E124F5-E931-BBD3-0A52-4DB60D8E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383B01-0A69-CC15-C4FC-C9E28E29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430435-BF62-296D-95FB-F8A3A528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0E327C-5B53-2CF6-257E-424CBEAC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48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BED4EE3-8E68-FCE3-5217-82579B16E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ABD0F62-471F-7347-5349-131CE164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A3436C-7943-6930-E777-02BBCDC4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F75621-A346-81F4-887B-6D97A59E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7BB81A-26C0-2F75-D41A-04511877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48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19E36B-79BF-5BAE-880E-1ECF0DB7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B0BCC8-A57D-32E8-DD5C-070542F8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AEFC91-30DF-18C2-814C-A1395994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113422-B76A-BA78-4FE5-71515190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7453D6-B24E-50A6-55D2-DE82F42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91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BFFD8E-5ED1-0E4C-BE82-70CF3BF3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C7CDBD1-8AE9-4C2C-FA42-6CB962FF2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E57F86-20E7-2F68-2518-233A4920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745472-2B81-F3A2-3862-86CA1BFE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910A54-A853-5113-D0AB-2CA75955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64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F7EEDD-21D6-7664-6E4E-A94562A6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BB29AF-E783-AC96-0C0B-23DFA3813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A194AA-7D9C-B6DC-0D1A-C10D1F4F5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81D2437-1F4E-8709-58F9-DE74B9F6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F5DEA4-365E-C3B0-FCBB-3C74F850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065E31-041A-6AAE-B2AD-F0DCBF95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53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FAB63B-6164-6E40-04C8-0B0175EF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B48F90-6508-A3FC-04EC-B7A71F6F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C32A88-FA6D-79C6-2051-64E78EFEE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CCADA53-B152-A17A-313F-A700464E5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57D3515-4D6C-9F34-44EF-EAD085B4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D8C7F3A-15F8-5329-D71F-BF5ABA51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D4C9F24-6213-C2A2-761D-928DC0CC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08F61B3-B389-3904-C399-EF48F499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02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DDF396-219E-2F9B-4F0D-FD05FA54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B36071F-CF7F-1A0B-0AE3-2D985B80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446AB0-71C5-AA50-A220-FD7E65AD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B7461A5-5FA9-C59F-05E1-B00546E2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105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98E99A9-0ECB-B423-3D2D-40DF12D7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B2138C6-7221-6364-6D77-8D019BEE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9F03B94-6FF3-5DB6-3A3C-4615B74B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3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3CCDF0-7A1F-3BDA-AA69-2B43C2CE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4D42B9-438A-E39F-B6B2-BFA9FCB2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3216680-2F0D-7C92-EB96-86930492D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8615D93-3846-D939-DBCC-F8D7EC26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BB5C0D5-21DA-81C4-5A41-D48167ED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6ED809-9AD8-6BCD-6CF0-2D7A3FB3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75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54BEC-B057-A0E5-1913-B0143D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15CEE04-1D1A-4125-BE91-92698785F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522CDBB-E45B-ACE2-C29D-23DCF4C0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5F37FCE-57A3-D3F9-A765-C74ED79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6B11E69-C913-3354-90FD-6E2B3AB3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1C4A8EF-D7BD-D04C-8842-32AFF1C4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1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799F378-E536-DAD0-7BBA-D4C708FD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2EEC31A-8779-618E-44FE-EA6AF948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63CB1D-E62C-4580-151C-2C247EC05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C477-CCAE-4223-BCAE-F2E549305F1C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617C7B-760D-57E2-9D7A-E0759E3B3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C999D1-12B2-519E-632D-FB4D9CF02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B7EC-EFEA-407E-9429-B799E651C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39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61C7CE-DCEB-817B-7613-4F94DF08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Ruchami</a:t>
            </a:r>
            <a:r>
              <a:rPr lang="en-US" dirty="0"/>
              <a:t> </a:t>
            </a:r>
            <a:r>
              <a:rPr lang="en-US" dirty="0" err="1"/>
              <a:t>sova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3F4408-1A11-8ACD-C7F2-BC414E642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React project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400488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A6FC7B30-6726-042C-B773-761B4F8F49AE}"/>
              </a:ext>
            </a:extLst>
          </p:cNvPr>
          <p:cNvSpPr/>
          <p:nvPr/>
        </p:nvSpPr>
        <p:spPr>
          <a:xfrm>
            <a:off x="5313681" y="172721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app</a:t>
            </a:r>
            <a:endParaRPr lang="he-IL" sz="1801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86D9CFC8-2CF8-FBA9-B8F4-B970661D1F4E}"/>
              </a:ext>
            </a:extLst>
          </p:cNvPr>
          <p:cNvSpPr/>
          <p:nvPr/>
        </p:nvSpPr>
        <p:spPr>
          <a:xfrm>
            <a:off x="5299162" y="1026946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801" dirty="0"/>
          </a:p>
          <a:p>
            <a:pPr algn="ctr"/>
            <a:r>
              <a:rPr lang="en-US" sz="1600" dirty="0"/>
              <a:t>User </a:t>
            </a:r>
            <a:r>
              <a:rPr lang="en-US" sz="1600" dirty="0" err="1"/>
              <a:t>context+login</a:t>
            </a:r>
            <a:endParaRPr lang="en-US" sz="1600" dirty="0"/>
          </a:p>
          <a:p>
            <a:pPr algn="ctr"/>
            <a:endParaRPr lang="he-IL" sz="180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04A8B17-EDE5-C4CB-E57D-D27EF39DEC49}"/>
              </a:ext>
            </a:extLst>
          </p:cNvPr>
          <p:cNvSpPr/>
          <p:nvPr/>
        </p:nvSpPr>
        <p:spPr>
          <a:xfrm>
            <a:off x="5299164" y="1800523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router</a:t>
            </a:r>
            <a:endParaRPr lang="he-IL" sz="180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AC8E4EE-EF2B-0AA0-5B9F-A0FACBA09169}"/>
              </a:ext>
            </a:extLst>
          </p:cNvPr>
          <p:cNvSpPr/>
          <p:nvPr/>
        </p:nvSpPr>
        <p:spPr>
          <a:xfrm>
            <a:off x="5299163" y="2619753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App </a:t>
            </a:r>
            <a:r>
              <a:rPr lang="en-US" sz="1801" dirty="0" err="1"/>
              <a:t>Layuot</a:t>
            </a:r>
            <a:endParaRPr lang="he-IL" sz="180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1517EB9-9273-2C19-981F-062B24741192}"/>
              </a:ext>
            </a:extLst>
          </p:cNvPr>
          <p:cNvSpPr/>
          <p:nvPr/>
        </p:nvSpPr>
        <p:spPr>
          <a:xfrm>
            <a:off x="5215537" y="4217383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navBar</a:t>
            </a:r>
            <a:endParaRPr lang="he-IL" sz="1801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66D05E4-DC6E-0BE6-D15F-41615A5B72F2}"/>
              </a:ext>
            </a:extLst>
          </p:cNvPr>
          <p:cNvSpPr/>
          <p:nvPr/>
        </p:nvSpPr>
        <p:spPr>
          <a:xfrm>
            <a:off x="1560847" y="4237594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login</a:t>
            </a:r>
            <a:endParaRPr lang="he-IL" sz="1801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85C60BE-60D4-E701-1AA7-A30F97B0285C}"/>
              </a:ext>
            </a:extLst>
          </p:cNvPr>
          <p:cNvSpPr/>
          <p:nvPr/>
        </p:nvSpPr>
        <p:spPr>
          <a:xfrm>
            <a:off x="7203939" y="360027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outlet</a:t>
            </a:r>
            <a:endParaRPr lang="he-IL" sz="1801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78E1060A-1A6D-BEEF-A1D0-599BBDCE4306}"/>
              </a:ext>
            </a:extLst>
          </p:cNvPr>
          <p:cNvCxnSpPr>
            <a:cxnSpLocks/>
          </p:cNvCxnSpPr>
          <p:nvPr/>
        </p:nvCxnSpPr>
        <p:spPr>
          <a:xfrm flipH="1">
            <a:off x="6095996" y="1497255"/>
            <a:ext cx="14519" cy="344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D4D2DCF2-B468-BE36-A6F9-2128F2B3529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2309974"/>
            <a:ext cx="1" cy="30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2633251D-09F2-F233-510B-EF61142B9FA5}"/>
              </a:ext>
            </a:extLst>
          </p:cNvPr>
          <p:cNvCxnSpPr>
            <a:cxnSpLocks/>
          </p:cNvCxnSpPr>
          <p:nvPr/>
        </p:nvCxnSpPr>
        <p:spPr>
          <a:xfrm>
            <a:off x="5928019" y="3714001"/>
            <a:ext cx="0" cy="75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D504BE8B-5307-220E-911C-82324E29AC94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357682" y="3734801"/>
            <a:ext cx="8560" cy="50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171B3C1D-3C8B-B4BF-88E3-27441779B7C5}"/>
              </a:ext>
            </a:extLst>
          </p:cNvPr>
          <p:cNvCxnSpPr>
            <a:cxnSpLocks/>
          </p:cNvCxnSpPr>
          <p:nvPr/>
        </p:nvCxnSpPr>
        <p:spPr>
          <a:xfrm>
            <a:off x="4142143" y="3345008"/>
            <a:ext cx="3858631" cy="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20">
            <a:extLst>
              <a:ext uri="{FF2B5EF4-FFF2-40B4-BE49-F238E27FC236}">
                <a16:creationId xmlns:a16="http://schemas.microsoft.com/office/drawing/2014/main" id="{5D239DD4-6039-B19A-A940-2A0FACB6EBB4}"/>
              </a:ext>
            </a:extLst>
          </p:cNvPr>
          <p:cNvSpPr/>
          <p:nvPr/>
        </p:nvSpPr>
        <p:spPr>
          <a:xfrm>
            <a:off x="4021628" y="4933174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home</a:t>
            </a:r>
            <a:endParaRPr lang="he-IL" sz="1801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51C17D4-0FFF-A87E-E015-9590C94DF054}"/>
              </a:ext>
            </a:extLst>
          </p:cNvPr>
          <p:cNvSpPr/>
          <p:nvPr/>
        </p:nvSpPr>
        <p:spPr>
          <a:xfrm>
            <a:off x="5444893" y="4925424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About</a:t>
            </a:r>
            <a:endParaRPr lang="he-IL" sz="1801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292A7795-C8F6-D3EA-5CF6-4F2B23F4A1BF}"/>
              </a:ext>
            </a:extLst>
          </p:cNvPr>
          <p:cNvSpPr/>
          <p:nvPr/>
        </p:nvSpPr>
        <p:spPr>
          <a:xfrm>
            <a:off x="6951214" y="491738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RecipesList</a:t>
            </a:r>
            <a:endParaRPr lang="he-IL" sz="1801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38D04707-965D-9FD3-D841-B4987872E279}"/>
              </a:ext>
            </a:extLst>
          </p:cNvPr>
          <p:cNvSpPr/>
          <p:nvPr/>
        </p:nvSpPr>
        <p:spPr>
          <a:xfrm flipH="1">
            <a:off x="5826729" y="5512809"/>
            <a:ext cx="1560232" cy="43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Recipe details</a:t>
            </a:r>
            <a:endParaRPr lang="he-IL" sz="1801" dirty="0"/>
          </a:p>
        </p:txBody>
      </p: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0EBF2FC9-DD26-F8F1-A007-4C0EE18850DA}"/>
              </a:ext>
            </a:extLst>
          </p:cNvPr>
          <p:cNvCxnSpPr>
            <a:cxnSpLocks/>
          </p:cNvCxnSpPr>
          <p:nvPr/>
        </p:nvCxnSpPr>
        <p:spPr>
          <a:xfrm>
            <a:off x="6195936" y="4296853"/>
            <a:ext cx="6711" cy="30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BEDA9844-70DD-3EB1-3D71-03E8F2D6317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53225" y="4621675"/>
            <a:ext cx="0" cy="30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26687E47-1089-84CD-BA49-9EAFE056ADA6}"/>
              </a:ext>
            </a:extLst>
          </p:cNvPr>
          <p:cNvCxnSpPr>
            <a:cxnSpLocks/>
          </p:cNvCxnSpPr>
          <p:nvPr/>
        </p:nvCxnSpPr>
        <p:spPr>
          <a:xfrm>
            <a:off x="4411236" y="4480564"/>
            <a:ext cx="0" cy="61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7505EFB-0D36-3FC0-228C-3D073A564169}"/>
              </a:ext>
            </a:extLst>
          </p:cNvPr>
          <p:cNvCxnSpPr>
            <a:cxnSpLocks/>
          </p:cNvCxnSpPr>
          <p:nvPr/>
        </p:nvCxnSpPr>
        <p:spPr>
          <a:xfrm flipH="1" flipV="1">
            <a:off x="1002890" y="3726410"/>
            <a:ext cx="2765147" cy="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3B37D0B1-7AF3-18DE-96C4-6115E6939AF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00774" y="3357680"/>
            <a:ext cx="0" cy="2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9D3336AA-46D6-8A0D-D099-D693AC5C8288}"/>
              </a:ext>
            </a:extLst>
          </p:cNvPr>
          <p:cNvCxnSpPr>
            <a:cxnSpLocks/>
          </p:cNvCxnSpPr>
          <p:nvPr/>
        </p:nvCxnSpPr>
        <p:spPr>
          <a:xfrm flipH="1">
            <a:off x="6466178" y="4549026"/>
            <a:ext cx="1326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מלבן 61">
            <a:extLst>
              <a:ext uri="{FF2B5EF4-FFF2-40B4-BE49-F238E27FC236}">
                <a16:creationId xmlns:a16="http://schemas.microsoft.com/office/drawing/2014/main" id="{D28A3222-A96E-1CA7-0F56-34DFFF2CF699}"/>
              </a:ext>
            </a:extLst>
          </p:cNvPr>
          <p:cNvSpPr/>
          <p:nvPr/>
        </p:nvSpPr>
        <p:spPr>
          <a:xfrm>
            <a:off x="5358684" y="6099911"/>
            <a:ext cx="1312335" cy="484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delete</a:t>
            </a:r>
            <a:endParaRPr lang="he-IL" sz="1801" dirty="0"/>
          </a:p>
        </p:txBody>
      </p:sp>
      <p:sp>
        <p:nvSpPr>
          <p:cNvPr id="63" name="מלבן 62">
            <a:extLst>
              <a:ext uri="{FF2B5EF4-FFF2-40B4-BE49-F238E27FC236}">
                <a16:creationId xmlns:a16="http://schemas.microsoft.com/office/drawing/2014/main" id="{99F35A04-1CEE-9F5A-63ED-AD7A9E5F6009}"/>
              </a:ext>
            </a:extLst>
          </p:cNvPr>
          <p:cNvSpPr/>
          <p:nvPr/>
        </p:nvSpPr>
        <p:spPr>
          <a:xfrm>
            <a:off x="6818942" y="6099911"/>
            <a:ext cx="1312335" cy="484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edit</a:t>
            </a:r>
            <a:endParaRPr lang="he-IL" sz="1801" dirty="0"/>
          </a:p>
        </p:txBody>
      </p:sp>
      <p:sp>
        <p:nvSpPr>
          <p:cNvPr id="68" name="מלבן 67">
            <a:extLst>
              <a:ext uri="{FF2B5EF4-FFF2-40B4-BE49-F238E27FC236}">
                <a16:creationId xmlns:a16="http://schemas.microsoft.com/office/drawing/2014/main" id="{2DABFAF9-B039-3EE4-9AB5-BEE803DEEBC2}"/>
              </a:ext>
            </a:extLst>
          </p:cNvPr>
          <p:cNvSpPr/>
          <p:nvPr/>
        </p:nvSpPr>
        <p:spPr>
          <a:xfrm>
            <a:off x="2915639" y="345927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header</a:t>
            </a:r>
            <a:endParaRPr lang="he-IL" sz="1801" dirty="0"/>
          </a:p>
        </p:txBody>
      </p: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2CF382A8-976A-DC4C-165E-02D81ED4B27C}"/>
              </a:ext>
            </a:extLst>
          </p:cNvPr>
          <p:cNvCxnSpPr>
            <a:cxnSpLocks/>
          </p:cNvCxnSpPr>
          <p:nvPr/>
        </p:nvCxnSpPr>
        <p:spPr>
          <a:xfrm>
            <a:off x="7131404" y="5304081"/>
            <a:ext cx="0" cy="34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A9C00ECB-D098-3E1C-98A6-A7C9DF9A4C3C}"/>
              </a:ext>
            </a:extLst>
          </p:cNvPr>
          <p:cNvCxnSpPr>
            <a:cxnSpLocks/>
          </p:cNvCxnSpPr>
          <p:nvPr/>
        </p:nvCxnSpPr>
        <p:spPr>
          <a:xfrm>
            <a:off x="7131404" y="5771517"/>
            <a:ext cx="0" cy="34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3799B46E-E410-CDD0-5B87-372EA6AF5529}"/>
              </a:ext>
            </a:extLst>
          </p:cNvPr>
          <p:cNvCxnSpPr>
            <a:cxnSpLocks/>
          </p:cNvCxnSpPr>
          <p:nvPr/>
        </p:nvCxnSpPr>
        <p:spPr>
          <a:xfrm>
            <a:off x="6217005" y="5744248"/>
            <a:ext cx="0" cy="34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>
            <a:extLst>
              <a:ext uri="{FF2B5EF4-FFF2-40B4-BE49-F238E27FC236}">
                <a16:creationId xmlns:a16="http://schemas.microsoft.com/office/drawing/2014/main" id="{AE6EF465-AE37-24CD-DACE-49489411F28B}"/>
              </a:ext>
            </a:extLst>
          </p:cNvPr>
          <p:cNvCxnSpPr>
            <a:cxnSpLocks/>
          </p:cNvCxnSpPr>
          <p:nvPr/>
        </p:nvCxnSpPr>
        <p:spPr>
          <a:xfrm flipH="1">
            <a:off x="4411236" y="4492522"/>
            <a:ext cx="1326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83">
            <a:extLst>
              <a:ext uri="{FF2B5EF4-FFF2-40B4-BE49-F238E27FC236}">
                <a16:creationId xmlns:a16="http://schemas.microsoft.com/office/drawing/2014/main" id="{79AD10D7-32E9-4FFA-A0AD-5A97BE209CDA}"/>
              </a:ext>
            </a:extLst>
          </p:cNvPr>
          <p:cNvCxnSpPr>
            <a:cxnSpLocks/>
          </p:cNvCxnSpPr>
          <p:nvPr/>
        </p:nvCxnSpPr>
        <p:spPr>
          <a:xfrm>
            <a:off x="7792950" y="4539024"/>
            <a:ext cx="0" cy="61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84">
            <a:extLst>
              <a:ext uri="{FF2B5EF4-FFF2-40B4-BE49-F238E27FC236}">
                <a16:creationId xmlns:a16="http://schemas.microsoft.com/office/drawing/2014/main" id="{11A972D6-9CA8-9B1A-C4CB-C576FC16D7C9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4509308" y="3714001"/>
            <a:ext cx="1418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מלבן 94">
            <a:extLst>
              <a:ext uri="{FF2B5EF4-FFF2-40B4-BE49-F238E27FC236}">
                <a16:creationId xmlns:a16="http://schemas.microsoft.com/office/drawing/2014/main" id="{E0E25EC3-D011-7E64-DDEC-BA752D126BE2}"/>
              </a:ext>
            </a:extLst>
          </p:cNvPr>
          <p:cNvSpPr/>
          <p:nvPr/>
        </p:nvSpPr>
        <p:spPr>
          <a:xfrm>
            <a:off x="3293173" y="4227973"/>
            <a:ext cx="938620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update</a:t>
            </a:r>
            <a:endParaRPr lang="he-IL" sz="1801" dirty="0"/>
          </a:p>
        </p:txBody>
      </p:sp>
      <p:cxnSp>
        <p:nvCxnSpPr>
          <p:cNvPr id="97" name="מחבר ישר 96">
            <a:extLst>
              <a:ext uri="{FF2B5EF4-FFF2-40B4-BE49-F238E27FC236}">
                <a16:creationId xmlns:a16="http://schemas.microsoft.com/office/drawing/2014/main" id="{85F055AD-6B4C-A27E-A01B-081D076AD485}"/>
              </a:ext>
            </a:extLst>
          </p:cNvPr>
          <p:cNvCxnSpPr>
            <a:cxnSpLocks/>
          </p:cNvCxnSpPr>
          <p:nvPr/>
        </p:nvCxnSpPr>
        <p:spPr>
          <a:xfrm>
            <a:off x="3852185" y="3978054"/>
            <a:ext cx="0" cy="35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מלבן 98">
            <a:extLst>
              <a:ext uri="{FF2B5EF4-FFF2-40B4-BE49-F238E27FC236}">
                <a16:creationId xmlns:a16="http://schemas.microsoft.com/office/drawing/2014/main" id="{58C0CB38-B3CC-C6BA-2D43-C058C29A2A01}"/>
              </a:ext>
            </a:extLst>
          </p:cNvPr>
          <p:cNvSpPr/>
          <p:nvPr/>
        </p:nvSpPr>
        <p:spPr>
          <a:xfrm flipH="1">
            <a:off x="7792950" y="5529595"/>
            <a:ext cx="1560232" cy="43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Add recipe</a:t>
            </a:r>
            <a:endParaRPr lang="he-IL" sz="1801" dirty="0"/>
          </a:p>
        </p:txBody>
      </p:sp>
      <p:cxnSp>
        <p:nvCxnSpPr>
          <p:cNvPr id="105" name="מחבר ישר 104">
            <a:extLst>
              <a:ext uri="{FF2B5EF4-FFF2-40B4-BE49-F238E27FC236}">
                <a16:creationId xmlns:a16="http://schemas.microsoft.com/office/drawing/2014/main" id="{AC597E0F-2B0A-D1BE-157C-91CF4E3DBD14}"/>
              </a:ext>
            </a:extLst>
          </p:cNvPr>
          <p:cNvCxnSpPr>
            <a:cxnSpLocks/>
          </p:cNvCxnSpPr>
          <p:nvPr/>
        </p:nvCxnSpPr>
        <p:spPr>
          <a:xfrm>
            <a:off x="6105368" y="3118546"/>
            <a:ext cx="0" cy="23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D87ED9DC-593B-2187-8153-FE1EB9FCD6A1}"/>
              </a:ext>
            </a:extLst>
          </p:cNvPr>
          <p:cNvCxnSpPr>
            <a:cxnSpLocks/>
          </p:cNvCxnSpPr>
          <p:nvPr/>
        </p:nvCxnSpPr>
        <p:spPr>
          <a:xfrm>
            <a:off x="6105368" y="682172"/>
            <a:ext cx="0" cy="33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מלבן 107">
            <a:extLst>
              <a:ext uri="{FF2B5EF4-FFF2-40B4-BE49-F238E27FC236}">
                <a16:creationId xmlns:a16="http://schemas.microsoft.com/office/drawing/2014/main" id="{6F6BAA02-286B-8D29-4C18-0D35CEC30BCC}"/>
              </a:ext>
            </a:extLst>
          </p:cNvPr>
          <p:cNvSpPr/>
          <p:nvPr/>
        </p:nvSpPr>
        <p:spPr>
          <a:xfrm>
            <a:off x="457880" y="4237594"/>
            <a:ext cx="938620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avatar</a:t>
            </a:r>
            <a:endParaRPr lang="he-IL" sz="1801" dirty="0"/>
          </a:p>
        </p:txBody>
      </p:sp>
      <p:cxnSp>
        <p:nvCxnSpPr>
          <p:cNvPr id="110" name="מחבר ישר 109">
            <a:extLst>
              <a:ext uri="{FF2B5EF4-FFF2-40B4-BE49-F238E27FC236}">
                <a16:creationId xmlns:a16="http://schemas.microsoft.com/office/drawing/2014/main" id="{CEECBCB5-FD45-2886-9B9B-5E0FDC5902D9}"/>
              </a:ext>
            </a:extLst>
          </p:cNvPr>
          <p:cNvCxnSpPr>
            <a:cxnSpLocks/>
          </p:cNvCxnSpPr>
          <p:nvPr/>
        </p:nvCxnSpPr>
        <p:spPr>
          <a:xfrm>
            <a:off x="1002890" y="3714000"/>
            <a:ext cx="0" cy="513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מלבן 116">
            <a:extLst>
              <a:ext uri="{FF2B5EF4-FFF2-40B4-BE49-F238E27FC236}">
                <a16:creationId xmlns:a16="http://schemas.microsoft.com/office/drawing/2014/main" id="{CE431A6B-7734-790B-5C30-EF5E6255CCA8}"/>
              </a:ext>
            </a:extLst>
          </p:cNvPr>
          <p:cNvSpPr/>
          <p:nvPr/>
        </p:nvSpPr>
        <p:spPr>
          <a:xfrm flipH="1">
            <a:off x="8443737" y="6089907"/>
            <a:ext cx="1771975" cy="48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IngredientInput</a:t>
            </a:r>
            <a:endParaRPr lang="he-IL" sz="1801" dirty="0"/>
          </a:p>
        </p:txBody>
      </p:sp>
      <p:cxnSp>
        <p:nvCxnSpPr>
          <p:cNvPr id="121" name="מחבר: מרפקי 120">
            <a:extLst>
              <a:ext uri="{FF2B5EF4-FFF2-40B4-BE49-F238E27FC236}">
                <a16:creationId xmlns:a16="http://schemas.microsoft.com/office/drawing/2014/main" id="{F2A34A73-47E1-79DD-C458-98B2CE75628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167877" y="5111781"/>
            <a:ext cx="1457904" cy="632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7623C837-F0C3-A76D-F8D6-BBD382E4C588}"/>
              </a:ext>
            </a:extLst>
          </p:cNvPr>
          <p:cNvCxnSpPr>
            <a:cxnSpLocks/>
          </p:cNvCxnSpPr>
          <p:nvPr/>
        </p:nvCxnSpPr>
        <p:spPr>
          <a:xfrm>
            <a:off x="9625781" y="5771517"/>
            <a:ext cx="0" cy="31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8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F638AF27-0952-4CF2-0AEE-7CE21394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36005"/>
              </p:ext>
            </p:extLst>
          </p:nvPr>
        </p:nvGraphicFramePr>
        <p:xfrm>
          <a:off x="11577" y="214473"/>
          <a:ext cx="13044667" cy="6492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8502">
                  <a:extLst>
                    <a:ext uri="{9D8B030D-6E8A-4147-A177-3AD203B41FA5}">
                      <a16:colId xmlns:a16="http://schemas.microsoft.com/office/drawing/2014/main" val="1016082114"/>
                    </a:ext>
                  </a:extLst>
                </a:gridCol>
                <a:gridCol w="2361353">
                  <a:extLst>
                    <a:ext uri="{9D8B030D-6E8A-4147-A177-3AD203B41FA5}">
                      <a16:colId xmlns:a16="http://schemas.microsoft.com/office/drawing/2014/main" val="2845511623"/>
                    </a:ext>
                  </a:extLst>
                </a:gridCol>
                <a:gridCol w="1122802">
                  <a:extLst>
                    <a:ext uri="{9D8B030D-6E8A-4147-A177-3AD203B41FA5}">
                      <a16:colId xmlns:a16="http://schemas.microsoft.com/office/drawing/2014/main" val="304765534"/>
                    </a:ext>
                  </a:extLst>
                </a:gridCol>
                <a:gridCol w="2026906">
                  <a:extLst>
                    <a:ext uri="{9D8B030D-6E8A-4147-A177-3AD203B41FA5}">
                      <a16:colId xmlns:a16="http://schemas.microsoft.com/office/drawing/2014/main" val="2004499588"/>
                    </a:ext>
                  </a:extLst>
                </a:gridCol>
                <a:gridCol w="2211169">
                  <a:extLst>
                    <a:ext uri="{9D8B030D-6E8A-4147-A177-3AD203B41FA5}">
                      <a16:colId xmlns:a16="http://schemas.microsoft.com/office/drawing/2014/main" val="2366739689"/>
                    </a:ext>
                  </a:extLst>
                </a:gridCol>
                <a:gridCol w="2353935">
                  <a:extLst>
                    <a:ext uri="{9D8B030D-6E8A-4147-A177-3AD203B41FA5}">
                      <a16:colId xmlns:a16="http://schemas.microsoft.com/office/drawing/2014/main" val="1660575817"/>
                    </a:ext>
                  </a:extLst>
                </a:gridCol>
              </a:tblGrid>
              <a:tr h="150203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goal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Global state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father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children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377224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מרכז את כל הרכיבים ומנהל את המצב הגלובלי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IsLogin,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64689"/>
                  </a:ext>
                </a:extLst>
              </a:tr>
              <a:tr h="214576">
                <a:tc>
                  <a:txBody>
                    <a:bodyPr/>
                    <a:lstStyle/>
                    <a:p>
                      <a:r>
                        <a:rPr lang="en-US"/>
                        <a:t>router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מגדיר את מסלולי הניווט בין הדפים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appLayout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685227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r>
                        <a:rPr lang="en-US" dirty="0" err="1"/>
                        <a:t>appLayout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מכיל נווטים ועטיפות לרכיבים שונים בפרויקט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header, home, about, recipes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11300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מציג את סרגל הכלים עם התחברות, אוואטר וניווט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IsLogin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appLayout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avatar, </a:t>
                      </a:r>
                      <a:r>
                        <a:rPr lang="en-US" dirty="0" err="1"/>
                        <a:t>updateUser</a:t>
                      </a:r>
                      <a:r>
                        <a:rPr lang="en-US" dirty="0"/>
                        <a:t>, navbar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172609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r>
                        <a:rPr lang="en-US" dirty="0"/>
                        <a:t>avatar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מציג את האוואטר של המשתמש המחובר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27482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r>
                        <a:rPr lang="en-US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מאפשר למשתמש להתחבר או להירשם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258225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r>
                        <a:rPr lang="en-US"/>
                        <a:t>updateUser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מאפשר למשתמש לעדכן את פרטיו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015009"/>
                  </a:ext>
                </a:extLst>
              </a:tr>
              <a:tr h="343321">
                <a:tc>
                  <a:txBody>
                    <a:bodyPr/>
                    <a:lstStyle/>
                    <a:p>
                      <a:r>
                        <a:rPr lang="en-US"/>
                        <a:t>navbar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מציג את תפריט הניווט (</a:t>
                      </a:r>
                      <a:r>
                        <a:rPr lang="en-US"/>
                        <a:t>Home, About, Recipes)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916095"/>
                  </a:ext>
                </a:extLst>
              </a:tr>
              <a:tr h="150203">
                <a:tc>
                  <a:txBody>
                    <a:bodyPr/>
                    <a:lstStyle/>
                    <a:p>
                      <a:r>
                        <a:rPr lang="en-US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מציג דף בית פשוט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222938"/>
                  </a:ext>
                </a:extLst>
              </a:tr>
              <a:tr h="150203">
                <a:tc>
                  <a:txBody>
                    <a:bodyPr/>
                    <a:lstStyle/>
                    <a:p>
                      <a:r>
                        <a:rPr lang="en-US" dirty="0"/>
                        <a:t>about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מציג דף אודות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4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9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401B684D-2A78-302B-6EEC-7110A0676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56163"/>
              </p:ext>
            </p:extLst>
          </p:nvPr>
        </p:nvGraphicFramePr>
        <p:xfrm>
          <a:off x="173620" y="150471"/>
          <a:ext cx="11898774" cy="6858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83129">
                  <a:extLst>
                    <a:ext uri="{9D8B030D-6E8A-4147-A177-3AD203B41FA5}">
                      <a16:colId xmlns:a16="http://schemas.microsoft.com/office/drawing/2014/main" val="79854703"/>
                    </a:ext>
                  </a:extLst>
                </a:gridCol>
                <a:gridCol w="1983129">
                  <a:extLst>
                    <a:ext uri="{9D8B030D-6E8A-4147-A177-3AD203B41FA5}">
                      <a16:colId xmlns:a16="http://schemas.microsoft.com/office/drawing/2014/main" val="1329053705"/>
                    </a:ext>
                  </a:extLst>
                </a:gridCol>
                <a:gridCol w="1983129">
                  <a:extLst>
                    <a:ext uri="{9D8B030D-6E8A-4147-A177-3AD203B41FA5}">
                      <a16:colId xmlns:a16="http://schemas.microsoft.com/office/drawing/2014/main" val="3875704327"/>
                    </a:ext>
                  </a:extLst>
                </a:gridCol>
                <a:gridCol w="1983129">
                  <a:extLst>
                    <a:ext uri="{9D8B030D-6E8A-4147-A177-3AD203B41FA5}">
                      <a16:colId xmlns:a16="http://schemas.microsoft.com/office/drawing/2014/main" val="3087898933"/>
                    </a:ext>
                  </a:extLst>
                </a:gridCol>
                <a:gridCol w="1983129">
                  <a:extLst>
                    <a:ext uri="{9D8B030D-6E8A-4147-A177-3AD203B41FA5}">
                      <a16:colId xmlns:a16="http://schemas.microsoft.com/office/drawing/2014/main" val="3373964501"/>
                    </a:ext>
                  </a:extLst>
                </a:gridCol>
                <a:gridCol w="1983129">
                  <a:extLst>
                    <a:ext uri="{9D8B030D-6E8A-4147-A177-3AD203B41FA5}">
                      <a16:colId xmlns:a16="http://schemas.microsoft.com/office/drawing/2014/main" val="569081234"/>
                    </a:ext>
                  </a:extLst>
                </a:gridCol>
              </a:tblGrid>
              <a:tr h="331499">
                <a:tc>
                  <a:txBody>
                    <a:bodyPr/>
                    <a:lstStyle/>
                    <a:p>
                      <a:r>
                        <a:rPr lang="he-IL" dirty="0"/>
                        <a:t>רכיב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פרופס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מצב גלובלי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אבא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ילדים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b="1" dirty="0"/>
                        <a:t>מטרה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107081"/>
                  </a:ext>
                </a:extLst>
              </a:tr>
              <a:tr h="1325996">
                <a:tc>
                  <a:txBody>
                    <a:bodyPr/>
                    <a:lstStyle/>
                    <a:p>
                      <a:r>
                        <a:rPr lang="en-US" b="1" dirty="0" err="1"/>
                        <a:t>recipesList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אין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recipesList </a:t>
                      </a:r>
                      <a:r>
                        <a:rPr lang="he-IL"/>
                        <a:t>מה-</a:t>
                      </a:r>
                      <a:r>
                        <a:rPr lang="en-US"/>
                        <a:t>Redux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 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recipeDetail, addRecipe, outlet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להציג את רשימת המתכונים הקיימים ולאפשר ניווט לפרטי מתכון או להוספת מתכון.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96723"/>
                  </a:ext>
                </a:extLst>
              </a:tr>
              <a:tr h="1077372">
                <a:tc>
                  <a:txBody>
                    <a:bodyPr/>
                    <a:lstStyle/>
                    <a:p>
                      <a:r>
                        <a:rPr lang="en-US" b="1"/>
                        <a:t>recipeDetail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id (</a:t>
                      </a:r>
                      <a:r>
                        <a:rPr lang="he-IL"/>
                        <a:t>מ-</a:t>
                      </a:r>
                      <a:r>
                        <a:rPr lang="en-US"/>
                        <a:t>routing)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recipesList </a:t>
                      </a:r>
                      <a:r>
                        <a:rPr lang="he-IL"/>
                        <a:t>מה-</a:t>
                      </a:r>
                      <a:r>
                        <a:rPr lang="en-US"/>
                        <a:t>Redux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recipesList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אין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להציג את פרטי המתכון הספציפי שנבחר מרשימת המתכונים.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913014"/>
                  </a:ext>
                </a:extLst>
              </a:tr>
              <a:tr h="1077372">
                <a:tc>
                  <a:txBody>
                    <a:bodyPr/>
                    <a:lstStyle/>
                    <a:p>
                      <a:r>
                        <a:rPr lang="en-US" b="1"/>
                        <a:t>addRecipe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אין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אין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recipesList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IngredientInput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לאפשר למשתמש להוסיף מתכון חדש עם רכיבים, הוראות ופרטים נוספים.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77360"/>
                  </a:ext>
                </a:extLst>
              </a:tr>
              <a:tr h="1325996">
                <a:tc>
                  <a:txBody>
                    <a:bodyPr/>
                    <a:lstStyle/>
                    <a:p>
                      <a:r>
                        <a:rPr lang="en-US" b="1"/>
                        <a:t>IngredientInput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onIngredientsChange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אין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addRecipe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אין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לנהל את קלט הרכיבים עבור המתכון החדש ולהעביר עדכונים לרכיב האב.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539211"/>
                  </a:ext>
                </a:extLst>
              </a:tr>
              <a:tr h="1077372">
                <a:tc>
                  <a:txBody>
                    <a:bodyPr/>
                    <a:lstStyle/>
                    <a:p>
                      <a:r>
                        <a:rPr lang="en-US" b="1" dirty="0"/>
                        <a:t>outlet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אין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אין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recipesList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recipeDetail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לאפשר הצגת רכיבים דינמיים בהתאם לניווט, כמו הצגת פרטי מתכון.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30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653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242</Words>
  <Application>Microsoft Office PowerPoint</Application>
  <PresentationFormat>מסך רחב</PresentationFormat>
  <Paragraphs>100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Ruchami sova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user1</dc:creator>
  <cp:lastModifiedBy>user1</cp:lastModifiedBy>
  <cp:revision>2</cp:revision>
  <dcterms:created xsi:type="dcterms:W3CDTF">2025-02-05T21:00:54Z</dcterms:created>
  <dcterms:modified xsi:type="dcterms:W3CDTF">2025-02-05T22:15:43Z</dcterms:modified>
</cp:coreProperties>
</file>