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3" r:id="rId2"/>
    <p:sldId id="257" r:id="rId3"/>
    <p:sldId id="259" r:id="rId4"/>
    <p:sldId id="258" r:id="rId5"/>
    <p:sldId id="265" r:id="rId6"/>
    <p:sldId id="266" r:id="rId7"/>
    <p:sldId id="268" r:id="rId8"/>
    <p:sldId id="264"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105" d="100"/>
          <a:sy n="105" d="100"/>
        </p:scale>
        <p:origin x="12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A5CD49-8C7A-457C-91A3-781705244A6D}" type="datetimeFigureOut">
              <a:rPr lang="en-US" smtClean="0"/>
              <a:t>5/15/2023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3665C3-D789-4E16-9649-1420F9CFFB4A}" type="slidenum">
              <a:rPr lang="en-US" smtClean="0"/>
              <a:t>‹#›</a:t>
            </a:fld>
            <a:endParaRPr lang="en-US"/>
          </a:p>
        </p:txBody>
      </p:sp>
    </p:spTree>
    <p:extLst>
      <p:ext uri="{BB962C8B-B14F-4D97-AF65-F5344CB8AC3E}">
        <p14:creationId xmlns:p14="http://schemas.microsoft.com/office/powerpoint/2010/main" val="1007373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E2D1B-90A9-BFA7-BD8C-CE2BDC63F7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FA725D-3AF2-C18A-9E35-E92C8AB098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AE0B69-9D02-8E8F-42A5-7FE4B1A4A568}"/>
              </a:ext>
            </a:extLst>
          </p:cNvPr>
          <p:cNvSpPr>
            <a:spLocks noGrp="1"/>
          </p:cNvSpPr>
          <p:nvPr>
            <p:ph type="dt" sz="half" idx="10"/>
          </p:nvPr>
        </p:nvSpPr>
        <p:spPr/>
        <p:txBody>
          <a:bodyPr/>
          <a:lstStyle/>
          <a:p>
            <a:fld id="{4DF93140-740A-4C2E-94A3-503AF188AD92}" type="datetime1">
              <a:rPr lang="en-US" smtClean="0"/>
              <a:t>5/15/2023</a:t>
            </a:fld>
            <a:endParaRPr lang="en-US"/>
          </a:p>
        </p:txBody>
      </p:sp>
      <p:sp>
        <p:nvSpPr>
          <p:cNvPr id="5" name="Footer Placeholder 4">
            <a:extLst>
              <a:ext uri="{FF2B5EF4-FFF2-40B4-BE49-F238E27FC236}">
                <a16:creationId xmlns:a16="http://schemas.microsoft.com/office/drawing/2014/main" id="{751099FB-5056-6DFE-24A7-6F758159F065}"/>
              </a:ext>
            </a:extLst>
          </p:cNvPr>
          <p:cNvSpPr>
            <a:spLocks noGrp="1"/>
          </p:cNvSpPr>
          <p:nvPr>
            <p:ph type="ftr" sz="quarter" idx="11"/>
          </p:nvPr>
        </p:nvSpPr>
        <p:spPr/>
        <p:txBody>
          <a:bodyPr/>
          <a:lstStyle/>
          <a:p>
            <a:r>
              <a:rPr lang="en-US"/>
              <a:t>https://openstax.org/details/books/calculus-volume-1</a:t>
            </a:r>
          </a:p>
        </p:txBody>
      </p:sp>
      <p:sp>
        <p:nvSpPr>
          <p:cNvPr id="6" name="Slide Number Placeholder 5">
            <a:extLst>
              <a:ext uri="{FF2B5EF4-FFF2-40B4-BE49-F238E27FC236}">
                <a16:creationId xmlns:a16="http://schemas.microsoft.com/office/drawing/2014/main" id="{FFEB1B2E-F467-A048-D8D6-574680D37DFE}"/>
              </a:ext>
            </a:extLst>
          </p:cNvPr>
          <p:cNvSpPr>
            <a:spLocks noGrp="1"/>
          </p:cNvSpPr>
          <p:nvPr>
            <p:ph type="sldNum" sz="quarter" idx="12"/>
          </p:nvPr>
        </p:nvSpPr>
        <p:spPr/>
        <p:txBody>
          <a:bodyPr/>
          <a:lstStyle/>
          <a:p>
            <a:fld id="{7D22EFD6-40EC-4925-8FC2-563567919777}" type="slidenum">
              <a:rPr lang="en-US" smtClean="0"/>
              <a:t>‹#›</a:t>
            </a:fld>
            <a:endParaRPr lang="en-US"/>
          </a:p>
        </p:txBody>
      </p:sp>
    </p:spTree>
    <p:extLst>
      <p:ext uri="{BB962C8B-B14F-4D97-AF65-F5344CB8AC3E}">
        <p14:creationId xmlns:p14="http://schemas.microsoft.com/office/powerpoint/2010/main" val="2851269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B1C70-5358-79A9-5FE2-7C7892C19B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A89270-3F87-726F-0FC9-EACD2D0E0F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B3A4DB-5B68-1396-9BA4-BDA871680EA4}"/>
              </a:ext>
            </a:extLst>
          </p:cNvPr>
          <p:cNvSpPr>
            <a:spLocks noGrp="1"/>
          </p:cNvSpPr>
          <p:nvPr>
            <p:ph type="dt" sz="half" idx="10"/>
          </p:nvPr>
        </p:nvSpPr>
        <p:spPr/>
        <p:txBody>
          <a:bodyPr/>
          <a:lstStyle/>
          <a:p>
            <a:fld id="{875A28D1-CAC2-4057-B6AA-934B80498004}" type="datetime1">
              <a:rPr lang="en-US" smtClean="0"/>
              <a:t>5/15/2023</a:t>
            </a:fld>
            <a:endParaRPr lang="en-US"/>
          </a:p>
        </p:txBody>
      </p:sp>
      <p:sp>
        <p:nvSpPr>
          <p:cNvPr id="5" name="Footer Placeholder 4">
            <a:extLst>
              <a:ext uri="{FF2B5EF4-FFF2-40B4-BE49-F238E27FC236}">
                <a16:creationId xmlns:a16="http://schemas.microsoft.com/office/drawing/2014/main" id="{B47AB7D4-BD90-399C-26E3-7910F0C47349}"/>
              </a:ext>
            </a:extLst>
          </p:cNvPr>
          <p:cNvSpPr>
            <a:spLocks noGrp="1"/>
          </p:cNvSpPr>
          <p:nvPr>
            <p:ph type="ftr" sz="quarter" idx="11"/>
          </p:nvPr>
        </p:nvSpPr>
        <p:spPr/>
        <p:txBody>
          <a:bodyPr/>
          <a:lstStyle/>
          <a:p>
            <a:r>
              <a:rPr lang="en-US"/>
              <a:t>https://openstax.org/details/books/calculus-volume-1</a:t>
            </a:r>
          </a:p>
        </p:txBody>
      </p:sp>
      <p:sp>
        <p:nvSpPr>
          <p:cNvPr id="6" name="Slide Number Placeholder 5">
            <a:extLst>
              <a:ext uri="{FF2B5EF4-FFF2-40B4-BE49-F238E27FC236}">
                <a16:creationId xmlns:a16="http://schemas.microsoft.com/office/drawing/2014/main" id="{A2B44304-6C15-5D1C-80FD-4FBB71AFA49B}"/>
              </a:ext>
            </a:extLst>
          </p:cNvPr>
          <p:cNvSpPr>
            <a:spLocks noGrp="1"/>
          </p:cNvSpPr>
          <p:nvPr>
            <p:ph type="sldNum" sz="quarter" idx="12"/>
          </p:nvPr>
        </p:nvSpPr>
        <p:spPr/>
        <p:txBody>
          <a:bodyPr/>
          <a:lstStyle/>
          <a:p>
            <a:fld id="{7D22EFD6-40EC-4925-8FC2-563567919777}" type="slidenum">
              <a:rPr lang="en-US" smtClean="0"/>
              <a:t>‹#›</a:t>
            </a:fld>
            <a:endParaRPr lang="en-US"/>
          </a:p>
        </p:txBody>
      </p:sp>
    </p:spTree>
    <p:extLst>
      <p:ext uri="{BB962C8B-B14F-4D97-AF65-F5344CB8AC3E}">
        <p14:creationId xmlns:p14="http://schemas.microsoft.com/office/powerpoint/2010/main" val="699314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6C9AB9-4D2E-A42D-CFBB-1469E6532B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9F2BFD-F43F-567E-CC97-469D1696D2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9DA1E8-1D38-32E5-47B0-D0B54FDDCDBD}"/>
              </a:ext>
            </a:extLst>
          </p:cNvPr>
          <p:cNvSpPr>
            <a:spLocks noGrp="1"/>
          </p:cNvSpPr>
          <p:nvPr>
            <p:ph type="dt" sz="half" idx="10"/>
          </p:nvPr>
        </p:nvSpPr>
        <p:spPr/>
        <p:txBody>
          <a:bodyPr/>
          <a:lstStyle/>
          <a:p>
            <a:fld id="{C4D1857A-F3D6-44A6-9F9C-BFE8B1F17A5C}" type="datetime1">
              <a:rPr lang="en-US" smtClean="0"/>
              <a:t>5/15/2023</a:t>
            </a:fld>
            <a:endParaRPr lang="en-US"/>
          </a:p>
        </p:txBody>
      </p:sp>
      <p:sp>
        <p:nvSpPr>
          <p:cNvPr id="5" name="Footer Placeholder 4">
            <a:extLst>
              <a:ext uri="{FF2B5EF4-FFF2-40B4-BE49-F238E27FC236}">
                <a16:creationId xmlns:a16="http://schemas.microsoft.com/office/drawing/2014/main" id="{6933F587-F66A-FFA4-E3B0-61216B30A2AE}"/>
              </a:ext>
            </a:extLst>
          </p:cNvPr>
          <p:cNvSpPr>
            <a:spLocks noGrp="1"/>
          </p:cNvSpPr>
          <p:nvPr>
            <p:ph type="ftr" sz="quarter" idx="11"/>
          </p:nvPr>
        </p:nvSpPr>
        <p:spPr/>
        <p:txBody>
          <a:bodyPr/>
          <a:lstStyle/>
          <a:p>
            <a:r>
              <a:rPr lang="en-US"/>
              <a:t>https://openstax.org/details/books/calculus-volume-1</a:t>
            </a:r>
          </a:p>
        </p:txBody>
      </p:sp>
      <p:sp>
        <p:nvSpPr>
          <p:cNvPr id="6" name="Slide Number Placeholder 5">
            <a:extLst>
              <a:ext uri="{FF2B5EF4-FFF2-40B4-BE49-F238E27FC236}">
                <a16:creationId xmlns:a16="http://schemas.microsoft.com/office/drawing/2014/main" id="{74816E58-1835-A735-F4D0-2859A22F538C}"/>
              </a:ext>
            </a:extLst>
          </p:cNvPr>
          <p:cNvSpPr>
            <a:spLocks noGrp="1"/>
          </p:cNvSpPr>
          <p:nvPr>
            <p:ph type="sldNum" sz="quarter" idx="12"/>
          </p:nvPr>
        </p:nvSpPr>
        <p:spPr/>
        <p:txBody>
          <a:bodyPr/>
          <a:lstStyle/>
          <a:p>
            <a:fld id="{7D22EFD6-40EC-4925-8FC2-563567919777}" type="slidenum">
              <a:rPr lang="en-US" smtClean="0"/>
              <a:t>‹#›</a:t>
            </a:fld>
            <a:endParaRPr lang="en-US"/>
          </a:p>
        </p:txBody>
      </p:sp>
    </p:spTree>
    <p:extLst>
      <p:ext uri="{BB962C8B-B14F-4D97-AF65-F5344CB8AC3E}">
        <p14:creationId xmlns:p14="http://schemas.microsoft.com/office/powerpoint/2010/main" val="152486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805F5-C2DE-6E65-129E-7EEC68C194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17DDAF-EDD6-90C2-5C86-CD0A37D814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F40367-8DE1-5066-3819-CA0AB2999516}"/>
              </a:ext>
            </a:extLst>
          </p:cNvPr>
          <p:cNvSpPr>
            <a:spLocks noGrp="1"/>
          </p:cNvSpPr>
          <p:nvPr>
            <p:ph type="dt" sz="half" idx="10"/>
          </p:nvPr>
        </p:nvSpPr>
        <p:spPr/>
        <p:txBody>
          <a:bodyPr/>
          <a:lstStyle/>
          <a:p>
            <a:fld id="{9E7B0F0A-FBD8-42A2-AAB0-6FE9ADFE506D}" type="datetime1">
              <a:rPr lang="en-US" smtClean="0"/>
              <a:t>5/15/2023</a:t>
            </a:fld>
            <a:endParaRPr lang="en-US"/>
          </a:p>
        </p:txBody>
      </p:sp>
      <p:sp>
        <p:nvSpPr>
          <p:cNvPr id="5" name="Footer Placeholder 4">
            <a:extLst>
              <a:ext uri="{FF2B5EF4-FFF2-40B4-BE49-F238E27FC236}">
                <a16:creationId xmlns:a16="http://schemas.microsoft.com/office/drawing/2014/main" id="{BB0D4E40-F1C4-C3C7-5EE4-5F6EBAB26711}"/>
              </a:ext>
            </a:extLst>
          </p:cNvPr>
          <p:cNvSpPr>
            <a:spLocks noGrp="1"/>
          </p:cNvSpPr>
          <p:nvPr>
            <p:ph type="ftr" sz="quarter" idx="11"/>
          </p:nvPr>
        </p:nvSpPr>
        <p:spPr/>
        <p:txBody>
          <a:bodyPr/>
          <a:lstStyle/>
          <a:p>
            <a:r>
              <a:rPr lang="en-US"/>
              <a:t>https://openstax.org/details/books/calculus-volume-1</a:t>
            </a:r>
          </a:p>
        </p:txBody>
      </p:sp>
      <p:sp>
        <p:nvSpPr>
          <p:cNvPr id="6" name="Slide Number Placeholder 5">
            <a:extLst>
              <a:ext uri="{FF2B5EF4-FFF2-40B4-BE49-F238E27FC236}">
                <a16:creationId xmlns:a16="http://schemas.microsoft.com/office/drawing/2014/main" id="{89EB0B48-3ADE-7228-FC18-37142B427015}"/>
              </a:ext>
            </a:extLst>
          </p:cNvPr>
          <p:cNvSpPr>
            <a:spLocks noGrp="1"/>
          </p:cNvSpPr>
          <p:nvPr>
            <p:ph type="sldNum" sz="quarter" idx="12"/>
          </p:nvPr>
        </p:nvSpPr>
        <p:spPr/>
        <p:txBody>
          <a:bodyPr/>
          <a:lstStyle/>
          <a:p>
            <a:fld id="{7D22EFD6-40EC-4925-8FC2-563567919777}" type="slidenum">
              <a:rPr lang="en-US" smtClean="0"/>
              <a:t>‹#›</a:t>
            </a:fld>
            <a:endParaRPr lang="en-US"/>
          </a:p>
        </p:txBody>
      </p:sp>
    </p:spTree>
    <p:extLst>
      <p:ext uri="{BB962C8B-B14F-4D97-AF65-F5344CB8AC3E}">
        <p14:creationId xmlns:p14="http://schemas.microsoft.com/office/powerpoint/2010/main" val="1976612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4D25E-2A2C-98B8-FCA9-5927788515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CB182C-4CFB-EBCF-FBF1-5A7B1A271B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983011-FD2C-289C-6377-45FD0A15D0D4}"/>
              </a:ext>
            </a:extLst>
          </p:cNvPr>
          <p:cNvSpPr>
            <a:spLocks noGrp="1"/>
          </p:cNvSpPr>
          <p:nvPr>
            <p:ph type="dt" sz="half" idx="10"/>
          </p:nvPr>
        </p:nvSpPr>
        <p:spPr/>
        <p:txBody>
          <a:bodyPr/>
          <a:lstStyle/>
          <a:p>
            <a:fld id="{061B969C-01AF-4F9C-9A0C-A06F7B536F2F}" type="datetime1">
              <a:rPr lang="en-US" smtClean="0"/>
              <a:t>5/15/2023</a:t>
            </a:fld>
            <a:endParaRPr lang="en-US"/>
          </a:p>
        </p:txBody>
      </p:sp>
      <p:sp>
        <p:nvSpPr>
          <p:cNvPr id="5" name="Footer Placeholder 4">
            <a:extLst>
              <a:ext uri="{FF2B5EF4-FFF2-40B4-BE49-F238E27FC236}">
                <a16:creationId xmlns:a16="http://schemas.microsoft.com/office/drawing/2014/main" id="{93B0F661-2C9D-1A97-BAFB-FB7BECE7C0A5}"/>
              </a:ext>
            </a:extLst>
          </p:cNvPr>
          <p:cNvSpPr>
            <a:spLocks noGrp="1"/>
          </p:cNvSpPr>
          <p:nvPr>
            <p:ph type="ftr" sz="quarter" idx="11"/>
          </p:nvPr>
        </p:nvSpPr>
        <p:spPr/>
        <p:txBody>
          <a:bodyPr/>
          <a:lstStyle/>
          <a:p>
            <a:r>
              <a:rPr lang="en-US"/>
              <a:t>https://openstax.org/details/books/calculus-volume-1</a:t>
            </a:r>
          </a:p>
        </p:txBody>
      </p:sp>
      <p:sp>
        <p:nvSpPr>
          <p:cNvPr id="6" name="Slide Number Placeholder 5">
            <a:extLst>
              <a:ext uri="{FF2B5EF4-FFF2-40B4-BE49-F238E27FC236}">
                <a16:creationId xmlns:a16="http://schemas.microsoft.com/office/drawing/2014/main" id="{B7D0C6A1-7BFF-9409-0916-CCBD519BFC80}"/>
              </a:ext>
            </a:extLst>
          </p:cNvPr>
          <p:cNvSpPr>
            <a:spLocks noGrp="1"/>
          </p:cNvSpPr>
          <p:nvPr>
            <p:ph type="sldNum" sz="quarter" idx="12"/>
          </p:nvPr>
        </p:nvSpPr>
        <p:spPr/>
        <p:txBody>
          <a:bodyPr/>
          <a:lstStyle/>
          <a:p>
            <a:fld id="{7D22EFD6-40EC-4925-8FC2-563567919777}" type="slidenum">
              <a:rPr lang="en-US" smtClean="0"/>
              <a:t>‹#›</a:t>
            </a:fld>
            <a:endParaRPr lang="en-US"/>
          </a:p>
        </p:txBody>
      </p:sp>
    </p:spTree>
    <p:extLst>
      <p:ext uri="{BB962C8B-B14F-4D97-AF65-F5344CB8AC3E}">
        <p14:creationId xmlns:p14="http://schemas.microsoft.com/office/powerpoint/2010/main" val="1114240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A795E-EE42-FE85-1567-089407406D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3779E1-57B6-B1D5-EBAD-C834626F8E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3D1CFE-E17E-A005-60B3-83A9298EB3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2937C6-EC90-5CA7-F34D-58E86DDE0FAD}"/>
              </a:ext>
            </a:extLst>
          </p:cNvPr>
          <p:cNvSpPr>
            <a:spLocks noGrp="1"/>
          </p:cNvSpPr>
          <p:nvPr>
            <p:ph type="dt" sz="half" idx="10"/>
          </p:nvPr>
        </p:nvSpPr>
        <p:spPr/>
        <p:txBody>
          <a:bodyPr/>
          <a:lstStyle/>
          <a:p>
            <a:fld id="{A9B9BCB0-9E14-43E6-85E8-4034AC3B6B3B}" type="datetime1">
              <a:rPr lang="en-US" smtClean="0"/>
              <a:t>5/15/2023</a:t>
            </a:fld>
            <a:endParaRPr lang="en-US"/>
          </a:p>
        </p:txBody>
      </p:sp>
      <p:sp>
        <p:nvSpPr>
          <p:cNvPr id="6" name="Footer Placeholder 5">
            <a:extLst>
              <a:ext uri="{FF2B5EF4-FFF2-40B4-BE49-F238E27FC236}">
                <a16:creationId xmlns:a16="http://schemas.microsoft.com/office/drawing/2014/main" id="{962F03C9-201C-948D-132F-5AE6BDADAFE2}"/>
              </a:ext>
            </a:extLst>
          </p:cNvPr>
          <p:cNvSpPr>
            <a:spLocks noGrp="1"/>
          </p:cNvSpPr>
          <p:nvPr>
            <p:ph type="ftr" sz="quarter" idx="11"/>
          </p:nvPr>
        </p:nvSpPr>
        <p:spPr/>
        <p:txBody>
          <a:bodyPr/>
          <a:lstStyle/>
          <a:p>
            <a:r>
              <a:rPr lang="en-US"/>
              <a:t>https://openstax.org/details/books/calculus-volume-1</a:t>
            </a:r>
          </a:p>
        </p:txBody>
      </p:sp>
      <p:sp>
        <p:nvSpPr>
          <p:cNvPr id="7" name="Slide Number Placeholder 6">
            <a:extLst>
              <a:ext uri="{FF2B5EF4-FFF2-40B4-BE49-F238E27FC236}">
                <a16:creationId xmlns:a16="http://schemas.microsoft.com/office/drawing/2014/main" id="{0A5BD8C0-2F7C-1CAD-92CE-920B498A40A9}"/>
              </a:ext>
            </a:extLst>
          </p:cNvPr>
          <p:cNvSpPr>
            <a:spLocks noGrp="1"/>
          </p:cNvSpPr>
          <p:nvPr>
            <p:ph type="sldNum" sz="quarter" idx="12"/>
          </p:nvPr>
        </p:nvSpPr>
        <p:spPr/>
        <p:txBody>
          <a:bodyPr/>
          <a:lstStyle/>
          <a:p>
            <a:fld id="{7D22EFD6-40EC-4925-8FC2-563567919777}" type="slidenum">
              <a:rPr lang="en-US" smtClean="0"/>
              <a:t>‹#›</a:t>
            </a:fld>
            <a:endParaRPr lang="en-US"/>
          </a:p>
        </p:txBody>
      </p:sp>
    </p:spTree>
    <p:extLst>
      <p:ext uri="{BB962C8B-B14F-4D97-AF65-F5344CB8AC3E}">
        <p14:creationId xmlns:p14="http://schemas.microsoft.com/office/powerpoint/2010/main" val="3168519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EE424-2B74-E1A6-420E-66B86ADE8B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3C5755-F85B-91A3-DD16-1FCD056967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CC5591-CF08-FDDE-358E-6EB66573DE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67DFE2-6B80-8EDF-1F5C-2DCB20BF16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EFAE66-25EC-94B2-FF75-32397C4942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D94E45-B0FE-05FA-48A4-9E6EB52FADE8}"/>
              </a:ext>
            </a:extLst>
          </p:cNvPr>
          <p:cNvSpPr>
            <a:spLocks noGrp="1"/>
          </p:cNvSpPr>
          <p:nvPr>
            <p:ph type="dt" sz="half" idx="10"/>
          </p:nvPr>
        </p:nvSpPr>
        <p:spPr/>
        <p:txBody>
          <a:bodyPr/>
          <a:lstStyle/>
          <a:p>
            <a:fld id="{E43B312C-0939-41CF-876D-07B330E4287A}" type="datetime1">
              <a:rPr lang="en-US" smtClean="0"/>
              <a:t>5/15/2023</a:t>
            </a:fld>
            <a:endParaRPr lang="en-US"/>
          </a:p>
        </p:txBody>
      </p:sp>
      <p:sp>
        <p:nvSpPr>
          <p:cNvPr id="8" name="Footer Placeholder 7">
            <a:extLst>
              <a:ext uri="{FF2B5EF4-FFF2-40B4-BE49-F238E27FC236}">
                <a16:creationId xmlns:a16="http://schemas.microsoft.com/office/drawing/2014/main" id="{CEF3A78E-4E6F-A754-5F77-4F5E93066FA8}"/>
              </a:ext>
            </a:extLst>
          </p:cNvPr>
          <p:cNvSpPr>
            <a:spLocks noGrp="1"/>
          </p:cNvSpPr>
          <p:nvPr>
            <p:ph type="ftr" sz="quarter" idx="11"/>
          </p:nvPr>
        </p:nvSpPr>
        <p:spPr/>
        <p:txBody>
          <a:bodyPr/>
          <a:lstStyle/>
          <a:p>
            <a:r>
              <a:rPr lang="en-US"/>
              <a:t>https://openstax.org/details/books/calculus-volume-1</a:t>
            </a:r>
          </a:p>
        </p:txBody>
      </p:sp>
      <p:sp>
        <p:nvSpPr>
          <p:cNvPr id="9" name="Slide Number Placeholder 8">
            <a:extLst>
              <a:ext uri="{FF2B5EF4-FFF2-40B4-BE49-F238E27FC236}">
                <a16:creationId xmlns:a16="http://schemas.microsoft.com/office/drawing/2014/main" id="{EB333812-DEAF-0BC4-79DA-6248754AECCB}"/>
              </a:ext>
            </a:extLst>
          </p:cNvPr>
          <p:cNvSpPr>
            <a:spLocks noGrp="1"/>
          </p:cNvSpPr>
          <p:nvPr>
            <p:ph type="sldNum" sz="quarter" idx="12"/>
          </p:nvPr>
        </p:nvSpPr>
        <p:spPr/>
        <p:txBody>
          <a:bodyPr/>
          <a:lstStyle/>
          <a:p>
            <a:fld id="{7D22EFD6-40EC-4925-8FC2-563567919777}" type="slidenum">
              <a:rPr lang="en-US" smtClean="0"/>
              <a:t>‹#›</a:t>
            </a:fld>
            <a:endParaRPr lang="en-US"/>
          </a:p>
        </p:txBody>
      </p:sp>
    </p:spTree>
    <p:extLst>
      <p:ext uri="{BB962C8B-B14F-4D97-AF65-F5344CB8AC3E}">
        <p14:creationId xmlns:p14="http://schemas.microsoft.com/office/powerpoint/2010/main" val="226348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2CEA1-CE97-3B35-BF99-2E0A84BB31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FC8EF7-48F2-8B3C-1D52-4209A4C98E98}"/>
              </a:ext>
            </a:extLst>
          </p:cNvPr>
          <p:cNvSpPr>
            <a:spLocks noGrp="1"/>
          </p:cNvSpPr>
          <p:nvPr>
            <p:ph type="dt" sz="half" idx="10"/>
          </p:nvPr>
        </p:nvSpPr>
        <p:spPr/>
        <p:txBody>
          <a:bodyPr/>
          <a:lstStyle/>
          <a:p>
            <a:fld id="{F62A5B4A-2AE9-442C-A0E9-BF57EFBB9206}" type="datetime1">
              <a:rPr lang="en-US" smtClean="0"/>
              <a:t>5/15/2023</a:t>
            </a:fld>
            <a:endParaRPr lang="en-US"/>
          </a:p>
        </p:txBody>
      </p:sp>
      <p:sp>
        <p:nvSpPr>
          <p:cNvPr id="4" name="Footer Placeholder 3">
            <a:extLst>
              <a:ext uri="{FF2B5EF4-FFF2-40B4-BE49-F238E27FC236}">
                <a16:creationId xmlns:a16="http://schemas.microsoft.com/office/drawing/2014/main" id="{BDDE0947-F0C3-EA62-5E2D-A0DEA12386F2}"/>
              </a:ext>
            </a:extLst>
          </p:cNvPr>
          <p:cNvSpPr>
            <a:spLocks noGrp="1"/>
          </p:cNvSpPr>
          <p:nvPr>
            <p:ph type="ftr" sz="quarter" idx="11"/>
          </p:nvPr>
        </p:nvSpPr>
        <p:spPr/>
        <p:txBody>
          <a:bodyPr/>
          <a:lstStyle/>
          <a:p>
            <a:r>
              <a:rPr lang="en-US"/>
              <a:t>https://openstax.org/details/books/calculus-volume-1</a:t>
            </a:r>
          </a:p>
        </p:txBody>
      </p:sp>
      <p:sp>
        <p:nvSpPr>
          <p:cNvPr id="5" name="Slide Number Placeholder 4">
            <a:extLst>
              <a:ext uri="{FF2B5EF4-FFF2-40B4-BE49-F238E27FC236}">
                <a16:creationId xmlns:a16="http://schemas.microsoft.com/office/drawing/2014/main" id="{8DCC76BC-81F6-DEE0-1B3E-821CC746F485}"/>
              </a:ext>
            </a:extLst>
          </p:cNvPr>
          <p:cNvSpPr>
            <a:spLocks noGrp="1"/>
          </p:cNvSpPr>
          <p:nvPr>
            <p:ph type="sldNum" sz="quarter" idx="12"/>
          </p:nvPr>
        </p:nvSpPr>
        <p:spPr/>
        <p:txBody>
          <a:bodyPr/>
          <a:lstStyle/>
          <a:p>
            <a:fld id="{7D22EFD6-40EC-4925-8FC2-563567919777}" type="slidenum">
              <a:rPr lang="en-US" smtClean="0"/>
              <a:t>‹#›</a:t>
            </a:fld>
            <a:endParaRPr lang="en-US"/>
          </a:p>
        </p:txBody>
      </p:sp>
    </p:spTree>
    <p:extLst>
      <p:ext uri="{BB962C8B-B14F-4D97-AF65-F5344CB8AC3E}">
        <p14:creationId xmlns:p14="http://schemas.microsoft.com/office/powerpoint/2010/main" val="100650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D2334A-736E-D4CA-BB75-3DEB4B770B56}"/>
              </a:ext>
            </a:extLst>
          </p:cNvPr>
          <p:cNvSpPr>
            <a:spLocks noGrp="1"/>
          </p:cNvSpPr>
          <p:nvPr>
            <p:ph type="dt" sz="half" idx="10"/>
          </p:nvPr>
        </p:nvSpPr>
        <p:spPr/>
        <p:txBody>
          <a:bodyPr/>
          <a:lstStyle/>
          <a:p>
            <a:fld id="{C0D7D29C-5448-44B8-8095-E574016D84EF}" type="datetime1">
              <a:rPr lang="en-US" smtClean="0"/>
              <a:t>5/15/2023</a:t>
            </a:fld>
            <a:endParaRPr lang="en-US"/>
          </a:p>
        </p:txBody>
      </p:sp>
      <p:sp>
        <p:nvSpPr>
          <p:cNvPr id="3" name="Footer Placeholder 2">
            <a:extLst>
              <a:ext uri="{FF2B5EF4-FFF2-40B4-BE49-F238E27FC236}">
                <a16:creationId xmlns:a16="http://schemas.microsoft.com/office/drawing/2014/main" id="{63DB769B-BDD5-7799-E929-B7B7EF3B335D}"/>
              </a:ext>
            </a:extLst>
          </p:cNvPr>
          <p:cNvSpPr>
            <a:spLocks noGrp="1"/>
          </p:cNvSpPr>
          <p:nvPr>
            <p:ph type="ftr" sz="quarter" idx="11"/>
          </p:nvPr>
        </p:nvSpPr>
        <p:spPr/>
        <p:txBody>
          <a:bodyPr/>
          <a:lstStyle/>
          <a:p>
            <a:r>
              <a:rPr lang="en-US"/>
              <a:t>https://openstax.org/details/books/calculus-volume-1</a:t>
            </a:r>
          </a:p>
        </p:txBody>
      </p:sp>
      <p:sp>
        <p:nvSpPr>
          <p:cNvPr id="4" name="Slide Number Placeholder 3">
            <a:extLst>
              <a:ext uri="{FF2B5EF4-FFF2-40B4-BE49-F238E27FC236}">
                <a16:creationId xmlns:a16="http://schemas.microsoft.com/office/drawing/2014/main" id="{B2A3097B-5570-F1F3-A69C-0E1179C5A091}"/>
              </a:ext>
            </a:extLst>
          </p:cNvPr>
          <p:cNvSpPr>
            <a:spLocks noGrp="1"/>
          </p:cNvSpPr>
          <p:nvPr>
            <p:ph type="sldNum" sz="quarter" idx="12"/>
          </p:nvPr>
        </p:nvSpPr>
        <p:spPr/>
        <p:txBody>
          <a:bodyPr/>
          <a:lstStyle/>
          <a:p>
            <a:fld id="{7D22EFD6-40EC-4925-8FC2-563567919777}" type="slidenum">
              <a:rPr lang="en-US" smtClean="0"/>
              <a:t>‹#›</a:t>
            </a:fld>
            <a:endParaRPr lang="en-US"/>
          </a:p>
        </p:txBody>
      </p:sp>
    </p:spTree>
    <p:extLst>
      <p:ext uri="{BB962C8B-B14F-4D97-AF65-F5344CB8AC3E}">
        <p14:creationId xmlns:p14="http://schemas.microsoft.com/office/powerpoint/2010/main" val="390546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CC1E2-9CD4-7687-0509-0ADC935D77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125281-15C1-BE7B-7164-FE53906629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77F219-5E1B-EAEC-753C-BF763CF70E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CA1CAA-0F7F-C871-B2FB-E41F3315ED97}"/>
              </a:ext>
            </a:extLst>
          </p:cNvPr>
          <p:cNvSpPr>
            <a:spLocks noGrp="1"/>
          </p:cNvSpPr>
          <p:nvPr>
            <p:ph type="dt" sz="half" idx="10"/>
          </p:nvPr>
        </p:nvSpPr>
        <p:spPr/>
        <p:txBody>
          <a:bodyPr/>
          <a:lstStyle/>
          <a:p>
            <a:fld id="{43B3B889-5C5A-4257-A7D7-31D93A8DE65D}" type="datetime1">
              <a:rPr lang="en-US" smtClean="0"/>
              <a:t>5/15/2023</a:t>
            </a:fld>
            <a:endParaRPr lang="en-US"/>
          </a:p>
        </p:txBody>
      </p:sp>
      <p:sp>
        <p:nvSpPr>
          <p:cNvPr id="6" name="Footer Placeholder 5">
            <a:extLst>
              <a:ext uri="{FF2B5EF4-FFF2-40B4-BE49-F238E27FC236}">
                <a16:creationId xmlns:a16="http://schemas.microsoft.com/office/drawing/2014/main" id="{964681AF-63B4-5311-85DF-E209590D971C}"/>
              </a:ext>
            </a:extLst>
          </p:cNvPr>
          <p:cNvSpPr>
            <a:spLocks noGrp="1"/>
          </p:cNvSpPr>
          <p:nvPr>
            <p:ph type="ftr" sz="quarter" idx="11"/>
          </p:nvPr>
        </p:nvSpPr>
        <p:spPr/>
        <p:txBody>
          <a:bodyPr/>
          <a:lstStyle/>
          <a:p>
            <a:r>
              <a:rPr lang="en-US"/>
              <a:t>https://openstax.org/details/books/calculus-volume-1</a:t>
            </a:r>
          </a:p>
        </p:txBody>
      </p:sp>
      <p:sp>
        <p:nvSpPr>
          <p:cNvPr id="7" name="Slide Number Placeholder 6">
            <a:extLst>
              <a:ext uri="{FF2B5EF4-FFF2-40B4-BE49-F238E27FC236}">
                <a16:creationId xmlns:a16="http://schemas.microsoft.com/office/drawing/2014/main" id="{2969411A-132E-345F-DBD1-3DDA95EC02AA}"/>
              </a:ext>
            </a:extLst>
          </p:cNvPr>
          <p:cNvSpPr>
            <a:spLocks noGrp="1"/>
          </p:cNvSpPr>
          <p:nvPr>
            <p:ph type="sldNum" sz="quarter" idx="12"/>
          </p:nvPr>
        </p:nvSpPr>
        <p:spPr/>
        <p:txBody>
          <a:bodyPr/>
          <a:lstStyle/>
          <a:p>
            <a:fld id="{7D22EFD6-40EC-4925-8FC2-563567919777}" type="slidenum">
              <a:rPr lang="en-US" smtClean="0"/>
              <a:t>‹#›</a:t>
            </a:fld>
            <a:endParaRPr lang="en-US"/>
          </a:p>
        </p:txBody>
      </p:sp>
    </p:spTree>
    <p:extLst>
      <p:ext uri="{BB962C8B-B14F-4D97-AF65-F5344CB8AC3E}">
        <p14:creationId xmlns:p14="http://schemas.microsoft.com/office/powerpoint/2010/main" val="421410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0DED0-A2A7-0E40-13E8-E9B5700C69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DE96AB-52CA-FB45-58AE-2FC6E77052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8C02CB-EA47-B001-7603-ACCC3CE23F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29122F-4102-CB12-B5A2-EE2F8EED2D88}"/>
              </a:ext>
            </a:extLst>
          </p:cNvPr>
          <p:cNvSpPr>
            <a:spLocks noGrp="1"/>
          </p:cNvSpPr>
          <p:nvPr>
            <p:ph type="dt" sz="half" idx="10"/>
          </p:nvPr>
        </p:nvSpPr>
        <p:spPr/>
        <p:txBody>
          <a:bodyPr/>
          <a:lstStyle/>
          <a:p>
            <a:fld id="{F8584C82-6FC6-4C5F-8A1D-7C57B2B42C8A}" type="datetime1">
              <a:rPr lang="en-US" smtClean="0"/>
              <a:t>5/15/2023</a:t>
            </a:fld>
            <a:endParaRPr lang="en-US"/>
          </a:p>
        </p:txBody>
      </p:sp>
      <p:sp>
        <p:nvSpPr>
          <p:cNvPr id="6" name="Footer Placeholder 5">
            <a:extLst>
              <a:ext uri="{FF2B5EF4-FFF2-40B4-BE49-F238E27FC236}">
                <a16:creationId xmlns:a16="http://schemas.microsoft.com/office/drawing/2014/main" id="{E1810F25-4B65-D1E2-2DE8-2D88AB793540}"/>
              </a:ext>
            </a:extLst>
          </p:cNvPr>
          <p:cNvSpPr>
            <a:spLocks noGrp="1"/>
          </p:cNvSpPr>
          <p:nvPr>
            <p:ph type="ftr" sz="quarter" idx="11"/>
          </p:nvPr>
        </p:nvSpPr>
        <p:spPr/>
        <p:txBody>
          <a:bodyPr/>
          <a:lstStyle/>
          <a:p>
            <a:r>
              <a:rPr lang="en-US"/>
              <a:t>https://openstax.org/details/books/calculus-volume-1</a:t>
            </a:r>
          </a:p>
        </p:txBody>
      </p:sp>
      <p:sp>
        <p:nvSpPr>
          <p:cNvPr id="7" name="Slide Number Placeholder 6">
            <a:extLst>
              <a:ext uri="{FF2B5EF4-FFF2-40B4-BE49-F238E27FC236}">
                <a16:creationId xmlns:a16="http://schemas.microsoft.com/office/drawing/2014/main" id="{5937A5CD-79D1-C4C9-1FBB-A15B22567289}"/>
              </a:ext>
            </a:extLst>
          </p:cNvPr>
          <p:cNvSpPr>
            <a:spLocks noGrp="1"/>
          </p:cNvSpPr>
          <p:nvPr>
            <p:ph type="sldNum" sz="quarter" idx="12"/>
          </p:nvPr>
        </p:nvSpPr>
        <p:spPr/>
        <p:txBody>
          <a:bodyPr/>
          <a:lstStyle/>
          <a:p>
            <a:fld id="{7D22EFD6-40EC-4925-8FC2-563567919777}" type="slidenum">
              <a:rPr lang="en-US" smtClean="0"/>
              <a:t>‹#›</a:t>
            </a:fld>
            <a:endParaRPr lang="en-US"/>
          </a:p>
        </p:txBody>
      </p:sp>
    </p:spTree>
    <p:extLst>
      <p:ext uri="{BB962C8B-B14F-4D97-AF65-F5344CB8AC3E}">
        <p14:creationId xmlns:p14="http://schemas.microsoft.com/office/powerpoint/2010/main" val="3232022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EEB3AD-259F-866B-62AC-525D401A3F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6EC484-6C1A-499D-2453-9688D358D6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A8D9F7-3760-63B3-67E3-66E4BEAF9D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220257-8A89-4EE1-B35C-C4CF64C39090}" type="datetime1">
              <a:rPr lang="en-US" smtClean="0"/>
              <a:t>5/15/2023</a:t>
            </a:fld>
            <a:endParaRPr lang="en-US"/>
          </a:p>
        </p:txBody>
      </p:sp>
      <p:sp>
        <p:nvSpPr>
          <p:cNvPr id="5" name="Footer Placeholder 4">
            <a:extLst>
              <a:ext uri="{FF2B5EF4-FFF2-40B4-BE49-F238E27FC236}">
                <a16:creationId xmlns:a16="http://schemas.microsoft.com/office/drawing/2014/main" id="{FD7A2AAF-B3C2-9193-324E-E5CDD1145C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https://openstax.org/details/books/calculus-volume-1</a:t>
            </a:r>
          </a:p>
        </p:txBody>
      </p:sp>
      <p:sp>
        <p:nvSpPr>
          <p:cNvPr id="6" name="Slide Number Placeholder 5">
            <a:extLst>
              <a:ext uri="{FF2B5EF4-FFF2-40B4-BE49-F238E27FC236}">
                <a16:creationId xmlns:a16="http://schemas.microsoft.com/office/drawing/2014/main" id="{420FBA5F-366B-02D6-5B53-5263F4C5F3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22EFD6-40EC-4925-8FC2-563567919777}" type="slidenum">
              <a:rPr lang="en-US" smtClean="0"/>
              <a:t>‹#›</a:t>
            </a:fld>
            <a:endParaRPr lang="en-US"/>
          </a:p>
        </p:txBody>
      </p:sp>
    </p:spTree>
    <p:extLst>
      <p:ext uri="{BB962C8B-B14F-4D97-AF65-F5344CB8AC3E}">
        <p14:creationId xmlns:p14="http://schemas.microsoft.com/office/powerpoint/2010/main" val="3046839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38" name="Freeform: Shape 37">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Freeform: Shape 38">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Freeform: Shape 39">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Freeform: Shape 40">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41">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43" name="Freeform: Shape 42">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Freeform: Shape 43">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56E9ED84-14CA-FCF5-EB38-689E85918E1D}"/>
              </a:ext>
            </a:extLst>
          </p:cNvPr>
          <p:cNvSpPr>
            <a:spLocks noGrp="1"/>
          </p:cNvSpPr>
          <p:nvPr>
            <p:ph type="ctrTitle"/>
          </p:nvPr>
        </p:nvSpPr>
        <p:spPr>
          <a:xfrm>
            <a:off x="3215729" y="1764407"/>
            <a:ext cx="5760846" cy="1491749"/>
          </a:xfrm>
        </p:spPr>
        <p:txBody>
          <a:bodyPr>
            <a:normAutofit/>
          </a:bodyPr>
          <a:lstStyle/>
          <a:p>
            <a:r>
              <a:rPr lang="en-US" sz="5200" dirty="0">
                <a:solidFill>
                  <a:schemeClr val="tx2"/>
                </a:solidFill>
              </a:rPr>
              <a:t>Chapter 1</a:t>
            </a:r>
          </a:p>
        </p:txBody>
      </p:sp>
      <p:sp>
        <p:nvSpPr>
          <p:cNvPr id="3" name="Subtitle 2">
            <a:extLst>
              <a:ext uri="{FF2B5EF4-FFF2-40B4-BE49-F238E27FC236}">
                <a16:creationId xmlns:a16="http://schemas.microsoft.com/office/drawing/2014/main" id="{8A078AF7-214F-B58A-781A-913A44CCCAE1}"/>
              </a:ext>
            </a:extLst>
          </p:cNvPr>
          <p:cNvSpPr>
            <a:spLocks noGrp="1"/>
          </p:cNvSpPr>
          <p:nvPr>
            <p:ph type="subTitle" idx="1"/>
          </p:nvPr>
        </p:nvSpPr>
        <p:spPr>
          <a:xfrm>
            <a:off x="2750179" y="3601845"/>
            <a:ext cx="6864973" cy="1276643"/>
          </a:xfrm>
        </p:spPr>
        <p:txBody>
          <a:bodyPr>
            <a:normAutofit fontScale="85000" lnSpcReduction="20000"/>
          </a:bodyPr>
          <a:lstStyle/>
          <a:p>
            <a:r>
              <a:rPr lang="en-US" sz="5200" dirty="0">
                <a:solidFill>
                  <a:schemeClr val="tx2"/>
                </a:solidFill>
              </a:rPr>
              <a:t>Functions and Graphs</a:t>
            </a:r>
          </a:p>
          <a:p>
            <a:r>
              <a:rPr lang="en-US" sz="5200" dirty="0">
                <a:solidFill>
                  <a:schemeClr val="tx2"/>
                </a:solidFill>
              </a:rPr>
              <a:t>Review</a:t>
            </a:r>
          </a:p>
          <a:p>
            <a:endParaRPr lang="en-US" dirty="0">
              <a:solidFill>
                <a:schemeClr val="tx2"/>
              </a:solidFill>
            </a:endParaRPr>
          </a:p>
          <a:p>
            <a:endParaRPr lang="en-US" dirty="0">
              <a:solidFill>
                <a:schemeClr val="tx2"/>
              </a:solidFill>
            </a:endParaRPr>
          </a:p>
        </p:txBody>
      </p:sp>
      <p:sp>
        <p:nvSpPr>
          <p:cNvPr id="4" name="Footer Placeholder 3">
            <a:extLst>
              <a:ext uri="{FF2B5EF4-FFF2-40B4-BE49-F238E27FC236}">
                <a16:creationId xmlns:a16="http://schemas.microsoft.com/office/drawing/2014/main" id="{6ECC9384-8F2A-3E9E-1AC1-5AE36D957429}"/>
              </a:ext>
            </a:extLst>
          </p:cNvPr>
          <p:cNvSpPr>
            <a:spLocks noGrp="1"/>
          </p:cNvSpPr>
          <p:nvPr>
            <p:ph type="ftr" sz="quarter" idx="11"/>
          </p:nvPr>
        </p:nvSpPr>
        <p:spPr/>
        <p:txBody>
          <a:bodyPr/>
          <a:lstStyle/>
          <a:p>
            <a:r>
              <a:rPr lang="en-US"/>
              <a:t>https://openstax.org/details/books/calculus-volume-1</a:t>
            </a:r>
          </a:p>
        </p:txBody>
      </p:sp>
    </p:spTree>
    <p:extLst>
      <p:ext uri="{BB962C8B-B14F-4D97-AF65-F5344CB8AC3E}">
        <p14:creationId xmlns:p14="http://schemas.microsoft.com/office/powerpoint/2010/main" val="307436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45" name="Group 44">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46" name="Freeform: Shape 45">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Shape 46">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7">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extBox 1">
            <a:extLst>
              <a:ext uri="{FF2B5EF4-FFF2-40B4-BE49-F238E27FC236}">
                <a16:creationId xmlns:a16="http://schemas.microsoft.com/office/drawing/2014/main" id="{D56D6765-A758-82F8-BC38-E413A61CE674}"/>
              </a:ext>
            </a:extLst>
          </p:cNvPr>
          <p:cNvSpPr txBox="1"/>
          <p:nvPr/>
        </p:nvSpPr>
        <p:spPr>
          <a:xfrm>
            <a:off x="1342606" y="1446772"/>
            <a:ext cx="5221224" cy="523036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solidFill>
                  <a:schemeClr val="tx2"/>
                </a:solidFill>
              </a:rPr>
              <a:t>Function</a:t>
            </a:r>
          </a:p>
          <a:p>
            <a:pPr indent="-228600">
              <a:lnSpc>
                <a:spcPct val="90000"/>
              </a:lnSpc>
              <a:spcAft>
                <a:spcPts val="600"/>
              </a:spcAft>
              <a:buFont typeface="Arial" panose="020B0604020202020204" pitchFamily="34" charset="0"/>
              <a:buChar char="•"/>
            </a:pPr>
            <a:endParaRPr lang="en-US" dirty="0">
              <a:solidFill>
                <a:schemeClr val="tx2"/>
              </a:solidFill>
            </a:endParaRPr>
          </a:p>
          <a:p>
            <a:pPr indent="-228600">
              <a:lnSpc>
                <a:spcPct val="90000"/>
              </a:lnSpc>
              <a:spcAft>
                <a:spcPts val="600"/>
              </a:spcAft>
              <a:buFont typeface="Arial" panose="020B0604020202020204" pitchFamily="34" charset="0"/>
              <a:buChar char="•"/>
            </a:pPr>
            <a:r>
              <a:rPr lang="en-US" dirty="0">
                <a:solidFill>
                  <a:schemeClr val="tx2"/>
                </a:solidFill>
              </a:rPr>
              <a:t>Vertical Line Test</a:t>
            </a:r>
          </a:p>
          <a:p>
            <a:pPr indent="-228600">
              <a:lnSpc>
                <a:spcPct val="90000"/>
              </a:lnSpc>
              <a:spcAft>
                <a:spcPts val="600"/>
              </a:spcAft>
              <a:buFont typeface="Arial" panose="020B0604020202020204" pitchFamily="34" charset="0"/>
              <a:buChar char="•"/>
            </a:pPr>
            <a:endParaRPr lang="en-US" dirty="0">
              <a:solidFill>
                <a:schemeClr val="tx2"/>
              </a:solidFill>
            </a:endParaRPr>
          </a:p>
          <a:p>
            <a:pPr indent="-228600">
              <a:lnSpc>
                <a:spcPct val="90000"/>
              </a:lnSpc>
              <a:spcAft>
                <a:spcPts val="600"/>
              </a:spcAft>
              <a:buFont typeface="Arial" panose="020B0604020202020204" pitchFamily="34" charset="0"/>
              <a:buChar char="•"/>
            </a:pPr>
            <a:r>
              <a:rPr lang="en-US" dirty="0">
                <a:solidFill>
                  <a:schemeClr val="tx2"/>
                </a:solidFill>
              </a:rPr>
              <a:t>One-to-one</a:t>
            </a:r>
          </a:p>
          <a:p>
            <a:pPr indent="-228600">
              <a:lnSpc>
                <a:spcPct val="90000"/>
              </a:lnSpc>
              <a:spcAft>
                <a:spcPts val="600"/>
              </a:spcAft>
              <a:buFont typeface="Arial" panose="020B0604020202020204" pitchFamily="34" charset="0"/>
              <a:buChar char="•"/>
            </a:pPr>
            <a:endParaRPr lang="en-US" dirty="0">
              <a:solidFill>
                <a:schemeClr val="tx2"/>
              </a:solidFill>
            </a:endParaRPr>
          </a:p>
          <a:p>
            <a:pPr indent="-228600">
              <a:lnSpc>
                <a:spcPct val="90000"/>
              </a:lnSpc>
              <a:spcAft>
                <a:spcPts val="600"/>
              </a:spcAft>
              <a:buFont typeface="Arial" panose="020B0604020202020204" pitchFamily="34" charset="0"/>
              <a:buChar char="•"/>
            </a:pPr>
            <a:r>
              <a:rPr lang="en-US" dirty="0">
                <a:solidFill>
                  <a:schemeClr val="tx2"/>
                </a:solidFill>
              </a:rPr>
              <a:t>Horizontal Line Test</a:t>
            </a:r>
          </a:p>
          <a:p>
            <a:pPr indent="-228600">
              <a:lnSpc>
                <a:spcPct val="90000"/>
              </a:lnSpc>
              <a:spcAft>
                <a:spcPts val="600"/>
              </a:spcAft>
              <a:buFont typeface="Arial" panose="020B0604020202020204" pitchFamily="34" charset="0"/>
              <a:buChar char="•"/>
            </a:pPr>
            <a:endParaRPr lang="en-US" dirty="0">
              <a:solidFill>
                <a:schemeClr val="tx2"/>
              </a:solidFill>
            </a:endParaRPr>
          </a:p>
          <a:p>
            <a:pPr indent="-228600">
              <a:lnSpc>
                <a:spcPct val="90000"/>
              </a:lnSpc>
              <a:spcAft>
                <a:spcPts val="600"/>
              </a:spcAft>
              <a:buFont typeface="Arial" panose="020B0604020202020204" pitchFamily="34" charset="0"/>
              <a:buChar char="•"/>
            </a:pPr>
            <a:r>
              <a:rPr lang="en-US" dirty="0">
                <a:solidFill>
                  <a:schemeClr val="tx2"/>
                </a:solidFill>
              </a:rPr>
              <a:t>Domain</a:t>
            </a:r>
          </a:p>
          <a:p>
            <a:pPr indent="-228600">
              <a:lnSpc>
                <a:spcPct val="90000"/>
              </a:lnSpc>
              <a:spcAft>
                <a:spcPts val="600"/>
              </a:spcAft>
              <a:buFont typeface="Arial" panose="020B0604020202020204" pitchFamily="34" charset="0"/>
              <a:buChar char="•"/>
            </a:pPr>
            <a:endParaRPr lang="en-US" dirty="0">
              <a:solidFill>
                <a:schemeClr val="tx2"/>
              </a:solidFill>
            </a:endParaRPr>
          </a:p>
          <a:p>
            <a:pPr indent="-228600">
              <a:lnSpc>
                <a:spcPct val="90000"/>
              </a:lnSpc>
              <a:spcAft>
                <a:spcPts val="600"/>
              </a:spcAft>
              <a:buFont typeface="Arial" panose="020B0604020202020204" pitchFamily="34" charset="0"/>
              <a:buChar char="•"/>
            </a:pPr>
            <a:r>
              <a:rPr lang="en-US" dirty="0">
                <a:solidFill>
                  <a:schemeClr val="tx2"/>
                </a:solidFill>
              </a:rPr>
              <a:t>Range</a:t>
            </a:r>
          </a:p>
          <a:p>
            <a:pPr indent="-228600">
              <a:lnSpc>
                <a:spcPct val="90000"/>
              </a:lnSpc>
              <a:spcAft>
                <a:spcPts val="600"/>
              </a:spcAft>
              <a:buFont typeface="Arial" panose="020B0604020202020204" pitchFamily="34" charset="0"/>
              <a:buChar char="•"/>
            </a:pPr>
            <a:endParaRPr lang="en-US" dirty="0">
              <a:solidFill>
                <a:schemeClr val="tx2"/>
              </a:solidFill>
            </a:endParaRPr>
          </a:p>
          <a:p>
            <a:pPr indent="-228600">
              <a:lnSpc>
                <a:spcPct val="90000"/>
              </a:lnSpc>
              <a:spcAft>
                <a:spcPts val="600"/>
              </a:spcAft>
              <a:buFont typeface="Arial" panose="020B0604020202020204" pitchFamily="34" charset="0"/>
              <a:buChar char="•"/>
            </a:pPr>
            <a:r>
              <a:rPr lang="en-US" dirty="0">
                <a:solidFill>
                  <a:schemeClr val="tx2"/>
                </a:solidFill>
              </a:rPr>
              <a:t>Inverse function</a:t>
            </a:r>
          </a:p>
          <a:p>
            <a:pPr indent="-228600">
              <a:lnSpc>
                <a:spcPct val="90000"/>
              </a:lnSpc>
              <a:spcAft>
                <a:spcPts val="600"/>
              </a:spcAft>
              <a:buFont typeface="Arial" panose="020B0604020202020204" pitchFamily="34" charset="0"/>
              <a:buChar char="•"/>
            </a:pPr>
            <a:endParaRPr lang="en-US" dirty="0">
              <a:solidFill>
                <a:schemeClr val="tx2"/>
              </a:solidFill>
            </a:endParaRPr>
          </a:p>
          <a:p>
            <a:pPr indent="-228600">
              <a:lnSpc>
                <a:spcPct val="90000"/>
              </a:lnSpc>
              <a:spcAft>
                <a:spcPts val="600"/>
              </a:spcAft>
              <a:buFont typeface="Arial" panose="020B0604020202020204" pitchFamily="34" charset="0"/>
              <a:buChar char="•"/>
            </a:pPr>
            <a:r>
              <a:rPr lang="en-US" dirty="0">
                <a:solidFill>
                  <a:schemeClr val="tx2"/>
                </a:solidFill>
              </a:rPr>
              <a:t>Restricting a domain to make a one-to-one function</a:t>
            </a:r>
          </a:p>
          <a:p>
            <a:pPr indent="-228600">
              <a:lnSpc>
                <a:spcPct val="90000"/>
              </a:lnSpc>
              <a:spcAft>
                <a:spcPts val="600"/>
              </a:spcAft>
              <a:buFont typeface="Arial" panose="020B0604020202020204" pitchFamily="34" charset="0"/>
              <a:buChar char="•"/>
            </a:pPr>
            <a:endParaRPr lang="en-US" dirty="0">
              <a:solidFill>
                <a:schemeClr val="tx2"/>
              </a:solidFill>
            </a:endParaRPr>
          </a:p>
          <a:p>
            <a:pPr indent="-228600">
              <a:lnSpc>
                <a:spcPct val="90000"/>
              </a:lnSpc>
              <a:spcAft>
                <a:spcPts val="600"/>
              </a:spcAft>
              <a:buFont typeface="Arial" panose="020B0604020202020204" pitchFamily="34" charset="0"/>
              <a:buChar char="•"/>
            </a:pPr>
            <a:endParaRPr lang="en-US" dirty="0">
              <a:solidFill>
                <a:schemeClr val="tx2"/>
              </a:solidFill>
            </a:endParaRPr>
          </a:p>
          <a:p>
            <a:pPr indent="-228600">
              <a:lnSpc>
                <a:spcPct val="90000"/>
              </a:lnSpc>
              <a:spcAft>
                <a:spcPts val="600"/>
              </a:spcAft>
              <a:buFont typeface="Arial" panose="020B0604020202020204" pitchFamily="34" charset="0"/>
              <a:buChar char="•"/>
            </a:pPr>
            <a:endParaRPr lang="en-US" dirty="0">
              <a:solidFill>
                <a:schemeClr val="tx2"/>
              </a:solidFill>
            </a:endParaRPr>
          </a:p>
          <a:p>
            <a:pPr indent="-228600">
              <a:lnSpc>
                <a:spcPct val="90000"/>
              </a:lnSpc>
              <a:spcAft>
                <a:spcPts val="600"/>
              </a:spcAft>
              <a:buFont typeface="Arial" panose="020B0604020202020204" pitchFamily="34" charset="0"/>
              <a:buChar char="•"/>
            </a:pPr>
            <a:endParaRPr lang="en-US" dirty="0">
              <a:solidFill>
                <a:schemeClr val="tx2"/>
              </a:solidFill>
            </a:endParaRPr>
          </a:p>
        </p:txBody>
      </p:sp>
      <p:sp>
        <p:nvSpPr>
          <p:cNvPr id="3" name="Footer Placeholder 2">
            <a:extLst>
              <a:ext uri="{FF2B5EF4-FFF2-40B4-BE49-F238E27FC236}">
                <a16:creationId xmlns:a16="http://schemas.microsoft.com/office/drawing/2014/main" id="{35531657-97F5-C8EA-4A11-0749B94674C3}"/>
              </a:ext>
            </a:extLst>
          </p:cNvPr>
          <p:cNvSpPr>
            <a:spLocks noGrp="1"/>
          </p:cNvSpPr>
          <p:nvPr>
            <p:ph type="ftr" sz="quarter" idx="11"/>
          </p:nvPr>
        </p:nvSpPr>
        <p:spPr/>
        <p:txBody>
          <a:bodyPr/>
          <a:lstStyle/>
          <a:p>
            <a:r>
              <a:rPr lang="en-US"/>
              <a:t>https://openstax.org/details/books/calculus-volume-1</a:t>
            </a:r>
          </a:p>
        </p:txBody>
      </p:sp>
    </p:spTree>
    <p:extLst>
      <p:ext uri="{BB962C8B-B14F-4D97-AF65-F5344CB8AC3E}">
        <p14:creationId xmlns:p14="http://schemas.microsoft.com/office/powerpoint/2010/main" val="1676054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43" name="Freeform: Shape 4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A61A860F-0329-A751-E038-13DD0270A86B}"/>
              </a:ext>
            </a:extLst>
          </p:cNvPr>
          <p:cNvSpPr txBox="1"/>
          <p:nvPr/>
        </p:nvSpPr>
        <p:spPr>
          <a:xfrm>
            <a:off x="925436" y="911086"/>
            <a:ext cx="5709721" cy="2430864"/>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dirty="0">
                <a:solidFill>
                  <a:schemeClr val="tx2"/>
                </a:solidFill>
              </a:rPr>
              <a:t>Composite functions</a:t>
            </a:r>
          </a:p>
          <a:p>
            <a:pPr indent="-228600">
              <a:lnSpc>
                <a:spcPct val="90000"/>
              </a:lnSpc>
              <a:spcAft>
                <a:spcPts val="600"/>
              </a:spcAft>
              <a:buFont typeface="Arial" panose="020B0604020202020204" pitchFamily="34" charset="0"/>
              <a:buChar char="•"/>
            </a:pPr>
            <a:endParaRPr lang="en-US" sz="2000" dirty="0">
              <a:solidFill>
                <a:schemeClr val="tx2"/>
              </a:solidFill>
            </a:endParaRPr>
          </a:p>
          <a:p>
            <a:pPr indent="-228600">
              <a:lnSpc>
                <a:spcPct val="90000"/>
              </a:lnSpc>
              <a:spcAft>
                <a:spcPts val="600"/>
              </a:spcAft>
              <a:buFont typeface="Arial" panose="020B0604020202020204" pitchFamily="34" charset="0"/>
              <a:buChar char="•"/>
            </a:pPr>
            <a:endParaRPr lang="en-US" sz="2000" dirty="0">
              <a:solidFill>
                <a:schemeClr val="tx2"/>
              </a:solidFill>
            </a:endParaRPr>
          </a:p>
          <a:p>
            <a:pPr indent="-228600">
              <a:lnSpc>
                <a:spcPct val="90000"/>
              </a:lnSpc>
              <a:spcAft>
                <a:spcPts val="600"/>
              </a:spcAft>
              <a:buFont typeface="Arial" panose="020B0604020202020204" pitchFamily="34" charset="0"/>
              <a:buChar char="•"/>
            </a:pPr>
            <a:endParaRPr lang="en-US" sz="2000" dirty="0">
              <a:solidFill>
                <a:schemeClr val="tx2"/>
              </a:solidFill>
            </a:endParaRPr>
          </a:p>
          <a:p>
            <a:pPr indent="-228600">
              <a:lnSpc>
                <a:spcPct val="90000"/>
              </a:lnSpc>
              <a:spcAft>
                <a:spcPts val="600"/>
              </a:spcAft>
              <a:buFont typeface="Arial" panose="020B0604020202020204" pitchFamily="34" charset="0"/>
              <a:buChar char="•"/>
            </a:pPr>
            <a:r>
              <a:rPr lang="en-US" sz="2000" dirty="0">
                <a:solidFill>
                  <a:schemeClr val="tx2"/>
                </a:solidFill>
              </a:rPr>
              <a:t>Degree, y-intercept, zeros for a polynomial function</a:t>
            </a:r>
          </a:p>
        </p:txBody>
      </p:sp>
      <p:grpSp>
        <p:nvGrpSpPr>
          <p:cNvPr id="48" name="Group 4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49" name="Freeform: Shape 4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2" name="Freeform: Shape 5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Footer Placeholder 1">
            <a:extLst>
              <a:ext uri="{FF2B5EF4-FFF2-40B4-BE49-F238E27FC236}">
                <a16:creationId xmlns:a16="http://schemas.microsoft.com/office/drawing/2014/main" id="{31C7F497-9779-D834-27AF-A31D681C6105}"/>
              </a:ext>
            </a:extLst>
          </p:cNvPr>
          <p:cNvSpPr>
            <a:spLocks noGrp="1"/>
          </p:cNvSpPr>
          <p:nvPr>
            <p:ph type="ftr" sz="quarter" idx="11"/>
          </p:nvPr>
        </p:nvSpPr>
        <p:spPr/>
        <p:txBody>
          <a:bodyPr/>
          <a:lstStyle/>
          <a:p>
            <a:r>
              <a:rPr lang="en-US"/>
              <a:t>https://openstax.org/details/books/calculus-volume-1</a:t>
            </a:r>
          </a:p>
        </p:txBody>
      </p:sp>
    </p:spTree>
    <p:extLst>
      <p:ext uri="{BB962C8B-B14F-4D97-AF65-F5344CB8AC3E}">
        <p14:creationId xmlns:p14="http://schemas.microsoft.com/office/powerpoint/2010/main" val="1066207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64" name="Group 63">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65" name="Freeform: Shape 64">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Freeform: Shape 65">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Freeform: Shape 66">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 name="Freeform: Shape 67">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extBox 1">
            <a:extLst>
              <a:ext uri="{FF2B5EF4-FFF2-40B4-BE49-F238E27FC236}">
                <a16:creationId xmlns:a16="http://schemas.microsoft.com/office/drawing/2014/main" id="{F6836983-4E86-856E-D75A-13884369A0B0}"/>
              </a:ext>
            </a:extLst>
          </p:cNvPr>
          <p:cNvSpPr txBox="1"/>
          <p:nvPr/>
        </p:nvSpPr>
        <p:spPr>
          <a:xfrm>
            <a:off x="1517904" y="871563"/>
            <a:ext cx="5221224" cy="523036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solidFill>
                  <a:schemeClr val="tx2"/>
                </a:solidFill>
              </a:rPr>
              <a:t>Trigonometric functions and identities</a:t>
            </a:r>
          </a:p>
          <a:p>
            <a:pPr indent="-228600">
              <a:lnSpc>
                <a:spcPct val="90000"/>
              </a:lnSpc>
              <a:spcAft>
                <a:spcPts val="600"/>
              </a:spcAft>
              <a:buFont typeface="Arial" panose="020B0604020202020204" pitchFamily="34" charset="0"/>
              <a:buChar char="•"/>
            </a:pPr>
            <a:endParaRPr lang="en-US" dirty="0">
              <a:solidFill>
                <a:schemeClr val="tx2"/>
              </a:solidFill>
            </a:endParaRPr>
          </a:p>
          <a:p>
            <a:pPr indent="-228600">
              <a:lnSpc>
                <a:spcPct val="90000"/>
              </a:lnSpc>
              <a:spcAft>
                <a:spcPts val="600"/>
              </a:spcAft>
              <a:buFont typeface="Arial" panose="020B0604020202020204" pitchFamily="34" charset="0"/>
              <a:buChar char="•"/>
            </a:pPr>
            <a:endParaRPr lang="en-US" dirty="0">
              <a:solidFill>
                <a:schemeClr val="tx2"/>
              </a:solidFill>
            </a:endParaRPr>
          </a:p>
          <a:p>
            <a:pPr indent="-228600">
              <a:lnSpc>
                <a:spcPct val="90000"/>
              </a:lnSpc>
              <a:spcAft>
                <a:spcPts val="600"/>
              </a:spcAft>
              <a:buFont typeface="Arial" panose="020B0604020202020204" pitchFamily="34" charset="0"/>
              <a:buChar char="•"/>
            </a:pPr>
            <a:endParaRPr lang="en-US" dirty="0">
              <a:solidFill>
                <a:schemeClr val="tx2"/>
              </a:solidFill>
            </a:endParaRPr>
          </a:p>
          <a:p>
            <a:pPr indent="-228600">
              <a:lnSpc>
                <a:spcPct val="90000"/>
              </a:lnSpc>
              <a:spcAft>
                <a:spcPts val="600"/>
              </a:spcAft>
              <a:buFont typeface="Arial" panose="020B0604020202020204" pitchFamily="34" charset="0"/>
              <a:buChar char="•"/>
            </a:pPr>
            <a:r>
              <a:rPr lang="en-US" dirty="0">
                <a:solidFill>
                  <a:schemeClr val="tx2"/>
                </a:solidFill>
              </a:rPr>
              <a:t>Solving trigonometric equations</a:t>
            </a:r>
          </a:p>
          <a:p>
            <a:pPr indent="-228600">
              <a:lnSpc>
                <a:spcPct val="90000"/>
              </a:lnSpc>
              <a:spcAft>
                <a:spcPts val="600"/>
              </a:spcAft>
              <a:buFont typeface="Arial" panose="020B0604020202020204" pitchFamily="34" charset="0"/>
              <a:buChar char="•"/>
            </a:pPr>
            <a:endParaRPr lang="en-US" dirty="0">
              <a:solidFill>
                <a:schemeClr val="tx2"/>
              </a:solidFill>
            </a:endParaRPr>
          </a:p>
          <a:p>
            <a:pPr indent="-228600">
              <a:lnSpc>
                <a:spcPct val="90000"/>
              </a:lnSpc>
              <a:spcAft>
                <a:spcPts val="600"/>
              </a:spcAft>
              <a:buFont typeface="Arial" panose="020B0604020202020204" pitchFamily="34" charset="0"/>
              <a:buChar char="•"/>
            </a:pPr>
            <a:endParaRPr lang="en-US" dirty="0">
              <a:solidFill>
                <a:schemeClr val="tx2"/>
              </a:solidFill>
            </a:endParaRPr>
          </a:p>
          <a:p>
            <a:pPr indent="-228600">
              <a:lnSpc>
                <a:spcPct val="90000"/>
              </a:lnSpc>
              <a:spcAft>
                <a:spcPts val="600"/>
              </a:spcAft>
              <a:buFont typeface="Arial" panose="020B0604020202020204" pitchFamily="34" charset="0"/>
              <a:buChar char="•"/>
            </a:pPr>
            <a:endParaRPr lang="en-US" dirty="0">
              <a:solidFill>
                <a:schemeClr val="tx2"/>
              </a:solidFill>
            </a:endParaRPr>
          </a:p>
          <a:p>
            <a:pPr indent="-228600">
              <a:lnSpc>
                <a:spcPct val="90000"/>
              </a:lnSpc>
              <a:spcAft>
                <a:spcPts val="600"/>
              </a:spcAft>
              <a:buFont typeface="Arial" panose="020B0604020202020204" pitchFamily="34" charset="0"/>
              <a:buChar char="•"/>
            </a:pPr>
            <a:r>
              <a:rPr lang="en-US" dirty="0">
                <a:solidFill>
                  <a:schemeClr val="tx2"/>
                </a:solidFill>
              </a:rPr>
              <a:t>Solving logarithmic equations</a:t>
            </a:r>
          </a:p>
          <a:p>
            <a:pPr indent="-228600">
              <a:lnSpc>
                <a:spcPct val="90000"/>
              </a:lnSpc>
              <a:spcAft>
                <a:spcPts val="600"/>
              </a:spcAft>
              <a:buFont typeface="Arial" panose="020B0604020202020204" pitchFamily="34" charset="0"/>
              <a:buChar char="•"/>
            </a:pPr>
            <a:endParaRPr lang="en-US" dirty="0">
              <a:solidFill>
                <a:schemeClr val="tx2"/>
              </a:solidFill>
            </a:endParaRPr>
          </a:p>
          <a:p>
            <a:pPr indent="-228600">
              <a:lnSpc>
                <a:spcPct val="90000"/>
              </a:lnSpc>
              <a:spcAft>
                <a:spcPts val="600"/>
              </a:spcAft>
              <a:buFont typeface="Arial" panose="020B0604020202020204" pitchFamily="34" charset="0"/>
              <a:buChar char="•"/>
            </a:pPr>
            <a:endParaRPr lang="en-US" dirty="0">
              <a:solidFill>
                <a:schemeClr val="tx2"/>
              </a:solidFill>
            </a:endParaRPr>
          </a:p>
          <a:p>
            <a:pPr indent="-228600">
              <a:lnSpc>
                <a:spcPct val="90000"/>
              </a:lnSpc>
              <a:spcAft>
                <a:spcPts val="600"/>
              </a:spcAft>
              <a:buFont typeface="Arial" panose="020B0604020202020204" pitchFamily="34" charset="0"/>
              <a:buChar char="•"/>
            </a:pPr>
            <a:endParaRPr lang="en-US" dirty="0">
              <a:solidFill>
                <a:schemeClr val="tx2"/>
              </a:solidFill>
            </a:endParaRPr>
          </a:p>
        </p:txBody>
      </p:sp>
      <p:sp>
        <p:nvSpPr>
          <p:cNvPr id="3" name="Footer Placeholder 2">
            <a:extLst>
              <a:ext uri="{FF2B5EF4-FFF2-40B4-BE49-F238E27FC236}">
                <a16:creationId xmlns:a16="http://schemas.microsoft.com/office/drawing/2014/main" id="{3A12C97D-035D-44A0-629B-5F16F34B88CF}"/>
              </a:ext>
            </a:extLst>
          </p:cNvPr>
          <p:cNvSpPr>
            <a:spLocks noGrp="1"/>
          </p:cNvSpPr>
          <p:nvPr>
            <p:ph type="ftr" sz="quarter" idx="11"/>
          </p:nvPr>
        </p:nvSpPr>
        <p:spPr/>
        <p:txBody>
          <a:bodyPr/>
          <a:lstStyle/>
          <a:p>
            <a:r>
              <a:rPr lang="en-US"/>
              <a:t>https://openstax.org/details/books/calculus-volume-1</a:t>
            </a:r>
          </a:p>
        </p:txBody>
      </p:sp>
    </p:spTree>
    <p:extLst>
      <p:ext uri="{BB962C8B-B14F-4D97-AF65-F5344CB8AC3E}">
        <p14:creationId xmlns:p14="http://schemas.microsoft.com/office/powerpoint/2010/main" val="4046748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2" name="Group 4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43" name="Freeform: Shape 4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Freeform: Shape 4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Freeform: Shape 4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Freeform: Shape 4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48" name="Group 4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49" name="Freeform: Shape 4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Freeform: Shape 4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Freeform: Shape 5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Freeform: Shape 5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pic>
        <p:nvPicPr>
          <p:cNvPr id="2" name="Picture 1">
            <a:extLst>
              <a:ext uri="{FF2B5EF4-FFF2-40B4-BE49-F238E27FC236}">
                <a16:creationId xmlns:a16="http://schemas.microsoft.com/office/drawing/2014/main" id="{48FE276C-E72A-5434-8455-68921160F069}"/>
              </a:ext>
            </a:extLst>
          </p:cNvPr>
          <p:cNvPicPr>
            <a:picLocks noChangeAspect="1"/>
          </p:cNvPicPr>
          <p:nvPr/>
        </p:nvPicPr>
        <p:blipFill>
          <a:blip r:embed="rId2"/>
          <a:stretch>
            <a:fillRect/>
          </a:stretch>
        </p:blipFill>
        <p:spPr>
          <a:xfrm>
            <a:off x="920620" y="536146"/>
            <a:ext cx="9257634" cy="2175544"/>
          </a:xfrm>
          <a:prstGeom prst="rect">
            <a:avLst/>
          </a:prstGeom>
          <a:ln>
            <a:noFill/>
          </a:ln>
        </p:spPr>
      </p:pic>
      <p:sp>
        <p:nvSpPr>
          <p:cNvPr id="4" name="Footer Placeholder 3">
            <a:extLst>
              <a:ext uri="{FF2B5EF4-FFF2-40B4-BE49-F238E27FC236}">
                <a16:creationId xmlns:a16="http://schemas.microsoft.com/office/drawing/2014/main" id="{8EC131F6-0CA9-CD35-95DD-067C2C86D59C}"/>
              </a:ext>
            </a:extLst>
          </p:cNvPr>
          <p:cNvSpPr>
            <a:spLocks noGrp="1"/>
          </p:cNvSpPr>
          <p:nvPr>
            <p:ph type="ftr" sz="quarter" idx="11"/>
          </p:nvPr>
        </p:nvSpPr>
        <p:spPr/>
        <p:txBody>
          <a:bodyPr/>
          <a:lstStyle/>
          <a:p>
            <a:r>
              <a:rPr lang="en-US"/>
              <a:t>https://openstax.org/details/books/calculus-volume-1</a:t>
            </a:r>
          </a:p>
        </p:txBody>
      </p:sp>
    </p:spTree>
    <p:extLst>
      <p:ext uri="{BB962C8B-B14F-4D97-AF65-F5344CB8AC3E}">
        <p14:creationId xmlns:p14="http://schemas.microsoft.com/office/powerpoint/2010/main" val="369759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64" name="Group 63">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65" name="Freeform: Shape 64">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Freeform: Shape 65">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Freeform: Shape 66">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Freeform: Shape 67">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pic>
        <p:nvPicPr>
          <p:cNvPr id="3" name="Picture 2">
            <a:extLst>
              <a:ext uri="{FF2B5EF4-FFF2-40B4-BE49-F238E27FC236}">
                <a16:creationId xmlns:a16="http://schemas.microsoft.com/office/drawing/2014/main" id="{47FE4D94-11F3-633E-7B5F-991FD86164AD}"/>
              </a:ext>
            </a:extLst>
          </p:cNvPr>
          <p:cNvPicPr>
            <a:picLocks noChangeAspect="1"/>
          </p:cNvPicPr>
          <p:nvPr/>
        </p:nvPicPr>
        <p:blipFill>
          <a:blip r:embed="rId2"/>
          <a:stretch>
            <a:fillRect/>
          </a:stretch>
        </p:blipFill>
        <p:spPr>
          <a:xfrm>
            <a:off x="833037" y="553030"/>
            <a:ext cx="9314572" cy="2188924"/>
          </a:xfrm>
          <a:prstGeom prst="rect">
            <a:avLst/>
          </a:prstGeom>
          <a:ln>
            <a:noFill/>
          </a:ln>
        </p:spPr>
      </p:pic>
      <p:sp>
        <p:nvSpPr>
          <p:cNvPr id="4" name="Footer Placeholder 3">
            <a:extLst>
              <a:ext uri="{FF2B5EF4-FFF2-40B4-BE49-F238E27FC236}">
                <a16:creationId xmlns:a16="http://schemas.microsoft.com/office/drawing/2014/main" id="{A915319D-BECB-8BB4-4CB1-AC1D3FCC6CFC}"/>
              </a:ext>
            </a:extLst>
          </p:cNvPr>
          <p:cNvSpPr>
            <a:spLocks noGrp="1"/>
          </p:cNvSpPr>
          <p:nvPr>
            <p:ph type="ftr" sz="quarter" idx="11"/>
          </p:nvPr>
        </p:nvSpPr>
        <p:spPr/>
        <p:txBody>
          <a:bodyPr/>
          <a:lstStyle/>
          <a:p>
            <a:r>
              <a:rPr lang="en-US"/>
              <a:t>https://openstax.org/details/books/calculus-volume-1</a:t>
            </a:r>
          </a:p>
        </p:txBody>
      </p:sp>
    </p:spTree>
    <p:extLst>
      <p:ext uri="{BB962C8B-B14F-4D97-AF65-F5344CB8AC3E}">
        <p14:creationId xmlns:p14="http://schemas.microsoft.com/office/powerpoint/2010/main" val="974606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2" name="Group 4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43" name="Freeform: Shape 4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Freeform: Shape 4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Freeform: Shape 4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Freeform: Shape 4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48" name="Group 4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49" name="Freeform: Shape 4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Freeform: Shape 4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Freeform: Shape 5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Freeform: Shape 5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pic>
        <p:nvPicPr>
          <p:cNvPr id="3" name="Picture 2">
            <a:extLst>
              <a:ext uri="{FF2B5EF4-FFF2-40B4-BE49-F238E27FC236}">
                <a16:creationId xmlns:a16="http://schemas.microsoft.com/office/drawing/2014/main" id="{BB05E620-E4B5-5017-0CD5-9E8CFCAEC3D5}"/>
              </a:ext>
            </a:extLst>
          </p:cNvPr>
          <p:cNvPicPr>
            <a:picLocks noChangeAspect="1"/>
          </p:cNvPicPr>
          <p:nvPr/>
        </p:nvPicPr>
        <p:blipFill>
          <a:blip r:embed="rId2"/>
          <a:stretch>
            <a:fillRect/>
          </a:stretch>
        </p:blipFill>
        <p:spPr>
          <a:xfrm>
            <a:off x="810735" y="634620"/>
            <a:ext cx="8745860" cy="2142735"/>
          </a:xfrm>
          <a:prstGeom prst="rect">
            <a:avLst/>
          </a:prstGeom>
          <a:ln>
            <a:noFill/>
          </a:ln>
        </p:spPr>
      </p:pic>
      <p:sp>
        <p:nvSpPr>
          <p:cNvPr id="4" name="Footer Placeholder 3">
            <a:extLst>
              <a:ext uri="{FF2B5EF4-FFF2-40B4-BE49-F238E27FC236}">
                <a16:creationId xmlns:a16="http://schemas.microsoft.com/office/drawing/2014/main" id="{634AE6E5-C65A-F31B-5009-9946033FC3AD}"/>
              </a:ext>
            </a:extLst>
          </p:cNvPr>
          <p:cNvSpPr>
            <a:spLocks noGrp="1"/>
          </p:cNvSpPr>
          <p:nvPr>
            <p:ph type="ftr" sz="quarter" idx="11"/>
          </p:nvPr>
        </p:nvSpPr>
        <p:spPr/>
        <p:txBody>
          <a:bodyPr/>
          <a:lstStyle/>
          <a:p>
            <a:r>
              <a:rPr lang="en-US"/>
              <a:t>https://openstax.org/details/books/calculus-volume-1</a:t>
            </a:r>
          </a:p>
        </p:txBody>
      </p:sp>
    </p:spTree>
    <p:extLst>
      <p:ext uri="{BB962C8B-B14F-4D97-AF65-F5344CB8AC3E}">
        <p14:creationId xmlns:p14="http://schemas.microsoft.com/office/powerpoint/2010/main" val="1902910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EBFA723-5A7B-472D-ABD7-1526B8D3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33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6B27065-399A-4CF7-BF70-CF79B9848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33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CF22986C-DDF7-4109-9D6A-006800D6B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6" y="52996"/>
            <a:ext cx="6093363" cy="6805005"/>
            <a:chOff x="6095999" y="52996"/>
            <a:chExt cx="6093363" cy="6805005"/>
          </a:xfrm>
          <a:solidFill>
            <a:schemeClr val="accent5">
              <a:alpha val="10000"/>
            </a:schemeClr>
          </a:solidFill>
        </p:grpSpPr>
        <p:sp>
          <p:nvSpPr>
            <p:cNvPr id="29" name="Freeform: Shape 28">
              <a:extLst>
                <a:ext uri="{FF2B5EF4-FFF2-40B4-BE49-F238E27FC236}">
                  <a16:creationId xmlns:a16="http://schemas.microsoft.com/office/drawing/2014/main" id="{4C025298-F835-4B83-A3A3-6555157E0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17106C81-A3F0-4DA0-9368-6BBCDB964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4B3B35E8-1AF4-4D76-93A5-B0B088408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9068B57D-E302-9C9E-EB27-48EE349667D6}"/>
              </a:ext>
            </a:extLst>
          </p:cNvPr>
          <p:cNvSpPr>
            <a:spLocks noGrp="1"/>
          </p:cNvSpPr>
          <p:nvPr>
            <p:ph type="title"/>
          </p:nvPr>
        </p:nvSpPr>
        <p:spPr>
          <a:xfrm>
            <a:off x="804672" y="3121701"/>
            <a:ext cx="3658053" cy="1786515"/>
          </a:xfrm>
        </p:spPr>
        <p:txBody>
          <a:bodyPr vert="horz" lIns="91440" tIns="45720" rIns="91440" bIns="45720" rtlCol="0" anchor="t">
            <a:normAutofit/>
          </a:bodyPr>
          <a:lstStyle/>
          <a:p>
            <a:r>
              <a:rPr lang="en-US" sz="4000" kern="1200">
                <a:solidFill>
                  <a:schemeClr val="tx2"/>
                </a:solidFill>
                <a:latin typeface="+mj-lt"/>
                <a:ea typeface="+mj-ea"/>
                <a:cs typeface="+mj-cs"/>
              </a:rPr>
              <a:t>Hyperbolic Functions</a:t>
            </a:r>
          </a:p>
        </p:txBody>
      </p:sp>
      <p:pic>
        <p:nvPicPr>
          <p:cNvPr id="4" name="Picture 3">
            <a:extLst>
              <a:ext uri="{FF2B5EF4-FFF2-40B4-BE49-F238E27FC236}">
                <a16:creationId xmlns:a16="http://schemas.microsoft.com/office/drawing/2014/main" id="{71FB34C3-A8CB-308B-03FF-91DDC8FE395F}"/>
              </a:ext>
            </a:extLst>
          </p:cNvPr>
          <p:cNvPicPr>
            <a:picLocks noChangeAspect="1"/>
          </p:cNvPicPr>
          <p:nvPr/>
        </p:nvPicPr>
        <p:blipFill>
          <a:blip r:embed="rId2"/>
          <a:stretch>
            <a:fillRect/>
          </a:stretch>
        </p:blipFill>
        <p:spPr>
          <a:xfrm>
            <a:off x="5163015" y="-4696"/>
            <a:ext cx="6090477" cy="6853307"/>
          </a:xfrm>
          <a:prstGeom prst="rect">
            <a:avLst/>
          </a:prstGeom>
          <a:ln w="9525">
            <a:noFill/>
          </a:ln>
        </p:spPr>
      </p:pic>
      <p:sp>
        <p:nvSpPr>
          <p:cNvPr id="3" name="Footer Placeholder 2">
            <a:extLst>
              <a:ext uri="{FF2B5EF4-FFF2-40B4-BE49-F238E27FC236}">
                <a16:creationId xmlns:a16="http://schemas.microsoft.com/office/drawing/2014/main" id="{3690B1DC-3EB4-8A04-1028-2F3319EF111E}"/>
              </a:ext>
            </a:extLst>
          </p:cNvPr>
          <p:cNvSpPr>
            <a:spLocks noGrp="1"/>
          </p:cNvSpPr>
          <p:nvPr>
            <p:ph type="ftr" sz="quarter" idx="11"/>
          </p:nvPr>
        </p:nvSpPr>
        <p:spPr/>
        <p:txBody>
          <a:bodyPr/>
          <a:lstStyle/>
          <a:p>
            <a:r>
              <a:rPr lang="en-US"/>
              <a:t>https://openstax.org/details/books/calculus-volume-1</a:t>
            </a:r>
          </a:p>
        </p:txBody>
      </p:sp>
    </p:spTree>
    <p:extLst>
      <p:ext uri="{BB962C8B-B14F-4D97-AF65-F5344CB8AC3E}">
        <p14:creationId xmlns:p14="http://schemas.microsoft.com/office/powerpoint/2010/main" val="1930642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4694EC-A95F-EFB2-2F3C-9EC2DB5B67A4}"/>
              </a:ext>
            </a:extLst>
          </p:cNvPr>
          <p:cNvSpPr>
            <a:spLocks noGrp="1"/>
          </p:cNvSpPr>
          <p:nvPr>
            <p:ph type="ftr" sz="quarter" idx="11"/>
          </p:nvPr>
        </p:nvSpPr>
        <p:spPr/>
        <p:txBody>
          <a:bodyPr/>
          <a:lstStyle/>
          <a:p>
            <a:r>
              <a:rPr lang="en-US"/>
              <a:t>https://openstax.org/details/books/calculus-volume-1</a:t>
            </a:r>
          </a:p>
        </p:txBody>
      </p:sp>
      <p:sp>
        <p:nvSpPr>
          <p:cNvPr id="3" name="TextBox 2">
            <a:extLst>
              <a:ext uri="{FF2B5EF4-FFF2-40B4-BE49-F238E27FC236}">
                <a16:creationId xmlns:a16="http://schemas.microsoft.com/office/drawing/2014/main" id="{B63CC73B-D156-36EB-75DD-9EA56937C2EC}"/>
              </a:ext>
            </a:extLst>
          </p:cNvPr>
          <p:cNvSpPr txBox="1"/>
          <p:nvPr/>
        </p:nvSpPr>
        <p:spPr>
          <a:xfrm>
            <a:off x="2899456" y="1692855"/>
            <a:ext cx="6094476" cy="1754326"/>
          </a:xfrm>
          <a:prstGeom prst="rect">
            <a:avLst/>
          </a:prstGeom>
          <a:noFill/>
        </p:spPr>
        <p:txBody>
          <a:bodyPr wrap="square">
            <a:spAutoFit/>
          </a:bodyPr>
          <a:lstStyle/>
          <a:p>
            <a:pPr algn="ctr"/>
            <a:r>
              <a:rPr lang="en-US" dirty="0">
                <a:solidFill>
                  <a:prstClr val="black"/>
                </a:solidFill>
                <a:latin typeface="Calibri" panose="020F0502020204030204"/>
              </a:rPr>
              <a:t>This resource is an adaptation of the OpenStax </a:t>
            </a:r>
            <a:r>
              <a:rPr lang="en-US" i="1" dirty="0">
                <a:solidFill>
                  <a:prstClr val="black"/>
                </a:solidFill>
                <a:latin typeface="Calibri" panose="020F0502020204030204"/>
              </a:rPr>
              <a:t>Calculus Volume 1</a:t>
            </a:r>
            <a:r>
              <a:rPr lang="en-US" dirty="0">
                <a:solidFill>
                  <a:prstClr val="black"/>
                </a:solidFill>
                <a:latin typeface="Calibri" panose="020F0502020204030204"/>
              </a:rPr>
              <a:t> open textbook and is © Susan Aydelotte under a CC BY-NC-SA 4.0 International license; it may be reproduced or modified for noncommercial purposes only but must be attributed to OpenStax, Rice University and any changes must be noted. Any adaptation must be shared under the same type of license.</a:t>
            </a:r>
          </a:p>
        </p:txBody>
      </p:sp>
    </p:spTree>
    <p:extLst>
      <p:ext uri="{BB962C8B-B14F-4D97-AF65-F5344CB8AC3E}">
        <p14:creationId xmlns:p14="http://schemas.microsoft.com/office/powerpoint/2010/main" val="4095876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TotalTime>
  <Words>212</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Chapter 1</vt:lpstr>
      <vt:lpstr>PowerPoint Presentation</vt:lpstr>
      <vt:lpstr>PowerPoint Presentation</vt:lpstr>
      <vt:lpstr>PowerPoint Presentation</vt:lpstr>
      <vt:lpstr>PowerPoint Presentation</vt:lpstr>
      <vt:lpstr>PowerPoint Presentation</vt:lpstr>
      <vt:lpstr>PowerPoint Presentation</vt:lpstr>
      <vt:lpstr>Hyperbolic Functions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Susan Aydelotte</dc:creator>
  <cp:lastModifiedBy>Susan Aydelotte</cp:lastModifiedBy>
  <cp:revision>5</cp:revision>
  <dcterms:created xsi:type="dcterms:W3CDTF">2023-01-18T16:23:39Z</dcterms:created>
  <dcterms:modified xsi:type="dcterms:W3CDTF">2023-05-15T18:17:41Z</dcterms:modified>
</cp:coreProperties>
</file>