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2402;&#30452;&#25970;&#25802;Z&#26041;&#21521;&#39640;&#38971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7700;&#24179;&#25970;&#25802;Y&#26041;&#21521;&#39640;&#38971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Y&#26041;&#21521;&#39640;&#38971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Z&#26041;&#21521;&#39640;&#38971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垂直敲擊、</a:t>
            </a:r>
            <a:r>
              <a:rPr lang="en-US" altLang="zh-TW"/>
              <a:t>Z</a:t>
            </a:r>
            <a:r>
              <a:rPr lang="zh-TW" altLang="en-US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工作表1!$A$1646:$A$4938</c:f>
              <c:numCache>
                <c:formatCode>General</c:formatCode>
                <c:ptCount val="3293"/>
                <c:pt idx="0">
                  <c:v>4.4745303468615423E-7</c:v>
                </c:pt>
                <c:pt idx="1">
                  <c:v>4.6845630294506953E-7</c:v>
                </c:pt>
                <c:pt idx="2">
                  <c:v>5.472952028673971E-7</c:v>
                </c:pt>
                <c:pt idx="3">
                  <c:v>4.9330152115227367E-7</c:v>
                </c:pt>
                <c:pt idx="4">
                  <c:v>4.4209245141490475E-7</c:v>
                </c:pt>
                <c:pt idx="5">
                  <c:v>4.1072662068741842E-7</c:v>
                </c:pt>
                <c:pt idx="6">
                  <c:v>6.1960890902581173E-7</c:v>
                </c:pt>
                <c:pt idx="7">
                  <c:v>5.9842879372254241E-7</c:v>
                </c:pt>
                <c:pt idx="8">
                  <c:v>5.1030752041085796E-7</c:v>
                </c:pt>
                <c:pt idx="9">
                  <c:v>5.3116836832430649E-7</c:v>
                </c:pt>
                <c:pt idx="10">
                  <c:v>5.3280337439108079E-7</c:v>
                </c:pt>
                <c:pt idx="11">
                  <c:v>4.4195485864518823E-7</c:v>
                </c:pt>
                <c:pt idx="12">
                  <c:v>5.6006361256346344E-7</c:v>
                </c:pt>
                <c:pt idx="13">
                  <c:v>4.7326676964625875E-7</c:v>
                </c:pt>
                <c:pt idx="14">
                  <c:v>4.3274715397897146E-7</c:v>
                </c:pt>
                <c:pt idx="15">
                  <c:v>5.2427621136332557E-7</c:v>
                </c:pt>
                <c:pt idx="16">
                  <c:v>4.8885462807956778E-7</c:v>
                </c:pt>
                <c:pt idx="17">
                  <c:v>4.9479730948839273E-7</c:v>
                </c:pt>
                <c:pt idx="18">
                  <c:v>4.6833623212589193E-7</c:v>
                </c:pt>
                <c:pt idx="19">
                  <c:v>4.8286123487006721E-7</c:v>
                </c:pt>
                <c:pt idx="20">
                  <c:v>5.8773705266551457E-7</c:v>
                </c:pt>
                <c:pt idx="21">
                  <c:v>5.4623517712922618E-7</c:v>
                </c:pt>
                <c:pt idx="22">
                  <c:v>4.5046707893570859E-7</c:v>
                </c:pt>
                <c:pt idx="23">
                  <c:v>4.191099850249331E-7</c:v>
                </c:pt>
                <c:pt idx="24">
                  <c:v>4.5751312840701171E-7</c:v>
                </c:pt>
                <c:pt idx="25">
                  <c:v>4.6827621402681202E-7</c:v>
                </c:pt>
                <c:pt idx="26">
                  <c:v>5.3473874821337596E-7</c:v>
                </c:pt>
                <c:pt idx="27">
                  <c:v>4.66033837254782E-7</c:v>
                </c:pt>
                <c:pt idx="28">
                  <c:v>4.1188754511102803E-7</c:v>
                </c:pt>
                <c:pt idx="29">
                  <c:v>4.0930074374813204E-7</c:v>
                </c:pt>
                <c:pt idx="30">
                  <c:v>4.2130353991427695E-7</c:v>
                </c:pt>
                <c:pt idx="31">
                  <c:v>5.6603737118390663E-7</c:v>
                </c:pt>
                <c:pt idx="32">
                  <c:v>5.7405716674139056E-7</c:v>
                </c:pt>
                <c:pt idx="33">
                  <c:v>5.0448650534870998E-7</c:v>
                </c:pt>
                <c:pt idx="34">
                  <c:v>5.2545121922787713E-7</c:v>
                </c:pt>
                <c:pt idx="35">
                  <c:v>5.951048552530735E-7</c:v>
                </c:pt>
                <c:pt idx="36">
                  <c:v>4.7071620753863855E-7</c:v>
                </c:pt>
                <c:pt idx="37">
                  <c:v>4.2566460408242513E-7</c:v>
                </c:pt>
                <c:pt idx="38">
                  <c:v>4.2605494895859972E-7</c:v>
                </c:pt>
                <c:pt idx="39">
                  <c:v>5.9308955069645832E-7</c:v>
                </c:pt>
                <c:pt idx="40">
                  <c:v>6.1569985769623376E-7</c:v>
                </c:pt>
                <c:pt idx="41">
                  <c:v>5.0809593240529448E-7</c:v>
                </c:pt>
                <c:pt idx="42">
                  <c:v>4.5771603920545221E-7</c:v>
                </c:pt>
                <c:pt idx="43">
                  <c:v>5.0261277164639849E-7</c:v>
                </c:pt>
                <c:pt idx="44">
                  <c:v>5.2434731171399668E-7</c:v>
                </c:pt>
                <c:pt idx="45">
                  <c:v>6.1317428227159921E-7</c:v>
                </c:pt>
                <c:pt idx="46">
                  <c:v>5.5275733042757327E-7</c:v>
                </c:pt>
                <c:pt idx="47">
                  <c:v>4.2756934562238447E-7</c:v>
                </c:pt>
                <c:pt idx="48">
                  <c:v>4.9343132026265869E-7</c:v>
                </c:pt>
                <c:pt idx="49">
                  <c:v>4.6256775733434583E-7</c:v>
                </c:pt>
                <c:pt idx="50">
                  <c:v>4.476492890889585E-7</c:v>
                </c:pt>
                <c:pt idx="51">
                  <c:v>4.5419881879137487E-7</c:v>
                </c:pt>
                <c:pt idx="52">
                  <c:v>4.8198270653733457E-7</c:v>
                </c:pt>
                <c:pt idx="53">
                  <c:v>5.1329031495882397E-7</c:v>
                </c:pt>
                <c:pt idx="54">
                  <c:v>4.9378853208550316E-7</c:v>
                </c:pt>
                <c:pt idx="55">
                  <c:v>4.133518565160069E-7</c:v>
                </c:pt>
                <c:pt idx="56">
                  <c:v>4.2988251627105812E-7</c:v>
                </c:pt>
                <c:pt idx="57">
                  <c:v>5.2979355038784897E-7</c:v>
                </c:pt>
                <c:pt idx="58">
                  <c:v>5.0499017755258278E-7</c:v>
                </c:pt>
                <c:pt idx="59">
                  <c:v>4.3555975864876227E-7</c:v>
                </c:pt>
                <c:pt idx="60">
                  <c:v>4.9502552574815718E-7</c:v>
                </c:pt>
                <c:pt idx="61">
                  <c:v>5.2616526870451758E-7</c:v>
                </c:pt>
                <c:pt idx="62">
                  <c:v>5.6183394160739626E-7</c:v>
                </c:pt>
                <c:pt idx="63">
                  <c:v>4.7479481582277602E-7</c:v>
                </c:pt>
                <c:pt idx="64">
                  <c:v>6.2647024744543654E-7</c:v>
                </c:pt>
                <c:pt idx="65">
                  <c:v>5.8104401623381331E-7</c:v>
                </c:pt>
                <c:pt idx="66">
                  <c:v>4.4347192028288393E-7</c:v>
                </c:pt>
                <c:pt idx="67">
                  <c:v>5.3583892022631763E-7</c:v>
                </c:pt>
                <c:pt idx="68">
                  <c:v>5.8471095158583775E-7</c:v>
                </c:pt>
                <c:pt idx="69">
                  <c:v>5.7499505188881607E-7</c:v>
                </c:pt>
                <c:pt idx="70">
                  <c:v>6.0812511945490699E-7</c:v>
                </c:pt>
                <c:pt idx="71">
                  <c:v>4.4894217893500913E-7</c:v>
                </c:pt>
                <c:pt idx="72">
                  <c:v>5.4927202552464621E-7</c:v>
                </c:pt>
                <c:pt idx="73">
                  <c:v>4.2522286137157778E-7</c:v>
                </c:pt>
                <c:pt idx="74">
                  <c:v>4.3314728385602661E-7</c:v>
                </c:pt>
                <c:pt idx="75">
                  <c:v>5.8412525754164928E-7</c:v>
                </c:pt>
                <c:pt idx="76">
                  <c:v>4.8700357255663066E-7</c:v>
                </c:pt>
                <c:pt idx="77">
                  <c:v>4.9633265268564605E-7</c:v>
                </c:pt>
                <c:pt idx="78">
                  <c:v>6.2121046748985645E-7</c:v>
                </c:pt>
                <c:pt idx="79">
                  <c:v>5.1010276950196049E-7</c:v>
                </c:pt>
                <c:pt idx="80">
                  <c:v>5.649224584093774E-7</c:v>
                </c:pt>
                <c:pt idx="81">
                  <c:v>4.6594447742808472E-7</c:v>
                </c:pt>
                <c:pt idx="82">
                  <c:v>4.298561248956505E-7</c:v>
                </c:pt>
                <c:pt idx="83">
                  <c:v>4.4211997767932637E-7</c:v>
                </c:pt>
                <c:pt idx="84">
                  <c:v>4.7089770597826286E-7</c:v>
                </c:pt>
                <c:pt idx="85">
                  <c:v>5.3890048182094675E-7</c:v>
                </c:pt>
                <c:pt idx="86">
                  <c:v>5.8366568650298845E-7</c:v>
                </c:pt>
                <c:pt idx="87">
                  <c:v>5.9527684466159108E-7</c:v>
                </c:pt>
                <c:pt idx="88">
                  <c:v>6.1515735105597473E-7</c:v>
                </c:pt>
                <c:pt idx="89">
                  <c:v>4.6869658315036254E-7</c:v>
                </c:pt>
                <c:pt idx="90">
                  <c:v>4.3205490774261863E-7</c:v>
                </c:pt>
                <c:pt idx="91">
                  <c:v>5.9544890864007242E-7</c:v>
                </c:pt>
                <c:pt idx="92">
                  <c:v>5.0935306949441796E-7</c:v>
                </c:pt>
                <c:pt idx="93">
                  <c:v>4.9203865941411701E-7</c:v>
                </c:pt>
                <c:pt idx="94">
                  <c:v>4.3642238646019757E-7</c:v>
                </c:pt>
                <c:pt idx="95">
                  <c:v>5.5834070237994061E-7</c:v>
                </c:pt>
                <c:pt idx="96">
                  <c:v>4.4597128742002831E-7</c:v>
                </c:pt>
                <c:pt idx="97">
                  <c:v>4.788956303271992E-7</c:v>
                </c:pt>
                <c:pt idx="98">
                  <c:v>6.0511668435152396E-7</c:v>
                </c:pt>
                <c:pt idx="99">
                  <c:v>4.2423791953454324E-7</c:v>
                </c:pt>
                <c:pt idx="100">
                  <c:v>4.5523245885647552E-7</c:v>
                </c:pt>
                <c:pt idx="101">
                  <c:v>4.796412832004123E-7</c:v>
                </c:pt>
                <c:pt idx="102">
                  <c:v>4.6289197845259322E-7</c:v>
                </c:pt>
                <c:pt idx="103">
                  <c:v>4.7818267675530296E-7</c:v>
                </c:pt>
                <c:pt idx="104">
                  <c:v>5.0284641694741408E-7</c:v>
                </c:pt>
                <c:pt idx="105">
                  <c:v>4.3726050325709828E-7</c:v>
                </c:pt>
                <c:pt idx="106">
                  <c:v>4.6186154712076348E-7</c:v>
                </c:pt>
                <c:pt idx="107">
                  <c:v>6.1048551426562963E-7</c:v>
                </c:pt>
                <c:pt idx="108">
                  <c:v>4.1602746839113316E-7</c:v>
                </c:pt>
                <c:pt idx="109">
                  <c:v>4.2312750164349256E-7</c:v>
                </c:pt>
                <c:pt idx="110">
                  <c:v>5.2806455436778777E-7</c:v>
                </c:pt>
                <c:pt idx="111">
                  <c:v>5.2395643867860768E-7</c:v>
                </c:pt>
                <c:pt idx="112">
                  <c:v>4.649038424040606E-7</c:v>
                </c:pt>
                <c:pt idx="113">
                  <c:v>5.2587947435533074E-7</c:v>
                </c:pt>
                <c:pt idx="114">
                  <c:v>5.2268026907742727E-7</c:v>
                </c:pt>
                <c:pt idx="115">
                  <c:v>4.4880137629542731E-7</c:v>
                </c:pt>
                <c:pt idx="116">
                  <c:v>5.7004626387067633E-7</c:v>
                </c:pt>
                <c:pt idx="117">
                  <c:v>4.585290337863279E-7</c:v>
                </c:pt>
                <c:pt idx="118">
                  <c:v>4.9456925101036551E-7</c:v>
                </c:pt>
                <c:pt idx="119">
                  <c:v>5.145322293741619E-7</c:v>
                </c:pt>
                <c:pt idx="120">
                  <c:v>4.5925675357502391E-7</c:v>
                </c:pt>
                <c:pt idx="121">
                  <c:v>5.277054123001873E-7</c:v>
                </c:pt>
                <c:pt idx="122">
                  <c:v>5.0351487339333784E-7</c:v>
                </c:pt>
                <c:pt idx="123">
                  <c:v>5.8799028754218584E-7</c:v>
                </c:pt>
                <c:pt idx="124">
                  <c:v>4.5902369486910546E-7</c:v>
                </c:pt>
                <c:pt idx="125">
                  <c:v>5.9536286732689238E-7</c:v>
                </c:pt>
                <c:pt idx="126">
                  <c:v>4.4033610336409964E-7</c:v>
                </c:pt>
                <c:pt idx="127">
                  <c:v>4.8317557717986767E-7</c:v>
                </c:pt>
                <c:pt idx="128">
                  <c:v>5.3964213042658594E-7</c:v>
                </c:pt>
                <c:pt idx="129">
                  <c:v>4.4798602573081146E-7</c:v>
                </c:pt>
                <c:pt idx="130">
                  <c:v>5.9687128740086859E-7</c:v>
                </c:pt>
                <c:pt idx="131">
                  <c:v>4.3515628202933852E-7</c:v>
                </c:pt>
                <c:pt idx="132">
                  <c:v>4.106526858294273E-7</c:v>
                </c:pt>
                <c:pt idx="133">
                  <c:v>4.8697175005741133E-7</c:v>
                </c:pt>
                <c:pt idx="134">
                  <c:v>4.6615302368369417E-7</c:v>
                </c:pt>
                <c:pt idx="135">
                  <c:v>4.8589163821675502E-7</c:v>
                </c:pt>
                <c:pt idx="136">
                  <c:v>5.5383640743859708E-7</c:v>
                </c:pt>
                <c:pt idx="137">
                  <c:v>4.1728666882258576E-7</c:v>
                </c:pt>
                <c:pt idx="138">
                  <c:v>4.6999126209602846E-7</c:v>
                </c:pt>
                <c:pt idx="139">
                  <c:v>5.1647307399693914E-7</c:v>
                </c:pt>
                <c:pt idx="140">
                  <c:v>4.3192197390720006E-7</c:v>
                </c:pt>
                <c:pt idx="141">
                  <c:v>5.0640447936128515E-7</c:v>
                </c:pt>
                <c:pt idx="142">
                  <c:v>5.810025449338436E-7</c:v>
                </c:pt>
                <c:pt idx="143">
                  <c:v>4.7256634436365488E-7</c:v>
                </c:pt>
                <c:pt idx="144">
                  <c:v>5.8508793447729669E-7</c:v>
                </c:pt>
                <c:pt idx="145">
                  <c:v>5.2459627687519739E-7</c:v>
                </c:pt>
                <c:pt idx="146">
                  <c:v>4.1655563742048031E-7</c:v>
                </c:pt>
                <c:pt idx="147">
                  <c:v>5.7230987382486126E-7</c:v>
                </c:pt>
                <c:pt idx="148">
                  <c:v>4.6830622163411781E-7</c:v>
                </c:pt>
                <c:pt idx="149">
                  <c:v>5.7008656762772059E-7</c:v>
                </c:pt>
                <c:pt idx="150">
                  <c:v>5.9760601783119726E-7</c:v>
                </c:pt>
                <c:pt idx="151">
                  <c:v>4.2530076598578187E-7</c:v>
                </c:pt>
                <c:pt idx="152">
                  <c:v>6.2912522349366632E-7</c:v>
                </c:pt>
                <c:pt idx="153">
                  <c:v>4.428365638797346E-7</c:v>
                </c:pt>
                <c:pt idx="154">
                  <c:v>4.1627885209390386E-7</c:v>
                </c:pt>
                <c:pt idx="155">
                  <c:v>4.4455239309877812E-7</c:v>
                </c:pt>
                <c:pt idx="156">
                  <c:v>5.3547181927437552E-7</c:v>
                </c:pt>
                <c:pt idx="157">
                  <c:v>5.3639027988551033E-7</c:v>
                </c:pt>
                <c:pt idx="158">
                  <c:v>6.2029453194778421E-7</c:v>
                </c:pt>
                <c:pt idx="159">
                  <c:v>4.3959828177056298E-7</c:v>
                </c:pt>
                <c:pt idx="160">
                  <c:v>5.8786364965015928E-7</c:v>
                </c:pt>
                <c:pt idx="161">
                  <c:v>4.595483266446759E-7</c:v>
                </c:pt>
                <c:pt idx="162">
                  <c:v>4.3715222355634149E-7</c:v>
                </c:pt>
                <c:pt idx="163">
                  <c:v>4.6466647247850173E-7</c:v>
                </c:pt>
                <c:pt idx="164">
                  <c:v>5.9002207163087743E-7</c:v>
                </c:pt>
                <c:pt idx="165">
                  <c:v>5.3393410741486513E-7</c:v>
                </c:pt>
                <c:pt idx="166">
                  <c:v>5.4908148139983313E-7</c:v>
                </c:pt>
                <c:pt idx="167">
                  <c:v>4.1198657439362059E-7</c:v>
                </c:pt>
                <c:pt idx="168">
                  <c:v>6.0825836091287727E-7</c:v>
                </c:pt>
                <c:pt idx="169">
                  <c:v>4.5670283300983031E-7</c:v>
                </c:pt>
                <c:pt idx="170">
                  <c:v>5.3203943348992624E-7</c:v>
                </c:pt>
                <c:pt idx="171">
                  <c:v>4.2261251309951558E-7</c:v>
                </c:pt>
                <c:pt idx="172">
                  <c:v>5.1685560155222764E-7</c:v>
                </c:pt>
                <c:pt idx="173">
                  <c:v>4.1235825246069257E-7</c:v>
                </c:pt>
                <c:pt idx="174">
                  <c:v>4.8946330364988222E-7</c:v>
                </c:pt>
                <c:pt idx="175">
                  <c:v>5.7149989639553272E-7</c:v>
                </c:pt>
                <c:pt idx="176">
                  <c:v>4.6896711942065962E-7</c:v>
                </c:pt>
                <c:pt idx="177">
                  <c:v>6.231405476731423E-7</c:v>
                </c:pt>
                <c:pt idx="178">
                  <c:v>4.3397597950231044E-7</c:v>
                </c:pt>
                <c:pt idx="179">
                  <c:v>4.4647369589024884E-7</c:v>
                </c:pt>
                <c:pt idx="180">
                  <c:v>5.0038466715563698E-7</c:v>
                </c:pt>
                <c:pt idx="181">
                  <c:v>4.2504116716012157E-7</c:v>
                </c:pt>
                <c:pt idx="182">
                  <c:v>5.7016718796597971E-7</c:v>
                </c:pt>
                <c:pt idx="183">
                  <c:v>4.8107532737960227E-7</c:v>
                </c:pt>
                <c:pt idx="184">
                  <c:v>4.718067746971801E-7</c:v>
                </c:pt>
                <c:pt idx="185">
                  <c:v>4.8412044803928201E-7</c:v>
                </c:pt>
                <c:pt idx="186">
                  <c:v>5.1699480785440827E-7</c:v>
                </c:pt>
                <c:pt idx="187">
                  <c:v>4.9447155992712992E-7</c:v>
                </c:pt>
                <c:pt idx="188">
                  <c:v>4.3628743203007502E-7</c:v>
                </c:pt>
                <c:pt idx="189">
                  <c:v>4.3547901844496908E-7</c:v>
                </c:pt>
                <c:pt idx="190">
                  <c:v>6.2753952727845821E-7</c:v>
                </c:pt>
                <c:pt idx="191">
                  <c:v>5.8824368611890056E-7</c:v>
                </c:pt>
                <c:pt idx="192">
                  <c:v>4.5018410446003676E-7</c:v>
                </c:pt>
                <c:pt idx="193">
                  <c:v>5.0918291363213845E-7</c:v>
                </c:pt>
                <c:pt idx="194">
                  <c:v>5.7881090368586124E-7</c:v>
                </c:pt>
                <c:pt idx="195">
                  <c:v>4.9401605070050402E-7</c:v>
                </c:pt>
                <c:pt idx="196">
                  <c:v>4.7691570219217868E-7</c:v>
                </c:pt>
                <c:pt idx="197">
                  <c:v>5.6551932303353025E-7</c:v>
                </c:pt>
                <c:pt idx="198">
                  <c:v>5.4942453224671712E-7</c:v>
                </c:pt>
                <c:pt idx="199">
                  <c:v>5.0398358630572905E-7</c:v>
                </c:pt>
                <c:pt idx="200">
                  <c:v>4.5635622239105595E-7</c:v>
                </c:pt>
                <c:pt idx="201">
                  <c:v>5.5256496999318265E-7</c:v>
                </c:pt>
                <c:pt idx="202">
                  <c:v>4.1045562377919989E-7</c:v>
                </c:pt>
                <c:pt idx="203">
                  <c:v>4.9616897887426837E-7</c:v>
                </c:pt>
                <c:pt idx="204">
                  <c:v>6.0564596018994125E-7</c:v>
                </c:pt>
                <c:pt idx="205">
                  <c:v>4.8662190832947156E-7</c:v>
                </c:pt>
                <c:pt idx="206">
                  <c:v>5.6065279139103863E-7</c:v>
                </c:pt>
                <c:pt idx="207">
                  <c:v>6.2992032638242334E-7</c:v>
                </c:pt>
                <c:pt idx="208">
                  <c:v>4.1514941630028452E-7</c:v>
                </c:pt>
                <c:pt idx="209">
                  <c:v>4.7651502983706882E-7</c:v>
                </c:pt>
                <c:pt idx="210">
                  <c:v>4.9317177325142711E-7</c:v>
                </c:pt>
                <c:pt idx="211">
                  <c:v>4.7580738384752995E-7</c:v>
                </c:pt>
                <c:pt idx="212">
                  <c:v>5.0158001165466764E-7</c:v>
                </c:pt>
                <c:pt idx="213">
                  <c:v>4.7138221533792296E-7</c:v>
                </c:pt>
                <c:pt idx="214">
                  <c:v>4.6657053644708195E-7</c:v>
                </c:pt>
                <c:pt idx="215">
                  <c:v>4.4391471414744325E-7</c:v>
                </c:pt>
                <c:pt idx="216">
                  <c:v>4.9132841408268112E-7</c:v>
                </c:pt>
                <c:pt idx="217">
                  <c:v>4.9440644861799584E-7</c:v>
                </c:pt>
                <c:pt idx="218">
                  <c:v>5.402365521974318E-7</c:v>
                </c:pt>
                <c:pt idx="219">
                  <c:v>4.7244469000854977E-7</c:v>
                </c:pt>
                <c:pt idx="220">
                  <c:v>5.2243266646980289E-7</c:v>
                </c:pt>
                <c:pt idx="221">
                  <c:v>6.1097712944049429E-7</c:v>
                </c:pt>
                <c:pt idx="222">
                  <c:v>4.6209677072129072E-7</c:v>
                </c:pt>
                <c:pt idx="223">
                  <c:v>4.4959072529724131E-7</c:v>
                </c:pt>
                <c:pt idx="224">
                  <c:v>5.6727559316604899E-7</c:v>
                </c:pt>
                <c:pt idx="225">
                  <c:v>5.4597065189123535E-7</c:v>
                </c:pt>
                <c:pt idx="226">
                  <c:v>4.1577631232912592E-7</c:v>
                </c:pt>
                <c:pt idx="227">
                  <c:v>5.9104191513662116E-7</c:v>
                </c:pt>
                <c:pt idx="228">
                  <c:v>4.3306721349639995E-7</c:v>
                </c:pt>
                <c:pt idx="229">
                  <c:v>6.1551894243747417E-7</c:v>
                </c:pt>
                <c:pt idx="230">
                  <c:v>5.5732635341130547E-7</c:v>
                </c:pt>
                <c:pt idx="231">
                  <c:v>4.4220257189930884E-7</c:v>
                </c:pt>
                <c:pt idx="232">
                  <c:v>5.9172328049847332E-7</c:v>
                </c:pt>
                <c:pt idx="233">
                  <c:v>5.9257664537247886E-7</c:v>
                </c:pt>
                <c:pt idx="234">
                  <c:v>4.2720306319533608E-7</c:v>
                </c:pt>
                <c:pt idx="235">
                  <c:v>4.9718506345207398E-7</c:v>
                </c:pt>
                <c:pt idx="236">
                  <c:v>4.8917484202184309E-7</c:v>
                </c:pt>
                <c:pt idx="237">
                  <c:v>4.213291475691459E-7</c:v>
                </c:pt>
                <c:pt idx="238">
                  <c:v>4.4781760993315238E-7</c:v>
                </c:pt>
                <c:pt idx="239">
                  <c:v>5.9360312222734059E-7</c:v>
                </c:pt>
                <c:pt idx="240">
                  <c:v>5.7996720371902381E-7</c:v>
                </c:pt>
                <c:pt idx="241">
                  <c:v>6.1983732364021604E-7</c:v>
                </c:pt>
                <c:pt idx="242">
                  <c:v>4.6236161212998858E-7</c:v>
                </c:pt>
                <c:pt idx="243">
                  <c:v>4.5554899716435995E-7</c:v>
                </c:pt>
                <c:pt idx="244">
                  <c:v>4.2843459174284388E-7</c:v>
                </c:pt>
                <c:pt idx="245">
                  <c:v>4.0898216933647016E-7</c:v>
                </c:pt>
                <c:pt idx="246">
                  <c:v>4.1949134655302397E-7</c:v>
                </c:pt>
                <c:pt idx="247">
                  <c:v>4.7098849456550614E-7</c:v>
                </c:pt>
                <c:pt idx="248">
                  <c:v>4.7543880283972228E-7</c:v>
                </c:pt>
                <c:pt idx="249">
                  <c:v>4.8430975478201415E-7</c:v>
                </c:pt>
                <c:pt idx="250">
                  <c:v>6.0178065878778282E-7</c:v>
                </c:pt>
                <c:pt idx="251">
                  <c:v>4.1632915617555873E-7</c:v>
                </c:pt>
                <c:pt idx="252">
                  <c:v>5.1160714362142082E-7</c:v>
                </c:pt>
                <c:pt idx="253">
                  <c:v>5.1825019932398243E-7</c:v>
                </c:pt>
                <c:pt idx="254">
                  <c:v>6.1511217453802077E-7</c:v>
                </c:pt>
                <c:pt idx="255">
                  <c:v>6.0839164616585916E-7</c:v>
                </c:pt>
                <c:pt idx="256">
                  <c:v>5.8622107322247171E-7</c:v>
                </c:pt>
                <c:pt idx="257">
                  <c:v>4.6051249039649694E-7</c:v>
                </c:pt>
                <c:pt idx="258">
                  <c:v>4.9074844748271624E-7</c:v>
                </c:pt>
                <c:pt idx="259">
                  <c:v>4.7241428375990466E-7</c:v>
                </c:pt>
                <c:pt idx="260">
                  <c:v>6.1411954887708477E-7</c:v>
                </c:pt>
                <c:pt idx="261">
                  <c:v>4.3717928971056801E-7</c:v>
                </c:pt>
                <c:pt idx="262">
                  <c:v>4.4485785581009763E-7</c:v>
                </c:pt>
                <c:pt idx="263">
                  <c:v>5.0301340620884436E-7</c:v>
                </c:pt>
                <c:pt idx="264">
                  <c:v>4.2506711634536937E-7</c:v>
                </c:pt>
                <c:pt idx="265">
                  <c:v>5.8170816136176326E-7</c:v>
                </c:pt>
                <c:pt idx="266">
                  <c:v>4.9702096784995955E-7</c:v>
                </c:pt>
                <c:pt idx="267">
                  <c:v>4.1979681067462199E-7</c:v>
                </c:pt>
                <c:pt idx="268">
                  <c:v>5.8794807036515771E-7</c:v>
                </c:pt>
                <c:pt idx="269">
                  <c:v>6.189700193812056E-7</c:v>
                </c:pt>
                <c:pt idx="270">
                  <c:v>5.8989477681706678E-7</c:v>
                </c:pt>
                <c:pt idx="271">
                  <c:v>5.5604288624967194E-7</c:v>
                </c:pt>
                <c:pt idx="272">
                  <c:v>4.5978178507006865E-7</c:v>
                </c:pt>
                <c:pt idx="273">
                  <c:v>6.2865821892712263E-7</c:v>
                </c:pt>
                <c:pt idx="274">
                  <c:v>4.646368140207405E-7</c:v>
                </c:pt>
                <c:pt idx="275">
                  <c:v>5.023792891508988E-7</c:v>
                </c:pt>
                <c:pt idx="276">
                  <c:v>5.7369079275453776E-7</c:v>
                </c:pt>
                <c:pt idx="277">
                  <c:v>4.7274891401947654E-7</c:v>
                </c:pt>
                <c:pt idx="278">
                  <c:v>4.1126942027109296E-7</c:v>
                </c:pt>
                <c:pt idx="279">
                  <c:v>5.3048029128607428E-7</c:v>
                </c:pt>
                <c:pt idx="280">
                  <c:v>4.3027867873604366E-7</c:v>
                </c:pt>
                <c:pt idx="281">
                  <c:v>4.9052318221035897E-7</c:v>
                </c:pt>
                <c:pt idx="282">
                  <c:v>6.2291030490407014E-7</c:v>
                </c:pt>
                <c:pt idx="283">
                  <c:v>5.2491663557186841E-7</c:v>
                </c:pt>
                <c:pt idx="284">
                  <c:v>4.602784752873245E-7</c:v>
                </c:pt>
                <c:pt idx="285">
                  <c:v>4.7424386778479491E-7</c:v>
                </c:pt>
                <c:pt idx="286">
                  <c:v>5.7320283944967539E-7</c:v>
                </c:pt>
                <c:pt idx="287">
                  <c:v>4.1951678916019954E-7</c:v>
                </c:pt>
                <c:pt idx="288">
                  <c:v>6.3034187357296621E-7</c:v>
                </c:pt>
                <c:pt idx="289">
                  <c:v>6.3288006579159857E-7</c:v>
                </c:pt>
                <c:pt idx="290">
                  <c:v>5.971304492261185E-7</c:v>
                </c:pt>
                <c:pt idx="291">
                  <c:v>6.2684186067862373E-7</c:v>
                </c:pt>
                <c:pt idx="292">
                  <c:v>4.9042668742876059E-7</c:v>
                </c:pt>
                <c:pt idx="293">
                  <c:v>4.1997515218437522E-7</c:v>
                </c:pt>
                <c:pt idx="294">
                  <c:v>4.8088791369022821E-7</c:v>
                </c:pt>
                <c:pt idx="295">
                  <c:v>4.1984775379825385E-7</c:v>
                </c:pt>
                <c:pt idx="296">
                  <c:v>5.7536267618667098E-7</c:v>
                </c:pt>
                <c:pt idx="297">
                  <c:v>5.2109160299565759E-7</c:v>
                </c:pt>
                <c:pt idx="298">
                  <c:v>4.1397468382160522E-7</c:v>
                </c:pt>
                <c:pt idx="299">
                  <c:v>6.0573424033852888E-7</c:v>
                </c:pt>
                <c:pt idx="300">
                  <c:v>5.6452507346218242E-7</c:v>
                </c:pt>
                <c:pt idx="301">
                  <c:v>6.2665601274259449E-7</c:v>
                </c:pt>
                <c:pt idx="302">
                  <c:v>4.6324606314029807E-7</c:v>
                </c:pt>
                <c:pt idx="303">
                  <c:v>5.3591238571657935E-7</c:v>
                </c:pt>
                <c:pt idx="304">
                  <c:v>4.7129131289089981E-7</c:v>
                </c:pt>
                <c:pt idx="305">
                  <c:v>4.4080161108199766E-7</c:v>
                </c:pt>
                <c:pt idx="306">
                  <c:v>5.4094370456430628E-7</c:v>
                </c:pt>
                <c:pt idx="307">
                  <c:v>4.6836624550250456E-7</c:v>
                </c:pt>
                <c:pt idx="308">
                  <c:v>4.7153377787101391E-7</c:v>
                </c:pt>
                <c:pt idx="309">
                  <c:v>4.5803517187081975E-7</c:v>
                </c:pt>
                <c:pt idx="310">
                  <c:v>4.4297456863570389E-7</c:v>
                </c:pt>
                <c:pt idx="311">
                  <c:v>5.5198849078150048E-7</c:v>
                </c:pt>
                <c:pt idx="312">
                  <c:v>4.3976208178098004E-7</c:v>
                </c:pt>
                <c:pt idx="313">
                  <c:v>4.582093849298614E-7</c:v>
                </c:pt>
                <c:pt idx="314">
                  <c:v>4.6612322279037225E-7</c:v>
                </c:pt>
                <c:pt idx="315">
                  <c:v>6.2494083055551282E-7</c:v>
                </c:pt>
                <c:pt idx="316">
                  <c:v>5.016465452326617E-7</c:v>
                </c:pt>
                <c:pt idx="317">
                  <c:v>4.1268078044992917E-7</c:v>
                </c:pt>
                <c:pt idx="318">
                  <c:v>5.0718149707757625E-7</c:v>
                </c:pt>
                <c:pt idx="319">
                  <c:v>6.3278578549441578E-7</c:v>
                </c:pt>
                <c:pt idx="320">
                  <c:v>5.9321788107723591E-7</c:v>
                </c:pt>
                <c:pt idx="321">
                  <c:v>5.994270610151613E-7</c:v>
                </c:pt>
                <c:pt idx="322">
                  <c:v>5.0911487516037435E-7</c:v>
                </c:pt>
                <c:pt idx="323">
                  <c:v>6.0370866927505514E-7</c:v>
                </c:pt>
                <c:pt idx="324">
                  <c:v>4.9836895444317187E-7</c:v>
                </c:pt>
                <c:pt idx="325">
                  <c:v>4.4694897272882552E-7</c:v>
                </c:pt>
                <c:pt idx="326">
                  <c:v>4.6493352643313062E-7</c:v>
                </c:pt>
                <c:pt idx="327">
                  <c:v>4.802639917141481E-7</c:v>
                </c:pt>
                <c:pt idx="328">
                  <c:v>4.6130361037672405E-7</c:v>
                </c:pt>
                <c:pt idx="329">
                  <c:v>6.1755884694853007E-7</c:v>
                </c:pt>
                <c:pt idx="330">
                  <c:v>4.9754635995689061E-7</c:v>
                </c:pt>
                <c:pt idx="331">
                  <c:v>5.7389429054225531E-7</c:v>
                </c:pt>
                <c:pt idx="332">
                  <c:v>4.3861740082264092E-7</c:v>
                </c:pt>
                <c:pt idx="333">
                  <c:v>5.1769168367470816E-7</c:v>
                </c:pt>
                <c:pt idx="334">
                  <c:v>5.1944005015649227E-7</c:v>
                </c:pt>
                <c:pt idx="335">
                  <c:v>5.0701242812627721E-7</c:v>
                </c:pt>
                <c:pt idx="336">
                  <c:v>5.9652600067013563E-7</c:v>
                </c:pt>
                <c:pt idx="337">
                  <c:v>5.2084512826417101E-7</c:v>
                </c:pt>
                <c:pt idx="338">
                  <c:v>6.2674892637768701E-7</c:v>
                </c:pt>
                <c:pt idx="339">
                  <c:v>5.9855886101897728E-7</c:v>
                </c:pt>
                <c:pt idx="340">
                  <c:v>5.9890591452776999E-7</c:v>
                </c:pt>
                <c:pt idx="341">
                  <c:v>5.1891461138020924E-7</c:v>
                </c:pt>
                <c:pt idx="342">
                  <c:v>4.9629991144498094E-7</c:v>
                </c:pt>
                <c:pt idx="343">
                  <c:v>5.5148960488501011E-7</c:v>
                </c:pt>
                <c:pt idx="344">
                  <c:v>4.6785641018684002E-7</c:v>
                </c:pt>
                <c:pt idx="345">
                  <c:v>4.9145743516575095E-7</c:v>
                </c:pt>
                <c:pt idx="346">
                  <c:v>4.1240784753581292E-7</c:v>
                </c:pt>
                <c:pt idx="347">
                  <c:v>4.6203794797740846E-7</c:v>
                </c:pt>
                <c:pt idx="348">
                  <c:v>4.1055413706908385E-7</c:v>
                </c:pt>
                <c:pt idx="349">
                  <c:v>4.8010820094663371E-7</c:v>
                </c:pt>
                <c:pt idx="350">
                  <c:v>5.9390301373731461E-7</c:v>
                </c:pt>
                <c:pt idx="351">
                  <c:v>4.3837269355091981E-7</c:v>
                </c:pt>
                <c:pt idx="352">
                  <c:v>4.7951688683623315E-7</c:v>
                </c:pt>
                <c:pt idx="353">
                  <c:v>4.5194285606075163E-7</c:v>
                </c:pt>
                <c:pt idx="354">
                  <c:v>6.074595684191319E-7</c:v>
                </c:pt>
                <c:pt idx="355">
                  <c:v>5.8046382182419222E-7</c:v>
                </c:pt>
                <c:pt idx="356">
                  <c:v>4.4200988804387667E-7</c:v>
                </c:pt>
                <c:pt idx="357">
                  <c:v>4.1394974370962519E-7</c:v>
                </c:pt>
                <c:pt idx="358">
                  <c:v>5.2399195452741736E-7</c:v>
                </c:pt>
                <c:pt idx="359">
                  <c:v>5.1071739223563803E-7</c:v>
                </c:pt>
                <c:pt idx="360">
                  <c:v>6.1366914951645097E-7</c:v>
                </c:pt>
                <c:pt idx="361">
                  <c:v>4.301729818828823E-7</c:v>
                </c:pt>
                <c:pt idx="362">
                  <c:v>5.3712675085208387E-7</c:v>
                </c:pt>
                <c:pt idx="363">
                  <c:v>4.6674964221758126E-7</c:v>
                </c:pt>
                <c:pt idx="364">
                  <c:v>4.2770027494521972E-7</c:v>
                </c:pt>
                <c:pt idx="365">
                  <c:v>4.648148073716462E-7</c:v>
                </c:pt>
                <c:pt idx="366">
                  <c:v>6.1579034523811792E-7</c:v>
                </c:pt>
                <c:pt idx="367">
                  <c:v>4.7418271053838426E-7</c:v>
                </c:pt>
                <c:pt idx="368">
                  <c:v>5.2204393198095696E-7</c:v>
                </c:pt>
                <c:pt idx="369">
                  <c:v>6.0234933584652225E-7</c:v>
                </c:pt>
                <c:pt idx="370">
                  <c:v>4.5191440737991463E-7</c:v>
                </c:pt>
                <c:pt idx="371">
                  <c:v>5.6456479308528768E-7</c:v>
                </c:pt>
                <c:pt idx="372">
                  <c:v>5.4404918330478025E-7</c:v>
                </c:pt>
                <c:pt idx="373">
                  <c:v>4.5145959356307495E-7</c:v>
                </c:pt>
                <c:pt idx="374">
                  <c:v>4.8487834171363077E-7</c:v>
                </c:pt>
                <c:pt idx="375">
                  <c:v>4.7722425567435105E-7</c:v>
                </c:pt>
                <c:pt idx="376">
                  <c:v>4.9391852347184617E-7</c:v>
                </c:pt>
                <c:pt idx="377">
                  <c:v>4.6677950320583176E-7</c:v>
                </c:pt>
                <c:pt idx="378">
                  <c:v>4.6990076168472396E-7</c:v>
                </c:pt>
                <c:pt idx="379">
                  <c:v>5.5709266543592434E-7</c:v>
                </c:pt>
                <c:pt idx="380">
                  <c:v>5.5787219751079934E-7</c:v>
                </c:pt>
                <c:pt idx="381">
                  <c:v>5.8828593514020868E-7</c:v>
                </c:pt>
                <c:pt idx="382">
                  <c:v>4.3677356116855083E-7</c:v>
                </c:pt>
                <c:pt idx="383">
                  <c:v>4.6371880839832989E-7</c:v>
                </c:pt>
                <c:pt idx="384">
                  <c:v>4.7415213635134012E-7</c:v>
                </c:pt>
                <c:pt idx="385">
                  <c:v>5.0823161460841643E-7</c:v>
                </c:pt>
                <c:pt idx="386">
                  <c:v>4.825471992157351E-7</c:v>
                </c:pt>
                <c:pt idx="387">
                  <c:v>5.2098594954934706E-7</c:v>
                </c:pt>
                <c:pt idx="388">
                  <c:v>4.3194855576573097E-7</c:v>
                </c:pt>
                <c:pt idx="389">
                  <c:v>5.0505739083272037E-7</c:v>
                </c:pt>
                <c:pt idx="390">
                  <c:v>4.7029311903243373E-7</c:v>
                </c:pt>
                <c:pt idx="391">
                  <c:v>6.1075359440918409E-7</c:v>
                </c:pt>
                <c:pt idx="392">
                  <c:v>4.6929809307712565E-7</c:v>
                </c:pt>
                <c:pt idx="393">
                  <c:v>5.7194517103098197E-7</c:v>
                </c:pt>
                <c:pt idx="394">
                  <c:v>4.5072198414511538E-7</c:v>
                </c:pt>
                <c:pt idx="395">
                  <c:v>4.3763979919302156E-7</c:v>
                </c:pt>
                <c:pt idx="396">
                  <c:v>5.8316495456978298E-7</c:v>
                </c:pt>
                <c:pt idx="397">
                  <c:v>4.1885603284787695E-7</c:v>
                </c:pt>
                <c:pt idx="398">
                  <c:v>5.6944222004695257E-7</c:v>
                </c:pt>
                <c:pt idx="399">
                  <c:v>4.7756401048535897E-7</c:v>
                </c:pt>
                <c:pt idx="400">
                  <c:v>5.0341451998328758E-7</c:v>
                </c:pt>
                <c:pt idx="401">
                  <c:v>4.3690874123650213E-7</c:v>
                </c:pt>
                <c:pt idx="402">
                  <c:v>6.1642431694547686E-7</c:v>
                </c:pt>
                <c:pt idx="403">
                  <c:v>5.7930603702822673E-7</c:v>
                </c:pt>
                <c:pt idx="404">
                  <c:v>4.2434143638147926E-7</c:v>
                </c:pt>
                <c:pt idx="405">
                  <c:v>6.0401625233936961E-7</c:v>
                </c:pt>
                <c:pt idx="406">
                  <c:v>5.1243051793564182E-7</c:v>
                </c:pt>
                <c:pt idx="407">
                  <c:v>5.8379097025610283E-7</c:v>
                </c:pt>
                <c:pt idx="408">
                  <c:v>4.4533055417811883E-7</c:v>
                </c:pt>
                <c:pt idx="409">
                  <c:v>4.9460182113834752E-7</c:v>
                </c:pt>
                <c:pt idx="410">
                  <c:v>4.9843485011339523E-7</c:v>
                </c:pt>
                <c:pt idx="411">
                  <c:v>4.8041985832300916E-7</c:v>
                </c:pt>
                <c:pt idx="412">
                  <c:v>4.6033696233898745E-7</c:v>
                </c:pt>
                <c:pt idx="413">
                  <c:v>4.6526023847548342E-7</c:v>
                </c:pt>
                <c:pt idx="414">
                  <c:v>4.1149178482149353E-7</c:v>
                </c:pt>
                <c:pt idx="415">
                  <c:v>5.1678601948424606E-7</c:v>
                </c:pt>
                <c:pt idx="416">
                  <c:v>5.830398722698436E-7</c:v>
                </c:pt>
                <c:pt idx="417">
                  <c:v>6.2337091812078499E-7</c:v>
                </c:pt>
                <c:pt idx="418">
                  <c:v>5.8054665352068336E-7</c:v>
                </c:pt>
                <c:pt idx="419">
                  <c:v>5.1467049802771973E-7</c:v>
                </c:pt>
                <c:pt idx="420">
                  <c:v>5.0431878205736809E-7</c:v>
                </c:pt>
                <c:pt idx="421">
                  <c:v>5.6920087131796492E-7</c:v>
                </c:pt>
                <c:pt idx="422">
                  <c:v>5.7856357502564155E-7</c:v>
                </c:pt>
                <c:pt idx="423">
                  <c:v>5.2570097111520668E-7</c:v>
                </c:pt>
                <c:pt idx="424">
                  <c:v>5.0401709084036755E-7</c:v>
                </c:pt>
                <c:pt idx="425">
                  <c:v>5.202121384969177E-7</c:v>
                </c:pt>
                <c:pt idx="426">
                  <c:v>4.3006732397117904E-7</c:v>
                </c:pt>
                <c:pt idx="427">
                  <c:v>6.2721380466342712E-7</c:v>
                </c:pt>
                <c:pt idx="428">
                  <c:v>4.0920268121816188E-7</c:v>
                </c:pt>
                <c:pt idx="429">
                  <c:v>5.7377217887909917E-7</c:v>
                </c:pt>
                <c:pt idx="430">
                  <c:v>5.3650065393324227E-7</c:v>
                </c:pt>
                <c:pt idx="431">
                  <c:v>4.7954798138996307E-7</c:v>
                </c:pt>
                <c:pt idx="432">
                  <c:v>6.2424749191630235E-7</c:v>
                </c:pt>
                <c:pt idx="433">
                  <c:v>4.7957907896830821E-7</c:v>
                </c:pt>
                <c:pt idx="434">
                  <c:v>6.1380421728431857E-7</c:v>
                </c:pt>
                <c:pt idx="435">
                  <c:v>5.5264190211560842E-7</c:v>
                </c:pt>
                <c:pt idx="436">
                  <c:v>6.1475094148313335E-7</c:v>
                </c:pt>
                <c:pt idx="437">
                  <c:v>5.4931014625166009E-7</c:v>
                </c:pt>
                <c:pt idx="438">
                  <c:v>4.6112762985554645E-7</c:v>
                </c:pt>
                <c:pt idx="439">
                  <c:v>4.3373514561719567E-7</c:v>
                </c:pt>
                <c:pt idx="440">
                  <c:v>5.0829947609174825E-7</c:v>
                </c:pt>
                <c:pt idx="441">
                  <c:v>4.3842705524401627E-7</c:v>
                </c:pt>
                <c:pt idx="442">
                  <c:v>4.2030665949441487E-7</c:v>
                </c:pt>
                <c:pt idx="443">
                  <c:v>5.6341462362336625E-7</c:v>
                </c:pt>
                <c:pt idx="444">
                  <c:v>4.3981670212954149E-7</c:v>
                </c:pt>
                <c:pt idx="445">
                  <c:v>4.4795794983418035E-7</c:v>
                </c:pt>
                <c:pt idx="446">
                  <c:v>4.950907593944918E-7</c:v>
                </c:pt>
                <c:pt idx="447">
                  <c:v>4.2801475079620388E-7</c:v>
                </c:pt>
                <c:pt idx="448">
                  <c:v>5.7630376384228859E-7</c:v>
                </c:pt>
                <c:pt idx="449">
                  <c:v>5.1205289149278581E-7</c:v>
                </c:pt>
                <c:pt idx="450">
                  <c:v>6.1272492221760166E-7</c:v>
                </c:pt>
                <c:pt idx="451">
                  <c:v>5.181104857072762E-7</c:v>
                </c:pt>
                <c:pt idx="452">
                  <c:v>4.355866770399707E-7</c:v>
                </c:pt>
                <c:pt idx="453">
                  <c:v>4.6740724649908917E-7</c:v>
                </c:pt>
                <c:pt idx="454">
                  <c:v>4.2688948131463833E-7</c:v>
                </c:pt>
                <c:pt idx="455">
                  <c:v>4.1817151375897178E-7</c:v>
                </c:pt>
                <c:pt idx="456">
                  <c:v>4.4014463802131713E-7</c:v>
                </c:pt>
                <c:pt idx="457">
                  <c:v>4.1756446007638423E-7</c:v>
                </c:pt>
                <c:pt idx="458">
                  <c:v>4.3317397891072393E-7</c:v>
                </c:pt>
                <c:pt idx="459">
                  <c:v>6.2572801166631017E-7</c:v>
                </c:pt>
                <c:pt idx="460">
                  <c:v>5.8445983203613925E-7</c:v>
                </c:pt>
                <c:pt idx="461">
                  <c:v>5.4397403839004878E-7</c:v>
                </c:pt>
                <c:pt idx="462">
                  <c:v>5.7819287916776793E-7</c:v>
                </c:pt>
                <c:pt idx="463">
                  <c:v>4.169335170558099E-7</c:v>
                </c:pt>
                <c:pt idx="464">
                  <c:v>6.1728627426671699E-7</c:v>
                </c:pt>
                <c:pt idx="465">
                  <c:v>5.4919579597432174E-7</c:v>
                </c:pt>
                <c:pt idx="466">
                  <c:v>4.9288002756991177E-7</c:v>
                </c:pt>
                <c:pt idx="467">
                  <c:v>5.9347466682464154E-7</c:v>
                </c:pt>
                <c:pt idx="468">
                  <c:v>4.0922719354649586E-7</c:v>
                </c:pt>
                <c:pt idx="469">
                  <c:v>5.2038785319006182E-7</c:v>
                </c:pt>
                <c:pt idx="470">
                  <c:v>4.3280047258714252E-7</c:v>
                </c:pt>
                <c:pt idx="471">
                  <c:v>4.6956915038590051E-7</c:v>
                </c:pt>
                <c:pt idx="472">
                  <c:v>5.3587565108300489E-7</c:v>
                </c:pt>
                <c:pt idx="473">
                  <c:v>5.5639248270456267E-7</c:v>
                </c:pt>
                <c:pt idx="474">
                  <c:v>5.6532026309982721E-7</c:v>
                </c:pt>
                <c:pt idx="475">
                  <c:v>5.1460135673503164E-7</c:v>
                </c:pt>
                <c:pt idx="476">
                  <c:v>5.3816036107485567E-7</c:v>
                </c:pt>
                <c:pt idx="477">
                  <c:v>4.732362840015724E-7</c:v>
                </c:pt>
                <c:pt idx="478">
                  <c:v>5.6547950263654685E-7</c:v>
                </c:pt>
                <c:pt idx="479">
                  <c:v>4.488858499289247E-7</c:v>
                </c:pt>
                <c:pt idx="480">
                  <c:v>4.8879062302211556E-7</c:v>
                </c:pt>
                <c:pt idx="481">
                  <c:v>4.2385006852596813E-7</c:v>
                </c:pt>
                <c:pt idx="482">
                  <c:v>5.5341210780192415E-7</c:v>
                </c:pt>
                <c:pt idx="483">
                  <c:v>4.5870352870770035E-7</c:v>
                </c:pt>
                <c:pt idx="484">
                  <c:v>4.388895381828228E-7</c:v>
                </c:pt>
                <c:pt idx="485">
                  <c:v>6.0108185342227449E-7</c:v>
                </c:pt>
                <c:pt idx="486">
                  <c:v>5.0274626330190284E-7</c:v>
                </c:pt>
                <c:pt idx="487">
                  <c:v>5.0536001671548044E-7</c:v>
                </c:pt>
                <c:pt idx="488">
                  <c:v>4.264719089424201E-7</c:v>
                </c:pt>
                <c:pt idx="489">
                  <c:v>5.3672150425669699E-7</c:v>
                </c:pt>
                <c:pt idx="490">
                  <c:v>5.9903613741553924E-7</c:v>
                </c:pt>
                <c:pt idx="491">
                  <c:v>6.0454408475142011E-7</c:v>
                </c:pt>
                <c:pt idx="492">
                  <c:v>4.3009373479938946E-7</c:v>
                </c:pt>
                <c:pt idx="493">
                  <c:v>6.0697219182252224E-7</c:v>
                </c:pt>
                <c:pt idx="494">
                  <c:v>4.6074668401823983E-7</c:v>
                </c:pt>
                <c:pt idx="495">
                  <c:v>4.642218935887879E-7</c:v>
                </c:pt>
                <c:pt idx="496">
                  <c:v>4.0969334657919634E-7</c:v>
                </c:pt>
                <c:pt idx="497">
                  <c:v>4.1992418587245532E-7</c:v>
                </c:pt>
                <c:pt idx="498">
                  <c:v>4.5371193430397109E-7</c:v>
                </c:pt>
                <c:pt idx="499">
                  <c:v>4.3580211403305002E-7</c:v>
                </c:pt>
                <c:pt idx="500">
                  <c:v>5.12774177316995E-7</c:v>
                </c:pt>
                <c:pt idx="501">
                  <c:v>5.380125198994741E-7</c:v>
                </c:pt>
                <c:pt idx="502">
                  <c:v>4.9242671525740322E-7</c:v>
                </c:pt>
                <c:pt idx="503">
                  <c:v>4.7427445084492438E-7</c:v>
                </c:pt>
                <c:pt idx="504">
                  <c:v>4.7895770163141157E-7</c:v>
                </c:pt>
                <c:pt idx="505">
                  <c:v>4.9711941546066839E-7</c:v>
                </c:pt>
                <c:pt idx="506">
                  <c:v>4.7553090793021993E-7</c:v>
                </c:pt>
                <c:pt idx="507">
                  <c:v>6.000359254360667E-7</c:v>
                </c:pt>
                <c:pt idx="508">
                  <c:v>6.2489457205107423E-7</c:v>
                </c:pt>
                <c:pt idx="509">
                  <c:v>5.2303429254945089E-7</c:v>
                </c:pt>
                <c:pt idx="510">
                  <c:v>4.4801410426702307E-7</c:v>
                </c:pt>
                <c:pt idx="511">
                  <c:v>5.2910814217243001E-7</c:v>
                </c:pt>
                <c:pt idx="512">
                  <c:v>5.8362393421396593E-7</c:v>
                </c:pt>
                <c:pt idx="513">
                  <c:v>5.6381083642661167E-7</c:v>
                </c:pt>
                <c:pt idx="514">
                  <c:v>4.6454785568266632E-7</c:v>
                </c:pt>
                <c:pt idx="515">
                  <c:v>5.2406299705921757E-7</c:v>
                </c:pt>
                <c:pt idx="516">
                  <c:v>5.4098096156479888E-7</c:v>
                </c:pt>
                <c:pt idx="517">
                  <c:v>5.7790480641975689E-7</c:v>
                </c:pt>
                <c:pt idx="518">
                  <c:v>4.6007385836029709E-7</c:v>
                </c:pt>
                <c:pt idx="519">
                  <c:v>5.9769254588694881E-7</c:v>
                </c:pt>
                <c:pt idx="520">
                  <c:v>4.6407384240458191E-7</c:v>
                </c:pt>
                <c:pt idx="521">
                  <c:v>5.7720609683377989E-7</c:v>
                </c:pt>
                <c:pt idx="522">
                  <c:v>5.3127713443531094E-7</c:v>
                </c:pt>
                <c:pt idx="523">
                  <c:v>5.4427471149773157E-7</c:v>
                </c:pt>
                <c:pt idx="524">
                  <c:v>5.9562104723163246E-7</c:v>
                </c:pt>
                <c:pt idx="525">
                  <c:v>6.1951757853118302E-7</c:v>
                </c:pt>
                <c:pt idx="526">
                  <c:v>5.7868721953563227E-7</c:v>
                </c:pt>
                <c:pt idx="527">
                  <c:v>4.3333420107582853E-7</c:v>
                </c:pt>
                <c:pt idx="528">
                  <c:v>5.4816824832475594E-7</c:v>
                </c:pt>
                <c:pt idx="529">
                  <c:v>5.5325793790810026E-7</c:v>
                </c:pt>
                <c:pt idx="530">
                  <c:v>5.4873875174488882E-7</c:v>
                </c:pt>
                <c:pt idx="531">
                  <c:v>5.3335005428849511E-7</c:v>
                </c:pt>
                <c:pt idx="532">
                  <c:v>4.8154434120617722E-7</c:v>
                </c:pt>
                <c:pt idx="533">
                  <c:v>5.4676480466788475E-7</c:v>
                </c:pt>
                <c:pt idx="534">
                  <c:v>4.4036346575419806E-7</c:v>
                </c:pt>
                <c:pt idx="535">
                  <c:v>4.1567591358217419E-7</c:v>
                </c:pt>
                <c:pt idx="536">
                  <c:v>4.7186747285416051E-7</c:v>
                </c:pt>
                <c:pt idx="537">
                  <c:v>4.9023378326617283E-7</c:v>
                </c:pt>
                <c:pt idx="538">
                  <c:v>5.671155944097819E-7</c:v>
                </c:pt>
                <c:pt idx="539">
                  <c:v>4.9421119183584767E-7</c:v>
                </c:pt>
                <c:pt idx="540">
                  <c:v>4.5812226597863374E-7</c:v>
                </c:pt>
                <c:pt idx="541">
                  <c:v>4.2733382429807217E-7</c:v>
                </c:pt>
                <c:pt idx="542">
                  <c:v>6.3236178475664251E-7</c:v>
                </c:pt>
                <c:pt idx="543">
                  <c:v>5.3558190993886606E-7</c:v>
                </c:pt>
                <c:pt idx="544">
                  <c:v>5.9010695773250214E-7</c:v>
                </c:pt>
                <c:pt idx="545">
                  <c:v>4.3346778746191364E-7</c:v>
                </c:pt>
                <c:pt idx="546">
                  <c:v>6.2823835926717346E-7</c:v>
                </c:pt>
                <c:pt idx="547">
                  <c:v>5.4767453138586205E-7</c:v>
                </c:pt>
                <c:pt idx="548">
                  <c:v>4.9873154242323574E-7</c:v>
                </c:pt>
                <c:pt idx="549">
                  <c:v>5.3178515161017909E-7</c:v>
                </c:pt>
                <c:pt idx="550">
                  <c:v>5.5837977108997027E-7</c:v>
                </c:pt>
                <c:pt idx="551">
                  <c:v>4.1776666434572638E-7</c:v>
                </c:pt>
                <c:pt idx="552">
                  <c:v>4.3478020945525289E-7</c:v>
                </c:pt>
                <c:pt idx="553">
                  <c:v>4.5896545791219013E-7</c:v>
                </c:pt>
                <c:pt idx="554">
                  <c:v>4.3728757946826297E-7</c:v>
                </c:pt>
                <c:pt idx="555">
                  <c:v>4.531686951717821E-7</c:v>
                </c:pt>
                <c:pt idx="556">
                  <c:v>4.8352170838441127E-7</c:v>
                </c:pt>
                <c:pt idx="557">
                  <c:v>5.6203116282276476E-7</c:v>
                </c:pt>
                <c:pt idx="558">
                  <c:v>5.1692519767435332E-7</c:v>
                </c:pt>
                <c:pt idx="559">
                  <c:v>4.4008995657427586E-7</c:v>
                </c:pt>
                <c:pt idx="560">
                  <c:v>4.8048222621315806E-7</c:v>
                </c:pt>
                <c:pt idx="561">
                  <c:v>4.8396277719467307E-7</c:v>
                </c:pt>
                <c:pt idx="562">
                  <c:v>4.8930301569927615E-7</c:v>
                </c:pt>
                <c:pt idx="563">
                  <c:v>4.7488673383159307E-7</c:v>
                </c:pt>
                <c:pt idx="564">
                  <c:v>5.5916200721597891E-7</c:v>
                </c:pt>
                <c:pt idx="565">
                  <c:v>5.714594426698454E-7</c:v>
                </c:pt>
                <c:pt idx="566">
                  <c:v>5.2509473944218681E-7</c:v>
                </c:pt>
                <c:pt idx="567">
                  <c:v>5.3171253312718164E-7</c:v>
                </c:pt>
                <c:pt idx="568">
                  <c:v>4.236692533849045E-7</c:v>
                </c:pt>
                <c:pt idx="569">
                  <c:v>4.9982168373974569E-7</c:v>
                </c:pt>
                <c:pt idx="570">
                  <c:v>4.7265761596911975E-7</c:v>
                </c:pt>
                <c:pt idx="571">
                  <c:v>4.5111893362910691E-7</c:v>
                </c:pt>
                <c:pt idx="572">
                  <c:v>4.7861645872448681E-7</c:v>
                </c:pt>
                <c:pt idx="573">
                  <c:v>5.1140161012086801E-7</c:v>
                </c:pt>
                <c:pt idx="574">
                  <c:v>6.2263418198408085E-7</c:v>
                </c:pt>
                <c:pt idx="575">
                  <c:v>4.2738614554985028E-7</c:v>
                </c:pt>
                <c:pt idx="576">
                  <c:v>4.1916080317457572E-7</c:v>
                </c:pt>
                <c:pt idx="577">
                  <c:v>4.1191229908401467E-7</c:v>
                </c:pt>
                <c:pt idx="578">
                  <c:v>4.2759552667683662E-7</c:v>
                </c:pt>
                <c:pt idx="579">
                  <c:v>4.1850088739190556E-7</c:v>
                </c:pt>
                <c:pt idx="580">
                  <c:v>5.5978898022924784E-7</c:v>
                </c:pt>
                <c:pt idx="581">
                  <c:v>5.7174270898154706E-7</c:v>
                </c:pt>
                <c:pt idx="582">
                  <c:v>4.7038373282179649E-7</c:v>
                </c:pt>
                <c:pt idx="583">
                  <c:v>6.2526478395663775E-7</c:v>
                </c:pt>
                <c:pt idx="584">
                  <c:v>4.53998242073906E-7</c:v>
                </c:pt>
                <c:pt idx="585">
                  <c:v>6.1124553350642148E-7</c:v>
                </c:pt>
                <c:pt idx="586">
                  <c:v>5.0408410993355061E-7</c:v>
                </c:pt>
                <c:pt idx="587">
                  <c:v>6.3189117244521978E-7</c:v>
                </c:pt>
                <c:pt idx="588">
                  <c:v>4.7774948424002958E-7</c:v>
                </c:pt>
                <c:pt idx="589">
                  <c:v>5.1109354202383693E-7</c:v>
                </c:pt>
                <c:pt idx="590">
                  <c:v>4.1245745155880584E-7</c:v>
                </c:pt>
                <c:pt idx="591">
                  <c:v>4.6339371834618804E-7</c:v>
                </c:pt>
                <c:pt idx="592">
                  <c:v>5.0247933315187571E-7</c:v>
                </c:pt>
                <c:pt idx="593">
                  <c:v>5.49043384473068E-7</c:v>
                </c:pt>
                <c:pt idx="594">
                  <c:v>4.5365470525076051E-7</c:v>
                </c:pt>
                <c:pt idx="595">
                  <c:v>5.96612294258055E-7</c:v>
                </c:pt>
                <c:pt idx="596">
                  <c:v>5.818328153362327E-7</c:v>
                </c:pt>
                <c:pt idx="597">
                  <c:v>5.984721447770021E-7</c:v>
                </c:pt>
                <c:pt idx="598">
                  <c:v>6.3146807039796998E-7</c:v>
                </c:pt>
                <c:pt idx="599">
                  <c:v>4.4435817151850314E-7</c:v>
                </c:pt>
                <c:pt idx="600">
                  <c:v>6.153833083172172E-7</c:v>
                </c:pt>
                <c:pt idx="601">
                  <c:v>6.0945950711579493E-7</c:v>
                </c:pt>
                <c:pt idx="602">
                  <c:v>5.6151860351890284E-7</c:v>
                </c:pt>
                <c:pt idx="603">
                  <c:v>5.9040420339343991E-7</c:v>
                </c:pt>
                <c:pt idx="604">
                  <c:v>5.0311363969649023E-7</c:v>
                </c:pt>
                <c:pt idx="605">
                  <c:v>5.8849724853678461E-7</c:v>
                </c:pt>
                <c:pt idx="606">
                  <c:v>4.2906551236313503E-7</c:v>
                </c:pt>
                <c:pt idx="607">
                  <c:v>5.6512130824976016E-7</c:v>
                </c:pt>
                <c:pt idx="608">
                  <c:v>6.2935892094284796E-7</c:v>
                </c:pt>
                <c:pt idx="609">
                  <c:v>4.4458014943331271E-7</c:v>
                </c:pt>
                <c:pt idx="610">
                  <c:v>4.5123244408563182E-7</c:v>
                </c:pt>
                <c:pt idx="611">
                  <c:v>4.629509643688702E-7</c:v>
                </c:pt>
                <c:pt idx="612">
                  <c:v>5.5402943223714524E-7</c:v>
                </c:pt>
                <c:pt idx="613">
                  <c:v>4.5537629899298012E-7</c:v>
                </c:pt>
                <c:pt idx="614">
                  <c:v>5.4740896003256581E-7</c:v>
                </c:pt>
                <c:pt idx="615">
                  <c:v>6.318441401107097E-7</c:v>
                </c:pt>
                <c:pt idx="616">
                  <c:v>5.5171977583612951E-7</c:v>
                </c:pt>
                <c:pt idx="617">
                  <c:v>6.2166919621997475E-7</c:v>
                </c:pt>
                <c:pt idx="618">
                  <c:v>4.2668061850506041E-7</c:v>
                </c:pt>
                <c:pt idx="619">
                  <c:v>4.3248070867298212E-7</c:v>
                </c:pt>
                <c:pt idx="620">
                  <c:v>4.9281523035344731E-7</c:v>
                </c:pt>
                <c:pt idx="621">
                  <c:v>4.8888663532281654E-7</c:v>
                </c:pt>
                <c:pt idx="622">
                  <c:v>6.1933497811112064E-7</c:v>
                </c:pt>
                <c:pt idx="623">
                  <c:v>5.8955552530799406E-7</c:v>
                </c:pt>
                <c:pt idx="624">
                  <c:v>4.7053481401140584E-7</c:v>
                </c:pt>
                <c:pt idx="625">
                  <c:v>5.669956397605675E-7</c:v>
                </c:pt>
                <c:pt idx="626">
                  <c:v>4.6124493901139359E-7</c:v>
                </c:pt>
                <c:pt idx="627">
                  <c:v>4.3753137858172116E-7</c:v>
                </c:pt>
                <c:pt idx="628">
                  <c:v>4.3133779326421349E-7</c:v>
                </c:pt>
                <c:pt idx="629">
                  <c:v>4.2305019337130317E-7</c:v>
                </c:pt>
                <c:pt idx="630">
                  <c:v>6.1093241261768585E-7</c:v>
                </c:pt>
                <c:pt idx="631">
                  <c:v>6.2134803278146619E-7</c:v>
                </c:pt>
                <c:pt idx="632">
                  <c:v>5.0458717948851892E-7</c:v>
                </c:pt>
                <c:pt idx="633">
                  <c:v>5.2282183532089981E-7</c:v>
                </c:pt>
                <c:pt idx="634">
                  <c:v>4.9896248629345836E-7</c:v>
                </c:pt>
                <c:pt idx="635">
                  <c:v>5.9605172042597518E-7</c:v>
                </c:pt>
                <c:pt idx="636">
                  <c:v>4.8066940277009502E-7</c:v>
                </c:pt>
                <c:pt idx="637">
                  <c:v>4.1447395976227893E-7</c:v>
                </c:pt>
                <c:pt idx="638">
                  <c:v>5.0174637042424245E-7</c:v>
                </c:pt>
                <c:pt idx="639">
                  <c:v>6.2116462254476116E-7</c:v>
                </c:pt>
                <c:pt idx="640">
                  <c:v>5.1636882200157868E-7</c:v>
                </c:pt>
                <c:pt idx="641">
                  <c:v>4.7311437087423584E-7</c:v>
                </c:pt>
                <c:pt idx="642">
                  <c:v>4.1845018920152935E-7</c:v>
                </c:pt>
                <c:pt idx="643">
                  <c:v>5.2119728858424351E-7</c:v>
                </c:pt>
                <c:pt idx="644">
                  <c:v>4.5661614334400544E-7</c:v>
                </c:pt>
                <c:pt idx="645">
                  <c:v>4.9856668066794543E-7</c:v>
                </c:pt>
                <c:pt idx="646">
                  <c:v>5.0138049032074907E-7</c:v>
                </c:pt>
                <c:pt idx="647">
                  <c:v>5.4604621091988123E-7</c:v>
                </c:pt>
                <c:pt idx="648">
                  <c:v>4.5546263580077304E-7</c:v>
                </c:pt>
                <c:pt idx="649">
                  <c:v>4.3957099066648793E-7</c:v>
                </c:pt>
                <c:pt idx="650">
                  <c:v>6.2185282999550334E-7</c:v>
                </c:pt>
                <c:pt idx="651">
                  <c:v>4.8872663053398038E-7</c:v>
                </c:pt>
                <c:pt idx="652">
                  <c:v>4.9649640749826556E-7</c:v>
                </c:pt>
                <c:pt idx="653">
                  <c:v>4.6965955500961622E-7</c:v>
                </c:pt>
                <c:pt idx="654">
                  <c:v>4.832384824756193E-7</c:v>
                </c:pt>
                <c:pt idx="655">
                  <c:v>4.8326993973031657E-7</c:v>
                </c:pt>
                <c:pt idx="656">
                  <c:v>6.0714935178854549E-7</c:v>
                </c:pt>
                <c:pt idx="657">
                  <c:v>4.3682762566624545E-7</c:v>
                </c:pt>
                <c:pt idx="658">
                  <c:v>5.4517822806892328E-7</c:v>
                </c:pt>
                <c:pt idx="659">
                  <c:v>4.6716795696459817E-7</c:v>
                </c:pt>
                <c:pt idx="660">
                  <c:v>4.2109876269393935E-7</c:v>
                </c:pt>
                <c:pt idx="661">
                  <c:v>6.2024878835664561E-7</c:v>
                </c:pt>
                <c:pt idx="662">
                  <c:v>5.9973137732502873E-7</c:v>
                </c:pt>
                <c:pt idx="663">
                  <c:v>4.2582067763430968E-7</c:v>
                </c:pt>
                <c:pt idx="664">
                  <c:v>4.8371066401163776E-7</c:v>
                </c:pt>
                <c:pt idx="665">
                  <c:v>4.3992597335946273E-7</c:v>
                </c:pt>
                <c:pt idx="666">
                  <c:v>4.6496321330527132E-7</c:v>
                </c:pt>
                <c:pt idx="667">
                  <c:v>4.652008106765307E-7</c:v>
                </c:pt>
                <c:pt idx="668">
                  <c:v>5.8680992305262926E-7</c:v>
                </c:pt>
                <c:pt idx="669">
                  <c:v>4.6265614748507019E-7</c:v>
                </c:pt>
                <c:pt idx="670">
                  <c:v>5.2914418312006694E-7</c:v>
                </c:pt>
                <c:pt idx="671">
                  <c:v>5.4124186837541013E-7</c:v>
                </c:pt>
                <c:pt idx="672">
                  <c:v>5.9674176975330837E-7</c:v>
                </c:pt>
                <c:pt idx="673">
                  <c:v>4.457761353438522E-7</c:v>
                </c:pt>
                <c:pt idx="674">
                  <c:v>5.9027678490127063E-7</c:v>
                </c:pt>
                <c:pt idx="675">
                  <c:v>5.9812546818616333E-7</c:v>
                </c:pt>
                <c:pt idx="676">
                  <c:v>4.5471519826891542E-7</c:v>
                </c:pt>
                <c:pt idx="677">
                  <c:v>5.4870069048136236E-7</c:v>
                </c:pt>
                <c:pt idx="678">
                  <c:v>4.8017050815582731E-7</c:v>
                </c:pt>
                <c:pt idx="679">
                  <c:v>4.1307825770158751E-7</c:v>
                </c:pt>
                <c:pt idx="680">
                  <c:v>5.6623681003202705E-7</c:v>
                </c:pt>
                <c:pt idx="681">
                  <c:v>6.290784996240605E-7</c:v>
                </c:pt>
                <c:pt idx="682">
                  <c:v>4.3793816375716584E-7</c:v>
                </c:pt>
                <c:pt idx="683">
                  <c:v>5.7356874603172723E-7</c:v>
                </c:pt>
                <c:pt idx="684">
                  <c:v>5.2634400849726829E-7</c:v>
                </c:pt>
                <c:pt idx="685">
                  <c:v>5.9091429015756728E-7</c:v>
                </c:pt>
                <c:pt idx="686">
                  <c:v>4.3301384559066218E-7</c:v>
                </c:pt>
                <c:pt idx="687">
                  <c:v>4.61949734918953E-7</c:v>
                </c:pt>
                <c:pt idx="688">
                  <c:v>4.0974246164797427E-7</c:v>
                </c:pt>
                <c:pt idx="689">
                  <c:v>4.7710079835869261E-7</c:v>
                </c:pt>
                <c:pt idx="690">
                  <c:v>4.673474068823922E-7</c:v>
                </c:pt>
                <c:pt idx="691">
                  <c:v>5.5433848187433279E-7</c:v>
                </c:pt>
                <c:pt idx="692">
                  <c:v>5.1415227775344193E-7</c:v>
                </c:pt>
                <c:pt idx="693">
                  <c:v>6.2157740983353252E-7</c:v>
                </c:pt>
                <c:pt idx="694">
                  <c:v>6.2002014628380868E-7</c:v>
                </c:pt>
                <c:pt idx="695">
                  <c:v>5.6763583802553525E-7</c:v>
                </c:pt>
                <c:pt idx="696">
                  <c:v>4.3229434334829391E-7</c:v>
                </c:pt>
                <c:pt idx="697">
                  <c:v>5.1037579810952538E-7</c:v>
                </c:pt>
                <c:pt idx="698">
                  <c:v>5.4333593472382307E-7</c:v>
                </c:pt>
                <c:pt idx="699">
                  <c:v>4.8770445746882657E-7</c:v>
                </c:pt>
                <c:pt idx="700">
                  <c:v>6.0016651707296985E-7</c:v>
                </c:pt>
                <c:pt idx="701">
                  <c:v>6.1965458184687981E-7</c:v>
                </c:pt>
                <c:pt idx="702">
                  <c:v>5.5191169505403173E-7</c:v>
                </c:pt>
                <c:pt idx="703">
                  <c:v>4.8646301397506558E-7</c:v>
                </c:pt>
                <c:pt idx="704">
                  <c:v>5.9087175768388632E-7</c:v>
                </c:pt>
                <c:pt idx="705">
                  <c:v>5.0324733095736223E-7</c:v>
                </c:pt>
                <c:pt idx="706">
                  <c:v>4.5844182366170237E-7</c:v>
                </c:pt>
                <c:pt idx="707">
                  <c:v>4.5566418386314163E-7</c:v>
                </c:pt>
                <c:pt idx="708">
                  <c:v>5.7528095143606395E-7</c:v>
                </c:pt>
                <c:pt idx="709">
                  <c:v>6.2945243638416662E-7</c:v>
                </c:pt>
                <c:pt idx="710">
                  <c:v>4.2762171013605178E-7</c:v>
                </c:pt>
                <c:pt idx="711">
                  <c:v>4.9194171712671743E-7</c:v>
                </c:pt>
                <c:pt idx="712">
                  <c:v>4.805134147126525E-7</c:v>
                </c:pt>
                <c:pt idx="713">
                  <c:v>4.147739589995279E-7</c:v>
                </c:pt>
                <c:pt idx="714">
                  <c:v>6.2249618936868032E-7</c:v>
                </c:pt>
                <c:pt idx="715">
                  <c:v>6.2517220014334097E-7</c:v>
                </c:pt>
                <c:pt idx="716">
                  <c:v>4.4638990220659888E-7</c:v>
                </c:pt>
                <c:pt idx="717">
                  <c:v>5.3572875031240122E-7</c:v>
                </c:pt>
                <c:pt idx="718">
                  <c:v>6.2415513395046983E-7</c:v>
                </c:pt>
                <c:pt idx="719">
                  <c:v>4.2602890926548265E-7</c:v>
                </c:pt>
                <c:pt idx="720">
                  <c:v>6.2982670665655375E-7</c:v>
                </c:pt>
                <c:pt idx="721">
                  <c:v>4.1250706453182395E-7</c:v>
                </c:pt>
                <c:pt idx="722">
                  <c:v>4.293814954233023E-7</c:v>
                </c:pt>
                <c:pt idx="723">
                  <c:v>5.7581247375939436E-7</c:v>
                </c:pt>
                <c:pt idx="724">
                  <c:v>4.6872663117389263E-7</c:v>
                </c:pt>
                <c:pt idx="725">
                  <c:v>5.3040793990982364E-7</c:v>
                </c:pt>
                <c:pt idx="726">
                  <c:v>4.7880254599283971E-7</c:v>
                </c:pt>
                <c:pt idx="727">
                  <c:v>4.511473072274539E-7</c:v>
                </c:pt>
                <c:pt idx="728">
                  <c:v>5.3371497511822312E-7</c:v>
                </c:pt>
                <c:pt idx="729">
                  <c:v>5.6851788256243645E-7</c:v>
                </c:pt>
                <c:pt idx="730">
                  <c:v>4.6036621004534088E-7</c:v>
                </c:pt>
                <c:pt idx="731">
                  <c:v>5.6988509157563561E-7</c:v>
                </c:pt>
                <c:pt idx="732">
                  <c:v>6.2452468884535434E-7</c:v>
                </c:pt>
                <c:pt idx="733">
                  <c:v>5.5865336691385641E-7</c:v>
                </c:pt>
                <c:pt idx="734">
                  <c:v>5.3616963394794888E-7</c:v>
                </c:pt>
                <c:pt idx="735">
                  <c:v>6.3057624932567673E-7</c:v>
                </c:pt>
                <c:pt idx="736">
                  <c:v>6.0710505452623171E-7</c:v>
                </c:pt>
                <c:pt idx="737">
                  <c:v>5.5861426948638784E-7</c:v>
                </c:pt>
                <c:pt idx="738">
                  <c:v>4.5100546599863588E-7</c:v>
                </c:pt>
                <c:pt idx="739">
                  <c:v>4.5728139552730332E-7</c:v>
                </c:pt>
                <c:pt idx="740">
                  <c:v>4.8330140005676157E-7</c:v>
                </c:pt>
                <c:pt idx="741">
                  <c:v>5.8744181868666542E-7</c:v>
                </c:pt>
                <c:pt idx="742">
                  <c:v>5.7806939304944455E-7</c:v>
                </c:pt>
                <c:pt idx="743">
                  <c:v>4.2665452143211408E-7</c:v>
                </c:pt>
                <c:pt idx="744">
                  <c:v>4.2932880734489028E-7</c:v>
                </c:pt>
                <c:pt idx="745">
                  <c:v>4.923296582699234E-7</c:v>
                </c:pt>
                <c:pt idx="746">
                  <c:v>5.565479647445207E-7</c:v>
                </c:pt>
                <c:pt idx="747">
                  <c:v>5.5141291324209278E-7</c:v>
                </c:pt>
                <c:pt idx="748">
                  <c:v>5.9622412050329103E-7</c:v>
                </c:pt>
                <c:pt idx="749">
                  <c:v>4.4658545750835748E-7</c:v>
                </c:pt>
                <c:pt idx="750">
                  <c:v>4.5434216926746374E-7</c:v>
                </c:pt>
                <c:pt idx="751">
                  <c:v>5.8274817002436689E-7</c:v>
                </c:pt>
                <c:pt idx="752">
                  <c:v>5.3923403436949458E-7</c:v>
                </c:pt>
                <c:pt idx="753">
                  <c:v>5.3345949122973658E-7</c:v>
                </c:pt>
                <c:pt idx="754">
                  <c:v>4.1144235489453471E-7</c:v>
                </c:pt>
                <c:pt idx="755">
                  <c:v>5.023459477901107E-7</c:v>
                </c:pt>
                <c:pt idx="756">
                  <c:v>5.3174884050921075E-7</c:v>
                </c:pt>
                <c:pt idx="757">
                  <c:v>5.7876967123026809E-7</c:v>
                </c:pt>
                <c:pt idx="758">
                  <c:v>4.9528653771963127E-7</c:v>
                </c:pt>
                <c:pt idx="759">
                  <c:v>5.8550723210930444E-7</c:v>
                </c:pt>
                <c:pt idx="760">
                  <c:v>5.0384960156983134E-7</c:v>
                </c:pt>
                <c:pt idx="761">
                  <c:v>4.822648289876848E-7</c:v>
                </c:pt>
                <c:pt idx="762">
                  <c:v>4.7778040703710478E-7</c:v>
                </c:pt>
                <c:pt idx="763">
                  <c:v>5.3397064258480246E-7</c:v>
                </c:pt>
                <c:pt idx="764">
                  <c:v>4.9551509257355668E-7</c:v>
                </c:pt>
                <c:pt idx="765">
                  <c:v>6.3156205634320146E-7</c:v>
                </c:pt>
                <c:pt idx="766">
                  <c:v>4.6523052315265491E-7</c:v>
                </c:pt>
                <c:pt idx="767">
                  <c:v>5.0959143102986967E-7</c:v>
                </c:pt>
                <c:pt idx="768">
                  <c:v>5.7893462749327494E-7</c:v>
                </c:pt>
                <c:pt idx="769">
                  <c:v>6.1742253804532021E-7</c:v>
                </c:pt>
                <c:pt idx="770">
                  <c:v>4.6274456297337533E-7</c:v>
                </c:pt>
                <c:pt idx="771">
                  <c:v>4.0981615081290245E-7</c:v>
                </c:pt>
                <c:pt idx="772">
                  <c:v>4.6351189334560478E-7</c:v>
                </c:pt>
                <c:pt idx="773">
                  <c:v>5.7117638681976254E-7</c:v>
                </c:pt>
                <c:pt idx="774">
                  <c:v>5.3664787233247641E-7</c:v>
                </c:pt>
                <c:pt idx="775">
                  <c:v>5.2388541781272124E-7</c:v>
                </c:pt>
                <c:pt idx="776">
                  <c:v>4.6451820858050365E-7</c:v>
                </c:pt>
                <c:pt idx="777">
                  <c:v>5.42848730378577E-7</c:v>
                </c:pt>
                <c:pt idx="778">
                  <c:v>6.0239311362043072E-7</c:v>
                </c:pt>
                <c:pt idx="779">
                  <c:v>6.1308437072330966E-7</c:v>
                </c:pt>
                <c:pt idx="780">
                  <c:v>4.3883509045305072E-7</c:v>
                </c:pt>
                <c:pt idx="781">
                  <c:v>4.247040438730613E-7</c:v>
                </c:pt>
                <c:pt idx="782">
                  <c:v>5.8504602948818046E-7</c:v>
                </c:pt>
                <c:pt idx="783">
                  <c:v>5.6587789596126193E-7</c:v>
                </c:pt>
                <c:pt idx="784">
                  <c:v>5.9743301808024357E-7</c:v>
                </c:pt>
                <c:pt idx="785">
                  <c:v>5.0134724833966587E-7</c:v>
                </c:pt>
                <c:pt idx="786">
                  <c:v>4.8522630456570043E-7</c:v>
                </c:pt>
                <c:pt idx="787">
                  <c:v>4.7314484473911736E-7</c:v>
                </c:pt>
                <c:pt idx="788">
                  <c:v>6.072379608590328E-7</c:v>
                </c:pt>
                <c:pt idx="789">
                  <c:v>4.4840748111531819E-7</c:v>
                </c:pt>
                <c:pt idx="790">
                  <c:v>5.8249831373024336E-7</c:v>
                </c:pt>
                <c:pt idx="791">
                  <c:v>5.3102339879214208E-7</c:v>
                </c:pt>
                <c:pt idx="792">
                  <c:v>5.0566291467584528E-7</c:v>
                </c:pt>
                <c:pt idx="793">
                  <c:v>5.4835831723625433E-7</c:v>
                </c:pt>
                <c:pt idx="794">
                  <c:v>6.1053018203083923E-7</c:v>
                </c:pt>
                <c:pt idx="795">
                  <c:v>6.0883624688631133E-7</c:v>
                </c:pt>
                <c:pt idx="796">
                  <c:v>6.1846872762660209E-7</c:v>
                </c:pt>
                <c:pt idx="797">
                  <c:v>5.1123042680180352E-7</c:v>
                </c:pt>
                <c:pt idx="798">
                  <c:v>6.0737091084003025E-7</c:v>
                </c:pt>
                <c:pt idx="799">
                  <c:v>4.9437389778606526E-7</c:v>
                </c:pt>
                <c:pt idx="800">
                  <c:v>5.7348740318537934E-7</c:v>
                </c:pt>
                <c:pt idx="801">
                  <c:v>6.1250042740488961E-7</c:v>
                </c:pt>
                <c:pt idx="802">
                  <c:v>6.0816952840930247E-7</c:v>
                </c:pt>
                <c:pt idx="803">
                  <c:v>6.1448022547548687E-7</c:v>
                </c:pt>
                <c:pt idx="804">
                  <c:v>4.6839626176432497E-7</c:v>
                </c:pt>
                <c:pt idx="805">
                  <c:v>5.7724716231208255E-7</c:v>
                </c:pt>
                <c:pt idx="806">
                  <c:v>5.4296110397044667E-7</c:v>
                </c:pt>
                <c:pt idx="807">
                  <c:v>5.9151022730902908E-7</c:v>
                </c:pt>
                <c:pt idx="808">
                  <c:v>5.1088831791667719E-7</c:v>
                </c:pt>
                <c:pt idx="809">
                  <c:v>4.3897122877932037E-7</c:v>
                </c:pt>
                <c:pt idx="810">
                  <c:v>4.6558729501312981E-7</c:v>
                </c:pt>
                <c:pt idx="811">
                  <c:v>6.3165606327290321E-7</c:v>
                </c:pt>
                <c:pt idx="812">
                  <c:v>4.8132538277262842E-7</c:v>
                </c:pt>
                <c:pt idx="813">
                  <c:v>4.3059600313572285E-7</c:v>
                </c:pt>
                <c:pt idx="814">
                  <c:v>5.3481198755562367E-7</c:v>
                </c:pt>
                <c:pt idx="815">
                  <c:v>5.852555994646448E-7</c:v>
                </c:pt>
                <c:pt idx="816">
                  <c:v>6.039283474819507E-7</c:v>
                </c:pt>
                <c:pt idx="817">
                  <c:v>6.0914775743238633E-7</c:v>
                </c:pt>
                <c:pt idx="818">
                  <c:v>5.274901028961649E-7</c:v>
                </c:pt>
                <c:pt idx="819">
                  <c:v>5.7121681049227196E-7</c:v>
                </c:pt>
                <c:pt idx="820">
                  <c:v>4.2379839524731745E-7</c:v>
                </c:pt>
                <c:pt idx="821">
                  <c:v>5.3109587613860186E-7</c:v>
                </c:pt>
                <c:pt idx="822">
                  <c:v>6.1883324302157202E-7</c:v>
                </c:pt>
                <c:pt idx="823">
                  <c:v>5.3331358279150345E-7</c:v>
                </c:pt>
                <c:pt idx="824">
                  <c:v>4.1492408077504451E-7</c:v>
                </c:pt>
                <c:pt idx="825">
                  <c:v>5.4593287825797572E-7</c:v>
                </c:pt>
                <c:pt idx="826">
                  <c:v>5.7524009559022789E-7</c:v>
                </c:pt>
                <c:pt idx="827">
                  <c:v>5.2881994710459222E-7</c:v>
                </c:pt>
                <c:pt idx="828">
                  <c:v>4.9522126537682918E-7</c:v>
                </c:pt>
                <c:pt idx="829">
                  <c:v>4.1733715570059197E-7</c:v>
                </c:pt>
                <c:pt idx="830">
                  <c:v>4.2584669823820129E-7</c:v>
                </c:pt>
                <c:pt idx="831">
                  <c:v>5.769597959631745E-7</c:v>
                </c:pt>
                <c:pt idx="832">
                  <c:v>5.7365010618567742E-7</c:v>
                </c:pt>
                <c:pt idx="833">
                  <c:v>4.7439681267383879E-7</c:v>
                </c:pt>
                <c:pt idx="834">
                  <c:v>5.0028524804556451E-7</c:v>
                </c:pt>
                <c:pt idx="835">
                  <c:v>4.7461105984856053E-7</c:v>
                </c:pt>
                <c:pt idx="836">
                  <c:v>4.7843047991966578E-7</c:v>
                </c:pt>
                <c:pt idx="837">
                  <c:v>4.5780304230152335E-7</c:v>
                </c:pt>
                <c:pt idx="838">
                  <c:v>6.0173694775917591E-7</c:v>
                </c:pt>
                <c:pt idx="839">
                  <c:v>4.8955951422875536E-7</c:v>
                </c:pt>
                <c:pt idx="840">
                  <c:v>4.4427497265990302E-7</c:v>
                </c:pt>
                <c:pt idx="841">
                  <c:v>5.1047824035359822E-7</c:v>
                </c:pt>
                <c:pt idx="842">
                  <c:v>4.7620716382246654E-7</c:v>
                </c:pt>
                <c:pt idx="843">
                  <c:v>4.5733931223872992E-7</c:v>
                </c:pt>
                <c:pt idx="844">
                  <c:v>6.2304843524936973E-7</c:v>
                </c:pt>
                <c:pt idx="845">
                  <c:v>4.8123158915804658E-7</c:v>
                </c:pt>
                <c:pt idx="846">
                  <c:v>6.1855982627541462E-7</c:v>
                </c:pt>
                <c:pt idx="847">
                  <c:v>4.4156994043761915E-7</c:v>
                </c:pt>
                <c:pt idx="848">
                  <c:v>5.6254442425027962E-7</c:v>
                </c:pt>
                <c:pt idx="849">
                  <c:v>5.835821864048831E-7</c:v>
                </c:pt>
                <c:pt idx="850">
                  <c:v>4.8933506698990523E-7</c:v>
                </c:pt>
                <c:pt idx="851">
                  <c:v>5.3975350975525028E-7</c:v>
                </c:pt>
                <c:pt idx="852">
                  <c:v>5.1177851620421161E-7</c:v>
                </c:pt>
                <c:pt idx="853">
                  <c:v>5.5795024069575065E-7</c:v>
                </c:pt>
                <c:pt idx="854">
                  <c:v>5.9146763047927895E-7</c:v>
                </c:pt>
                <c:pt idx="855">
                  <c:v>4.4430270301630775E-7</c:v>
                </c:pt>
                <c:pt idx="856">
                  <c:v>4.257166190642404E-7</c:v>
                </c:pt>
                <c:pt idx="857">
                  <c:v>4.7235348006812648E-7</c:v>
                </c:pt>
                <c:pt idx="858">
                  <c:v>4.2452268205432253E-7</c:v>
                </c:pt>
                <c:pt idx="859">
                  <c:v>4.1555046627906563E-7</c:v>
                </c:pt>
                <c:pt idx="860">
                  <c:v>5.5484123934492172E-7</c:v>
                </c:pt>
                <c:pt idx="861">
                  <c:v>5.0559558048840696E-7</c:v>
                </c:pt>
                <c:pt idx="862">
                  <c:v>4.8840685651791548E-7</c:v>
                </c:pt>
                <c:pt idx="863">
                  <c:v>4.3680059216269086E-7</c:v>
                </c:pt>
                <c:pt idx="864">
                  <c:v>5.5248805393397831E-7</c:v>
                </c:pt>
                <c:pt idx="865">
                  <c:v>4.086884306559725E-7</c:v>
                </c:pt>
                <c:pt idx="866">
                  <c:v>4.2977696534977609E-7</c:v>
                </c:pt>
                <c:pt idx="867">
                  <c:v>4.1625370347195281E-7</c:v>
                </c:pt>
                <c:pt idx="868">
                  <c:v>4.6776652566835194E-7</c:v>
                </c:pt>
                <c:pt idx="869">
                  <c:v>5.9326066712681358E-7</c:v>
                </c:pt>
                <c:pt idx="870">
                  <c:v>4.2951325806017115E-7</c:v>
                </c:pt>
                <c:pt idx="871">
                  <c:v>4.1779195020613761E-7</c:v>
                </c:pt>
                <c:pt idx="872">
                  <c:v>4.0937431378026271E-7</c:v>
                </c:pt>
                <c:pt idx="873">
                  <c:v>5.6385048069234912E-7</c:v>
                </c:pt>
                <c:pt idx="874">
                  <c:v>4.6318702081775536E-7</c:v>
                </c:pt>
                <c:pt idx="875">
                  <c:v>4.1439901080872214E-7</c:v>
                </c:pt>
                <c:pt idx="876">
                  <c:v>4.463340528554031E-7</c:v>
                </c:pt>
                <c:pt idx="877">
                  <c:v>4.5094874823643851E-7</c:v>
                </c:pt>
                <c:pt idx="878">
                  <c:v>6.2503336297523514E-7</c:v>
                </c:pt>
                <c:pt idx="879">
                  <c:v>4.3984401611994808E-7</c:v>
                </c:pt>
                <c:pt idx="880">
                  <c:v>5.824566866376421E-7</c:v>
                </c:pt>
                <c:pt idx="881">
                  <c:v>6.0296265925142389E-7</c:v>
                </c:pt>
                <c:pt idx="882">
                  <c:v>5.0025211492650829E-7</c:v>
                </c:pt>
                <c:pt idx="883">
                  <c:v>5.1751733268371589E-7</c:v>
                </c:pt>
                <c:pt idx="884">
                  <c:v>5.3382452440041111E-7</c:v>
                </c:pt>
                <c:pt idx="885">
                  <c:v>4.2764789600032419E-7</c:v>
                </c:pt>
                <c:pt idx="886">
                  <c:v>4.0878630837820725E-7</c:v>
                </c:pt>
                <c:pt idx="887">
                  <c:v>4.3864460316698062E-7</c:v>
                </c:pt>
                <c:pt idx="888">
                  <c:v>5.7560795495450766E-7</c:v>
                </c:pt>
                <c:pt idx="889">
                  <c:v>5.9253393329786443E-7</c:v>
                </c:pt>
                <c:pt idx="890">
                  <c:v>5.4083195665269718E-7</c:v>
                </c:pt>
                <c:pt idx="891">
                  <c:v>4.2838207785041996E-7</c:v>
                </c:pt>
                <c:pt idx="892">
                  <c:v>5.9471815150722872E-7</c:v>
                </c:pt>
                <c:pt idx="893">
                  <c:v>5.1068321739299993E-7</c:v>
                </c:pt>
                <c:pt idx="894">
                  <c:v>4.1751393194718602E-7</c:v>
                </c:pt>
                <c:pt idx="895">
                  <c:v>6.1901562157811295E-7</c:v>
                </c:pt>
                <c:pt idx="896">
                  <c:v>4.3731465819444081E-7</c:v>
                </c:pt>
                <c:pt idx="897">
                  <c:v>4.61979136464599E-7</c:v>
                </c:pt>
                <c:pt idx="898">
                  <c:v>4.5684737065684383E-7</c:v>
                </c:pt>
                <c:pt idx="899">
                  <c:v>4.8834293937661071E-7</c:v>
                </c:pt>
                <c:pt idx="900">
                  <c:v>4.4466343403579951E-7</c:v>
                </c:pt>
                <c:pt idx="901">
                  <c:v>4.6881679258386441E-7</c:v>
                </c:pt>
                <c:pt idx="902">
                  <c:v>6.0243689616705888E-7</c:v>
                </c:pt>
                <c:pt idx="903">
                  <c:v>5.5302680383267687E-7</c:v>
                </c:pt>
                <c:pt idx="904">
                  <c:v>4.5818034251848969E-7</c:v>
                </c:pt>
                <c:pt idx="905">
                  <c:v>4.7599183510104484E-7</c:v>
                </c:pt>
                <c:pt idx="906">
                  <c:v>4.7864746573474547E-7</c:v>
                </c:pt>
                <c:pt idx="907">
                  <c:v>4.6505229098374999E-7</c:v>
                </c:pt>
                <c:pt idx="908">
                  <c:v>5.8087815767011549E-7</c:v>
                </c:pt>
                <c:pt idx="909">
                  <c:v>4.9695535235541407E-7</c:v>
                </c:pt>
                <c:pt idx="910">
                  <c:v>4.5131760504558937E-7</c:v>
                </c:pt>
                <c:pt idx="911">
                  <c:v>5.8832818871331399E-7</c:v>
                </c:pt>
                <c:pt idx="912">
                  <c:v>4.108992130253344E-7</c:v>
                </c:pt>
                <c:pt idx="913">
                  <c:v>6.2619175434043269E-7</c:v>
                </c:pt>
                <c:pt idx="914">
                  <c:v>4.2589874660167368E-7</c:v>
                </c:pt>
                <c:pt idx="915">
                  <c:v>4.1208563939461962E-7</c:v>
                </c:pt>
                <c:pt idx="916">
                  <c:v>5.9437473118725813E-7</c:v>
                </c:pt>
                <c:pt idx="917">
                  <c:v>4.2472996219139375E-7</c:v>
                </c:pt>
                <c:pt idx="918">
                  <c:v>4.989954913693563E-7</c:v>
                </c:pt>
                <c:pt idx="919">
                  <c:v>5.5674240896165746E-7</c:v>
                </c:pt>
                <c:pt idx="920">
                  <c:v>6.1102185117301275E-7</c:v>
                </c:pt>
                <c:pt idx="921">
                  <c:v>4.7068596800070121E-7</c:v>
                </c:pt>
                <c:pt idx="922">
                  <c:v>4.5225596892775194E-7</c:v>
                </c:pt>
                <c:pt idx="923">
                  <c:v>4.8440444979518756E-7</c:v>
                </c:pt>
                <c:pt idx="924">
                  <c:v>5.7470936541548752E-7</c:v>
                </c:pt>
                <c:pt idx="925">
                  <c:v>4.6283300380894654E-7</c:v>
                </c:pt>
                <c:pt idx="926">
                  <c:v>5.6155800625934442E-7</c:v>
                </c:pt>
                <c:pt idx="927">
                  <c:v>5.3517841006384215E-7</c:v>
                </c:pt>
                <c:pt idx="928">
                  <c:v>4.5219901511753531E-7</c:v>
                </c:pt>
                <c:pt idx="929">
                  <c:v>4.7220152218654156E-7</c:v>
                </c:pt>
                <c:pt idx="930">
                  <c:v>4.4664135405470835E-7</c:v>
                </c:pt>
                <c:pt idx="931">
                  <c:v>4.1432408218275525E-7</c:v>
                </c:pt>
                <c:pt idx="932">
                  <c:v>4.4700493753988089E-7</c:v>
                </c:pt>
                <c:pt idx="933">
                  <c:v>6.0038426456036639E-7</c:v>
                </c:pt>
                <c:pt idx="934">
                  <c:v>5.6508152988327422E-7</c:v>
                </c:pt>
                <c:pt idx="935">
                  <c:v>5.6286062697679706E-7</c:v>
                </c:pt>
                <c:pt idx="936">
                  <c:v>5.4566857255438364E-7</c:v>
                </c:pt>
                <c:pt idx="937">
                  <c:v>5.3254854470572805E-7</c:v>
                </c:pt>
                <c:pt idx="938">
                  <c:v>6.1956324125416084E-7</c:v>
                </c:pt>
                <c:pt idx="939">
                  <c:v>5.8125143935263758E-7</c:v>
                </c:pt>
                <c:pt idx="940">
                  <c:v>4.4922398307026916E-7</c:v>
                </c:pt>
                <c:pt idx="941">
                  <c:v>4.3739590946616741E-7</c:v>
                </c:pt>
                <c:pt idx="942">
                  <c:v>4.4223010844927636E-7</c:v>
                </c:pt>
                <c:pt idx="943">
                  <c:v>4.8424664019880334E-7</c:v>
                </c:pt>
                <c:pt idx="944">
                  <c:v>4.3880787038758968E-7</c:v>
                </c:pt>
                <c:pt idx="945">
                  <c:v>4.9535182296805701E-7</c:v>
                </c:pt>
                <c:pt idx="946">
                  <c:v>6.2568166573452969E-7</c:v>
                </c:pt>
                <c:pt idx="947">
                  <c:v>4.6698861038350133E-7</c:v>
                </c:pt>
                <c:pt idx="948">
                  <c:v>4.5157323262714275E-7</c:v>
                </c:pt>
                <c:pt idx="949">
                  <c:v>4.827984032195325E-7</c:v>
                </c:pt>
                <c:pt idx="950">
                  <c:v>5.2799269662956607E-7</c:v>
                </c:pt>
                <c:pt idx="951">
                  <c:v>5.0064992971391376E-7</c:v>
                </c:pt>
                <c:pt idx="952">
                  <c:v>5.5522844142626619E-7</c:v>
                </c:pt>
                <c:pt idx="953">
                  <c:v>5.9808215479347452E-7</c:v>
                </c:pt>
                <c:pt idx="954">
                  <c:v>4.67227762118088E-7</c:v>
                </c:pt>
                <c:pt idx="955">
                  <c:v>5.7683670464218214E-7</c:v>
                </c:pt>
                <c:pt idx="956">
                  <c:v>5.2431175973084119E-7</c:v>
                </c:pt>
                <c:pt idx="957">
                  <c:v>5.0108143146481212E-7</c:v>
                </c:pt>
                <c:pt idx="958">
                  <c:v>5.9894931743849229E-7</c:v>
                </c:pt>
                <c:pt idx="959">
                  <c:v>6.1746796933156107E-7</c:v>
                </c:pt>
                <c:pt idx="960">
                  <c:v>4.56298492318705E-7</c:v>
                </c:pt>
                <c:pt idx="961">
                  <c:v>6.262381569602757E-7</c:v>
                </c:pt>
                <c:pt idx="962">
                  <c:v>4.9992096469235668E-7</c:v>
                </c:pt>
                <c:pt idx="963">
                  <c:v>4.5948998982129517E-7</c:v>
                </c:pt>
                <c:pt idx="964">
                  <c:v>4.6959928235992882E-7</c:v>
                </c:pt>
                <c:pt idx="965">
                  <c:v>5.6010286225159658E-7</c:v>
                </c:pt>
                <c:pt idx="966">
                  <c:v>5.724315189435623E-7</c:v>
                </c:pt>
                <c:pt idx="967">
                  <c:v>4.9068407014479747E-7</c:v>
                </c:pt>
                <c:pt idx="968">
                  <c:v>5.9270480930960688E-7</c:v>
                </c:pt>
                <c:pt idx="969">
                  <c:v>6.239704794981831E-7</c:v>
                </c:pt>
                <c:pt idx="970">
                  <c:v>4.770699415153057E-7</c:v>
                </c:pt>
                <c:pt idx="971">
                  <c:v>5.9424602525309794E-7</c:v>
                </c:pt>
                <c:pt idx="972">
                  <c:v>5.0891084154849222E-7</c:v>
                </c:pt>
                <c:pt idx="973">
                  <c:v>5.4695414404995409E-7</c:v>
                </c:pt>
                <c:pt idx="974">
                  <c:v>4.3886231305135712E-7</c:v>
                </c:pt>
                <c:pt idx="975">
                  <c:v>5.7206669988504144E-7</c:v>
                </c:pt>
                <c:pt idx="976">
                  <c:v>4.5245539202065308E-7</c:v>
                </c:pt>
                <c:pt idx="977">
                  <c:v>5.7057054629793651E-7</c:v>
                </c:pt>
                <c:pt idx="978">
                  <c:v>5.9458933401662106E-7</c:v>
                </c:pt>
                <c:pt idx="979">
                  <c:v>4.6974998574380846E-7</c:v>
                </c:pt>
                <c:pt idx="980">
                  <c:v>5.056965868138555E-7</c:v>
                </c:pt>
                <c:pt idx="981">
                  <c:v>5.0068310236408698E-7</c:v>
                </c:pt>
                <c:pt idx="982">
                  <c:v>5.8262322178665209E-7</c:v>
                </c:pt>
                <c:pt idx="983">
                  <c:v>5.7823405000027231E-7</c:v>
                </c:pt>
                <c:pt idx="984">
                  <c:v>5.1922977891988367E-7</c:v>
                </c:pt>
                <c:pt idx="985">
                  <c:v>5.0462074423196079E-7</c:v>
                </c:pt>
                <c:pt idx="986">
                  <c:v>4.8620894483549079E-7</c:v>
                </c:pt>
                <c:pt idx="987">
                  <c:v>6.1461556112168944E-7</c:v>
                </c:pt>
                <c:pt idx="988">
                  <c:v>4.3496818477638607E-7</c:v>
                </c:pt>
                <c:pt idx="989">
                  <c:v>5.6627671045023231E-7</c:v>
                </c:pt>
                <c:pt idx="990">
                  <c:v>4.7223190789604214E-7</c:v>
                </c:pt>
                <c:pt idx="991">
                  <c:v>4.1327721170602531E-7</c:v>
                </c:pt>
                <c:pt idx="992">
                  <c:v>5.940316082438009E-7</c:v>
                </c:pt>
                <c:pt idx="993">
                  <c:v>4.0912915744609977E-7</c:v>
                </c:pt>
                <c:pt idx="994">
                  <c:v>4.4734094725305525E-7</c:v>
                </c:pt>
                <c:pt idx="995">
                  <c:v>6.0309420756496139E-7</c:v>
                </c:pt>
                <c:pt idx="996">
                  <c:v>4.2107317603946986E-7</c:v>
                </c:pt>
                <c:pt idx="997">
                  <c:v>5.2516600637199654E-7</c:v>
                </c:pt>
                <c:pt idx="998">
                  <c:v>5.4938639961214456E-7</c:v>
                </c:pt>
                <c:pt idx="999">
                  <c:v>4.2830332511317984E-7</c:v>
                </c:pt>
                <c:pt idx="1000">
                  <c:v>5.8479469406868158E-7</c:v>
                </c:pt>
                <c:pt idx="1001">
                  <c:v>4.1350120681823888E-7</c:v>
                </c:pt>
                <c:pt idx="1002">
                  <c:v>6.0635274218466887E-7</c:v>
                </c:pt>
                <c:pt idx="1003">
                  <c:v>4.3381540129906488E-7</c:v>
                </c:pt>
                <c:pt idx="1004">
                  <c:v>5.336784661844933E-7</c:v>
                </c:pt>
                <c:pt idx="1005">
                  <c:v>4.6651085743250402E-7</c:v>
                </c:pt>
                <c:pt idx="1006">
                  <c:v>5.7593523736720264E-7</c:v>
                </c:pt>
                <c:pt idx="1007">
                  <c:v>4.4821072795655564E-7</c:v>
                </c:pt>
                <c:pt idx="1008">
                  <c:v>5.7073200948674236E-7</c:v>
                </c:pt>
                <c:pt idx="1009">
                  <c:v>5.6755575396270798E-7</c:v>
                </c:pt>
                <c:pt idx="1010">
                  <c:v>4.6600404778982623E-7</c:v>
                </c:pt>
                <c:pt idx="1011">
                  <c:v>4.990615113463118E-7</c:v>
                </c:pt>
                <c:pt idx="1012">
                  <c:v>6.0888073376110304E-7</c:v>
                </c:pt>
                <c:pt idx="1013">
                  <c:v>4.3221450936948353E-7</c:v>
                </c:pt>
                <c:pt idx="1014">
                  <c:v>6.1628838347283309E-7</c:v>
                </c:pt>
                <c:pt idx="1015">
                  <c:v>4.2686336507762181E-7</c:v>
                </c:pt>
                <c:pt idx="1016">
                  <c:v>4.6752696021628673E-7</c:v>
                </c:pt>
                <c:pt idx="1017">
                  <c:v>4.9229731231731667E-7</c:v>
                </c:pt>
                <c:pt idx="1018">
                  <c:v>5.6891949167859742E-7</c:v>
                </c:pt>
                <c:pt idx="1019">
                  <c:v>6.0099458834494708E-7</c:v>
                </c:pt>
                <c:pt idx="1020">
                  <c:v>6.075925911896055E-7</c:v>
                </c:pt>
                <c:pt idx="1021">
                  <c:v>5.842088742265854E-7</c:v>
                </c:pt>
                <c:pt idx="1022">
                  <c:v>5.3022712621398546E-7</c:v>
                </c:pt>
                <c:pt idx="1023">
                  <c:v>6.0450007229599909E-7</c:v>
                </c:pt>
                <c:pt idx="1024">
                  <c:v>4.9652916818564195E-7</c:v>
                </c:pt>
                <c:pt idx="1025">
                  <c:v>4.7571519842374811E-7</c:v>
                </c:pt>
                <c:pt idx="1026">
                  <c:v>4.3354796894632819E-7</c:v>
                </c:pt>
                <c:pt idx="1027">
                  <c:v>4.3096665880252327E-7</c:v>
                </c:pt>
                <c:pt idx="1028">
                  <c:v>5.54609112482345E-7</c:v>
                </c:pt>
                <c:pt idx="1029">
                  <c:v>4.5725244129714716E-7</c:v>
                </c:pt>
                <c:pt idx="1030">
                  <c:v>5.1335919218575297E-7</c:v>
                </c:pt>
                <c:pt idx="1031">
                  <c:v>5.8174970823516226E-7</c:v>
                </c:pt>
                <c:pt idx="1032">
                  <c:v>4.7629949229179979E-7</c:v>
                </c:pt>
                <c:pt idx="1033">
                  <c:v>5.764676669347354E-7</c:v>
                </c:pt>
                <c:pt idx="1034">
                  <c:v>5.8512984396885626E-7</c:v>
                </c:pt>
                <c:pt idx="1035">
                  <c:v>4.1008651456049117E-7</c:v>
                </c:pt>
                <c:pt idx="1036">
                  <c:v>6.1493151822281934E-7</c:v>
                </c:pt>
                <c:pt idx="1037">
                  <c:v>6.2369365142727783E-7</c:v>
                </c:pt>
                <c:pt idx="1038">
                  <c:v>4.8494157984094718E-7</c:v>
                </c:pt>
                <c:pt idx="1039">
                  <c:v>5.7308094839592924E-7</c:v>
                </c:pt>
                <c:pt idx="1040">
                  <c:v>4.8298693497297966E-7</c:v>
                </c:pt>
                <c:pt idx="1041">
                  <c:v>4.3149699766489967E-7</c:v>
                </c:pt>
                <c:pt idx="1042">
                  <c:v>6.0848052734122136E-7</c:v>
                </c:pt>
                <c:pt idx="1043">
                  <c:v>5.9300402024256276E-7</c:v>
                </c:pt>
                <c:pt idx="1044">
                  <c:v>5.9416024452058566E-7</c:v>
                </c:pt>
                <c:pt idx="1045">
                  <c:v>4.1607772691162621E-7</c:v>
                </c:pt>
                <c:pt idx="1046">
                  <c:v>4.8020166630893672E-7</c:v>
                </c:pt>
                <c:pt idx="1047">
                  <c:v>5.0546095245532265E-7</c:v>
                </c:pt>
                <c:pt idx="1048">
                  <c:v>6.2309448890806213E-7</c:v>
                </c:pt>
                <c:pt idx="1049">
                  <c:v>5.3953078556942028E-7</c:v>
                </c:pt>
                <c:pt idx="1050">
                  <c:v>4.471168987010048E-7</c:v>
                </c:pt>
                <c:pt idx="1051">
                  <c:v>5.1229315091070884E-7</c:v>
                </c:pt>
                <c:pt idx="1052">
                  <c:v>4.2148284253901405E-7</c:v>
                </c:pt>
                <c:pt idx="1053">
                  <c:v>5.9899272506752089E-7</c:v>
                </c:pt>
                <c:pt idx="1054">
                  <c:v>5.0277964452549155E-7</c:v>
                </c:pt>
                <c:pt idx="1055">
                  <c:v>5.1550128158587847E-7</c:v>
                </c:pt>
                <c:pt idx="1056">
                  <c:v>6.1869651199298472E-7</c:v>
                </c:pt>
                <c:pt idx="1057">
                  <c:v>4.0900666185330554E-7</c:v>
                </c:pt>
                <c:pt idx="1058">
                  <c:v>4.644885643163346E-7</c:v>
                </c:pt>
                <c:pt idx="1059">
                  <c:v>5.6932152649870086E-7</c:v>
                </c:pt>
                <c:pt idx="1060">
                  <c:v>4.3512940352399264E-7</c:v>
                </c:pt>
                <c:pt idx="1061">
                  <c:v>6.0986067991684483E-7</c:v>
                </c:pt>
                <c:pt idx="1062">
                  <c:v>4.8513136846864236E-7</c:v>
                </c:pt>
                <c:pt idx="1063">
                  <c:v>5.3539844435489406E-7</c:v>
                </c:pt>
                <c:pt idx="1064">
                  <c:v>5.8993720384406486E-7</c:v>
                </c:pt>
                <c:pt idx="1065">
                  <c:v>6.0169324149289709E-7</c:v>
                </c:pt>
                <c:pt idx="1066">
                  <c:v>4.8693993067717854E-7</c:v>
                </c:pt>
                <c:pt idx="1067">
                  <c:v>5.7442389180439957E-7</c:v>
                </c:pt>
                <c:pt idx="1068">
                  <c:v>6.1070890212415018E-7</c:v>
                </c:pt>
                <c:pt idx="1069">
                  <c:v>5.0897883912219447E-7</c:v>
                </c:pt>
                <c:pt idx="1070">
                  <c:v>5.9618101347245089E-7</c:v>
                </c:pt>
                <c:pt idx="1071">
                  <c:v>4.7317532154838107E-7</c:v>
                </c:pt>
                <c:pt idx="1072">
                  <c:v>4.0966879235636545E-7</c:v>
                </c:pt>
                <c:pt idx="1073">
                  <c:v>4.9692254948063255E-7</c:v>
                </c:pt>
                <c:pt idx="1074">
                  <c:v>4.6013230641440323E-7</c:v>
                </c:pt>
                <c:pt idx="1075">
                  <c:v>4.8289265529496641E-7</c:v>
                </c:pt>
                <c:pt idx="1076">
                  <c:v>4.4496901122230343E-7</c:v>
                </c:pt>
                <c:pt idx="1077">
                  <c:v>5.572873952054622E-7</c:v>
                </c:pt>
                <c:pt idx="1078">
                  <c:v>5.1249922216804234E-7</c:v>
                </c:pt>
                <c:pt idx="1079">
                  <c:v>4.8786396050357839E-7</c:v>
                </c:pt>
                <c:pt idx="1080">
                  <c:v>4.1482399053761443E-7</c:v>
                </c:pt>
                <c:pt idx="1081">
                  <c:v>4.7846146885852394E-7</c:v>
                </c:pt>
                <c:pt idx="1082">
                  <c:v>5.5260343404621335E-7</c:v>
                </c:pt>
                <c:pt idx="1083">
                  <c:v>4.6428113390055903E-7</c:v>
                </c:pt>
                <c:pt idx="1084">
                  <c:v>5.1136736657934574E-7</c:v>
                </c:pt>
                <c:pt idx="1085">
                  <c:v>4.6645118986750364E-7</c:v>
                </c:pt>
                <c:pt idx="1086">
                  <c:v>4.6517110104674722E-7</c:v>
                </c:pt>
                <c:pt idx="1087">
                  <c:v>6.0029715134739906E-7</c:v>
                </c:pt>
                <c:pt idx="1088">
                  <c:v>4.7044415656467013E-7</c:v>
                </c:pt>
                <c:pt idx="1089">
                  <c:v>5.2623675369440921E-7</c:v>
                </c:pt>
                <c:pt idx="1090">
                  <c:v>6.1155889518240375E-7</c:v>
                </c:pt>
                <c:pt idx="1091">
                  <c:v>5.5759917527290887E-7</c:v>
                </c:pt>
                <c:pt idx="1092">
                  <c:v>5.1633407835092997E-7</c:v>
                </c:pt>
                <c:pt idx="1093">
                  <c:v>5.7360942394494507E-7</c:v>
                </c:pt>
                <c:pt idx="1094">
                  <c:v>5.7860478545887994E-7</c:v>
                </c:pt>
                <c:pt idx="1095">
                  <c:v>5.9467520769271027E-7</c:v>
                </c:pt>
                <c:pt idx="1096">
                  <c:v>5.3222117508401329E-7</c:v>
                </c:pt>
                <c:pt idx="1097">
                  <c:v>5.6061348388459957E-7</c:v>
                </c:pt>
                <c:pt idx="1098">
                  <c:v>4.3747718338422793E-7</c:v>
                </c:pt>
                <c:pt idx="1099">
                  <c:v>5.0088220751947534E-7</c:v>
                </c:pt>
                <c:pt idx="1100">
                  <c:v>4.6654069550841276E-7</c:v>
                </c:pt>
                <c:pt idx="1101">
                  <c:v>6.1646963809733703E-7</c:v>
                </c:pt>
                <c:pt idx="1102">
                  <c:v>6.0047139673709803E-7</c:v>
                </c:pt>
                <c:pt idx="1103">
                  <c:v>4.7886459919987574E-7</c:v>
                </c:pt>
                <c:pt idx="1104">
                  <c:v>4.8760879319180185E-7</c:v>
                </c:pt>
                <c:pt idx="1105">
                  <c:v>4.5007098932383689E-7</c:v>
                </c:pt>
                <c:pt idx="1106">
                  <c:v>5.1349698823725596E-7</c:v>
                </c:pt>
                <c:pt idx="1107">
                  <c:v>5.4911958229193017E-7</c:v>
                </c:pt>
                <c:pt idx="1108">
                  <c:v>4.7041394323798762E-7</c:v>
                </c:pt>
                <c:pt idx="1109">
                  <c:v>5.4408676160134866E-7</c:v>
                </c:pt>
                <c:pt idx="1110">
                  <c:v>4.63837107784538E-7</c:v>
                </c:pt>
                <c:pt idx="1111">
                  <c:v>4.6145033777616112E-7</c:v>
                </c:pt>
                <c:pt idx="1112">
                  <c:v>6.0843608431906196E-7</c:v>
                </c:pt>
                <c:pt idx="1113">
                  <c:v>5.4892911747926236E-7</c:v>
                </c:pt>
                <c:pt idx="1114">
                  <c:v>6.107982916003367E-7</c:v>
                </c:pt>
                <c:pt idx="1115">
                  <c:v>6.2410896265361296E-7</c:v>
                </c:pt>
                <c:pt idx="1116">
                  <c:v>5.7434236698307099E-7</c:v>
                </c:pt>
                <c:pt idx="1117">
                  <c:v>4.816695273990534E-7</c:v>
                </c:pt>
                <c:pt idx="1118">
                  <c:v>4.6437001563235316E-7</c:v>
                </c:pt>
                <c:pt idx="1119">
                  <c:v>4.5986937784671745E-7</c:v>
                </c:pt>
                <c:pt idx="1120">
                  <c:v>4.4683707463256767E-7</c:v>
                </c:pt>
                <c:pt idx="1121">
                  <c:v>6.1919808077069014E-7</c:v>
                </c:pt>
                <c:pt idx="1122">
                  <c:v>4.7614562642331615E-7</c:v>
                </c:pt>
                <c:pt idx="1123">
                  <c:v>4.8248442884842376E-7</c:v>
                </c:pt>
                <c:pt idx="1124">
                  <c:v>4.7287068590744336E-7</c:v>
                </c:pt>
                <c:pt idx="1125">
                  <c:v>5.7507671572224353E-7</c:v>
                </c:pt>
                <c:pt idx="1126">
                  <c:v>4.2888134996246356E-7</c:v>
                </c:pt>
                <c:pt idx="1127">
                  <c:v>4.7892666447091414E-7</c:v>
                </c:pt>
                <c:pt idx="1128">
                  <c:v>5.4706779489082072E-7</c:v>
                </c:pt>
                <c:pt idx="1129">
                  <c:v>4.5500245635472406E-7</c:v>
                </c:pt>
                <c:pt idx="1130">
                  <c:v>5.4068301329379631E-7</c:v>
                </c:pt>
                <c:pt idx="1131">
                  <c:v>5.8613702417806595E-7</c:v>
                </c:pt>
                <c:pt idx="1132">
                  <c:v>5.2292804775056139E-7</c:v>
                </c:pt>
                <c:pt idx="1133">
                  <c:v>5.8609500643409261E-7</c:v>
                </c:pt>
                <c:pt idx="1134">
                  <c:v>5.3160363328965019E-7</c:v>
                </c:pt>
                <c:pt idx="1135">
                  <c:v>4.7507064994431114E-7</c:v>
                </c:pt>
                <c:pt idx="1136">
                  <c:v>4.4767733597202967E-7</c:v>
                </c:pt>
                <c:pt idx="1137">
                  <c:v>5.9155282874060809E-7</c:v>
                </c:pt>
                <c:pt idx="1138">
                  <c:v>4.88502755761376E-7</c:v>
                </c:pt>
                <c:pt idx="1139">
                  <c:v>4.4703292388729154E-7</c:v>
                </c:pt>
                <c:pt idx="1140">
                  <c:v>4.6878673589027294E-7</c:v>
                </c:pt>
                <c:pt idx="1141">
                  <c:v>6.3095152251764056E-7</c:v>
                </c:pt>
                <c:pt idx="1142">
                  <c:v>4.5673173505124309E-7</c:v>
                </c:pt>
                <c:pt idx="1143">
                  <c:v>4.1183804385876844E-7</c:v>
                </c:pt>
                <c:pt idx="1144">
                  <c:v>4.4524708208867307E-7</c:v>
                </c:pt>
                <c:pt idx="1145">
                  <c:v>4.7183712231160591E-7</c:v>
                </c:pt>
                <c:pt idx="1146">
                  <c:v>4.6746709760940616E-7</c:v>
                </c:pt>
                <c:pt idx="1147">
                  <c:v>4.1721095568144588E-7</c:v>
                </c:pt>
                <c:pt idx="1148">
                  <c:v>4.1617827127830134E-7</c:v>
                </c:pt>
                <c:pt idx="1149">
                  <c:v>5.4180159036188063E-7</c:v>
                </c:pt>
                <c:pt idx="1150">
                  <c:v>5.1105932941957748E-7</c:v>
                </c:pt>
                <c:pt idx="1151">
                  <c:v>4.3899846404656753E-7</c:v>
                </c:pt>
                <c:pt idx="1152">
                  <c:v>5.0738449147101265E-7</c:v>
                </c:pt>
                <c:pt idx="1153">
                  <c:v>4.5359748702476574E-7</c:v>
                </c:pt>
                <c:pt idx="1154">
                  <c:v>4.6080526033754217E-7</c:v>
                </c:pt>
                <c:pt idx="1155">
                  <c:v>6.2171509703740036E-7</c:v>
                </c:pt>
                <c:pt idx="1156">
                  <c:v>5.6349383276478727E-7</c:v>
                </c:pt>
                <c:pt idx="1157">
                  <c:v>5.828314911809698E-7</c:v>
                </c:pt>
                <c:pt idx="1158">
                  <c:v>5.9168066065294829E-7</c:v>
                </c:pt>
                <c:pt idx="1159">
                  <c:v>5.606921030317013E-7</c:v>
                </c:pt>
                <c:pt idx="1160">
                  <c:v>5.2680915842854886E-7</c:v>
                </c:pt>
                <c:pt idx="1161">
                  <c:v>4.2890765161672866E-7</c:v>
                </c:pt>
                <c:pt idx="1162">
                  <c:v>5.6827712118065131E-7</c:v>
                </c:pt>
                <c:pt idx="1163">
                  <c:v>4.9567844291366714E-7</c:v>
                </c:pt>
                <c:pt idx="1164">
                  <c:v>5.0078264009894103E-7</c:v>
                </c:pt>
                <c:pt idx="1165">
                  <c:v>5.9065916418076425E-7</c:v>
                </c:pt>
                <c:pt idx="1166">
                  <c:v>4.6398504568774998E-7</c:v>
                </c:pt>
                <c:pt idx="1167">
                  <c:v>4.7497867853532552E-7</c:v>
                </c:pt>
                <c:pt idx="1168">
                  <c:v>4.4784567263684347E-7</c:v>
                </c:pt>
                <c:pt idx="1169">
                  <c:v>5.3055265746718997E-7</c:v>
                </c:pt>
                <c:pt idx="1170">
                  <c:v>4.8509972929440736E-7</c:v>
                </c:pt>
                <c:pt idx="1171">
                  <c:v>5.0368219577264137E-7</c:v>
                </c:pt>
                <c:pt idx="1172">
                  <c:v>4.2307596044107447E-7</c:v>
                </c:pt>
                <c:pt idx="1173">
                  <c:v>4.7568447590258631E-7</c:v>
                </c:pt>
                <c:pt idx="1174">
                  <c:v>6.1470580972640934E-7</c:v>
                </c:pt>
                <c:pt idx="1175">
                  <c:v>4.4552541369536045E-7</c:v>
                </c:pt>
                <c:pt idx="1176">
                  <c:v>4.9610353201809898E-7</c:v>
                </c:pt>
                <c:pt idx="1177">
                  <c:v>5.9202174839835908E-7</c:v>
                </c:pt>
                <c:pt idx="1178">
                  <c:v>5.4790231782373776E-7</c:v>
                </c:pt>
                <c:pt idx="1179">
                  <c:v>4.0873736512243646E-7</c:v>
                </c:pt>
                <c:pt idx="1180">
                  <c:v>5.2441842652918811E-7</c:v>
                </c:pt>
                <c:pt idx="1181">
                  <c:v>6.1497667483958903E-7</c:v>
                </c:pt>
                <c:pt idx="1182">
                  <c:v>4.8229619121622758E-7</c:v>
                </c:pt>
                <c:pt idx="1183">
                  <c:v>4.2045979526901083E-7</c:v>
                </c:pt>
                <c:pt idx="1184">
                  <c:v>5.7125723845626968E-7</c:v>
                </c:pt>
                <c:pt idx="1185">
                  <c:v>4.5140279011642451E-7</c:v>
                </c:pt>
                <c:pt idx="1186">
                  <c:v>5.9313232286272574E-7</c:v>
                </c:pt>
                <c:pt idx="1187">
                  <c:v>4.109485451035713E-7</c:v>
                </c:pt>
                <c:pt idx="1188">
                  <c:v>4.5876171581685543E-7</c:v>
                </c:pt>
                <c:pt idx="1189">
                  <c:v>5.3294907348440537E-7</c:v>
                </c:pt>
                <c:pt idx="1190">
                  <c:v>5.843761614686882E-7</c:v>
                </c:pt>
                <c:pt idx="1191">
                  <c:v>5.1064904598048062E-7</c:v>
                </c:pt>
                <c:pt idx="1192">
                  <c:v>5.1208720391744848E-7</c:v>
                </c:pt>
                <c:pt idx="1193">
                  <c:v>4.5262643110381095E-7</c:v>
                </c:pt>
                <c:pt idx="1194">
                  <c:v>6.2875157823182818E-7</c:v>
                </c:pt>
                <c:pt idx="1195">
                  <c:v>4.8585992463998493E-7</c:v>
                </c:pt>
                <c:pt idx="1196">
                  <c:v>5.1044408951215304E-7</c:v>
                </c:pt>
                <c:pt idx="1197">
                  <c:v>5.7984314877482113E-7</c:v>
                </c:pt>
                <c:pt idx="1198">
                  <c:v>6.1106657781596055E-7</c:v>
                </c:pt>
                <c:pt idx="1199">
                  <c:v>5.3683198056047636E-7</c:v>
                </c:pt>
                <c:pt idx="1200">
                  <c:v>6.2235824262255365E-7</c:v>
                </c:pt>
                <c:pt idx="1201">
                  <c:v>5.8777924711621918E-7</c:v>
                </c:pt>
                <c:pt idx="1202">
                  <c:v>4.268372512371398E-7</c:v>
                </c:pt>
                <c:pt idx="1203">
                  <c:v>5.4012502332773108E-7</c:v>
                </c:pt>
                <c:pt idx="1204">
                  <c:v>5.783987773123064E-7</c:v>
                </c:pt>
                <c:pt idx="1205">
                  <c:v>4.2258678835628352E-7</c:v>
                </c:pt>
                <c:pt idx="1206">
                  <c:v>4.6860645641396625E-7</c:v>
                </c:pt>
                <c:pt idx="1207">
                  <c:v>6.0269969171280915E-7</c:v>
                </c:pt>
                <c:pt idx="1208">
                  <c:v>4.6597426118104872E-7</c:v>
                </c:pt>
                <c:pt idx="1209">
                  <c:v>6.0419211964149201E-7</c:v>
                </c:pt>
                <c:pt idx="1210">
                  <c:v>4.783994939913426E-7</c:v>
                </c:pt>
                <c:pt idx="1211">
                  <c:v>4.9427626457574053E-7</c:v>
                </c:pt>
                <c:pt idx="1212">
                  <c:v>4.7660744786019042E-7</c:v>
                </c:pt>
                <c:pt idx="1213">
                  <c:v>5.2885595860951733E-7</c:v>
                </c:pt>
                <c:pt idx="1214">
                  <c:v>4.8608198490004976E-7</c:v>
                </c:pt>
                <c:pt idx="1215">
                  <c:v>5.5798926842963356E-7</c:v>
                </c:pt>
                <c:pt idx="1216">
                  <c:v>4.7412156512122812E-7</c:v>
                </c:pt>
                <c:pt idx="1217">
                  <c:v>4.2325639586303106E-7</c:v>
                </c:pt>
                <c:pt idx="1218">
                  <c:v>4.2498927591768917E-7</c:v>
                </c:pt>
                <c:pt idx="1219">
                  <c:v>5.4281128026697363E-7</c:v>
                </c:pt>
                <c:pt idx="1220">
                  <c:v>4.5319726237554289E-7</c:v>
                </c:pt>
                <c:pt idx="1221">
                  <c:v>4.227154355657174E-7</c:v>
                </c:pt>
                <c:pt idx="1222">
                  <c:v>4.3929821934778847E-7</c:v>
                </c:pt>
                <c:pt idx="1223">
                  <c:v>5.8308156189799342E-7</c:v>
                </c:pt>
                <c:pt idx="1224">
                  <c:v>4.2189310718275395E-7</c:v>
                </c:pt>
                <c:pt idx="1225">
                  <c:v>4.2097085273835863E-7</c:v>
                </c:pt>
                <c:pt idx="1226">
                  <c:v>5.3200309634215807E-7</c:v>
                </c:pt>
                <c:pt idx="1227">
                  <c:v>4.6227330636797769E-7</c:v>
                </c:pt>
                <c:pt idx="1228">
                  <c:v>5.1965044914852544E-7</c:v>
                </c:pt>
                <c:pt idx="1229">
                  <c:v>4.4885768940134077E-7</c:v>
                </c:pt>
                <c:pt idx="1230">
                  <c:v>4.380195888660691E-7</c:v>
                </c:pt>
                <c:pt idx="1231">
                  <c:v>5.9566409354287173E-7</c:v>
                </c:pt>
                <c:pt idx="1232">
                  <c:v>5.6940198460014074E-7</c:v>
                </c:pt>
                <c:pt idx="1233">
                  <c:v>5.5623706581071075E-7</c:v>
                </c:pt>
                <c:pt idx="1234">
                  <c:v>4.7436621777758733E-7</c:v>
                </c:pt>
                <c:pt idx="1235">
                  <c:v>4.3782963225886622E-7</c:v>
                </c:pt>
                <c:pt idx="1236">
                  <c:v>4.6259721790323151E-7</c:v>
                </c:pt>
                <c:pt idx="1237">
                  <c:v>6.0821394222838901E-7</c:v>
                </c:pt>
                <c:pt idx="1238">
                  <c:v>4.3812819100756381E-7</c:v>
                </c:pt>
                <c:pt idx="1239">
                  <c:v>4.4594340070694458E-7</c:v>
                </c:pt>
                <c:pt idx="1240">
                  <c:v>4.8544793052773705E-7</c:v>
                </c:pt>
                <c:pt idx="1241">
                  <c:v>5.1356590706927431E-7</c:v>
                </c:pt>
                <c:pt idx="1242">
                  <c:v>4.4913941397586041E-7</c:v>
                </c:pt>
                <c:pt idx="1243">
                  <c:v>4.5989858100140986E-7</c:v>
                </c:pt>
                <c:pt idx="1244">
                  <c:v>4.2722921061400671E-7</c:v>
                </c:pt>
                <c:pt idx="1245">
                  <c:v>4.1472393651228186E-7</c:v>
                </c:pt>
                <c:pt idx="1246">
                  <c:v>5.142213285561782E-7</c:v>
                </c:pt>
                <c:pt idx="1247">
                  <c:v>4.4908304784609114E-7</c:v>
                </c:pt>
                <c:pt idx="1248">
                  <c:v>5.1273979582431692E-7</c:v>
                </c:pt>
                <c:pt idx="1249">
                  <c:v>4.9995406491678219E-7</c:v>
                </c:pt>
                <c:pt idx="1250">
                  <c:v>5.7947122266668833E-7</c:v>
                </c:pt>
                <c:pt idx="1251">
                  <c:v>4.2822459409051632E-7</c:v>
                </c:pt>
                <c:pt idx="1252">
                  <c:v>4.3186881755085291E-7</c:v>
                </c:pt>
                <c:pt idx="1253">
                  <c:v>4.9902849972016313E-7</c:v>
                </c:pt>
                <c:pt idx="1254">
                  <c:v>5.6191281763447965E-7</c:v>
                </c:pt>
                <c:pt idx="1255">
                  <c:v>4.7550020325974544E-7</c:v>
                </c:pt>
                <c:pt idx="1256">
                  <c:v>5.4239958469059026E-7</c:v>
                </c:pt>
                <c:pt idx="1257">
                  <c:v>4.7985909334583392E-7</c:v>
                </c:pt>
                <c:pt idx="1258">
                  <c:v>6.078143929258314E-7</c:v>
                </c:pt>
                <c:pt idx="1259">
                  <c:v>4.7513197905832751E-7</c:v>
                </c:pt>
                <c:pt idx="1260">
                  <c:v>5.9626723220959888E-7</c:v>
                </c:pt>
                <c:pt idx="1261">
                  <c:v>5.6002436700086929E-7</c:v>
                </c:pt>
                <c:pt idx="1262">
                  <c:v>5.1654259286807851E-7</c:v>
                </c:pt>
                <c:pt idx="1263">
                  <c:v>4.5572179359617255E-7</c:v>
                </c:pt>
                <c:pt idx="1264">
                  <c:v>4.8301836766808686E-7</c:v>
                </c:pt>
                <c:pt idx="1265">
                  <c:v>5.0224594362019185E-7</c:v>
                </c:pt>
                <c:pt idx="1266">
                  <c:v>5.4401160890119294E-7</c:v>
                </c:pt>
                <c:pt idx="1267">
                  <c:v>5.8655745024795581E-7</c:v>
                </c:pt>
                <c:pt idx="1268">
                  <c:v>4.2796231407333781E-7</c:v>
                </c:pt>
                <c:pt idx="1269">
                  <c:v>5.8807473553856427E-7</c:v>
                </c:pt>
                <c:pt idx="1270">
                  <c:v>4.2302442865544125E-7</c:v>
                </c:pt>
                <c:pt idx="1271">
                  <c:v>4.5937334949434721E-7</c:v>
                </c:pt>
                <c:pt idx="1272">
                  <c:v>5.2756185805376209E-7</c:v>
                </c:pt>
                <c:pt idx="1273">
                  <c:v>4.5379779819079243E-7</c:v>
                </c:pt>
                <c:pt idx="1274">
                  <c:v>4.7697738894421661E-7</c:v>
                </c:pt>
                <c:pt idx="1275">
                  <c:v>5.735280724454097E-7</c:v>
                </c:pt>
                <c:pt idx="1276">
                  <c:v>4.1761499737861649E-7</c:v>
                </c:pt>
                <c:pt idx="1277">
                  <c:v>6.0313806656955121E-7</c:v>
                </c:pt>
                <c:pt idx="1278">
                  <c:v>5.6297927173614588E-7</c:v>
                </c:pt>
                <c:pt idx="1279">
                  <c:v>6.0344521360754997E-7</c:v>
                </c:pt>
                <c:pt idx="1280">
                  <c:v>4.3107264832748213E-7</c:v>
                </c:pt>
                <c:pt idx="1281">
                  <c:v>4.6947877186261008E-7</c:v>
                </c:pt>
                <c:pt idx="1282">
                  <c:v>5.8837044683887009E-7</c:v>
                </c:pt>
                <c:pt idx="1283">
                  <c:v>4.4006261967194076E-7</c:v>
                </c:pt>
                <c:pt idx="1284">
                  <c:v>5.6859817035820746E-7</c:v>
                </c:pt>
                <c:pt idx="1285">
                  <c:v>5.8466908708970225E-7</c:v>
                </c:pt>
                <c:pt idx="1286">
                  <c:v>5.5375922576326467E-7</c:v>
                </c:pt>
                <c:pt idx="1287">
                  <c:v>5.3901163160807076E-7</c:v>
                </c:pt>
                <c:pt idx="1288">
                  <c:v>5.4431231316348308E-7</c:v>
                </c:pt>
                <c:pt idx="1289">
                  <c:v>4.868444912463235E-7</c:v>
                </c:pt>
                <c:pt idx="1290">
                  <c:v>5.4976790468700995E-7</c:v>
                </c:pt>
                <c:pt idx="1291">
                  <c:v>6.0494041324315508E-7</c:v>
                </c:pt>
                <c:pt idx="1292">
                  <c:v>5.8266486673378303E-7</c:v>
                </c:pt>
                <c:pt idx="1293">
                  <c:v>6.0954862241135004E-7</c:v>
                </c:pt>
                <c:pt idx="1294">
                  <c:v>4.9453668409945085E-7</c:v>
                </c:pt>
                <c:pt idx="1295">
                  <c:v>4.8145048358633624E-7</c:v>
                </c:pt>
                <c:pt idx="1296">
                  <c:v>6.1344413562173704E-7</c:v>
                </c:pt>
                <c:pt idx="1297">
                  <c:v>6.0428008209737431E-7</c:v>
                </c:pt>
                <c:pt idx="1298">
                  <c:v>4.7174608825120808E-7</c:v>
                </c:pt>
                <c:pt idx="1299">
                  <c:v>5.0877488727365672E-7</c:v>
                </c:pt>
                <c:pt idx="1300">
                  <c:v>5.217261991179148E-7</c:v>
                </c:pt>
                <c:pt idx="1301">
                  <c:v>5.3437277707245695E-7</c:v>
                </c:pt>
                <c:pt idx="1302">
                  <c:v>5.1408324085821882E-7</c:v>
                </c:pt>
                <c:pt idx="1303">
                  <c:v>5.1439401643290784E-7</c:v>
                </c:pt>
                <c:pt idx="1304">
                  <c:v>6.1321924546300996E-7</c:v>
                </c:pt>
                <c:pt idx="1305">
                  <c:v>5.5814542032124827E-7</c:v>
                </c:pt>
                <c:pt idx="1306">
                  <c:v>4.2964508135658232E-7</c:v>
                </c:pt>
                <c:pt idx="1307">
                  <c:v>4.1630400299501394E-7</c:v>
                </c:pt>
                <c:pt idx="1308">
                  <c:v>4.840573704565425E-7</c:v>
                </c:pt>
                <c:pt idx="1309">
                  <c:v>6.0213051854350629E-7</c:v>
                </c:pt>
                <c:pt idx="1310">
                  <c:v>4.6016153461826197E-7</c:v>
                </c:pt>
                <c:pt idx="1311">
                  <c:v>5.6096740032330688E-7</c:v>
                </c:pt>
                <c:pt idx="1312">
                  <c:v>4.2636761158185572E-7</c:v>
                </c:pt>
                <c:pt idx="1313">
                  <c:v>5.8345696985086246E-7</c:v>
                </c:pt>
                <c:pt idx="1314">
                  <c:v>4.7531603767262963E-7</c:v>
                </c:pt>
                <c:pt idx="1315">
                  <c:v>5.1821526562221301E-7</c:v>
                </c:pt>
                <c:pt idx="1316">
                  <c:v>5.3812339506857625E-7</c:v>
                </c:pt>
                <c:pt idx="1317">
                  <c:v>4.3539830068944921E-7</c:v>
                </c:pt>
                <c:pt idx="1318">
                  <c:v>4.8001476286950445E-7</c:v>
                </c:pt>
                <c:pt idx="1319">
                  <c:v>6.030065039065933E-7</c:v>
                </c:pt>
                <c:pt idx="1320">
                  <c:v>6.2512591594782144E-7</c:v>
                </c:pt>
                <c:pt idx="1321">
                  <c:v>5.0011961536016422E-7</c:v>
                </c:pt>
                <c:pt idx="1322">
                  <c:v>6.1357912910443814E-7</c:v>
                </c:pt>
                <c:pt idx="1323">
                  <c:v>4.5282609930787884E-7</c:v>
                </c:pt>
                <c:pt idx="1324">
                  <c:v>4.2880245951396541E-7</c:v>
                </c:pt>
                <c:pt idx="1325">
                  <c:v>6.1824106903149858E-7</c:v>
                </c:pt>
                <c:pt idx="1326">
                  <c:v>6.1637900079126281E-7</c:v>
                </c:pt>
                <c:pt idx="1327">
                  <c:v>5.7988449599996329E-7</c:v>
                </c:pt>
                <c:pt idx="1328">
                  <c:v>4.2155972156286241E-7</c:v>
                </c:pt>
                <c:pt idx="1329">
                  <c:v>5.9351748065887104E-7</c:v>
                </c:pt>
                <c:pt idx="1330">
                  <c:v>4.7135191160026418E-7</c:v>
                </c:pt>
                <c:pt idx="1331">
                  <c:v>5.9428892258576205E-7</c:v>
                </c:pt>
                <c:pt idx="1332">
                  <c:v>5.4615957887630595E-7</c:v>
                </c:pt>
                <c:pt idx="1333">
                  <c:v>6.0322579893302224E-7</c:v>
                </c:pt>
                <c:pt idx="1334">
                  <c:v>4.1804493512280767E-7</c:v>
                </c:pt>
                <c:pt idx="1335">
                  <c:v>4.6247939251152146E-7</c:v>
                </c:pt>
                <c:pt idx="1336">
                  <c:v>6.0905873002815254E-7</c:v>
                </c:pt>
                <c:pt idx="1337">
                  <c:v>4.9094165553103486E-7</c:v>
                </c:pt>
                <c:pt idx="1338">
                  <c:v>4.4933677902301398E-7</c:v>
                </c:pt>
                <c:pt idx="1339">
                  <c:v>5.0979587411471678E-7</c:v>
                </c:pt>
                <c:pt idx="1340">
                  <c:v>4.3970747160664737E-7</c:v>
                </c:pt>
                <c:pt idx="1341">
                  <c:v>5.6759579387549575E-7</c:v>
                </c:pt>
                <c:pt idx="1342">
                  <c:v>4.5549142019308728E-7</c:v>
                </c:pt>
                <c:pt idx="1343">
                  <c:v>5.1577865649696839E-7</c:v>
                </c:pt>
                <c:pt idx="1344">
                  <c:v>5.6246541520202744E-7</c:v>
                </c:pt>
                <c:pt idx="1345">
                  <c:v>4.6413305437803427E-7</c:v>
                </c:pt>
                <c:pt idx="1346">
                  <c:v>4.6244994319732984E-7</c:v>
                </c:pt>
                <c:pt idx="1347">
                  <c:v>5.8241506400707827E-7</c:v>
                </c:pt>
                <c:pt idx="1348">
                  <c:v>5.0441940599314833E-7</c:v>
                </c:pt>
                <c:pt idx="1349">
                  <c:v>4.1829814989341837E-7</c:v>
                </c:pt>
                <c:pt idx="1350">
                  <c:v>4.4541404974298912E-7</c:v>
                </c:pt>
                <c:pt idx="1351">
                  <c:v>5.5179653150880186E-7</c:v>
                </c:pt>
                <c:pt idx="1352">
                  <c:v>5.7393500309278192E-7</c:v>
                </c:pt>
                <c:pt idx="1353">
                  <c:v>4.9362611500508357E-7</c:v>
                </c:pt>
                <c:pt idx="1354">
                  <c:v>5.5495735742953992E-7</c:v>
                </c:pt>
                <c:pt idx="1355">
                  <c:v>4.574841521650564E-7</c:v>
                </c:pt>
                <c:pt idx="1356">
                  <c:v>4.1698393985450072E-7</c:v>
                </c:pt>
                <c:pt idx="1357">
                  <c:v>5.9721687401150682E-7</c:v>
                </c:pt>
                <c:pt idx="1358">
                  <c:v>6.1947192085613395E-7</c:v>
                </c:pt>
                <c:pt idx="1359">
                  <c:v>4.6978013512593842E-7</c:v>
                </c:pt>
                <c:pt idx="1360">
                  <c:v>4.7753310869391905E-7</c:v>
                </c:pt>
                <c:pt idx="1361">
                  <c:v>4.7032332071939331E-7</c:v>
                </c:pt>
                <c:pt idx="1362">
                  <c:v>4.7226229653857323E-7</c:v>
                </c:pt>
                <c:pt idx="1363">
                  <c:v>4.1529974197785801E-7</c:v>
                </c:pt>
                <c:pt idx="1364">
                  <c:v>5.231051404047777E-7</c:v>
                </c:pt>
                <c:pt idx="1365">
                  <c:v>5.4135374336297653E-7</c:v>
                </c:pt>
                <c:pt idx="1366">
                  <c:v>5.2473862230122901E-7</c:v>
                </c:pt>
                <c:pt idx="1367">
                  <c:v>5.282083138592251E-7</c:v>
                </c:pt>
                <c:pt idx="1368">
                  <c:v>4.2094527774085598E-7</c:v>
                </c:pt>
                <c:pt idx="1369">
                  <c:v>4.9666024336558549E-7</c:v>
                </c:pt>
                <c:pt idx="1370">
                  <c:v>5.4045971359355042E-7</c:v>
                </c:pt>
                <c:pt idx="1371">
                  <c:v>6.1701388200368008E-7</c:v>
                </c:pt>
                <c:pt idx="1372">
                  <c:v>5.4217522085237357E-7</c:v>
                </c:pt>
                <c:pt idx="1373">
                  <c:v>6.1218634188421467E-7</c:v>
                </c:pt>
                <c:pt idx="1374">
                  <c:v>4.3867180804196693E-7</c:v>
                </c:pt>
                <c:pt idx="1375">
                  <c:v>4.6057102205928887E-7</c:v>
                </c:pt>
                <c:pt idx="1376">
                  <c:v>5.4457563396283523E-7</c:v>
                </c:pt>
                <c:pt idx="1377">
                  <c:v>5.7976046759015856E-7</c:v>
                </c:pt>
                <c:pt idx="1378">
                  <c:v>4.7883357108855273E-7</c:v>
                </c:pt>
                <c:pt idx="1379">
                  <c:v>5.7279668709265957E-7</c:v>
                </c:pt>
                <c:pt idx="1380">
                  <c:v>5.2537989423552979E-7</c:v>
                </c:pt>
                <c:pt idx="1381">
                  <c:v>4.3344106524338194E-7</c:v>
                </c:pt>
                <c:pt idx="1382">
                  <c:v>4.9561309308606334E-7</c:v>
                </c:pt>
                <c:pt idx="1383">
                  <c:v>5.2573666449160661E-7</c:v>
                </c:pt>
                <c:pt idx="1384">
                  <c:v>4.9942485553051007E-7</c:v>
                </c:pt>
                <c:pt idx="1385">
                  <c:v>5.8253994528552029E-7</c:v>
                </c:pt>
                <c:pt idx="1386">
                  <c:v>4.7211038265245055E-7</c:v>
                </c:pt>
                <c:pt idx="1387">
                  <c:v>4.6549806358311812E-7</c:v>
                </c:pt>
                <c:pt idx="1388">
                  <c:v>5.3506844378066532E-7</c:v>
                </c:pt>
                <c:pt idx="1389">
                  <c:v>5.4042251042616278E-7</c:v>
                </c:pt>
                <c:pt idx="1390">
                  <c:v>4.3774826010938176E-7</c:v>
                </c:pt>
                <c:pt idx="1391">
                  <c:v>4.0971790300964427E-7</c:v>
                </c:pt>
                <c:pt idx="1392">
                  <c:v>4.4905486876015849E-7</c:v>
                </c:pt>
                <c:pt idx="1393">
                  <c:v>4.8665369654224561E-7</c:v>
                </c:pt>
                <c:pt idx="1394">
                  <c:v>6.1774066238108557E-7</c:v>
                </c:pt>
                <c:pt idx="1395">
                  <c:v>5.0765534029225148E-7</c:v>
                </c:pt>
                <c:pt idx="1396">
                  <c:v>4.668989758194216E-7</c:v>
                </c:pt>
                <c:pt idx="1397">
                  <c:v>4.8923892256436764E-7</c:v>
                </c:pt>
                <c:pt idx="1398">
                  <c:v>4.5943166410545886E-7</c:v>
                </c:pt>
                <c:pt idx="1399">
                  <c:v>4.4739698570431755E-7</c:v>
                </c:pt>
                <c:pt idx="1400">
                  <c:v>5.2527293397367511E-7</c:v>
                </c:pt>
                <c:pt idx="1401">
                  <c:v>5.3233026474298062E-7</c:v>
                </c:pt>
                <c:pt idx="1402">
                  <c:v>4.9284762736432511E-7</c:v>
                </c:pt>
                <c:pt idx="1403">
                  <c:v>4.2197009848825234E-7</c:v>
                </c:pt>
                <c:pt idx="1404">
                  <c:v>4.2626335247683338E-7</c:v>
                </c:pt>
                <c:pt idx="1405">
                  <c:v>4.2623729367581377E-7</c:v>
                </c:pt>
                <c:pt idx="1406">
                  <c:v>4.8443602097141611E-7</c:v>
                </c:pt>
                <c:pt idx="1407">
                  <c:v>4.802328274949124E-7</c:v>
                </c:pt>
                <c:pt idx="1408">
                  <c:v>4.6728757875637242E-7</c:v>
                </c:pt>
                <c:pt idx="1409">
                  <c:v>6.1683238731568751E-7</c:v>
                </c:pt>
                <c:pt idx="1410">
                  <c:v>4.6591469653056885E-7</c:v>
                </c:pt>
                <c:pt idx="1411">
                  <c:v>5.1643831982411131E-7</c:v>
                </c:pt>
                <c:pt idx="1412">
                  <c:v>4.695088951376133E-7</c:v>
                </c:pt>
                <c:pt idx="1413">
                  <c:v>5.8067093431316017E-7</c:v>
                </c:pt>
                <c:pt idx="1414">
                  <c:v>4.3720635837856222E-7</c:v>
                </c:pt>
                <c:pt idx="1415">
                  <c:v>5.4923390876571719E-7</c:v>
                </c:pt>
                <c:pt idx="1416">
                  <c:v>4.4366556104109036E-7</c:v>
                </c:pt>
                <c:pt idx="1417">
                  <c:v>6.0896972213962595E-7</c:v>
                </c:pt>
                <c:pt idx="1418">
                  <c:v>5.8571704996865499E-7</c:v>
                </c:pt>
                <c:pt idx="1419">
                  <c:v>5.9244852300128376E-7</c:v>
                </c:pt>
                <c:pt idx="1420">
                  <c:v>6.2406279647978458E-7</c:v>
                </c:pt>
                <c:pt idx="1421">
                  <c:v>4.6165587377185907E-7</c:v>
                </c:pt>
                <c:pt idx="1422">
                  <c:v>5.2353052999075796E-7</c:v>
                </c:pt>
                <c:pt idx="1423">
                  <c:v>5.5368206022066354E-7</c:v>
                </c:pt>
                <c:pt idx="1424">
                  <c:v>5.9099936888327333E-7</c:v>
                </c:pt>
                <c:pt idx="1425">
                  <c:v>4.1292913646419896E-7</c:v>
                </c:pt>
                <c:pt idx="1426">
                  <c:v>4.8853472845257324E-7</c:v>
                </c:pt>
                <c:pt idx="1427">
                  <c:v>4.6996109238749407E-7</c:v>
                </c:pt>
                <c:pt idx="1428">
                  <c:v>5.2275104501087047E-7</c:v>
                </c:pt>
                <c:pt idx="1429">
                  <c:v>4.317359695833993E-7</c:v>
                </c:pt>
                <c:pt idx="1430">
                  <c:v>6.0874728776210413E-7</c:v>
                </c:pt>
                <c:pt idx="1431">
                  <c:v>5.1532803587401139E-7</c:v>
                </c:pt>
                <c:pt idx="1432">
                  <c:v>6.0937041136163931E-7</c:v>
                </c:pt>
                <c:pt idx="1433">
                  <c:v>5.4487680606116891E-7</c:v>
                </c:pt>
                <c:pt idx="1434">
                  <c:v>4.7682319449941459E-7</c:v>
                </c:pt>
                <c:pt idx="1435">
                  <c:v>4.5667393371171779E-7</c:v>
                </c:pt>
                <c:pt idx="1436">
                  <c:v>4.1675710926538546E-7</c:v>
                </c:pt>
                <c:pt idx="1437">
                  <c:v>4.5342589728276956E-7</c:v>
                </c:pt>
                <c:pt idx="1438">
                  <c:v>6.1061953226956511E-7</c:v>
                </c:pt>
                <c:pt idx="1439">
                  <c:v>4.8538459333287607E-7</c:v>
                </c:pt>
                <c:pt idx="1440">
                  <c:v>5.992967106407538E-7</c:v>
                </c:pt>
                <c:pt idx="1441">
                  <c:v>5.5810637620378622E-7</c:v>
                </c:pt>
                <c:pt idx="1442">
                  <c:v>4.2540467211237204E-7</c:v>
                </c:pt>
                <c:pt idx="1443">
                  <c:v>5.1772656444574457E-7</c:v>
                </c:pt>
                <c:pt idx="1444">
                  <c:v>6.161524949591679E-7</c:v>
                </c:pt>
                <c:pt idx="1445">
                  <c:v>6.0719365389924336E-7</c:v>
                </c:pt>
                <c:pt idx="1446">
                  <c:v>6.3283292300938142E-7</c:v>
                </c:pt>
                <c:pt idx="1447">
                  <c:v>5.9782237321122256E-7</c:v>
                </c:pt>
                <c:pt idx="1448">
                  <c:v>5.1570929178514853E-7</c:v>
                </c:pt>
                <c:pt idx="1449">
                  <c:v>4.1855159479650464E-7</c:v>
                </c:pt>
                <c:pt idx="1450">
                  <c:v>6.3062314016236756E-7</c:v>
                </c:pt>
                <c:pt idx="1451">
                  <c:v>5.2702405100572657E-7</c:v>
                </c:pt>
                <c:pt idx="1452">
                  <c:v>5.1298053891286098E-7</c:v>
                </c:pt>
                <c:pt idx="1453">
                  <c:v>5.4578182291936792E-7</c:v>
                </c:pt>
                <c:pt idx="1454">
                  <c:v>5.6775599590514568E-7</c:v>
                </c:pt>
                <c:pt idx="1455">
                  <c:v>4.6809622893612217E-7</c:v>
                </c:pt>
                <c:pt idx="1456">
                  <c:v>4.4176233665605874E-7</c:v>
                </c:pt>
                <c:pt idx="1457">
                  <c:v>5.1563994106520208E-7</c:v>
                </c:pt>
                <c:pt idx="1458">
                  <c:v>4.1550030325807323E-7</c:v>
                </c:pt>
                <c:pt idx="1459">
                  <c:v>4.6692885113979985E-7</c:v>
                </c:pt>
                <c:pt idx="1460">
                  <c:v>4.3312059126894305E-7</c:v>
                </c:pt>
                <c:pt idx="1461">
                  <c:v>5.1157287943433158E-7</c:v>
                </c:pt>
                <c:pt idx="1462">
                  <c:v>5.5237270995393094E-7</c:v>
                </c:pt>
                <c:pt idx="1463">
                  <c:v>6.2735336900974666E-7</c:v>
                </c:pt>
                <c:pt idx="1464">
                  <c:v>4.8367916371605575E-7</c:v>
                </c:pt>
                <c:pt idx="1465">
                  <c:v>5.6679579990318533E-7</c:v>
                </c:pt>
                <c:pt idx="1466">
                  <c:v>4.4352723327569368E-7</c:v>
                </c:pt>
                <c:pt idx="1467">
                  <c:v>5.5360491080629787E-7</c:v>
                </c:pt>
                <c:pt idx="1468">
                  <c:v>6.171500555928052E-7</c:v>
                </c:pt>
                <c:pt idx="1469">
                  <c:v>6.0485230657079255E-7</c:v>
                </c:pt>
                <c:pt idx="1470">
                  <c:v>4.3376189503642891E-7</c:v>
                </c:pt>
                <c:pt idx="1471">
                  <c:v>4.8904671870075243E-7</c:v>
                </c:pt>
                <c:pt idx="1472">
                  <c:v>6.2148564377329969E-7</c:v>
                </c:pt>
                <c:pt idx="1473">
                  <c:v>5.0425171616003116E-7</c:v>
                </c:pt>
                <c:pt idx="1474">
                  <c:v>5.7426085951606472E-7</c:v>
                </c:pt>
                <c:pt idx="1475">
                  <c:v>5.0361525681387775E-7</c:v>
                </c:pt>
                <c:pt idx="1476">
                  <c:v>4.1827281806499491E-7</c:v>
                </c:pt>
                <c:pt idx="1477">
                  <c:v>5.9968788938005634E-7</c:v>
                </c:pt>
                <c:pt idx="1478">
                  <c:v>5.3134966373685593E-7</c:v>
                </c:pt>
                <c:pt idx="1479">
                  <c:v>6.1719545680703915E-7</c:v>
                </c:pt>
                <c:pt idx="1480">
                  <c:v>6.0999449221021993E-7</c:v>
                </c:pt>
                <c:pt idx="1481">
                  <c:v>5.0171309204985155E-7</c:v>
                </c:pt>
                <c:pt idx="1482">
                  <c:v>4.8399430520086606E-7</c:v>
                </c:pt>
                <c:pt idx="1483">
                  <c:v>5.7430161108058531E-7</c:v>
                </c:pt>
                <c:pt idx="1484">
                  <c:v>5.4900529151108452E-7</c:v>
                </c:pt>
                <c:pt idx="1485">
                  <c:v>4.5713665187211196E-7</c:v>
                </c:pt>
                <c:pt idx="1486">
                  <c:v>4.1786782156303075E-7</c:v>
                </c:pt>
                <c:pt idx="1487">
                  <c:v>5.61991710272871E-7</c:v>
                </c:pt>
                <c:pt idx="1488">
                  <c:v>4.1156594641541136E-7</c:v>
                </c:pt>
                <c:pt idx="1489">
                  <c:v>4.7867847575827016E-7</c:v>
                </c:pt>
                <c:pt idx="1490">
                  <c:v>5.957071445207991E-7</c:v>
                </c:pt>
                <c:pt idx="1491">
                  <c:v>4.8709905877228402E-7</c:v>
                </c:pt>
                <c:pt idx="1492">
                  <c:v>4.2099643006668801E-7</c:v>
                </c:pt>
                <c:pt idx="1493">
                  <c:v>4.9777648100105365E-7</c:v>
                </c:pt>
                <c:pt idx="1494">
                  <c:v>4.2038321692225405E-7</c:v>
                </c:pt>
                <c:pt idx="1495">
                  <c:v>6.0901422364478249E-7</c:v>
                </c:pt>
                <c:pt idx="1496">
                  <c:v>5.7618088239189937E-7</c:v>
                </c:pt>
                <c:pt idx="1497">
                  <c:v>5.8295650642583645E-7</c:v>
                </c:pt>
                <c:pt idx="1498">
                  <c:v>4.6336418165790962E-7</c:v>
                </c:pt>
                <c:pt idx="1499">
                  <c:v>4.6342325785873663E-7</c:v>
                </c:pt>
                <c:pt idx="1500">
                  <c:v>5.3793862215628805E-7</c:v>
                </c:pt>
                <c:pt idx="1501">
                  <c:v>5.2605806852780716E-7</c:v>
                </c:pt>
                <c:pt idx="1502">
                  <c:v>5.3451912043123224E-7</c:v>
                </c:pt>
                <c:pt idx="1503">
                  <c:v>4.4258831778455302E-7</c:v>
                </c:pt>
                <c:pt idx="1504">
                  <c:v>5.2296345908629415E-7</c:v>
                </c:pt>
                <c:pt idx="1505">
                  <c:v>5.1078575221310611E-7</c:v>
                </c:pt>
                <c:pt idx="1506">
                  <c:v>4.1974587682236661E-7</c:v>
                </c:pt>
                <c:pt idx="1507">
                  <c:v>4.9505814095960915E-7</c:v>
                </c:pt>
                <c:pt idx="1508">
                  <c:v>6.0064571800387597E-7</c:v>
                </c:pt>
                <c:pt idx="1509">
                  <c:v>4.4947783371569059E-7</c:v>
                </c:pt>
                <c:pt idx="1510">
                  <c:v>4.361795135512273E-7</c:v>
                </c:pt>
                <c:pt idx="1511">
                  <c:v>4.260809910391828E-7</c:v>
                </c:pt>
                <c:pt idx="1512">
                  <c:v>6.112902847123007E-7</c:v>
                </c:pt>
                <c:pt idx="1513">
                  <c:v>6.2577436274773408E-7</c:v>
                </c:pt>
                <c:pt idx="1514">
                  <c:v>4.408290168740598E-7</c:v>
                </c:pt>
                <c:pt idx="1515">
                  <c:v>4.4566467737820599E-7</c:v>
                </c:pt>
                <c:pt idx="1516">
                  <c:v>5.5557726995279099E-7</c:v>
                </c:pt>
                <c:pt idx="1517">
                  <c:v>4.8678088054654868E-7</c:v>
                </c:pt>
                <c:pt idx="1518">
                  <c:v>6.2240421977593164E-7</c:v>
                </c:pt>
                <c:pt idx="1519">
                  <c:v>4.6713805869373241E-7</c:v>
                </c:pt>
                <c:pt idx="1520">
                  <c:v>5.5287279490695494E-7</c:v>
                </c:pt>
                <c:pt idx="1521">
                  <c:v>4.7982796852829399E-7</c:v>
                </c:pt>
                <c:pt idx="1522">
                  <c:v>4.8624069259139312E-7</c:v>
                </c:pt>
                <c:pt idx="1523">
                  <c:v>5.4465090357352118E-7</c:v>
                </c:pt>
                <c:pt idx="1524">
                  <c:v>5.2580806215085639E-7</c:v>
                </c:pt>
                <c:pt idx="1525">
                  <c:v>5.400135289912498E-7</c:v>
                </c:pt>
                <c:pt idx="1526">
                  <c:v>4.8780014990126563E-7</c:v>
                </c:pt>
                <c:pt idx="1527">
                  <c:v>5.6073141880716684E-7</c:v>
                </c:pt>
                <c:pt idx="1528">
                  <c:v>5.7992584764782086E-7</c:v>
                </c:pt>
                <c:pt idx="1529">
                  <c:v>4.6410344697484406E-7</c:v>
                </c:pt>
                <c:pt idx="1530">
                  <c:v>5.0826554365122362E-7</c:v>
                </c:pt>
                <c:pt idx="1531">
                  <c:v>5.5321940550075671E-7</c:v>
                </c:pt>
                <c:pt idx="1532">
                  <c:v>4.7433562584093893E-7</c:v>
                </c:pt>
                <c:pt idx="1533">
                  <c:v>5.0304681404294338E-7</c:v>
                </c:pt>
                <c:pt idx="1534">
                  <c:v>4.3588294411322358E-7</c:v>
                </c:pt>
                <c:pt idx="1535">
                  <c:v>4.9486249802749917E-7</c:v>
                </c:pt>
                <c:pt idx="1536">
                  <c:v>4.0998816952302935E-7</c:v>
                </c:pt>
                <c:pt idx="1537">
                  <c:v>6.17968044605122E-7</c:v>
                </c:pt>
                <c:pt idx="1538">
                  <c:v>4.6380752869437183E-7</c:v>
                </c:pt>
                <c:pt idx="1539">
                  <c:v>6.3231469987106425E-7</c:v>
                </c:pt>
                <c:pt idx="1540">
                  <c:v>4.2007711264823473E-7</c:v>
                </c:pt>
                <c:pt idx="1541">
                  <c:v>4.5520369900754613E-7</c:v>
                </c:pt>
                <c:pt idx="1542">
                  <c:v>4.6389627445426345E-7</c:v>
                </c:pt>
                <c:pt idx="1543">
                  <c:v>5.721882674775125E-7</c:v>
                </c:pt>
                <c:pt idx="1544">
                  <c:v>4.7942362131881054E-7</c:v>
                </c:pt>
                <c:pt idx="1545">
                  <c:v>4.2709849752122141E-7</c:v>
                </c:pt>
                <c:pt idx="1546">
                  <c:v>4.5791908502272058E-7</c:v>
                </c:pt>
                <c:pt idx="1547">
                  <c:v>5.5195009091432947E-7</c:v>
                </c:pt>
                <c:pt idx="1548">
                  <c:v>4.9518863404397424E-7</c:v>
                </c:pt>
                <c:pt idx="1549">
                  <c:v>5.3982778179888673E-7</c:v>
                </c:pt>
                <c:pt idx="1550">
                  <c:v>5.7312157442681734E-7</c:v>
                </c:pt>
                <c:pt idx="1551">
                  <c:v>6.2350920171436002E-7</c:v>
                </c:pt>
                <c:pt idx="1552">
                  <c:v>4.4722890193170321E-7</c:v>
                </c:pt>
                <c:pt idx="1553">
                  <c:v>4.9255616922556221E-7</c:v>
                </c:pt>
                <c:pt idx="1554">
                  <c:v>4.6755689583185867E-7</c:v>
                </c:pt>
                <c:pt idx="1555">
                  <c:v>4.9126392259307633E-7</c:v>
                </c:pt>
                <c:pt idx="1556">
                  <c:v>4.599277869379292E-7</c:v>
                </c:pt>
                <c:pt idx="1557">
                  <c:v>5.6599749605870582E-7</c:v>
                </c:pt>
                <c:pt idx="1558">
                  <c:v>5.6057418051180411E-7</c:v>
                </c:pt>
                <c:pt idx="1559">
                  <c:v>4.829240787868186E-7</c:v>
                </c:pt>
                <c:pt idx="1560">
                  <c:v>4.5271198701719391E-7</c:v>
                </c:pt>
                <c:pt idx="1561">
                  <c:v>4.7360230625073616E-7</c:v>
                </c:pt>
                <c:pt idx="1562">
                  <c:v>4.4198237205987932E-7</c:v>
                </c:pt>
                <c:pt idx="1563">
                  <c:v>4.2279265209131696E-7</c:v>
                </c:pt>
                <c:pt idx="1564">
                  <c:v>4.4773343764633434E-7</c:v>
                </c:pt>
                <c:pt idx="1565">
                  <c:v>5.7622183850813348E-7</c:v>
                </c:pt>
                <c:pt idx="1566">
                  <c:v>4.4558111133422285E-7</c:v>
                </c:pt>
                <c:pt idx="1567">
                  <c:v>4.3902570184854628E-7</c:v>
                </c:pt>
                <c:pt idx="1568">
                  <c:v>4.7858545472710412E-7</c:v>
                </c:pt>
                <c:pt idx="1569">
                  <c:v>5.0529274301790913E-7</c:v>
                </c:pt>
                <c:pt idx="1570">
                  <c:v>4.4837936559021406E-7</c:v>
                </c:pt>
                <c:pt idx="1571">
                  <c:v>6.1362413683427253E-7</c:v>
                </c:pt>
                <c:pt idx="1572">
                  <c:v>5.7728823217296216E-7</c:v>
                </c:pt>
                <c:pt idx="1573">
                  <c:v>4.7812075604617329E-7</c:v>
                </c:pt>
                <c:pt idx="1574">
                  <c:v>6.1938062064684683E-7</c:v>
                </c:pt>
                <c:pt idx="1575">
                  <c:v>4.5291171184241504E-7</c:v>
                </c:pt>
                <c:pt idx="1576">
                  <c:v>4.8566970836515504E-7</c:v>
                </c:pt>
                <c:pt idx="1577">
                  <c:v>5.5830163777010639E-7</c:v>
                </c:pt>
                <c:pt idx="1578">
                  <c:v>4.340830811750278E-7</c:v>
                </c:pt>
                <c:pt idx="1579">
                  <c:v>4.6926799008683044E-7</c:v>
                </c:pt>
                <c:pt idx="1580">
                  <c:v>5.1512025627695336E-7</c:v>
                </c:pt>
                <c:pt idx="1581">
                  <c:v>4.99490960739641E-7</c:v>
                </c:pt>
                <c:pt idx="1582">
                  <c:v>4.4812644481429152E-7</c:v>
                </c:pt>
                <c:pt idx="1583">
                  <c:v>5.7552617794094298E-7</c:v>
                </c:pt>
                <c:pt idx="1584">
                  <c:v>4.6162650308023266E-7</c:v>
                </c:pt>
                <c:pt idx="1585">
                  <c:v>4.5914020204078507E-7</c:v>
                </c:pt>
                <c:pt idx="1586">
                  <c:v>6.2254218180955691E-7</c:v>
                </c:pt>
                <c:pt idx="1587">
                  <c:v>4.6042471382086263E-7</c:v>
                </c:pt>
                <c:pt idx="1588">
                  <c:v>5.173082277330835E-7</c:v>
                </c:pt>
                <c:pt idx="1589">
                  <c:v>4.1812087540666188E-7</c:v>
                </c:pt>
                <c:pt idx="1590">
                  <c:v>5.3033560333440004E-7</c:v>
                </c:pt>
                <c:pt idx="1591">
                  <c:v>4.302522508709451E-7</c:v>
                </c:pt>
                <c:pt idx="1592">
                  <c:v>6.2088965941889043E-7</c:v>
                </c:pt>
                <c:pt idx="1593">
                  <c:v>6.0248068348710088E-7</c:v>
                </c:pt>
                <c:pt idx="1594">
                  <c:v>6.0928133514317037E-7</c:v>
                </c:pt>
                <c:pt idx="1595">
                  <c:v>5.4866263317766941E-7</c:v>
                </c:pt>
                <c:pt idx="1596">
                  <c:v>5.200013983173916E-7</c:v>
                </c:pt>
                <c:pt idx="1597">
                  <c:v>5.5666461904852587E-7</c:v>
                </c:pt>
                <c:pt idx="1598">
                  <c:v>6.0472018264875371E-7</c:v>
                </c:pt>
                <c:pt idx="1599">
                  <c:v>4.7771856444492449E-7</c:v>
                </c:pt>
                <c:pt idx="1600">
                  <c:v>4.8557464211466272E-7</c:v>
                </c:pt>
                <c:pt idx="1601">
                  <c:v>5.5348921691536016E-7</c:v>
                </c:pt>
                <c:pt idx="1602">
                  <c:v>4.571945410862082E-7</c:v>
                </c:pt>
                <c:pt idx="1603">
                  <c:v>4.3178910141359041E-7</c:v>
                </c:pt>
                <c:pt idx="1604">
                  <c:v>4.841835379522976E-7</c:v>
                </c:pt>
                <c:pt idx="1605">
                  <c:v>6.2139389803327515E-7</c:v>
                </c:pt>
                <c:pt idx="1606">
                  <c:v>5.9881912285850813E-7</c:v>
                </c:pt>
                <c:pt idx="1607">
                  <c:v>6.0524893824808251E-7</c:v>
                </c:pt>
                <c:pt idx="1608">
                  <c:v>4.9626717344393807E-7</c:v>
                </c:pt>
                <c:pt idx="1609">
                  <c:v>4.7731688011116037E-7</c:v>
                </c:pt>
                <c:pt idx="1610">
                  <c:v>5.6120353083857799E-7</c:v>
                </c:pt>
                <c:pt idx="1611">
                  <c:v>4.2856591872775572E-7</c:v>
                </c:pt>
                <c:pt idx="1612">
                  <c:v>4.8497320354395578E-7</c:v>
                </c:pt>
                <c:pt idx="1613">
                  <c:v>5.7373148365214038E-7</c:v>
                </c:pt>
                <c:pt idx="1614">
                  <c:v>5.2314056973072316E-7</c:v>
                </c:pt>
                <c:pt idx="1615">
                  <c:v>6.2006586458314878E-7</c:v>
                </c:pt>
                <c:pt idx="1616">
                  <c:v>5.894707581585266E-7</c:v>
                </c:pt>
                <c:pt idx="1617">
                  <c:v>4.4189983952244479E-7</c:v>
                </c:pt>
                <c:pt idx="1618">
                  <c:v>5.9816878628418739E-7</c:v>
                </c:pt>
                <c:pt idx="1619">
                  <c:v>5.6037772563219929E-7</c:v>
                </c:pt>
                <c:pt idx="1620">
                  <c:v>5.6132165201009018E-7</c:v>
                </c:pt>
                <c:pt idx="1621">
                  <c:v>4.1690830908610296E-7</c:v>
                </c:pt>
                <c:pt idx="1622">
                  <c:v>6.1443512352673583E-7</c:v>
                </c:pt>
                <c:pt idx="1623">
                  <c:v>4.5457167122775996E-7</c:v>
                </c:pt>
                <c:pt idx="1624">
                  <c:v>5.9790894826244118E-7</c:v>
                </c:pt>
                <c:pt idx="1625">
                  <c:v>5.9446055837478387E-7</c:v>
                </c:pt>
                <c:pt idx="1626">
                  <c:v>5.6077073871801558E-7</c:v>
                </c:pt>
                <c:pt idx="1627">
                  <c:v>5.8212383047663301E-7</c:v>
                </c:pt>
                <c:pt idx="1628">
                  <c:v>6.1915245841031796E-7</c:v>
                </c:pt>
                <c:pt idx="1629">
                  <c:v>4.8364766649742563E-7</c:v>
                </c:pt>
                <c:pt idx="1630">
                  <c:v>5.7065126932635019E-7</c:v>
                </c:pt>
                <c:pt idx="1631">
                  <c:v>4.5024067802007644E-7</c:v>
                </c:pt>
                <c:pt idx="1632">
                  <c:v>4.3464601596249327E-7</c:v>
                </c:pt>
                <c:pt idx="1633">
                  <c:v>4.700516102292605E-7</c:v>
                </c:pt>
                <c:pt idx="1634">
                  <c:v>4.7815171489722452E-7</c:v>
                </c:pt>
                <c:pt idx="1635">
                  <c:v>5.3782780408537501E-7</c:v>
                </c:pt>
                <c:pt idx="1636">
                  <c:v>4.7534672450624306E-7</c:v>
                </c:pt>
                <c:pt idx="1637">
                  <c:v>6.1828659069326177E-7</c:v>
                </c:pt>
                <c:pt idx="1638">
                  <c:v>4.7189782632522051E-7</c:v>
                </c:pt>
                <c:pt idx="1639">
                  <c:v>5.2264488650070898E-7</c:v>
                </c:pt>
                <c:pt idx="1640">
                  <c:v>4.6932819896412113E-7</c:v>
                </c:pt>
                <c:pt idx="1641">
                  <c:v>4.5995699565662863E-7</c:v>
                </c:pt>
                <c:pt idx="1642">
                  <c:v>5.1304935379492368E-7</c:v>
                </c:pt>
                <c:pt idx="1643">
                  <c:v>5.3882640106196881E-7</c:v>
                </c:pt>
                <c:pt idx="1644">
                  <c:v>5.12464868324795E-7</c:v>
                </c:pt>
                <c:pt idx="1645">
                  <c:v>4.8582821416797556E-7</c:v>
                </c:pt>
                <c:pt idx="1646">
                  <c:v>5.9994888802315022E-7</c:v>
                </c:pt>
                <c:pt idx="1647">
                  <c:v>6.1268001338227349E-7</c:v>
                </c:pt>
                <c:pt idx="1648">
                  <c:v>4.3392244352956228E-7</c:v>
                </c:pt>
                <c:pt idx="1649">
                  <c:v>4.6636170998155481E-7</c:v>
                </c:pt>
                <c:pt idx="1650">
                  <c:v>5.9981836740756662E-7</c:v>
                </c:pt>
                <c:pt idx="1651">
                  <c:v>4.3853580897036475E-7</c:v>
                </c:pt>
                <c:pt idx="1652">
                  <c:v>5.5724844108435887E-7</c:v>
                </c:pt>
                <c:pt idx="1653">
                  <c:v>4.1738765174164819E-7</c:v>
                </c:pt>
                <c:pt idx="1654">
                  <c:v>5.5736531570245948E-7</c:v>
                </c:pt>
                <c:pt idx="1655">
                  <c:v>5.8129293730463715E-7</c:v>
                </c:pt>
                <c:pt idx="1656">
                  <c:v>4.4530272754035772E-7</c:v>
                </c:pt>
                <c:pt idx="1657">
                  <c:v>5.0562924590084492E-7</c:v>
                </c:pt>
                <c:pt idx="1658">
                  <c:v>4.4333368306164706E-7</c:v>
                </c:pt>
                <c:pt idx="1659">
                  <c:v>5.8162508096605939E-7</c:v>
                </c:pt>
                <c:pt idx="1660">
                  <c:v>4.3435100887977265E-7</c:v>
                </c:pt>
                <c:pt idx="1661">
                  <c:v>5.2997414232844911E-7</c:v>
                </c:pt>
                <c:pt idx="1662">
                  <c:v>5.3386104832318249E-7</c:v>
                </c:pt>
                <c:pt idx="1663">
                  <c:v>4.9952401826611259E-7</c:v>
                </c:pt>
                <c:pt idx="1664">
                  <c:v>5.6964346126604417E-7</c:v>
                </c:pt>
                <c:pt idx="1665">
                  <c:v>4.9830307183970853E-7</c:v>
                </c:pt>
                <c:pt idx="1666">
                  <c:v>6.2781892008200768E-7</c:v>
                </c:pt>
                <c:pt idx="1667">
                  <c:v>5.4581958087593976E-7</c:v>
                </c:pt>
                <c:pt idx="1668">
                  <c:v>6.00340705583756E-7</c:v>
                </c:pt>
                <c:pt idx="1669">
                  <c:v>4.2053639454230726E-7</c:v>
                </c:pt>
                <c:pt idx="1670">
                  <c:v>5.1473965325597026E-7</c:v>
                </c:pt>
                <c:pt idx="1671">
                  <c:v>4.2728151265357499E-7</c:v>
                </c:pt>
                <c:pt idx="1672">
                  <c:v>5.2788493752037602E-7</c:v>
                </c:pt>
                <c:pt idx="1673">
                  <c:v>5.6333543118216477E-7</c:v>
                </c:pt>
                <c:pt idx="1674">
                  <c:v>5.0465431232456479E-7</c:v>
                </c:pt>
                <c:pt idx="1675">
                  <c:v>4.5165849008524395E-7</c:v>
                </c:pt>
                <c:pt idx="1676">
                  <c:v>4.6666007644331522E-7</c:v>
                </c:pt>
                <c:pt idx="1677">
                  <c:v>4.5294025474936348E-7</c:v>
                </c:pt>
                <c:pt idx="1678">
                  <c:v>5.1284295067760935E-7</c:v>
                </c:pt>
                <c:pt idx="1679">
                  <c:v>4.2639368233480863E-7</c:v>
                </c:pt>
                <c:pt idx="1680">
                  <c:v>5.9506186954745125E-7</c:v>
                </c:pt>
                <c:pt idx="1681">
                  <c:v>5.0525911120647896E-7</c:v>
                </c:pt>
                <c:pt idx="1682">
                  <c:v>4.9850075885383417E-7</c:v>
                </c:pt>
                <c:pt idx="1683">
                  <c:v>5.1553594121181373E-7</c:v>
                </c:pt>
                <c:pt idx="1684">
                  <c:v>4.1023409847768458E-7</c:v>
                </c:pt>
                <c:pt idx="1685">
                  <c:v>4.7399930976247854E-7</c:v>
                </c:pt>
                <c:pt idx="1686">
                  <c:v>5.0755374657498825E-7</c:v>
                </c:pt>
                <c:pt idx="1687">
                  <c:v>4.6884685216821713E-7</c:v>
                </c:pt>
                <c:pt idx="1688">
                  <c:v>6.2075224631529197E-7</c:v>
                </c:pt>
                <c:pt idx="1689">
                  <c:v>5.6321667382300568E-7</c:v>
                </c:pt>
                <c:pt idx="1690">
                  <c:v>4.4756516425210608E-7</c:v>
                </c:pt>
                <c:pt idx="1691">
                  <c:v>4.6788637745037147E-7</c:v>
                </c:pt>
                <c:pt idx="1692">
                  <c:v>5.4187628555588602E-7</c:v>
                </c:pt>
                <c:pt idx="1693">
                  <c:v>5.859689803073187E-7</c:v>
                </c:pt>
                <c:pt idx="1694">
                  <c:v>4.640442406668864E-7</c:v>
                </c:pt>
                <c:pt idx="1695">
                  <c:v>4.9297724735912654E-7</c:v>
                </c:pt>
                <c:pt idx="1696">
                  <c:v>4.6171462356484769E-7</c:v>
                </c:pt>
                <c:pt idx="1697">
                  <c:v>5.2193798878419632E-7</c:v>
                </c:pt>
                <c:pt idx="1698">
                  <c:v>5.6100674505863693E-7</c:v>
                </c:pt>
                <c:pt idx="1699">
                  <c:v>4.9866558790981247E-7</c:v>
                </c:pt>
                <c:pt idx="1700">
                  <c:v>5.5647021557900318E-7</c:v>
                </c:pt>
                <c:pt idx="1701">
                  <c:v>4.7156409914922292E-7</c:v>
                </c:pt>
                <c:pt idx="1702">
                  <c:v>4.2138036988355594E-7</c:v>
                </c:pt>
                <c:pt idx="1703">
                  <c:v>4.6731749138323168E-7</c:v>
                </c:pt>
                <c:pt idx="1704">
                  <c:v>5.4053413145419801E-7</c:v>
                </c:pt>
                <c:pt idx="1705">
                  <c:v>4.7728600230287115E-7</c:v>
                </c:pt>
                <c:pt idx="1706">
                  <c:v>5.786460002953344E-7</c:v>
                </c:pt>
                <c:pt idx="1707">
                  <c:v>5.5908370965852869E-7</c:v>
                </c:pt>
                <c:pt idx="1708">
                  <c:v>4.4491342830920771E-7</c:v>
                </c:pt>
                <c:pt idx="1709">
                  <c:v>6.1160368080661243E-7</c:v>
                </c:pt>
                <c:pt idx="1710">
                  <c:v>4.1402457080783073E-7</c:v>
                </c:pt>
                <c:pt idx="1711">
                  <c:v>5.7519924409654601E-7</c:v>
                </c:pt>
                <c:pt idx="1712">
                  <c:v>4.9912754442636873E-7</c:v>
                </c:pt>
                <c:pt idx="1713">
                  <c:v>5.2645129609363282E-7</c:v>
                </c:pt>
                <c:pt idx="1714">
                  <c:v>5.4631079107945808E-7</c:v>
                </c:pt>
                <c:pt idx="1715">
                  <c:v>5.9851550054225278E-7</c:v>
                </c:pt>
                <c:pt idx="1716">
                  <c:v>4.5789007020639792E-7</c:v>
                </c:pt>
                <c:pt idx="1717">
                  <c:v>5.4113002806402338E-7</c:v>
                </c:pt>
                <c:pt idx="1718">
                  <c:v>4.9113497770105813E-7</c:v>
                </c:pt>
                <c:pt idx="1719">
                  <c:v>4.6899719346438233E-7</c:v>
                </c:pt>
                <c:pt idx="1720">
                  <c:v>4.2431555361801651E-7</c:v>
                </c:pt>
                <c:pt idx="1721">
                  <c:v>4.2063855947227799E-7</c:v>
                </c:pt>
                <c:pt idx="1722">
                  <c:v>4.9932572231983102E-7</c:v>
                </c:pt>
                <c:pt idx="1723">
                  <c:v>6.2591344689749576E-7</c:v>
                </c:pt>
                <c:pt idx="1724">
                  <c:v>4.6478513471123006E-7</c:v>
                </c:pt>
                <c:pt idx="1725">
                  <c:v>4.2351436105336451E-7</c:v>
                </c:pt>
                <c:pt idx="1726">
                  <c:v>5.8179125955977341E-7</c:v>
                </c:pt>
                <c:pt idx="1727">
                  <c:v>5.1940499608128051E-7</c:v>
                </c:pt>
                <c:pt idx="1728">
                  <c:v>4.8722641741703781E-7</c:v>
                </c:pt>
                <c:pt idx="1729">
                  <c:v>4.8007705188976252E-7</c:v>
                </c:pt>
                <c:pt idx="1730">
                  <c:v>4.2338534898768874E-7</c:v>
                </c:pt>
                <c:pt idx="1731">
                  <c:v>4.2652407197437967E-7</c:v>
                </c:pt>
                <c:pt idx="1732">
                  <c:v>4.3791102709961912E-7</c:v>
                </c:pt>
                <c:pt idx="1733">
                  <c:v>4.1987322883753905E-7</c:v>
                </c:pt>
                <c:pt idx="1734">
                  <c:v>4.9512338105323045E-7</c:v>
                </c:pt>
                <c:pt idx="1735">
                  <c:v>4.1872914330685246E-7</c:v>
                </c:pt>
                <c:pt idx="1736">
                  <c:v>4.9081283749084522E-7</c:v>
                </c:pt>
                <c:pt idx="1737">
                  <c:v>5.0714767652264191E-7</c:v>
                </c:pt>
                <c:pt idx="1738">
                  <c:v>4.5638509153576507E-7</c:v>
                </c:pt>
                <c:pt idx="1739">
                  <c:v>4.308342268577561E-7</c:v>
                </c:pt>
                <c:pt idx="1740">
                  <c:v>4.3033154177165151E-7</c:v>
                </c:pt>
                <c:pt idx="1741">
                  <c:v>4.283295736124682E-7</c:v>
                </c:pt>
                <c:pt idx="1742">
                  <c:v>4.7126101791844284E-7</c:v>
                </c:pt>
                <c:pt idx="1743">
                  <c:v>5.8433433292252686E-7</c:v>
                </c:pt>
                <c:pt idx="1744">
                  <c:v>6.2772576841922829E-7</c:v>
                </c:pt>
                <c:pt idx="1745">
                  <c:v>6.1276983599077066E-7</c:v>
                </c:pt>
                <c:pt idx="1746">
                  <c:v>6.3015446704105295E-7</c:v>
                </c:pt>
                <c:pt idx="1747">
                  <c:v>5.9600863209024571E-7</c:v>
                </c:pt>
                <c:pt idx="1748">
                  <c:v>4.7232308262423781E-7</c:v>
                </c:pt>
                <c:pt idx="1749">
                  <c:v>4.8045104075007494E-7</c:v>
                </c:pt>
                <c:pt idx="1750">
                  <c:v>5.6795634383869447E-7</c:v>
                </c:pt>
                <c:pt idx="1751">
                  <c:v>5.0884285760019308E-7</c:v>
                </c:pt>
                <c:pt idx="1752">
                  <c:v>4.3518316302524152E-7</c:v>
                </c:pt>
                <c:pt idx="1753">
                  <c:v>4.3599075253924225E-7</c:v>
                </c:pt>
                <c:pt idx="1754">
                  <c:v>6.2098129350494342E-7</c:v>
                </c:pt>
                <c:pt idx="1755">
                  <c:v>5.4371115375530297E-7</c:v>
                </c:pt>
                <c:pt idx="1756">
                  <c:v>4.4110321542243192E-7</c:v>
                </c:pt>
                <c:pt idx="1757">
                  <c:v>5.4307351245914118E-7</c:v>
                </c:pt>
                <c:pt idx="1758">
                  <c:v>4.5325440488744865E-7</c:v>
                </c:pt>
                <c:pt idx="1759">
                  <c:v>5.6143981047844437E-7</c:v>
                </c:pt>
                <c:pt idx="1760">
                  <c:v>4.9803967202438063E-7</c:v>
                </c:pt>
                <c:pt idx="1761">
                  <c:v>5.2116205648254618E-7</c:v>
                </c:pt>
                <c:pt idx="1762">
                  <c:v>5.4672694858947418E-7</c:v>
                </c:pt>
                <c:pt idx="1763">
                  <c:v>6.1624308230714847E-7</c:v>
                </c:pt>
                <c:pt idx="1764">
                  <c:v>6.0772565765927181E-7</c:v>
                </c:pt>
                <c:pt idx="1765">
                  <c:v>5.4183893602817638E-7</c:v>
                </c:pt>
                <c:pt idx="1766">
                  <c:v>4.6183215679975918E-7</c:v>
                </c:pt>
                <c:pt idx="1767">
                  <c:v>4.782755803755982E-7</c:v>
                </c:pt>
                <c:pt idx="1768">
                  <c:v>4.2240678090280112E-7</c:v>
                </c:pt>
                <c:pt idx="1769">
                  <c:v>4.7308389995335724E-7</c:v>
                </c:pt>
                <c:pt idx="1770">
                  <c:v>4.2655015707930283E-7</c:v>
                </c:pt>
                <c:pt idx="1771">
                  <c:v>5.2073954976583282E-7</c:v>
                </c:pt>
                <c:pt idx="1772">
                  <c:v>5.7129767071236281E-7</c:v>
                </c:pt>
                <c:pt idx="1773">
                  <c:v>5.8739966056416155E-7</c:v>
                </c:pt>
                <c:pt idx="1774">
                  <c:v>6.2679539094454167E-7</c:v>
                </c:pt>
                <c:pt idx="1775">
                  <c:v>5.9036172597896072E-7</c:v>
                </c:pt>
                <c:pt idx="1776">
                  <c:v>5.2260950751667745E-7</c:v>
                </c:pt>
                <c:pt idx="1777">
                  <c:v>5.716212833494845E-7</c:v>
                </c:pt>
                <c:pt idx="1778">
                  <c:v>4.0885973974641901E-7</c:v>
                </c:pt>
                <c:pt idx="1779">
                  <c:v>4.2168790002011255E-7</c:v>
                </c:pt>
                <c:pt idx="1780">
                  <c:v>5.5615938178220158E-7</c:v>
                </c:pt>
                <c:pt idx="1781">
                  <c:v>4.4776149243822842E-7</c:v>
                </c:pt>
                <c:pt idx="1782">
                  <c:v>4.8185739823939146E-7</c:v>
                </c:pt>
                <c:pt idx="1783">
                  <c:v>4.8802354179898159E-7</c:v>
                </c:pt>
                <c:pt idx="1784">
                  <c:v>4.7740953151679675E-7</c:v>
                </c:pt>
                <c:pt idx="1785">
                  <c:v>4.6543859021361402E-7</c:v>
                </c:pt>
                <c:pt idx="1786">
                  <c:v>6.1263510948406149E-7</c:v>
                </c:pt>
                <c:pt idx="1787">
                  <c:v>5.1584803520442555E-7</c:v>
                </c:pt>
                <c:pt idx="1788">
                  <c:v>5.9061665924857101E-7</c:v>
                </c:pt>
                <c:pt idx="1789">
                  <c:v>4.5624077320013399E-7</c:v>
                </c:pt>
                <c:pt idx="1790">
                  <c:v>4.5722348981689818E-7</c:v>
                </c:pt>
                <c:pt idx="1791">
                  <c:v>4.8843881979445788E-7</c:v>
                </c:pt>
                <c:pt idx="1792">
                  <c:v>5.102392564124845E-7</c:v>
                </c:pt>
                <c:pt idx="1793">
                  <c:v>4.9123168160979797E-7</c:v>
                </c:pt>
                <c:pt idx="1794">
                  <c:v>5.8710468073675878E-7</c:v>
                </c:pt>
                <c:pt idx="1795">
                  <c:v>4.988634907108848E-7</c:v>
                </c:pt>
                <c:pt idx="1796">
                  <c:v>5.9236313117046339E-7</c:v>
                </c:pt>
                <c:pt idx="1797">
                  <c:v>4.8427819594811951E-7</c:v>
                </c:pt>
                <c:pt idx="1798">
                  <c:v>5.7914092201209827E-7</c:v>
                </c:pt>
                <c:pt idx="1799">
                  <c:v>4.4519144706659975E-7</c:v>
                </c:pt>
                <c:pt idx="1800">
                  <c:v>4.8773635181738134E-7</c:v>
                </c:pt>
                <c:pt idx="1801">
                  <c:v>4.6875668208707277E-7</c:v>
                </c:pt>
                <c:pt idx="1802">
                  <c:v>6.1299447894956234E-7</c:v>
                </c:pt>
                <c:pt idx="1803">
                  <c:v>4.7522399499905569E-7</c:v>
                </c:pt>
                <c:pt idx="1804">
                  <c:v>5.9583632546145807E-7</c:v>
                </c:pt>
                <c:pt idx="1805">
                  <c:v>4.9178021030165066E-7</c:v>
                </c:pt>
                <c:pt idx="1806">
                  <c:v>4.3362817268037211E-7</c:v>
                </c:pt>
                <c:pt idx="1807">
                  <c:v>4.799524859712702E-7</c:v>
                </c:pt>
                <c:pt idx="1808">
                  <c:v>4.4569253795035684E-7</c:v>
                </c:pt>
                <c:pt idx="1809">
                  <c:v>5.7613993064206662E-7</c:v>
                </c:pt>
                <c:pt idx="1810">
                  <c:v>5.9420313256492946E-7</c:v>
                </c:pt>
                <c:pt idx="1811">
                  <c:v>5.4453800500853983E-7</c:v>
                </c:pt>
                <c:pt idx="1812">
                  <c:v>6.075039044883384E-7</c:v>
                </c:pt>
                <c:pt idx="1813">
                  <c:v>4.6854638636449402E-7</c:v>
                </c:pt>
                <c:pt idx="1814">
                  <c:v>4.393527532958891E-7</c:v>
                </c:pt>
                <c:pt idx="1815">
                  <c:v>4.5382642490296775E-7</c:v>
                </c:pt>
                <c:pt idx="1816">
                  <c:v>4.7144283158107227E-7</c:v>
                </c:pt>
                <c:pt idx="1817">
                  <c:v>5.803396075145475E-7</c:v>
                </c:pt>
                <c:pt idx="1818">
                  <c:v>4.9291243097062751E-7</c:v>
                </c:pt>
                <c:pt idx="1819">
                  <c:v>5.6124290041929084E-7</c:v>
                </c:pt>
                <c:pt idx="1820">
                  <c:v>4.1842484356097711E-7</c:v>
                </c:pt>
                <c:pt idx="1821">
                  <c:v>4.6189094024739258E-7</c:v>
                </c:pt>
                <c:pt idx="1822">
                  <c:v>6.0252447558125053E-7</c:v>
                </c:pt>
                <c:pt idx="1823">
                  <c:v>4.2911815197937346E-7</c:v>
                </c:pt>
                <c:pt idx="1824">
                  <c:v>5.0647197520998055E-7</c:v>
                </c:pt>
                <c:pt idx="1825">
                  <c:v>5.3316773420700319E-7</c:v>
                </c:pt>
                <c:pt idx="1826">
                  <c:v>5.3062503845721042E-7</c:v>
                </c:pt>
                <c:pt idx="1827">
                  <c:v>4.4619447532428697E-7</c:v>
                </c:pt>
                <c:pt idx="1828">
                  <c:v>4.1705959120487721E-7</c:v>
                </c:pt>
                <c:pt idx="1829">
                  <c:v>6.2258817934777286E-7</c:v>
                </c:pt>
                <c:pt idx="1830">
                  <c:v>6.1236578973372286E-7</c:v>
                </c:pt>
                <c:pt idx="1831">
                  <c:v>5.9920983401119503E-7</c:v>
                </c:pt>
                <c:pt idx="1832">
                  <c:v>4.2480773138338631E-7</c:v>
                </c:pt>
                <c:pt idx="1833">
                  <c:v>4.3596379668333335E-7</c:v>
                </c:pt>
                <c:pt idx="1834">
                  <c:v>5.1253357946584674E-7</c:v>
                </c:pt>
                <c:pt idx="1835">
                  <c:v>4.905875278872924E-7</c:v>
                </c:pt>
                <c:pt idx="1836">
                  <c:v>4.4608286043455144E-7</c:v>
                </c:pt>
                <c:pt idx="1837">
                  <c:v>4.4275379197968715E-7</c:v>
                </c:pt>
                <c:pt idx="1838">
                  <c:v>6.1815004078867545E-7</c:v>
                </c:pt>
                <c:pt idx="1839">
                  <c:v>4.4843559928497162E-7</c:v>
                </c:pt>
                <c:pt idx="1840">
                  <c:v>5.4668909644246083E-7</c:v>
                </c:pt>
                <c:pt idx="1841">
                  <c:v>4.5931504598514165E-7</c:v>
                </c:pt>
                <c:pt idx="1842">
                  <c:v>6.0082011519179435E-7</c:v>
                </c:pt>
                <c:pt idx="1843">
                  <c:v>5.1716889483283787E-7</c:v>
                </c:pt>
                <c:pt idx="1844">
                  <c:v>4.6797629651823461E-7</c:v>
                </c:pt>
                <c:pt idx="1845">
                  <c:v>5.8416706363997671E-7</c:v>
                </c:pt>
                <c:pt idx="1846">
                  <c:v>4.8776824929472462E-7</c:v>
                </c:pt>
                <c:pt idx="1847">
                  <c:v>5.0428524743634451E-7</c:v>
                </c:pt>
                <c:pt idx="1848">
                  <c:v>4.1315284861396916E-7</c:v>
                </c:pt>
                <c:pt idx="1849">
                  <c:v>6.0007945124534371E-7</c:v>
                </c:pt>
                <c:pt idx="1850">
                  <c:v>4.9541712112550891E-7</c:v>
                </c:pt>
                <c:pt idx="1851">
                  <c:v>6.2693481565153347E-7</c:v>
                </c:pt>
                <c:pt idx="1852">
                  <c:v>6.3240887490163277E-7</c:v>
                </c:pt>
                <c:pt idx="1853">
                  <c:v>4.2284414152979463E-7</c:v>
                </c:pt>
                <c:pt idx="1854">
                  <c:v>4.1650529228668284E-7</c:v>
                </c:pt>
                <c:pt idx="1855">
                  <c:v>5.7794594648676212E-7</c:v>
                </c:pt>
                <c:pt idx="1856">
                  <c:v>4.4616656767490597E-7</c:v>
                </c:pt>
                <c:pt idx="1857">
                  <c:v>4.8380518336410366E-7</c:v>
                </c:pt>
                <c:pt idx="1858">
                  <c:v>5.3845622629887307E-7</c:v>
                </c:pt>
                <c:pt idx="1859">
                  <c:v>5.4176424855646682E-7</c:v>
                </c:pt>
                <c:pt idx="1860">
                  <c:v>5.4090645141247835E-7</c:v>
                </c:pt>
                <c:pt idx="1861">
                  <c:v>4.8907874481156078E-7</c:v>
                </c:pt>
                <c:pt idx="1862">
                  <c:v>4.2457448786085861E-7</c:v>
                </c:pt>
                <c:pt idx="1863">
                  <c:v>4.703535253157229E-7</c:v>
                </c:pt>
                <c:pt idx="1864">
                  <c:v>4.1382507695019121E-7</c:v>
                </c:pt>
                <c:pt idx="1865">
                  <c:v>5.6041700834546835E-7</c:v>
                </c:pt>
                <c:pt idx="1866">
                  <c:v>4.261070355075236E-7</c:v>
                </c:pt>
                <c:pt idx="1867">
                  <c:v>4.8573310137645836E-7</c:v>
                </c:pt>
                <c:pt idx="1868">
                  <c:v>5.468026646782371E-7</c:v>
                </c:pt>
                <c:pt idx="1869">
                  <c:v>6.2107294787823731E-7</c:v>
                </c:pt>
                <c:pt idx="1870">
                  <c:v>4.7077669535758657E-7</c:v>
                </c:pt>
                <c:pt idx="1871">
                  <c:v>5.3076984488013049E-7</c:v>
                </c:pt>
                <c:pt idx="1872">
                  <c:v>5.122244881107712E-7</c:v>
                </c:pt>
                <c:pt idx="1873">
                  <c:v>6.2600619542621167E-7</c:v>
                </c:pt>
                <c:pt idx="1874">
                  <c:v>5.7166175426179272E-7</c:v>
                </c:pt>
                <c:pt idx="1875">
                  <c:v>4.608345526862253E-7</c:v>
                </c:pt>
                <c:pt idx="1876">
                  <c:v>6.3203230096139744E-7</c:v>
                </c:pt>
                <c:pt idx="1877">
                  <c:v>4.6660038024887798E-7</c:v>
                </c:pt>
                <c:pt idx="1878">
                  <c:v>5.0650572819477381E-7</c:v>
                </c:pt>
                <c:pt idx="1879">
                  <c:v>4.9097386796516049E-7</c:v>
                </c:pt>
                <c:pt idx="1880">
                  <c:v>4.1325233459587727E-7</c:v>
                </c:pt>
                <c:pt idx="1881">
                  <c:v>4.6392586203454473E-7</c:v>
                </c:pt>
                <c:pt idx="1882">
                  <c:v>4.1434905613324365E-7</c:v>
                </c:pt>
                <c:pt idx="1883">
                  <c:v>4.8805546745384572E-7</c:v>
                </c:pt>
                <c:pt idx="1884">
                  <c:v>4.8339579947058144E-7</c:v>
                </c:pt>
                <c:pt idx="1885">
                  <c:v>5.7295909621807935E-7</c:v>
                </c:pt>
                <c:pt idx="1886">
                  <c:v>6.0432407052896694E-7</c:v>
                </c:pt>
                <c:pt idx="1887">
                  <c:v>4.418448306730881E-7</c:v>
                </c:pt>
                <c:pt idx="1888">
                  <c:v>4.2354017054258286E-7</c:v>
                </c:pt>
                <c:pt idx="1889">
                  <c:v>5.3153105198334987E-7</c:v>
                </c:pt>
                <c:pt idx="1890">
                  <c:v>4.1048024877724623E-7</c:v>
                </c:pt>
                <c:pt idx="1891">
                  <c:v>5.9916640278037527E-7</c:v>
                </c:pt>
                <c:pt idx="1892">
                  <c:v>6.1137980186901205E-7</c:v>
                </c:pt>
                <c:pt idx="1893">
                  <c:v>4.1605259651303845E-7</c:v>
                </c:pt>
                <c:pt idx="1894">
                  <c:v>5.1783122791307857E-7</c:v>
                </c:pt>
                <c:pt idx="1895">
                  <c:v>5.9266208337768389E-7</c:v>
                </c:pt>
                <c:pt idx="1896">
                  <c:v>6.2856488041436373E-7</c:v>
                </c:pt>
                <c:pt idx="1897">
                  <c:v>4.1092387795400364E-7</c:v>
                </c:pt>
                <c:pt idx="1898">
                  <c:v>4.6686910336620254E-7</c:v>
                </c:pt>
                <c:pt idx="1899">
                  <c:v>5.204230068119383E-7</c:v>
                </c:pt>
                <c:pt idx="1900">
                  <c:v>6.2373977664414816E-7</c:v>
                </c:pt>
                <c:pt idx="1901">
                  <c:v>5.1095671221599695E-7</c:v>
                </c:pt>
                <c:pt idx="1902">
                  <c:v>5.2024727431498485E-7</c:v>
                </c:pt>
                <c:pt idx="1903">
                  <c:v>6.0331355044018813E-7</c:v>
                </c:pt>
                <c:pt idx="1904">
                  <c:v>5.2049332474278793E-7</c:v>
                </c:pt>
                <c:pt idx="1905">
                  <c:v>5.4446275879934938E-7</c:v>
                </c:pt>
                <c:pt idx="1906">
                  <c:v>4.1771609951106611E-7</c:v>
                </c:pt>
                <c:pt idx="1907">
                  <c:v>4.4995791681495311E-7</c:v>
                </c:pt>
                <c:pt idx="1908">
                  <c:v>5.5018801943238098E-7</c:v>
                </c:pt>
                <c:pt idx="1909">
                  <c:v>4.8936712142986793E-7</c:v>
                </c:pt>
                <c:pt idx="1910">
                  <c:v>4.1168959363239602E-7</c:v>
                </c:pt>
                <c:pt idx="1911">
                  <c:v>5.6396943858101623E-7</c:v>
                </c:pt>
                <c:pt idx="1912">
                  <c:v>5.8559114572182434E-7</c:v>
                </c:pt>
                <c:pt idx="1913">
                  <c:v>5.0391658725813708E-7</c:v>
                </c:pt>
                <c:pt idx="1914">
                  <c:v>4.5488752046472343E-7</c:v>
                </c:pt>
                <c:pt idx="1915">
                  <c:v>6.2327875461425838E-7</c:v>
                </c:pt>
                <c:pt idx="1916">
                  <c:v>4.5557778974400831E-7</c:v>
                </c:pt>
                <c:pt idx="1917">
                  <c:v>4.1648012314238111E-7</c:v>
                </c:pt>
                <c:pt idx="1918">
                  <c:v>4.9797385470292147E-7</c:v>
                </c:pt>
                <c:pt idx="1919">
                  <c:v>6.1924370817378573E-7</c:v>
                </c:pt>
                <c:pt idx="1920">
                  <c:v>4.8687630127204216E-7</c:v>
                </c:pt>
                <c:pt idx="1921">
                  <c:v>4.1839950022314371E-7</c:v>
                </c:pt>
                <c:pt idx="1922">
                  <c:v>6.1610720877540362E-7</c:v>
                </c:pt>
                <c:pt idx="1923">
                  <c:v>4.8073181926175364E-7</c:v>
                </c:pt>
                <c:pt idx="1924">
                  <c:v>6.2295634324812828E-7</c:v>
                </c:pt>
                <c:pt idx="1925">
                  <c:v>4.7939253885961832E-7</c:v>
                </c:pt>
                <c:pt idx="1926">
                  <c:v>4.624204966959159E-7</c:v>
                </c:pt>
                <c:pt idx="1927">
                  <c:v>4.1399962618758312E-7</c:v>
                </c:pt>
                <c:pt idx="1928">
                  <c:v>4.7666907481313852E-7</c:v>
                </c:pt>
                <c:pt idx="1929">
                  <c:v>5.096936371965223E-7</c:v>
                </c:pt>
                <c:pt idx="1930">
                  <c:v>5.5079995559245066E-7</c:v>
                </c:pt>
                <c:pt idx="1931">
                  <c:v>4.4950605262445993E-7</c:v>
                </c:pt>
                <c:pt idx="1932">
                  <c:v>6.0335743337439712E-7</c:v>
                </c:pt>
                <c:pt idx="1933">
                  <c:v>5.6948245975862972E-7</c:v>
                </c:pt>
                <c:pt idx="1934">
                  <c:v>4.4720089717885334E-7</c:v>
                </c:pt>
                <c:pt idx="1935">
                  <c:v>4.6212618630577779E-7</c:v>
                </c:pt>
                <c:pt idx="1936">
                  <c:v>5.197206105538527E-7</c:v>
                </c:pt>
                <c:pt idx="1937">
                  <c:v>4.606881188673227E-7</c:v>
                </c:pt>
                <c:pt idx="1938">
                  <c:v>4.8188872073215892E-7</c:v>
                </c:pt>
                <c:pt idx="1939">
                  <c:v>4.133020910625827E-7</c:v>
                </c:pt>
                <c:pt idx="1940">
                  <c:v>4.4899851854453332E-7</c:v>
                </c:pt>
                <c:pt idx="1941">
                  <c:v>4.3368165420137215E-7</c:v>
                </c:pt>
                <c:pt idx="1942">
                  <c:v>4.0947243801619519E-7</c:v>
                </c:pt>
                <c:pt idx="1943">
                  <c:v>6.1565462140451648E-7</c:v>
                </c:pt>
                <c:pt idx="1944">
                  <c:v>6.1542851470888014E-7</c:v>
                </c:pt>
                <c:pt idx="1945">
                  <c:v>5.3532508451606607E-7</c:v>
                </c:pt>
                <c:pt idx="1946">
                  <c:v>4.8374216738457253E-7</c:v>
                </c:pt>
                <c:pt idx="1947">
                  <c:v>5.8458537158478526E-7</c:v>
                </c:pt>
                <c:pt idx="1948">
                  <c:v>5.0124754222976684E-7</c:v>
                </c:pt>
                <c:pt idx="1949">
                  <c:v>5.911270214276138E-7</c:v>
                </c:pt>
                <c:pt idx="1950">
                  <c:v>5.1609097095054554E-7</c:v>
                </c:pt>
                <c:pt idx="1951">
                  <c:v>6.1214149224655264E-7</c:v>
                </c:pt>
                <c:pt idx="1952">
                  <c:v>4.2940784309969921E-7</c:v>
                </c:pt>
                <c:pt idx="1953">
                  <c:v>5.5775516343181958E-7</c:v>
                </c:pt>
                <c:pt idx="1954">
                  <c:v>4.8959159072560837E-7</c:v>
                </c:pt>
                <c:pt idx="1955">
                  <c:v>6.1457044427223443E-7</c:v>
                </c:pt>
                <c:pt idx="1956">
                  <c:v>4.5589468836297522E-7</c:v>
                </c:pt>
                <c:pt idx="1957">
                  <c:v>4.1620341306442684E-7</c:v>
                </c:pt>
                <c:pt idx="1958">
                  <c:v>5.3138593395741131E-7</c:v>
                </c:pt>
                <c:pt idx="1959">
                  <c:v>5.6883913581829094E-7</c:v>
                </c:pt>
                <c:pt idx="1960">
                  <c:v>6.1992872485274978E-7</c:v>
                </c:pt>
                <c:pt idx="1961">
                  <c:v>4.5491625035406089E-7</c:v>
                </c:pt>
                <c:pt idx="1962">
                  <c:v>6.18332117382913E-7</c:v>
                </c:pt>
                <c:pt idx="1963">
                  <c:v>5.174127643633811E-7</c:v>
                </c:pt>
                <c:pt idx="1964">
                  <c:v>4.269417209794489E-7</c:v>
                </c:pt>
                <c:pt idx="1965">
                  <c:v>6.1724086303143063E-7</c:v>
                </c:pt>
                <c:pt idx="1966">
                  <c:v>5.3716361420851342E-7</c:v>
                </c:pt>
                <c:pt idx="1967">
                  <c:v>5.4480148961837255E-7</c:v>
                </c:pt>
                <c:pt idx="1968">
                  <c:v>4.5855810935796885E-7</c:v>
                </c:pt>
                <c:pt idx="1969">
                  <c:v>4.441363598118439E-7</c:v>
                </c:pt>
                <c:pt idx="1970">
                  <c:v>5.3408027059715759E-7</c:v>
                </c:pt>
                <c:pt idx="1971">
                  <c:v>5.8630514034647693E-7</c:v>
                </c:pt>
                <c:pt idx="1972">
                  <c:v>5.8500412900086223E-7</c:v>
                </c:pt>
                <c:pt idx="1973">
                  <c:v>6.0476421914550038E-7</c:v>
                </c:pt>
                <c:pt idx="1974">
                  <c:v>4.8949537069130527E-7</c:v>
                </c:pt>
                <c:pt idx="1975">
                  <c:v>4.3049018934330747E-7</c:v>
                </c:pt>
                <c:pt idx="1976">
                  <c:v>5.4064578706778585E-7</c:v>
                </c:pt>
                <c:pt idx="1977">
                  <c:v>5.9747626097461312E-7</c:v>
                </c:pt>
                <c:pt idx="1978">
                  <c:v>6.1425476537887743E-7</c:v>
                </c:pt>
                <c:pt idx="1979">
                  <c:v>4.7654583285778421E-7</c:v>
                </c:pt>
                <c:pt idx="1980">
                  <c:v>4.6824620930360534E-7</c:v>
                </c:pt>
                <c:pt idx="1981">
                  <c:v>6.1151411447725949E-7</c:v>
                </c:pt>
                <c:pt idx="1982">
                  <c:v>5.2677335577749439E-7</c:v>
                </c:pt>
                <c:pt idx="1983">
                  <c:v>4.7375494086187666E-7</c:v>
                </c:pt>
                <c:pt idx="1984">
                  <c:v>6.0569009785168194E-7</c:v>
                </c:pt>
                <c:pt idx="1985">
                  <c:v>5.327305472486848E-7</c:v>
                </c:pt>
                <c:pt idx="1986">
                  <c:v>4.7159442335217317E-7</c:v>
                </c:pt>
                <c:pt idx="1987">
                  <c:v>4.6168524726661179E-7</c:v>
                </c:pt>
                <c:pt idx="1988">
                  <c:v>4.2227827455867517E-7</c:v>
                </c:pt>
                <c:pt idx="1989">
                  <c:v>5.3514175086973958E-7</c:v>
                </c:pt>
                <c:pt idx="1990">
                  <c:v>6.1026224895242488E-7</c:v>
                </c:pt>
                <c:pt idx="1991">
                  <c:v>5.2562959526638825E-7</c:v>
                </c:pt>
                <c:pt idx="1992">
                  <c:v>4.3467284969037894E-7</c:v>
                </c:pt>
                <c:pt idx="1993">
                  <c:v>5.9138245062261468E-7</c:v>
                </c:pt>
                <c:pt idx="1994">
                  <c:v>4.4689301842726485E-7</c:v>
                </c:pt>
                <c:pt idx="1995">
                  <c:v>4.5021238990711579E-7</c:v>
                </c:pt>
                <c:pt idx="1996">
                  <c:v>4.4678114134210363E-7</c:v>
                </c:pt>
                <c:pt idx="1997">
                  <c:v>4.3521004651200918E-7</c:v>
                </c:pt>
                <c:pt idx="1998">
                  <c:v>6.3029501410313096E-7</c:v>
                </c:pt>
                <c:pt idx="1999">
                  <c:v>6.2730684238556628E-7</c:v>
                </c:pt>
                <c:pt idx="2000">
                  <c:v>4.1766554385610339E-7</c:v>
                </c:pt>
                <c:pt idx="2001">
                  <c:v>5.5314235276147886E-7</c:v>
                </c:pt>
                <c:pt idx="2002">
                  <c:v>4.5809323184944965E-7</c:v>
                </c:pt>
                <c:pt idx="2003">
                  <c:v>5.7024782540716388E-7</c:v>
                </c:pt>
                <c:pt idx="2004">
                  <c:v>4.7793506606564214E-7</c:v>
                </c:pt>
                <c:pt idx="2005">
                  <c:v>5.5581000496523006E-7</c:v>
                </c:pt>
                <c:pt idx="2006">
                  <c:v>4.7014215422511386E-7</c:v>
                </c:pt>
                <c:pt idx="2007">
                  <c:v>4.4469120077067172E-7</c:v>
                </c:pt>
                <c:pt idx="2008">
                  <c:v>5.8938600928966069E-7</c:v>
                </c:pt>
                <c:pt idx="2009">
                  <c:v>6.2628456473816217E-7</c:v>
                </c:pt>
                <c:pt idx="2010">
                  <c:v>4.7898874180908239E-7</c:v>
                </c:pt>
                <c:pt idx="2011">
                  <c:v>5.2126776350655963E-7</c:v>
                </c:pt>
                <c:pt idx="2012">
                  <c:v>4.5029726224498228E-7</c:v>
                </c:pt>
                <c:pt idx="2013">
                  <c:v>5.2466744234711917E-7</c:v>
                </c:pt>
                <c:pt idx="2014">
                  <c:v>5.0637073649648399E-7</c:v>
                </c:pt>
                <c:pt idx="2015">
                  <c:v>4.3526382095936924E-7</c:v>
                </c:pt>
                <c:pt idx="2016">
                  <c:v>4.6671978409465593E-7</c:v>
                </c:pt>
                <c:pt idx="2017">
                  <c:v>4.4003528531664062E-7</c:v>
                </c:pt>
                <c:pt idx="2018">
                  <c:v>5.9044668539255513E-7</c:v>
                </c:pt>
                <c:pt idx="2019">
                  <c:v>6.0025360185060735E-7</c:v>
                </c:pt>
                <c:pt idx="2020">
                  <c:v>5.3225753457744161E-7</c:v>
                </c:pt>
                <c:pt idx="2021">
                  <c:v>4.6546832547355834E-7</c:v>
                </c:pt>
                <c:pt idx="2022">
                  <c:v>4.6534940152783167E-7</c:v>
                </c:pt>
                <c:pt idx="2023">
                  <c:v>5.3262133452894135E-7</c:v>
                </c:pt>
                <c:pt idx="2024">
                  <c:v>4.6508198923180554E-7</c:v>
                </c:pt>
                <c:pt idx="2025">
                  <c:v>4.5543385413688015E-7</c:v>
                </c:pt>
                <c:pt idx="2026">
                  <c:v>6.0086372635661862E-7</c:v>
                </c:pt>
                <c:pt idx="2027">
                  <c:v>5.230697146778495E-7</c:v>
                </c:pt>
                <c:pt idx="2028">
                  <c:v>4.3707104017315487E-7</c:v>
                </c:pt>
                <c:pt idx="2029">
                  <c:v>4.4236782978833041E-7</c:v>
                </c:pt>
                <c:pt idx="2030">
                  <c:v>5.6936175341759081E-7</c:v>
                </c:pt>
                <c:pt idx="2031">
                  <c:v>4.3357470105175529E-7</c:v>
                </c:pt>
                <c:pt idx="2032">
                  <c:v>5.1689039785628602E-7</c:v>
                </c:pt>
                <c:pt idx="2033">
                  <c:v>6.2231227056350338E-7</c:v>
                </c:pt>
                <c:pt idx="2034">
                  <c:v>5.2817236848324353E-7</c:v>
                </c:pt>
                <c:pt idx="2035">
                  <c:v>6.0661810443190217E-7</c:v>
                </c:pt>
                <c:pt idx="2036">
                  <c:v>6.1008372487426244E-7</c:v>
                </c:pt>
                <c:pt idx="2037">
                  <c:v>5.3378800422566935E-7</c:v>
                </c:pt>
                <c:pt idx="2038">
                  <c:v>5.4649989465930156E-7</c:v>
                </c:pt>
                <c:pt idx="2039">
                  <c:v>4.4680910667447084E-7</c:v>
                </c:pt>
                <c:pt idx="2040">
                  <c:v>5.8883558686887676E-7</c:v>
                </c:pt>
                <c:pt idx="2041">
                  <c:v>5.6615702184598001E-7</c:v>
                </c:pt>
                <c:pt idx="2042">
                  <c:v>4.3671950670727173E-7</c:v>
                </c:pt>
                <c:pt idx="2043">
                  <c:v>4.6815621243488313E-7</c:v>
                </c:pt>
                <c:pt idx="2044">
                  <c:v>5.7753474340729231E-7</c:v>
                </c:pt>
                <c:pt idx="2045">
                  <c:v>5.4311098971271987E-7</c:v>
                </c:pt>
                <c:pt idx="2046">
                  <c:v>5.4251181883951996E-7</c:v>
                </c:pt>
                <c:pt idx="2047">
                  <c:v>4.7657663886536272E-7</c:v>
                </c:pt>
                <c:pt idx="2048">
                  <c:v>4.1407446681222132E-7</c:v>
                </c:pt>
                <c:pt idx="2049">
                  <c:v>4.8741754905982245E-7</c:v>
                </c:pt>
                <c:pt idx="2050">
                  <c:v>6.1665097269593665E-7</c:v>
                </c:pt>
                <c:pt idx="2051">
                  <c:v>4.6528995664537992E-7</c:v>
                </c:pt>
                <c:pt idx="2052">
                  <c:v>6.2447847653696645E-7</c:v>
                </c:pt>
                <c:pt idx="2053">
                  <c:v>5.1996628740446521E-7</c:v>
                </c:pt>
                <c:pt idx="2054">
                  <c:v>4.6224387673571007E-7</c:v>
                </c:pt>
                <c:pt idx="2055">
                  <c:v>4.7277935258133704E-7</c:v>
                </c:pt>
                <c:pt idx="2056">
                  <c:v>4.7195854205436417E-7</c:v>
                </c:pt>
                <c:pt idx="2057">
                  <c:v>5.9777909273680462E-7</c:v>
                </c:pt>
                <c:pt idx="2058">
                  <c:v>5.417269106114025E-7</c:v>
                </c:pt>
                <c:pt idx="2059">
                  <c:v>4.9349623902985E-7</c:v>
                </c:pt>
                <c:pt idx="2060">
                  <c:v>6.0384046181284412E-7</c:v>
                </c:pt>
                <c:pt idx="2061">
                  <c:v>4.2809342395234555E-7</c:v>
                </c:pt>
                <c:pt idx="2062">
                  <c:v>4.3264054631688181E-7</c:v>
                </c:pt>
                <c:pt idx="2063">
                  <c:v>5.2456069956882929E-7</c:v>
                </c:pt>
                <c:pt idx="2064">
                  <c:v>4.4374858876469722E-7</c:v>
                </c:pt>
                <c:pt idx="2065">
                  <c:v>6.0230556284464039E-7</c:v>
                </c:pt>
                <c:pt idx="2066">
                  <c:v>5.0144698420222123E-7</c:v>
                </c:pt>
                <c:pt idx="2067">
                  <c:v>6.1330918668398926E-7</c:v>
                </c:pt>
                <c:pt idx="2068">
                  <c:v>4.2535271428987239E-7</c:v>
                </c:pt>
                <c:pt idx="2069">
                  <c:v>4.6719785810592757E-7</c:v>
                </c:pt>
                <c:pt idx="2070">
                  <c:v>4.570209064233107E-7</c:v>
                </c:pt>
                <c:pt idx="2071">
                  <c:v>4.4091124958700402E-7</c:v>
                </c:pt>
                <c:pt idx="2072">
                  <c:v>6.1375918974074718E-7</c:v>
                </c:pt>
                <c:pt idx="2073">
                  <c:v>6.0763694182308338E-7</c:v>
                </c:pt>
                <c:pt idx="2074">
                  <c:v>4.1512436995611443E-7</c:v>
                </c:pt>
                <c:pt idx="2075">
                  <c:v>5.183200773255648E-7</c:v>
                </c:pt>
                <c:pt idx="2076">
                  <c:v>4.5957749922257688E-7</c:v>
                </c:pt>
                <c:pt idx="2077">
                  <c:v>5.8672574734206117E-7</c:v>
                </c:pt>
                <c:pt idx="2078">
                  <c:v>4.7824460949410033E-7</c:v>
                </c:pt>
                <c:pt idx="2079">
                  <c:v>4.688769146437024E-7</c:v>
                </c:pt>
                <c:pt idx="2080">
                  <c:v>6.0560182735260397E-7</c:v>
                </c:pt>
                <c:pt idx="2081">
                  <c:v>6.0283115397362997E-7</c:v>
                </c:pt>
                <c:pt idx="2082">
                  <c:v>4.9600538601071893E-7</c:v>
                </c:pt>
                <c:pt idx="2083">
                  <c:v>5.9249122584102143E-7</c:v>
                </c:pt>
                <c:pt idx="2084">
                  <c:v>4.9853371812646476E-7</c:v>
                </c:pt>
                <c:pt idx="2085">
                  <c:v>6.045881020137062E-7</c:v>
                </c:pt>
                <c:pt idx="2086">
                  <c:v>4.9636539716636042E-7</c:v>
                </c:pt>
                <c:pt idx="2087">
                  <c:v>6.261453568778691E-7</c:v>
                </c:pt>
                <c:pt idx="2088">
                  <c:v>4.3338762821889964E-7</c:v>
                </c:pt>
                <c:pt idx="2089">
                  <c:v>5.2784902514815518E-7</c:v>
                </c:pt>
                <c:pt idx="2090">
                  <c:v>4.2341114668439318E-7</c:v>
                </c:pt>
                <c:pt idx="2091">
                  <c:v>4.1832348402316608E-7</c:v>
                </c:pt>
                <c:pt idx="2092">
                  <c:v>5.1212151979111624E-7</c:v>
                </c:pt>
                <c:pt idx="2093">
                  <c:v>5.8116845677877625E-7</c:v>
                </c:pt>
                <c:pt idx="2094">
                  <c:v>4.6357099779813768E-7</c:v>
                </c:pt>
                <c:pt idx="2095">
                  <c:v>4.9613625382744077E-7</c:v>
                </c:pt>
                <c:pt idx="2096">
                  <c:v>5.8689411687913622E-7</c:v>
                </c:pt>
                <c:pt idx="2097">
                  <c:v>5.7344673825102204E-7</c:v>
                </c:pt>
                <c:pt idx="2098">
                  <c:v>5.9014940765301576E-7</c:v>
                </c:pt>
                <c:pt idx="2099">
                  <c:v>4.1645495627944298E-7</c:v>
                </c:pt>
                <c:pt idx="2100">
                  <c:v>4.6866653801611159E-7</c:v>
                </c:pt>
                <c:pt idx="2101">
                  <c:v>4.2935515017179841E-7</c:v>
                </c:pt>
                <c:pt idx="2102">
                  <c:v>4.6142098669643657E-7</c:v>
                </c:pt>
                <c:pt idx="2103">
                  <c:v>4.8013935303519093E-7</c:v>
                </c:pt>
                <c:pt idx="2104">
                  <c:v>4.5754210740201044E-7</c:v>
                </c:pt>
                <c:pt idx="2105">
                  <c:v>6.2323268052548535E-7</c:v>
                </c:pt>
                <c:pt idx="2106">
                  <c:v>6.019992853899608E-7</c:v>
                </c:pt>
                <c:pt idx="2107">
                  <c:v>4.6086384782806978E-7</c:v>
                </c:pt>
                <c:pt idx="2108">
                  <c:v>4.6262668128668665E-7</c:v>
                </c:pt>
                <c:pt idx="2109">
                  <c:v>5.8917421706063917E-7</c:v>
                </c:pt>
                <c:pt idx="2110">
                  <c:v>5.1006865633128804E-7</c:v>
                </c:pt>
                <c:pt idx="2111">
                  <c:v>5.2727492523804517E-7</c:v>
                </c:pt>
                <c:pt idx="2112">
                  <c:v>5.1574397239183918E-7</c:v>
                </c:pt>
                <c:pt idx="2113">
                  <c:v>4.6639153374915203E-7</c:v>
                </c:pt>
                <c:pt idx="2114">
                  <c:v>5.7511755416317174E-7</c:v>
                </c:pt>
                <c:pt idx="2115">
                  <c:v>5.7548529596919602E-7</c:v>
                </c:pt>
                <c:pt idx="2116">
                  <c:v>5.1525876204213987E-7</c:v>
                </c:pt>
                <c:pt idx="2117">
                  <c:v>4.9623443868208979E-7</c:v>
                </c:pt>
                <c:pt idx="2118">
                  <c:v>6.1597138017620758E-7</c:v>
                </c:pt>
                <c:pt idx="2119">
                  <c:v>4.1104723591616078E-7</c:v>
                </c:pt>
                <c:pt idx="2120">
                  <c:v>4.6060029207545908E-7</c:v>
                </c:pt>
                <c:pt idx="2121">
                  <c:v>5.0556191843808322E-7</c:v>
                </c:pt>
                <c:pt idx="2122">
                  <c:v>5.7491340544917609E-7</c:v>
                </c:pt>
                <c:pt idx="2123">
                  <c:v>5.4213784041417858E-7</c:v>
                </c:pt>
                <c:pt idx="2124">
                  <c:v>4.2699397023391788E-7</c:v>
                </c:pt>
                <c:pt idx="2125">
                  <c:v>6.2093547392638616E-7</c:v>
                </c:pt>
                <c:pt idx="2126">
                  <c:v>4.3232095958997023E-7</c:v>
                </c:pt>
                <c:pt idx="2127">
                  <c:v>5.1143585710216598E-7</c:v>
                </c:pt>
                <c:pt idx="2128">
                  <c:v>4.1557555119620997E-7</c:v>
                </c:pt>
                <c:pt idx="2129">
                  <c:v>4.1933873950406409E-7</c:v>
                </c:pt>
                <c:pt idx="2130">
                  <c:v>4.1900837644659868E-7</c:v>
                </c:pt>
                <c:pt idx="2131">
                  <c:v>4.2184179135148316E-7</c:v>
                </c:pt>
                <c:pt idx="2132">
                  <c:v>5.0114786586069066E-7</c:v>
                </c:pt>
                <c:pt idx="2133">
                  <c:v>4.5969421731714709E-7</c:v>
                </c:pt>
                <c:pt idx="2134">
                  <c:v>4.3043729707288885E-7</c:v>
                </c:pt>
                <c:pt idx="2135">
                  <c:v>4.391346784100673E-7</c:v>
                </c:pt>
                <c:pt idx="2136">
                  <c:v>6.0941495679639942E-7</c:v>
                </c:pt>
                <c:pt idx="2137">
                  <c:v>4.5867443930438105E-7</c:v>
                </c:pt>
                <c:pt idx="2138">
                  <c:v>6.0910324129044953E-7</c:v>
                </c:pt>
                <c:pt idx="2139">
                  <c:v>5.0194611021940789E-7</c:v>
                </c:pt>
                <c:pt idx="2140">
                  <c:v>5.0603349325808634E-7</c:v>
                </c:pt>
                <c:pt idx="2141">
                  <c:v>5.8563310929304797E-7</c:v>
                </c:pt>
                <c:pt idx="2142">
                  <c:v>5.6619691383080761E-7</c:v>
                </c:pt>
                <c:pt idx="2143">
                  <c:v>5.1126465658882818E-7</c:v>
                </c:pt>
                <c:pt idx="2144">
                  <c:v>4.5911107108975485E-7</c:v>
                </c:pt>
                <c:pt idx="2145">
                  <c:v>4.3322737642417571E-7</c:v>
                </c:pt>
                <c:pt idx="2146">
                  <c:v>6.0221803115418118E-7</c:v>
                </c:pt>
                <c:pt idx="2147">
                  <c:v>5.5110630658904874E-7</c:v>
                </c:pt>
                <c:pt idx="2148">
                  <c:v>4.5168691460356393E-7</c:v>
                </c:pt>
                <c:pt idx="2149">
                  <c:v>4.1658081341052757E-7</c:v>
                </c:pt>
                <c:pt idx="2150">
                  <c:v>4.7877152391234545E-7</c:v>
                </c:pt>
                <c:pt idx="2151">
                  <c:v>5.1181280105346776E-7</c:v>
                </c:pt>
                <c:pt idx="2152">
                  <c:v>4.4669726109609241E-7</c:v>
                </c:pt>
                <c:pt idx="2153">
                  <c:v>4.4549756879208796E-7</c:v>
                </c:pt>
                <c:pt idx="2154">
                  <c:v>5.059660850400635E-7</c:v>
                </c:pt>
                <c:pt idx="2155">
                  <c:v>4.1164012805992757E-7</c:v>
                </c:pt>
                <c:pt idx="2156">
                  <c:v>5.4608399631635264E-7</c:v>
                </c:pt>
                <c:pt idx="2157">
                  <c:v>5.9057415890431352E-7</c:v>
                </c:pt>
                <c:pt idx="2158">
                  <c:v>6.268883355806987E-7</c:v>
                </c:pt>
                <c:pt idx="2159">
                  <c:v>4.726271891628147E-7</c:v>
                </c:pt>
                <c:pt idx="2160">
                  <c:v>5.9398873876805418E-7</c:v>
                </c:pt>
                <c:pt idx="2161">
                  <c:v>5.9523384032021093E-7</c:v>
                </c:pt>
                <c:pt idx="2162">
                  <c:v>6.1769520099627357E-7</c:v>
                </c:pt>
                <c:pt idx="2163">
                  <c:v>4.1215996159590755E-7</c:v>
                </c:pt>
                <c:pt idx="2164">
                  <c:v>4.6707827076192233E-7</c:v>
                </c:pt>
                <c:pt idx="2165">
                  <c:v>4.6419227768464469E-7</c:v>
                </c:pt>
                <c:pt idx="2166">
                  <c:v>5.3037176977226092E-7</c:v>
                </c:pt>
                <c:pt idx="2167">
                  <c:v>6.041481456158044E-7</c:v>
                </c:pt>
                <c:pt idx="2168">
                  <c:v>5.1845987573424132E-7</c:v>
                </c:pt>
                <c:pt idx="2169">
                  <c:v>6.0121278667972463E-7</c:v>
                </c:pt>
                <c:pt idx="2170">
                  <c:v>4.6663022691416689E-7</c:v>
                </c:pt>
                <c:pt idx="2171">
                  <c:v>4.2496333385992435E-7</c:v>
                </c:pt>
                <c:pt idx="2172">
                  <c:v>4.5362609478453185E-7</c:v>
                </c:pt>
                <c:pt idx="2173">
                  <c:v>4.1743815694797174E-7</c:v>
                </c:pt>
                <c:pt idx="2174">
                  <c:v>4.7992135206692916E-7</c:v>
                </c:pt>
                <c:pt idx="2175">
                  <c:v>4.7171574941890886E-7</c:v>
                </c:pt>
                <c:pt idx="2176">
                  <c:v>4.8257858899304161E-7</c:v>
                </c:pt>
                <c:pt idx="2177">
                  <c:v>4.2081743770583552E-7</c:v>
                </c:pt>
                <c:pt idx="2178">
                  <c:v>4.8076303206673588E-7</c:v>
                </c:pt>
                <c:pt idx="2179">
                  <c:v>4.4944961746411061E-7</c:v>
                </c:pt>
                <c:pt idx="2180">
                  <c:v>4.5598117264531639E-7</c:v>
                </c:pt>
                <c:pt idx="2181">
                  <c:v>4.8792778362759488E-7</c:v>
                </c:pt>
                <c:pt idx="2182">
                  <c:v>4.3152354030088544E-7</c:v>
                </c:pt>
                <c:pt idx="2183">
                  <c:v>6.1988302171954011E-7</c:v>
                </c:pt>
                <c:pt idx="2184">
                  <c:v>5.3576546984153339E-7</c:v>
                </c:pt>
                <c:pt idx="2185">
                  <c:v>6.2758607979247401E-7</c:v>
                </c:pt>
                <c:pt idx="2186">
                  <c:v>4.8113782295647492E-7</c:v>
                </c:pt>
                <c:pt idx="2187">
                  <c:v>4.5405553614781067E-7</c:v>
                </c:pt>
                <c:pt idx="2188">
                  <c:v>4.9087724017250922E-7</c:v>
                </c:pt>
                <c:pt idx="2189">
                  <c:v>4.2122673095560919E-7</c:v>
                </c:pt>
                <c:pt idx="2190">
                  <c:v>4.3298716533708544E-7</c:v>
                </c:pt>
                <c:pt idx="2191">
                  <c:v>6.1479607821040625E-7</c:v>
                </c:pt>
                <c:pt idx="2192">
                  <c:v>4.5881991399837272E-7</c:v>
                </c:pt>
                <c:pt idx="2193">
                  <c:v>4.0863950497671124E-7</c:v>
                </c:pt>
                <c:pt idx="2194">
                  <c:v>4.4778954986705773E-7</c:v>
                </c:pt>
                <c:pt idx="2195">
                  <c:v>5.595537418314122E-7</c:v>
                </c:pt>
                <c:pt idx="2196">
                  <c:v>6.3128016143593972E-7</c:v>
                </c:pt>
                <c:pt idx="2197">
                  <c:v>5.4555535743511676E-7</c:v>
                </c:pt>
                <c:pt idx="2198">
                  <c:v>5.9411736111939664E-7</c:v>
                </c:pt>
                <c:pt idx="2199">
                  <c:v>5.3734798792704435E-7</c:v>
                </c:pt>
                <c:pt idx="2200">
                  <c:v>5.8150049374070506E-7</c:v>
                </c:pt>
                <c:pt idx="2201">
                  <c:v>4.3927095618118698E-7</c:v>
                </c:pt>
                <c:pt idx="2202">
                  <c:v>4.1580141769932645E-7</c:v>
                </c:pt>
                <c:pt idx="2203">
                  <c:v>6.0741523720326515E-7</c:v>
                </c:pt>
                <c:pt idx="2204">
                  <c:v>5.9977487000063672E-7</c:v>
                </c:pt>
                <c:pt idx="2205">
                  <c:v>5.539136052511581E-7</c:v>
                </c:pt>
                <c:pt idx="2206">
                  <c:v>4.9998716842871092E-7</c:v>
                </c:pt>
                <c:pt idx="2207">
                  <c:v>4.1746341298880193E-7</c:v>
                </c:pt>
                <c:pt idx="2208">
                  <c:v>5.0583130900495647E-7</c:v>
                </c:pt>
                <c:pt idx="2209">
                  <c:v>5.7020750454840372E-7</c:v>
                </c:pt>
                <c:pt idx="2210">
                  <c:v>4.641626646145139E-7</c:v>
                </c:pt>
                <c:pt idx="2211">
                  <c:v>5.1370378636446337E-7</c:v>
                </c:pt>
                <c:pt idx="2212">
                  <c:v>4.2066410652193559E-7</c:v>
                </c:pt>
                <c:pt idx="2213">
                  <c:v>5.6460451690051104E-7</c:v>
                </c:pt>
                <c:pt idx="2214">
                  <c:v>5.5387500432744278E-7</c:v>
                </c:pt>
                <c:pt idx="2215">
                  <c:v>5.4120458441941356E-7</c:v>
                </c:pt>
                <c:pt idx="2216">
                  <c:v>5.3819733089029626E-7</c:v>
                </c:pt>
                <c:pt idx="2217">
                  <c:v>5.3886343953189749E-7</c:v>
                </c:pt>
                <c:pt idx="2218">
                  <c:v>4.362604486558547E-7</c:v>
                </c:pt>
                <c:pt idx="2219">
                  <c:v>4.7141252199806707E-7</c:v>
                </c:pt>
                <c:pt idx="2220">
                  <c:v>5.584188439007687E-7</c:v>
                </c:pt>
                <c:pt idx="2221">
                  <c:v>4.9213563035958549E-7</c:v>
                </c:pt>
                <c:pt idx="2222">
                  <c:v>4.414600561676855E-7</c:v>
                </c:pt>
                <c:pt idx="2223">
                  <c:v>6.2222034172537428E-7</c:v>
                </c:pt>
                <c:pt idx="2224">
                  <c:v>4.150993258784792E-7</c:v>
                </c:pt>
                <c:pt idx="2225">
                  <c:v>5.5771616025612258E-7</c:v>
                </c:pt>
                <c:pt idx="2226">
                  <c:v>6.1232092037507203E-7</c:v>
                </c:pt>
                <c:pt idx="2227">
                  <c:v>5.21655631208197E-7</c:v>
                </c:pt>
                <c:pt idx="2228">
                  <c:v>4.3848142704966179E-7</c:v>
                </c:pt>
                <c:pt idx="2229">
                  <c:v>5.5064687587650606E-7</c:v>
                </c:pt>
                <c:pt idx="2230">
                  <c:v>6.0852497523304824E-7</c:v>
                </c:pt>
                <c:pt idx="2231">
                  <c:v>5.2752597864491049E-7</c:v>
                </c:pt>
                <c:pt idx="2232">
                  <c:v>4.235917965994026E-7</c:v>
                </c:pt>
                <c:pt idx="2233">
                  <c:v>5.2370792881028053E-7</c:v>
                </c:pt>
                <c:pt idx="2234">
                  <c:v>5.9433182456359169E-7</c:v>
                </c:pt>
                <c:pt idx="2235">
                  <c:v>5.2059882836402525E-7</c:v>
                </c:pt>
                <c:pt idx="2236">
                  <c:v>5.1797082858045824E-7</c:v>
                </c:pt>
                <c:pt idx="2237">
                  <c:v>4.9323664080234193E-7</c:v>
                </c:pt>
                <c:pt idx="2238">
                  <c:v>4.9129616675056535E-7</c:v>
                </c:pt>
                <c:pt idx="2239">
                  <c:v>6.0256827245020209E-7</c:v>
                </c:pt>
                <c:pt idx="2240">
                  <c:v>5.8862409123030826E-7</c:v>
                </c:pt>
                <c:pt idx="2241">
                  <c:v>4.4030874352420285E-7</c:v>
                </c:pt>
                <c:pt idx="2242">
                  <c:v>6.0728227266862203E-7</c:v>
                </c:pt>
                <c:pt idx="2243">
                  <c:v>6.1384924978314113E-7</c:v>
                </c:pt>
                <c:pt idx="2244">
                  <c:v>4.2000063881991533E-7</c:v>
                </c:pt>
                <c:pt idx="2245">
                  <c:v>5.8605299320807559E-7</c:v>
                </c:pt>
                <c:pt idx="2246">
                  <c:v>5.3838223712324112E-7</c:v>
                </c:pt>
                <c:pt idx="2247">
                  <c:v>5.6104609393341191E-7</c:v>
                </c:pt>
                <c:pt idx="2248">
                  <c:v>5.2420512547325251E-7</c:v>
                </c:pt>
                <c:pt idx="2249">
                  <c:v>6.1191731797042272E-7</c:v>
                </c:pt>
                <c:pt idx="2250">
                  <c:v>4.1807024625184876E-7</c:v>
                </c:pt>
                <c:pt idx="2251">
                  <c:v>4.3304052831033247E-7</c:v>
                </c:pt>
                <c:pt idx="2252">
                  <c:v>6.1434493452483531E-7</c:v>
                </c:pt>
                <c:pt idx="2253">
                  <c:v>4.1572610840942893E-7</c:v>
                </c:pt>
                <c:pt idx="2254">
                  <c:v>4.5066531984820488E-7</c:v>
                </c:pt>
                <c:pt idx="2255">
                  <c:v>4.9065188622612802E-7</c:v>
                </c:pt>
                <c:pt idx="2256">
                  <c:v>4.3701693048082996E-7</c:v>
                </c:pt>
                <c:pt idx="2257">
                  <c:v>5.993836061654363E-7</c:v>
                </c:pt>
                <c:pt idx="2258">
                  <c:v>4.3973477542219292E-7</c:v>
                </c:pt>
                <c:pt idx="2259">
                  <c:v>6.1084299369832545E-7</c:v>
                </c:pt>
                <c:pt idx="2260">
                  <c:v>4.6431075830891033E-7</c:v>
                </c:pt>
                <c:pt idx="2261">
                  <c:v>5.7585339060035152E-7</c:v>
                </c:pt>
                <c:pt idx="2262">
                  <c:v>6.1974594264024581E-7</c:v>
                </c:pt>
                <c:pt idx="2263">
                  <c:v>4.6286248972187063E-7</c:v>
                </c:pt>
                <c:pt idx="2264">
                  <c:v>4.5035385713743503E-7</c:v>
                </c:pt>
                <c:pt idx="2265">
                  <c:v>4.9780936846820023E-7</c:v>
                </c:pt>
                <c:pt idx="2266">
                  <c:v>4.629804615551426E-7</c:v>
                </c:pt>
                <c:pt idx="2267">
                  <c:v>5.6278155130578242E-7</c:v>
                </c:pt>
                <c:pt idx="2268">
                  <c:v>6.2656311976721916E-7</c:v>
                </c:pt>
                <c:pt idx="2269">
                  <c:v>4.2143160153942141E-7</c:v>
                </c:pt>
                <c:pt idx="2270">
                  <c:v>4.1018489498765657E-7</c:v>
                </c:pt>
                <c:pt idx="2271">
                  <c:v>4.3402952538331719E-7</c:v>
                </c:pt>
                <c:pt idx="2272">
                  <c:v>5.5845792081291029E-7</c:v>
                </c:pt>
                <c:pt idx="2273">
                  <c:v>4.4327840627069529E-7</c:v>
                </c:pt>
                <c:pt idx="2274">
                  <c:v>4.5655836394532942E-7</c:v>
                </c:pt>
                <c:pt idx="2275">
                  <c:v>5.3657425555937703E-7</c:v>
                </c:pt>
                <c:pt idx="2276">
                  <c:v>4.5946082557511021E-7</c:v>
                </c:pt>
                <c:pt idx="2277">
                  <c:v>5.6691569113689914E-7</c:v>
                </c:pt>
                <c:pt idx="2278">
                  <c:v>5.3276695895328603E-7</c:v>
                </c:pt>
                <c:pt idx="2279">
                  <c:v>4.4970365941518267E-7</c:v>
                </c:pt>
                <c:pt idx="2280">
                  <c:v>4.0979158554933861E-7</c:v>
                </c:pt>
                <c:pt idx="2281">
                  <c:v>5.8968271031982535E-7</c:v>
                </c:pt>
                <c:pt idx="2282">
                  <c:v>5.8580100869278562E-7</c:v>
                </c:pt>
                <c:pt idx="2283">
                  <c:v>5.5491864735143287E-7</c:v>
                </c:pt>
                <c:pt idx="2284">
                  <c:v>4.7123072586696882E-7</c:v>
                </c:pt>
                <c:pt idx="2285">
                  <c:v>4.5847089093854533E-7</c:v>
                </c:pt>
                <c:pt idx="2286">
                  <c:v>5.897675231938044E-7</c:v>
                </c:pt>
                <c:pt idx="2287">
                  <c:v>6.1030689221574323E-7</c:v>
                </c:pt>
                <c:pt idx="2288">
                  <c:v>5.6908025448848467E-7</c:v>
                </c:pt>
                <c:pt idx="2289">
                  <c:v>5.7609898325801438E-7</c:v>
                </c:pt>
                <c:pt idx="2290">
                  <c:v>5.3145848554062299E-7</c:v>
                </c:pt>
                <c:pt idx="2291">
                  <c:v>4.2660233446849918E-7</c:v>
                </c:pt>
                <c:pt idx="2292">
                  <c:v>5.426615185680678E-7</c:v>
                </c:pt>
                <c:pt idx="2293">
                  <c:v>5.2105638160950038E-7</c:v>
                </c:pt>
                <c:pt idx="2294">
                  <c:v>6.1389428723794245E-7</c:v>
                </c:pt>
                <c:pt idx="2295">
                  <c:v>5.7918219414748833E-7</c:v>
                </c:pt>
                <c:pt idx="2296">
                  <c:v>5.6029917259558542E-7</c:v>
                </c:pt>
                <c:pt idx="2297">
                  <c:v>4.6938841942969895E-7</c:v>
                </c:pt>
                <c:pt idx="2298">
                  <c:v>4.6348234535808487E-7</c:v>
                </c:pt>
                <c:pt idx="2299">
                  <c:v>4.7762582306754713E-7</c:v>
                </c:pt>
                <c:pt idx="2300">
                  <c:v>5.3422649380539733E-7</c:v>
                </c:pt>
                <c:pt idx="2301">
                  <c:v>5.4318595585911092E-7</c:v>
                </c:pt>
                <c:pt idx="2302">
                  <c:v>4.3088719230957412E-7</c:v>
                </c:pt>
                <c:pt idx="2303">
                  <c:v>5.0211265117289623E-7</c:v>
                </c:pt>
                <c:pt idx="2304">
                  <c:v>4.2517093685334048E-7</c:v>
                </c:pt>
                <c:pt idx="2305">
                  <c:v>5.0616835011301482E-7</c:v>
                </c:pt>
                <c:pt idx="2306">
                  <c:v>4.8163822627467123E-7</c:v>
                </c:pt>
                <c:pt idx="2307">
                  <c:v>4.8633595451849808E-7</c:v>
                </c:pt>
                <c:pt idx="2308">
                  <c:v>4.4206492772106942E-7</c:v>
                </c:pt>
                <c:pt idx="2309">
                  <c:v>4.8210806372176846E-7</c:v>
                </c:pt>
                <c:pt idx="2310">
                  <c:v>6.2968631619576805E-7</c:v>
                </c:pt>
                <c:pt idx="2311">
                  <c:v>5.1758706250917438E-7</c:v>
                </c:pt>
                <c:pt idx="2312">
                  <c:v>4.2851338068879342E-7</c:v>
                </c:pt>
                <c:pt idx="2313">
                  <c:v>4.6136229293745551E-7</c:v>
                </c:pt>
                <c:pt idx="2314">
                  <c:v>5.6404876475555507E-7</c:v>
                </c:pt>
                <c:pt idx="2315">
                  <c:v>4.1459891987726998E-7</c:v>
                </c:pt>
                <c:pt idx="2316">
                  <c:v>6.0151846403722883E-7</c:v>
                </c:pt>
                <c:pt idx="2317">
                  <c:v>4.543708475063526E-7</c:v>
                </c:pt>
                <c:pt idx="2318">
                  <c:v>4.5211360457231754E-7</c:v>
                </c:pt>
                <c:pt idx="2319">
                  <c:v>4.133767426134148E-7</c:v>
                </c:pt>
                <c:pt idx="2320">
                  <c:v>5.2928838374158609E-7</c:v>
                </c:pt>
                <c:pt idx="2321">
                  <c:v>5.2409852374318727E-7</c:v>
                </c:pt>
                <c:pt idx="2322">
                  <c:v>5.297213394566093E-7</c:v>
                </c:pt>
                <c:pt idx="2323">
                  <c:v>6.1348912849889667E-7</c:v>
                </c:pt>
                <c:pt idx="2324">
                  <c:v>4.7556161557484843E-7</c:v>
                </c:pt>
                <c:pt idx="2325">
                  <c:v>4.3437781529260824E-7</c:v>
                </c:pt>
                <c:pt idx="2326">
                  <c:v>4.1595209768276081E-7</c:v>
                </c:pt>
                <c:pt idx="2327">
                  <c:v>4.4964718703782766E-7</c:v>
                </c:pt>
                <c:pt idx="2328">
                  <c:v>5.5538343575628857E-7</c:v>
                </c:pt>
                <c:pt idx="2329">
                  <c:v>6.1335416471500919E-7</c:v>
                </c:pt>
                <c:pt idx="2330">
                  <c:v>4.632165405679712E-7</c:v>
                </c:pt>
                <c:pt idx="2331">
                  <c:v>5.0522548275269005E-7</c:v>
                </c:pt>
                <c:pt idx="2332">
                  <c:v>4.739687533113101E-7</c:v>
                </c:pt>
                <c:pt idx="2333">
                  <c:v>6.2595981858512406E-7</c:v>
                </c:pt>
                <c:pt idx="2334">
                  <c:v>4.4250561547212482E-7</c:v>
                </c:pt>
                <c:pt idx="2335">
                  <c:v>5.3462891740530347E-7</c:v>
                </c:pt>
                <c:pt idx="2336">
                  <c:v>5.1363483977710149E-7</c:v>
                </c:pt>
                <c:pt idx="2337">
                  <c:v>5.0667454374118627E-7</c:v>
                </c:pt>
                <c:pt idx="2338">
                  <c:v>4.3653039509371086E-7</c:v>
                </c:pt>
                <c:pt idx="2339">
                  <c:v>4.8481511595522699E-7</c:v>
                </c:pt>
                <c:pt idx="2340">
                  <c:v>6.0701647454392741E-7</c:v>
                </c:pt>
                <c:pt idx="2341">
                  <c:v>5.5951454984824605E-7</c:v>
                </c:pt>
                <c:pt idx="2342">
                  <c:v>5.9223507803589048E-7</c:v>
                </c:pt>
                <c:pt idx="2343">
                  <c:v>4.6971983926395966E-7</c:v>
                </c:pt>
                <c:pt idx="2344">
                  <c:v>5.6787619194155476E-7</c:v>
                </c:pt>
                <c:pt idx="2345">
                  <c:v>5.5041737593073069E-7</c:v>
                </c:pt>
                <c:pt idx="2346">
                  <c:v>4.2909183096044299E-7</c:v>
                </c:pt>
                <c:pt idx="2347">
                  <c:v>5.5612054587056188E-7</c:v>
                </c:pt>
                <c:pt idx="2348">
                  <c:v>4.6374837900162853E-7</c:v>
                </c:pt>
                <c:pt idx="2349">
                  <c:v>6.0856942799525444E-7</c:v>
                </c:pt>
                <c:pt idx="2350">
                  <c:v>5.5160467235220207E-7</c:v>
                </c:pt>
                <c:pt idx="2351">
                  <c:v>6.1488636657951911E-7</c:v>
                </c:pt>
                <c:pt idx="2352">
                  <c:v>4.4181733010013044E-7</c:v>
                </c:pt>
                <c:pt idx="2353">
                  <c:v>4.2418617531510243E-7</c:v>
                </c:pt>
                <c:pt idx="2354">
                  <c:v>6.0683937272881028E-7</c:v>
                </c:pt>
                <c:pt idx="2355">
                  <c:v>4.5905281750426674E-7</c:v>
                </c:pt>
                <c:pt idx="2356">
                  <c:v>5.8588498547061461E-7</c:v>
                </c:pt>
                <c:pt idx="2357">
                  <c:v>4.427262065033317E-7</c:v>
                </c:pt>
                <c:pt idx="2358">
                  <c:v>5.6559897644700705E-7</c:v>
                </c:pt>
                <c:pt idx="2359">
                  <c:v>4.6621263404471811E-7</c:v>
                </c:pt>
                <c:pt idx="2360">
                  <c:v>5.6305838908442853E-7</c:v>
                </c:pt>
                <c:pt idx="2361">
                  <c:v>4.3507565398374074E-7</c:v>
                </c:pt>
                <c:pt idx="2362">
                  <c:v>6.1303942236498074E-7</c:v>
                </c:pt>
                <c:pt idx="2363">
                  <c:v>4.5603884250615548E-7</c:v>
                </c:pt>
                <c:pt idx="2364">
                  <c:v>4.3067538908460291E-7</c:v>
                </c:pt>
                <c:pt idx="2365">
                  <c:v>5.764266846070535E-7</c:v>
                </c:pt>
                <c:pt idx="2366">
                  <c:v>4.7290113623091579E-7</c:v>
                </c:pt>
                <c:pt idx="2367">
                  <c:v>4.8639947802346146E-7</c:v>
                </c:pt>
                <c:pt idx="2368">
                  <c:v>4.4748106312686269E-7</c:v>
                </c:pt>
                <c:pt idx="2369">
                  <c:v>4.2877616753490991E-7</c:v>
                </c:pt>
                <c:pt idx="2370">
                  <c:v>5.7202618596356657E-7</c:v>
                </c:pt>
                <c:pt idx="2371">
                  <c:v>4.9414613194559922E-7</c:v>
                </c:pt>
                <c:pt idx="2372">
                  <c:v>4.2806719715699231E-7</c:v>
                </c:pt>
                <c:pt idx="2373">
                  <c:v>4.4192734779948316E-7</c:v>
                </c:pt>
                <c:pt idx="2374">
                  <c:v>5.2759774112321746E-7</c:v>
                </c:pt>
                <c:pt idx="2375">
                  <c:v>5.4969157188767298E-7</c:v>
                </c:pt>
                <c:pt idx="2376">
                  <c:v>4.2207278635025301E-7</c:v>
                </c:pt>
                <c:pt idx="2377">
                  <c:v>4.393800240780185E-7</c:v>
                </c:pt>
                <c:pt idx="2378">
                  <c:v>4.7926823924547565E-7</c:v>
                </c:pt>
                <c:pt idx="2379">
                  <c:v>6.2893835924178412E-7</c:v>
                </c:pt>
                <c:pt idx="2380">
                  <c:v>4.8500483034040249E-7</c:v>
                </c:pt>
                <c:pt idx="2381">
                  <c:v>5.7454621158652509E-7</c:v>
                </c:pt>
                <c:pt idx="2382">
                  <c:v>4.6710816329296282E-7</c:v>
                </c:pt>
                <c:pt idx="2383">
                  <c:v>5.9717365927362704E-7</c:v>
                </c:pt>
                <c:pt idx="2384">
                  <c:v>5.9955745392209328E-7</c:v>
                </c:pt>
                <c:pt idx="2385">
                  <c:v>4.1819683638488434E-7</c:v>
                </c:pt>
                <c:pt idx="2386">
                  <c:v>6.0068931018152657E-7</c:v>
                </c:pt>
                <c:pt idx="2387">
                  <c:v>6.2212843325552544E-7</c:v>
                </c:pt>
                <c:pt idx="2388">
                  <c:v>5.9480405309257254E-7</c:v>
                </c:pt>
                <c:pt idx="2389">
                  <c:v>4.5043876948363097E-7</c:v>
                </c:pt>
                <c:pt idx="2390">
                  <c:v>5.0724914833761545E-7</c:v>
                </c:pt>
                <c:pt idx="2391">
                  <c:v>4.6442928430052928E-7</c:v>
                </c:pt>
                <c:pt idx="2392">
                  <c:v>4.960708134458161E-7</c:v>
                </c:pt>
                <c:pt idx="2393">
                  <c:v>5.4198835731282395E-7</c:v>
                </c:pt>
                <c:pt idx="2394">
                  <c:v>6.2819173415935311E-7</c:v>
                </c:pt>
                <c:pt idx="2395">
                  <c:v>5.045200600473389E-7</c:v>
                </c:pt>
                <c:pt idx="2396">
                  <c:v>4.1903377512676356E-7</c:v>
                </c:pt>
                <c:pt idx="2397">
                  <c:v>4.1753919486529472E-7</c:v>
                </c:pt>
                <c:pt idx="2398">
                  <c:v>6.0968233200730929E-7</c:v>
                </c:pt>
                <c:pt idx="2399">
                  <c:v>4.7406043153027606E-7</c:v>
                </c:pt>
                <c:pt idx="2400">
                  <c:v>5.8870867581005688E-7</c:v>
                </c:pt>
                <c:pt idx="2401">
                  <c:v>5.6081006276482709E-7</c:v>
                </c:pt>
                <c:pt idx="2402">
                  <c:v>4.4967542189674203E-7</c:v>
                </c:pt>
                <c:pt idx="2403">
                  <c:v>6.1429984747022776E-7</c:v>
                </c:pt>
                <c:pt idx="2404">
                  <c:v>4.2086856673047774E-7</c:v>
                </c:pt>
                <c:pt idx="2405">
                  <c:v>6.2670246697729319E-7</c:v>
                </c:pt>
                <c:pt idx="2406">
                  <c:v>4.5001444774231927E-7</c:v>
                </c:pt>
                <c:pt idx="2407">
                  <c:v>4.3004091557561446E-7</c:v>
                </c:pt>
                <c:pt idx="2408">
                  <c:v>4.7725512749073058E-7</c:v>
                </c:pt>
                <c:pt idx="2409">
                  <c:v>6.242936785867945E-7</c:v>
                </c:pt>
                <c:pt idx="2410">
                  <c:v>6.0542534423322829E-7</c:v>
                </c:pt>
                <c:pt idx="2411">
                  <c:v>6.2470958938506031E-7</c:v>
                </c:pt>
                <c:pt idx="2412">
                  <c:v>5.9934015604086225E-7</c:v>
                </c:pt>
                <c:pt idx="2413">
                  <c:v>5.0364872462512351E-7</c:v>
                </c:pt>
                <c:pt idx="2414">
                  <c:v>6.0630853207242275E-7</c:v>
                </c:pt>
                <c:pt idx="2415">
                  <c:v>4.8314412913801382E-7</c:v>
                </c:pt>
                <c:pt idx="2416">
                  <c:v>5.1133312647713882E-7</c:v>
                </c:pt>
                <c:pt idx="2417">
                  <c:v>5.7769917196075872E-7</c:v>
                </c:pt>
                <c:pt idx="2418">
                  <c:v>4.2793609932538759E-7</c:v>
                </c:pt>
                <c:pt idx="2419">
                  <c:v>5.6735561793663072E-7</c:v>
                </c:pt>
                <c:pt idx="2420">
                  <c:v>5.7667264414681092E-7</c:v>
                </c:pt>
                <c:pt idx="2421">
                  <c:v>4.3256061642073044E-7</c:v>
                </c:pt>
                <c:pt idx="2422">
                  <c:v>4.1203610242824575E-7</c:v>
                </c:pt>
                <c:pt idx="2423">
                  <c:v>5.6053488127207246E-7</c:v>
                </c:pt>
                <c:pt idx="2424">
                  <c:v>4.4294696252408731E-7</c:v>
                </c:pt>
                <c:pt idx="2425">
                  <c:v>4.4488564075806698E-7</c:v>
                </c:pt>
                <c:pt idx="2426">
                  <c:v>6.2931217103694604E-7</c:v>
                </c:pt>
                <c:pt idx="2427">
                  <c:v>4.5841275914909118E-7</c:v>
                </c:pt>
                <c:pt idx="2428">
                  <c:v>4.1774138078079509E-7</c:v>
                </c:pt>
                <c:pt idx="2429">
                  <c:v>4.2628941366765496E-7</c:v>
                </c:pt>
                <c:pt idx="2430">
                  <c:v>5.0613463084580026E-7</c:v>
                </c:pt>
                <c:pt idx="2431">
                  <c:v>4.4069201346653803E-7</c:v>
                </c:pt>
                <c:pt idx="2432">
                  <c:v>4.5049539105668506E-7</c:v>
                </c:pt>
                <c:pt idx="2433">
                  <c:v>4.6469613377606882E-7</c:v>
                </c:pt>
                <c:pt idx="2434">
                  <c:v>4.4121296647862341E-7</c:v>
                </c:pt>
                <c:pt idx="2435">
                  <c:v>4.7642263869223986E-7</c:v>
                </c:pt>
                <c:pt idx="2436">
                  <c:v>5.0344796778621064E-7</c:v>
                </c:pt>
                <c:pt idx="2437">
                  <c:v>6.2698130089189417E-7</c:v>
                </c:pt>
                <c:pt idx="2438">
                  <c:v>4.2163662162288138E-7</c:v>
                </c:pt>
                <c:pt idx="2439">
                  <c:v>6.2549633348858694E-7</c:v>
                </c:pt>
                <c:pt idx="2440">
                  <c:v>5.7028815054286465E-7</c:v>
                </c:pt>
                <c:pt idx="2441">
                  <c:v>4.1062804531305461E-7</c:v>
                </c:pt>
                <c:pt idx="2442">
                  <c:v>5.0694482421580519E-7</c:v>
                </c:pt>
                <c:pt idx="2443">
                  <c:v>4.3712515991557116E-7</c:v>
                </c:pt>
                <c:pt idx="2444">
                  <c:v>4.3491446510436411E-7</c:v>
                </c:pt>
                <c:pt idx="2445">
                  <c:v>5.6683575942164605E-7</c:v>
                </c:pt>
                <c:pt idx="2446">
                  <c:v>5.3753245658732686E-7</c:v>
                </c:pt>
                <c:pt idx="2447">
                  <c:v>4.1893219425985957E-7</c:v>
                </c:pt>
                <c:pt idx="2448">
                  <c:v>5.9283301483065014E-7</c:v>
                </c:pt>
                <c:pt idx="2449">
                  <c:v>4.7229268811451267E-7</c:v>
                </c:pt>
                <c:pt idx="2450">
                  <c:v>4.7201926950205184E-7</c:v>
                </c:pt>
                <c:pt idx="2451">
                  <c:v>6.2355530647091805E-7</c:v>
                </c:pt>
                <c:pt idx="2452">
                  <c:v>4.1352610640465547E-7</c:v>
                </c:pt>
                <c:pt idx="2453">
                  <c:v>4.6561704452479232E-7</c:v>
                </c:pt>
                <c:pt idx="2454">
                  <c:v>4.8984831623005001E-7</c:v>
                </c:pt>
                <c:pt idx="2455">
                  <c:v>4.2867102379633129E-7</c:v>
                </c:pt>
                <c:pt idx="2456">
                  <c:v>4.3189539450234132E-7</c:v>
                </c:pt>
                <c:pt idx="2457">
                  <c:v>5.5802830025855199E-7</c:v>
                </c:pt>
                <c:pt idx="2458">
                  <c:v>6.0648540153824774E-7</c:v>
                </c:pt>
                <c:pt idx="2459">
                  <c:v>5.3528841025060558E-7</c:v>
                </c:pt>
                <c:pt idx="2460">
                  <c:v>5.7089354122285784E-7</c:v>
                </c:pt>
                <c:pt idx="2461">
                  <c:v>5.8383274047129442E-7</c:v>
                </c:pt>
                <c:pt idx="2462">
                  <c:v>4.4731293197556516E-7</c:v>
                </c:pt>
                <c:pt idx="2463">
                  <c:v>6.0498447379874003E-7</c:v>
                </c:pt>
                <c:pt idx="2464">
                  <c:v>4.5615421505455385E-7</c:v>
                </c:pt>
                <c:pt idx="2465">
                  <c:v>5.7483177639838453E-7</c:v>
                </c:pt>
                <c:pt idx="2466">
                  <c:v>4.8751315705914648E-7</c:v>
                </c:pt>
                <c:pt idx="2467">
                  <c:v>4.5428482093438521E-7</c:v>
                </c:pt>
                <c:pt idx="2468">
                  <c:v>5.8811696635922091E-7</c:v>
                </c:pt>
                <c:pt idx="2469">
                  <c:v>4.6315750388929059E-7</c:v>
                </c:pt>
                <c:pt idx="2470">
                  <c:v>6.0675085088468765E-7</c:v>
                </c:pt>
                <c:pt idx="2471">
                  <c:v>5.3185778497096446E-7</c:v>
                </c:pt>
                <c:pt idx="2472">
                  <c:v>5.0058359430311308E-7</c:v>
                </c:pt>
                <c:pt idx="2473">
                  <c:v>4.9187710485069092E-7</c:v>
                </c:pt>
                <c:pt idx="2474">
                  <c:v>5.9142503825069512E-7</c:v>
                </c:pt>
                <c:pt idx="2475">
                  <c:v>4.9119944380031309E-7</c:v>
                </c:pt>
                <c:pt idx="2476">
                  <c:v>4.705952668685429E-7</c:v>
                </c:pt>
                <c:pt idx="2477">
                  <c:v>4.6215560469910573E-7</c:v>
                </c:pt>
                <c:pt idx="2478">
                  <c:v>4.862724434569244E-7</c:v>
                </c:pt>
                <c:pt idx="2479">
                  <c:v>6.1533810690633459E-7</c:v>
                </c:pt>
                <c:pt idx="2480">
                  <c:v>6.2795868645897467E-7</c:v>
                </c:pt>
                <c:pt idx="2481">
                  <c:v>4.8421508753366321E-7</c:v>
                </c:pt>
                <c:pt idx="2482">
                  <c:v>4.5731035250771469E-7</c:v>
                </c:pt>
                <c:pt idx="2483">
                  <c:v>6.1502183643055876E-7</c:v>
                </c:pt>
                <c:pt idx="2484">
                  <c:v>5.4438752818576714E-7</c:v>
                </c:pt>
                <c:pt idx="2485">
                  <c:v>4.440809328357577E-7</c:v>
                </c:pt>
                <c:pt idx="2486">
                  <c:v>5.2698822644623258E-7</c:v>
                </c:pt>
                <c:pt idx="2487">
                  <c:v>6.0794753227002996E-7</c:v>
                </c:pt>
                <c:pt idx="2488">
                  <c:v>4.6127427329481161E-7</c:v>
                </c:pt>
                <c:pt idx="2489">
                  <c:v>5.3124087535330775E-7</c:v>
                </c:pt>
                <c:pt idx="2490">
                  <c:v>4.2025563282704722E-7</c:v>
                </c:pt>
                <c:pt idx="2491">
                  <c:v>6.1619778613617149E-7</c:v>
                </c:pt>
                <c:pt idx="2492">
                  <c:v>5.8964031074332101E-7</c:v>
                </c:pt>
                <c:pt idx="2493">
                  <c:v>5.5014980728720608E-7</c:v>
                </c:pt>
                <c:pt idx="2494">
                  <c:v>6.2582071897956415E-7</c:v>
                </c:pt>
                <c:pt idx="2495">
                  <c:v>4.1370046649998719E-7</c:v>
                </c:pt>
                <c:pt idx="2496">
                  <c:v>6.2940567605832987E-7</c:v>
                </c:pt>
                <c:pt idx="2497">
                  <c:v>6.0657386529505514E-7</c:v>
                </c:pt>
                <c:pt idx="2498">
                  <c:v>4.2428967322256535E-7</c:v>
                </c:pt>
                <c:pt idx="2499">
                  <c:v>5.8913187231412089E-7</c:v>
                </c:pt>
                <c:pt idx="2500">
                  <c:v>4.2317905226498993E-7</c:v>
                </c:pt>
                <c:pt idx="2501">
                  <c:v>5.0860502102865109E-7</c:v>
                </c:pt>
                <c:pt idx="2502">
                  <c:v>5.6250491764536188E-7</c:v>
                </c:pt>
                <c:pt idx="2503">
                  <c:v>6.0318193035867292E-7</c:v>
                </c:pt>
                <c:pt idx="2504">
                  <c:v>5.5767716117145315E-7</c:v>
                </c:pt>
                <c:pt idx="2505">
                  <c:v>6.0692791394667218E-7</c:v>
                </c:pt>
                <c:pt idx="2506">
                  <c:v>4.2702009845800787E-7</c:v>
                </c:pt>
                <c:pt idx="2507">
                  <c:v>5.1818033545248944E-7</c:v>
                </c:pt>
                <c:pt idx="2508">
                  <c:v>4.121351852948899E-7</c:v>
                </c:pt>
                <c:pt idx="2509">
                  <c:v>4.4358255661769741E-7</c:v>
                </c:pt>
                <c:pt idx="2510">
                  <c:v>5.8487845454325007E-7</c:v>
                </c:pt>
                <c:pt idx="2511">
                  <c:v>4.5080700063072045E-7</c:v>
                </c:pt>
                <c:pt idx="2512">
                  <c:v>4.9339886568269471E-7</c:v>
                </c:pt>
                <c:pt idx="2513">
                  <c:v>4.7870948879545147E-7</c:v>
                </c:pt>
                <c:pt idx="2514">
                  <c:v>4.4019932966029653E-7</c:v>
                </c:pt>
                <c:pt idx="2515">
                  <c:v>5.4154027877270604E-7</c:v>
                </c:pt>
                <c:pt idx="2516">
                  <c:v>5.4589510854470135E-7</c:v>
                </c:pt>
                <c:pt idx="2517">
                  <c:v>4.5632735598548466E-7</c:v>
                </c:pt>
                <c:pt idx="2518">
                  <c:v>5.1394520877537497E-7</c:v>
                </c:pt>
                <c:pt idx="2519">
                  <c:v>4.3429740349783861E-7</c:v>
                </c:pt>
                <c:pt idx="2520">
                  <c:v>4.4521926327409799E-7</c:v>
                </c:pt>
                <c:pt idx="2521">
                  <c:v>4.30622462679653E-7</c:v>
                </c:pt>
                <c:pt idx="2522">
                  <c:v>6.1021761058733384E-7</c:v>
                </c:pt>
                <c:pt idx="2523">
                  <c:v>5.0792640604562967E-7</c:v>
                </c:pt>
                <c:pt idx="2524">
                  <c:v>4.5109056270738826E-7</c:v>
                </c:pt>
                <c:pt idx="2525">
                  <c:v>4.8004590586418371E-7</c:v>
                </c:pt>
                <c:pt idx="2526">
                  <c:v>5.7798709094696122E-7</c:v>
                </c:pt>
                <c:pt idx="2527">
                  <c:v>5.9592246943437646E-7</c:v>
                </c:pt>
                <c:pt idx="2528">
                  <c:v>4.6019076560712978E-7</c:v>
                </c:pt>
                <c:pt idx="2529">
                  <c:v>6.2383204242955417E-7</c:v>
                </c:pt>
                <c:pt idx="2530">
                  <c:v>4.3585599825469585E-7</c:v>
                </c:pt>
                <c:pt idx="2531">
                  <c:v>6.0959318738893838E-7</c:v>
                </c:pt>
                <c:pt idx="2532">
                  <c:v>6.2535738833802108E-7</c:v>
                </c:pt>
                <c:pt idx="2533">
                  <c:v>4.8446759523423347E-7</c:v>
                </c:pt>
                <c:pt idx="2534">
                  <c:v>5.8429250886721805E-7</c:v>
                </c:pt>
                <c:pt idx="2535">
                  <c:v>5.1339363599822528E-7</c:v>
                </c:pt>
                <c:pt idx="2536">
                  <c:v>5.0653948455379704E-7</c:v>
                </c:pt>
                <c:pt idx="2537">
                  <c:v>6.2392432868889456E-7</c:v>
                </c:pt>
                <c:pt idx="2538">
                  <c:v>5.681567978381714E-7</c:v>
                </c:pt>
                <c:pt idx="2539">
                  <c:v>5.9648286089681943E-7</c:v>
                </c:pt>
                <c:pt idx="2540">
                  <c:v>4.5922761153124263E-7</c:v>
                </c:pt>
                <c:pt idx="2541">
                  <c:v>6.1997443304059109E-7</c:v>
                </c:pt>
                <c:pt idx="2542">
                  <c:v>4.1956768131909001E-7</c:v>
                </c:pt>
                <c:pt idx="2543">
                  <c:v>4.1966949342289381E-7</c:v>
                </c:pt>
                <c:pt idx="2544">
                  <c:v>5.2716738578011212E-7</c:v>
                </c:pt>
                <c:pt idx="2545">
                  <c:v>4.2140598454366477E-7</c:v>
                </c:pt>
                <c:pt idx="2546">
                  <c:v>5.7133810726115942E-7</c:v>
                </c:pt>
                <c:pt idx="2547">
                  <c:v>5.6924108544949016E-7</c:v>
                </c:pt>
                <c:pt idx="2548">
                  <c:v>5.0214596930969136E-7</c:v>
                </c:pt>
                <c:pt idx="2549">
                  <c:v>4.691175185728514E-7</c:v>
                </c:pt>
                <c:pt idx="2550">
                  <c:v>4.7074644999080878E-7</c:v>
                </c:pt>
                <c:pt idx="2551">
                  <c:v>4.3200172684501782E-7</c:v>
                </c:pt>
                <c:pt idx="2552">
                  <c:v>4.6803625696489057E-7</c:v>
                </c:pt>
                <c:pt idx="2553">
                  <c:v>5.4195099619767734E-7</c:v>
                </c:pt>
                <c:pt idx="2554">
                  <c:v>4.153248041954331E-7</c:v>
                </c:pt>
                <c:pt idx="2555">
                  <c:v>5.3775394439457936E-7</c:v>
                </c:pt>
                <c:pt idx="2556">
                  <c:v>5.8187437556517617E-7</c:v>
                </c:pt>
                <c:pt idx="2557">
                  <c:v>5.7716503573743098E-7</c:v>
                </c:pt>
                <c:pt idx="2558">
                  <c:v>4.1360081865968377E-7</c:v>
                </c:pt>
                <c:pt idx="2559">
                  <c:v>5.8404165880726958E-7</c:v>
                </c:pt>
                <c:pt idx="2560">
                  <c:v>5.2377891358588414E-7</c:v>
                </c:pt>
                <c:pt idx="2561">
                  <c:v>5.8841270951753109E-7</c:v>
                </c:pt>
                <c:pt idx="2562">
                  <c:v>5.2986577608564694E-7</c:v>
                </c:pt>
                <c:pt idx="2563">
                  <c:v>5.0184622541587028E-7</c:v>
                </c:pt>
                <c:pt idx="2564">
                  <c:v>4.0915366316822766E-7</c:v>
                </c:pt>
                <c:pt idx="2565">
                  <c:v>4.3419022250034491E-7</c:v>
                </c:pt>
                <c:pt idx="2566">
                  <c:v>5.0418466363975544E-7</c:v>
                </c:pt>
                <c:pt idx="2567">
                  <c:v>5.7926475165492359E-7</c:v>
                </c:pt>
                <c:pt idx="2568">
                  <c:v>5.0539365860251585E-7</c:v>
                </c:pt>
                <c:pt idx="2569">
                  <c:v>4.6221444991371419E-7</c:v>
                </c:pt>
                <c:pt idx="2570">
                  <c:v>4.3378864693028367E-7</c:v>
                </c:pt>
                <c:pt idx="2571">
                  <c:v>5.7210721811078421E-7</c:v>
                </c:pt>
                <c:pt idx="2572">
                  <c:v>4.4544188681622854E-7</c:v>
                </c:pt>
                <c:pt idx="2573">
                  <c:v>4.4319551046643427E-7</c:v>
                </c:pt>
                <c:pt idx="2574">
                  <c:v>4.3978939068332425E-7</c:v>
                </c:pt>
                <c:pt idx="2575">
                  <c:v>4.3932548505258421E-7</c:v>
                </c:pt>
                <c:pt idx="2576">
                  <c:v>5.5399081920544684E-7</c:v>
                </c:pt>
                <c:pt idx="2577">
                  <c:v>4.8991252915732333E-7</c:v>
                </c:pt>
                <c:pt idx="2578">
                  <c:v>6.273999008103583E-7</c:v>
                </c:pt>
                <c:pt idx="2579">
                  <c:v>4.9833601150831128E-7</c:v>
                </c:pt>
                <c:pt idx="2580">
                  <c:v>5.7515839695439985E-7</c:v>
                </c:pt>
                <c:pt idx="2581">
                  <c:v>4.4088383612624503E-7</c:v>
                </c:pt>
                <c:pt idx="2582">
                  <c:v>5.1322145159281613E-7</c:v>
                </c:pt>
                <c:pt idx="2583">
                  <c:v>4.8204537901715101E-7</c:v>
                </c:pt>
                <c:pt idx="2584">
                  <c:v>6.1588085272948754E-7</c:v>
                </c:pt>
                <c:pt idx="2585">
                  <c:v>5.0972771275180666E-7</c:v>
                </c:pt>
                <c:pt idx="2586">
                  <c:v>4.2248391286805012E-7</c:v>
                </c:pt>
                <c:pt idx="2587">
                  <c:v>6.1674167000022587E-7</c:v>
                </c:pt>
                <c:pt idx="2588">
                  <c:v>4.9603809811016492E-7</c:v>
                </c:pt>
                <c:pt idx="2589">
                  <c:v>5.9304678315662662E-7</c:v>
                </c:pt>
                <c:pt idx="2590">
                  <c:v>6.3316303314115092E-7</c:v>
                </c:pt>
                <c:pt idx="2591">
                  <c:v>4.1685790000458366E-7</c:v>
                </c:pt>
                <c:pt idx="2592">
                  <c:v>5.1150436138593228E-7</c:v>
                </c:pt>
                <c:pt idx="2593">
                  <c:v>4.7026292025447091E-7</c:v>
                </c:pt>
                <c:pt idx="2594">
                  <c:v>5.2720322861029546E-7</c:v>
                </c:pt>
                <c:pt idx="2595">
                  <c:v>5.5352777751567338E-7</c:v>
                </c:pt>
                <c:pt idx="2596">
                  <c:v>4.7320580130240622E-7</c:v>
                </c:pt>
                <c:pt idx="2597">
                  <c:v>4.4835125270932763E-7</c:v>
                </c:pt>
                <c:pt idx="2598">
                  <c:v>5.564313471056829E-7</c:v>
                </c:pt>
                <c:pt idx="2599">
                  <c:v>5.5406804930596371E-7</c:v>
                </c:pt>
                <c:pt idx="2600">
                  <c:v>4.2250962821797611E-7</c:v>
                </c:pt>
                <c:pt idx="2601">
                  <c:v>4.6540885780292066E-7</c:v>
                </c:pt>
                <c:pt idx="2602">
                  <c:v>4.8151305228357486E-7</c:v>
                </c:pt>
                <c:pt idx="2603">
                  <c:v>4.3293381222699658E-7</c:v>
                </c:pt>
                <c:pt idx="2604">
                  <c:v>5.0863898747131821E-7</c:v>
                </c:pt>
                <c:pt idx="2605">
                  <c:v>5.6033844704909803E-7</c:v>
                </c:pt>
                <c:pt idx="2606">
                  <c:v>5.2017700623816939E-7</c:v>
                </c:pt>
                <c:pt idx="2607">
                  <c:v>5.7222879861971796E-7</c:v>
                </c:pt>
                <c:pt idx="2608">
                  <c:v>4.7047437280221821E-7</c:v>
                </c:pt>
                <c:pt idx="2609">
                  <c:v>5.5279581456801911E-7</c:v>
                </c:pt>
                <c:pt idx="2610">
                  <c:v>5.0955736913919663E-7</c:v>
                </c:pt>
                <c:pt idx="2611">
                  <c:v>5.8083670412548747E-7</c:v>
                </c:pt>
                <c:pt idx="2612">
                  <c:v>4.698404425985328E-7</c:v>
                </c:pt>
                <c:pt idx="2613">
                  <c:v>5.1051239462240879E-7</c:v>
                </c:pt>
                <c:pt idx="2614">
                  <c:v>4.830812422643518E-7</c:v>
                </c:pt>
                <c:pt idx="2615">
                  <c:v>6.0055854788309908E-7</c:v>
                </c:pt>
                <c:pt idx="2616">
                  <c:v>5.3510509544218585E-7</c:v>
                </c:pt>
                <c:pt idx="2617">
                  <c:v>4.6627225584068558E-7</c:v>
                </c:pt>
                <c:pt idx="2618">
                  <c:v>4.241344405619335E-7</c:v>
                </c:pt>
                <c:pt idx="2619">
                  <c:v>4.9469955082893689E-7</c:v>
                </c:pt>
                <c:pt idx="2620">
                  <c:v>4.0939884153231482E-7</c:v>
                </c:pt>
                <c:pt idx="2621">
                  <c:v>4.5511743581130094E-7</c:v>
                </c:pt>
                <c:pt idx="2622">
                  <c:v>5.9990537641813685E-7</c:v>
                </c:pt>
                <c:pt idx="2623">
                  <c:v>5.1650783167810406E-7</c:v>
                </c:pt>
                <c:pt idx="2624">
                  <c:v>4.7259676529445253E-7</c:v>
                </c:pt>
                <c:pt idx="2625">
                  <c:v>4.5975259303915146E-7</c:v>
                </c:pt>
                <c:pt idx="2626">
                  <c:v>4.5394095884362119E-7</c:v>
                </c:pt>
                <c:pt idx="2627">
                  <c:v>5.2253876032472964E-7</c:v>
                </c:pt>
                <c:pt idx="2628">
                  <c:v>5.7741146805730121E-7</c:v>
                </c:pt>
                <c:pt idx="2629">
                  <c:v>4.3117867695695436E-7</c:v>
                </c:pt>
                <c:pt idx="2630">
                  <c:v>5.2317600265617367E-7</c:v>
                </c:pt>
                <c:pt idx="2631">
                  <c:v>4.3510252750889579E-7</c:v>
                </c:pt>
                <c:pt idx="2632">
                  <c:v>5.108199373488546E-7</c:v>
                </c:pt>
                <c:pt idx="2633">
                  <c:v>4.5236990883255361E-7</c:v>
                </c:pt>
                <c:pt idx="2634">
                  <c:v>4.0984071828540731E-7</c:v>
                </c:pt>
                <c:pt idx="2635">
                  <c:v>5.1508563856178512E-7</c:v>
                </c:pt>
                <c:pt idx="2636">
                  <c:v>5.1828513655827439E-7</c:v>
                </c:pt>
                <c:pt idx="2637">
                  <c:v>4.6782644580223893E-7</c:v>
                </c:pt>
                <c:pt idx="2638">
                  <c:v>4.1080057551431117E-7</c:v>
                </c:pt>
                <c:pt idx="2639">
                  <c:v>4.4394241078072234E-7</c:v>
                </c:pt>
                <c:pt idx="2640">
                  <c:v>4.4829503487888101E-7</c:v>
                </c:pt>
                <c:pt idx="2641">
                  <c:v>5.2066918193377691E-7</c:v>
                </c:pt>
                <c:pt idx="2642">
                  <c:v>5.4619737604087365E-7</c:v>
                </c:pt>
                <c:pt idx="2643">
                  <c:v>6.009509629325056E-7</c:v>
                </c:pt>
                <c:pt idx="2644">
                  <c:v>5.9296126195360034E-7</c:v>
                </c:pt>
                <c:pt idx="2645">
                  <c:v>5.8554918666079185E-7</c:v>
                </c:pt>
                <c:pt idx="2646">
                  <c:v>5.3080605574774164E-7</c:v>
                </c:pt>
                <c:pt idx="2647">
                  <c:v>4.4050031596881234E-7</c:v>
                </c:pt>
                <c:pt idx="2648">
                  <c:v>5.0704623515276438E-7</c:v>
                </c:pt>
                <c:pt idx="2649">
                  <c:v>4.6941853400902493E-7</c:v>
                </c:pt>
                <c:pt idx="2650">
                  <c:v>6.2300238669630977E-7</c:v>
                </c:pt>
                <c:pt idx="2651">
                  <c:v>5.3808643287093505E-7</c:v>
                </c:pt>
                <c:pt idx="2652">
                  <c:v>4.4214750651465402E-7</c:v>
                </c:pt>
                <c:pt idx="2653">
                  <c:v>5.4165224630019475E-7</c:v>
                </c:pt>
                <c:pt idx="2654">
                  <c:v>5.767136527083116E-7</c:v>
                </c:pt>
                <c:pt idx="2655">
                  <c:v>4.365574035170911E-7</c:v>
                </c:pt>
                <c:pt idx="2656">
                  <c:v>4.4599917674900347E-7</c:v>
                </c:pt>
                <c:pt idx="2657">
                  <c:v>4.9223262997442005E-7</c:v>
                </c:pt>
                <c:pt idx="2658">
                  <c:v>6.0617593074265345E-7</c:v>
                </c:pt>
                <c:pt idx="2659">
                  <c:v>5.1174423479980319E-7</c:v>
                </c:pt>
                <c:pt idx="2660">
                  <c:v>5.7487258875048281E-7</c:v>
                </c:pt>
                <c:pt idx="2661">
                  <c:v>5.0201271665646566E-7</c:v>
                </c:pt>
                <c:pt idx="2662">
                  <c:v>4.5388368645422027E-7</c:v>
                </c:pt>
                <c:pt idx="2663">
                  <c:v>5.3488524194550539E-7</c:v>
                </c:pt>
                <c:pt idx="2664">
                  <c:v>5.753218116346721E-7</c:v>
                </c:pt>
                <c:pt idx="2665">
                  <c:v>5.860109844993667E-7</c:v>
                </c:pt>
                <c:pt idx="2666">
                  <c:v>5.6520087758448504E-7</c:v>
                </c:pt>
                <c:pt idx="2667">
                  <c:v>4.4770538549104487E-7</c:v>
                </c:pt>
                <c:pt idx="2668">
                  <c:v>4.5442821213054265E-7</c:v>
                </c:pt>
                <c:pt idx="2669">
                  <c:v>5.5791121705633004E-7</c:v>
                </c:pt>
                <c:pt idx="2670">
                  <c:v>5.1619513880810752E-7</c:v>
                </c:pt>
                <c:pt idx="2671">
                  <c:v>4.2058747235412597E-7</c:v>
                </c:pt>
                <c:pt idx="2672">
                  <c:v>5.4665124822630006E-7</c:v>
                </c:pt>
                <c:pt idx="2673">
                  <c:v>4.1052950542192232E-7</c:v>
                </c:pt>
                <c:pt idx="2674">
                  <c:v>5.8533945898588189E-7</c:v>
                </c:pt>
                <c:pt idx="2675">
                  <c:v>4.5508868686158622E-7</c:v>
                </c:pt>
                <c:pt idx="2676">
                  <c:v>4.5580822868303761E-7</c:v>
                </c:pt>
                <c:pt idx="2677">
                  <c:v>6.3292721384185264E-7</c:v>
                </c:pt>
                <c:pt idx="2678">
                  <c:v>6.0892522551197057E-7</c:v>
                </c:pt>
                <c:pt idx="2679">
                  <c:v>4.993918078469823E-7</c:v>
                </c:pt>
                <c:pt idx="2680">
                  <c:v>4.5745517867579603E-7</c:v>
                </c:pt>
                <c:pt idx="2681">
                  <c:v>4.4336132533452297E-7</c:v>
                </c:pt>
                <c:pt idx="2682">
                  <c:v>4.3234757828985397E-7</c:v>
                </c:pt>
                <c:pt idx="2683">
                  <c:v>4.1305339855298101E-7</c:v>
                </c:pt>
                <c:pt idx="2684">
                  <c:v>5.0207933635205371E-7</c:v>
                </c:pt>
                <c:pt idx="2685">
                  <c:v>4.3620648941674046E-7</c:v>
                </c:pt>
                <c:pt idx="2686">
                  <c:v>5.4461326681764916E-7</c:v>
                </c:pt>
                <c:pt idx="2687">
                  <c:v>4.1789311660814141E-7</c:v>
                </c:pt>
                <c:pt idx="2688">
                  <c:v>4.6250884463884921E-7</c:v>
                </c:pt>
                <c:pt idx="2689">
                  <c:v>6.0595502517398302E-7</c:v>
                </c:pt>
                <c:pt idx="2690">
                  <c:v>6.1633368963395953E-7</c:v>
                </c:pt>
                <c:pt idx="2691">
                  <c:v>4.150742840671055E-7</c:v>
                </c:pt>
                <c:pt idx="2692">
                  <c:v>4.9823720229955046E-7</c:v>
                </c:pt>
                <c:pt idx="2693">
                  <c:v>5.0291320267194088E-7</c:v>
                </c:pt>
                <c:pt idx="2694">
                  <c:v>4.269678444078294E-7</c:v>
                </c:pt>
                <c:pt idx="2695">
                  <c:v>4.9492769945014032E-7</c:v>
                </c:pt>
                <c:pt idx="2696">
                  <c:v>4.6147969165651673E-7</c:v>
                </c:pt>
                <c:pt idx="2697">
                  <c:v>5.7458699352973357E-7</c:v>
                </c:pt>
                <c:pt idx="2698">
                  <c:v>4.8057580082245247E-7</c:v>
                </c:pt>
                <c:pt idx="2699">
                  <c:v>4.2853964850057756E-7</c:v>
                </c:pt>
                <c:pt idx="2700">
                  <c:v>6.186053831479497E-7</c:v>
                </c:pt>
                <c:pt idx="2701">
                  <c:v>5.657184881248862E-7</c:v>
                </c:pt>
                <c:pt idx="2702">
                  <c:v>4.1043100099699333E-7</c:v>
                </c:pt>
                <c:pt idx="2703">
                  <c:v>5.9356029912621469E-7</c:v>
                </c:pt>
                <c:pt idx="2704">
                  <c:v>6.0679510938538496E-7</c:v>
                </c:pt>
                <c:pt idx="2705">
                  <c:v>5.0680965695225016E-7</c:v>
                </c:pt>
                <c:pt idx="2706">
                  <c:v>5.5713160322377796E-7</c:v>
                </c:pt>
                <c:pt idx="2707">
                  <c:v>5.4150296397856909E-7</c:v>
                </c:pt>
                <c:pt idx="2708">
                  <c:v>5.2552255874571327E-7</c:v>
                </c:pt>
                <c:pt idx="2709">
                  <c:v>5.2257413212484647E-7</c:v>
                </c:pt>
                <c:pt idx="2710">
                  <c:v>5.4423711372818953E-7</c:v>
                </c:pt>
                <c:pt idx="2711">
                  <c:v>5.2197329959949526E-7</c:v>
                </c:pt>
                <c:pt idx="2712">
                  <c:v>5.9210706641934624E-7</c:v>
                </c:pt>
                <c:pt idx="2713">
                  <c:v>4.4692099426452271E-7</c:v>
                </c:pt>
                <c:pt idx="2714">
                  <c:v>4.5474391183419485E-7</c:v>
                </c:pt>
                <c:pt idx="2715">
                  <c:v>5.4851044355025346E-7</c:v>
                </c:pt>
                <c:pt idx="2716">
                  <c:v>4.6791634759320169E-7</c:v>
                </c:pt>
                <c:pt idx="2717">
                  <c:v>4.6071740004691054E-7</c:v>
                </c:pt>
                <c:pt idx="2718">
                  <c:v>5.869362205874915E-7</c:v>
                </c:pt>
                <c:pt idx="2719">
                  <c:v>5.3856723866376326E-7</c:v>
                </c:pt>
                <c:pt idx="2720">
                  <c:v>4.374500895614291E-7</c:v>
                </c:pt>
                <c:pt idx="2721">
                  <c:v>4.6761677568910614E-7</c:v>
                </c:pt>
                <c:pt idx="2722">
                  <c:v>5.4034811561461492E-7</c:v>
                </c:pt>
                <c:pt idx="2723">
                  <c:v>5.0630326088372704E-7</c:v>
                </c:pt>
                <c:pt idx="2724">
                  <c:v>4.2804097277171016E-7</c:v>
                </c:pt>
                <c:pt idx="2725">
                  <c:v>6.1339914769401634E-7</c:v>
                </c:pt>
                <c:pt idx="2726">
                  <c:v>5.8592698063128371E-7</c:v>
                </c:pt>
                <c:pt idx="2727">
                  <c:v>5.5053210796521518E-7</c:v>
                </c:pt>
                <c:pt idx="2728">
                  <c:v>4.8681268433796159E-7</c:v>
                </c:pt>
                <c:pt idx="2729">
                  <c:v>4.3253397804428479E-7</c:v>
                </c:pt>
                <c:pt idx="2730">
                  <c:v>4.3394921027755691E-7</c:v>
                </c:pt>
                <c:pt idx="2731">
                  <c:v>4.5354027962325566E-7</c:v>
                </c:pt>
                <c:pt idx="2732">
                  <c:v>4.9252380094817364E-7</c:v>
                </c:pt>
                <c:pt idx="2733">
                  <c:v>4.1769082053626131E-7</c:v>
                </c:pt>
                <c:pt idx="2734">
                  <c:v>4.3282713558657177E-7</c:v>
                </c:pt>
                <c:pt idx="2735">
                  <c:v>4.3451188458772286E-7</c:v>
                </c:pt>
                <c:pt idx="2736">
                  <c:v>5.2990189447326355E-7</c:v>
                </c:pt>
                <c:pt idx="2737">
                  <c:v>6.1439002654342841E-7</c:v>
                </c:pt>
                <c:pt idx="2738">
                  <c:v>5.7267492556096475E-7</c:v>
                </c:pt>
                <c:pt idx="2739">
                  <c:v>5.8108549197420258E-7</c:v>
                </c:pt>
                <c:pt idx="2740">
                  <c:v>4.1474894662468634E-7</c:v>
                </c:pt>
                <c:pt idx="2741">
                  <c:v>5.3236663541610988E-7</c:v>
                </c:pt>
                <c:pt idx="2742">
                  <c:v>4.6585514330042181E-7</c:v>
                </c:pt>
                <c:pt idx="2743">
                  <c:v>5.5445444215959907E-7</c:v>
                </c:pt>
                <c:pt idx="2744">
                  <c:v>6.2125631751050636E-7</c:v>
                </c:pt>
                <c:pt idx="2745">
                  <c:v>4.2079187668734826E-7</c:v>
                </c:pt>
                <c:pt idx="2746">
                  <c:v>4.231532757767129E-7</c:v>
                </c:pt>
                <c:pt idx="2747">
                  <c:v>4.1107191417422154E-7</c:v>
                </c:pt>
                <c:pt idx="2748">
                  <c:v>5.6226796538865286E-7</c:v>
                </c:pt>
                <c:pt idx="2749">
                  <c:v>5.9330345780549693E-7</c:v>
                </c:pt>
                <c:pt idx="2750">
                  <c:v>4.3349451215171224E-7</c:v>
                </c:pt>
                <c:pt idx="2751">
                  <c:v>6.2954597266999996E-7</c:v>
                </c:pt>
                <c:pt idx="2752">
                  <c:v>5.8706255890076436E-7</c:v>
                </c:pt>
                <c:pt idx="2753">
                  <c:v>4.3504878294821966E-7</c:v>
                </c:pt>
                <c:pt idx="2754">
                  <c:v>5.5210371442982676E-7</c:v>
                </c:pt>
                <c:pt idx="2755">
                  <c:v>4.7623793699577777E-7</c:v>
                </c:pt>
                <c:pt idx="2756">
                  <c:v>4.2348855392322397E-7</c:v>
                </c:pt>
                <c:pt idx="2757">
                  <c:v>5.0914889269148724E-7</c:v>
                </c:pt>
                <c:pt idx="2758">
                  <c:v>4.8468870153225653E-7</c:v>
                </c:pt>
                <c:pt idx="2759">
                  <c:v>4.7451922186251123E-7</c:v>
                </c:pt>
                <c:pt idx="2760">
                  <c:v>6.0502853916819566E-7</c:v>
                </c:pt>
                <c:pt idx="2761">
                  <c:v>4.3856300372464687E-7</c:v>
                </c:pt>
                <c:pt idx="2762">
                  <c:v>4.6944865148653804E-7</c:v>
                </c:pt>
                <c:pt idx="2763">
                  <c:v>4.1898298007557961E-7</c:v>
                </c:pt>
                <c:pt idx="2764">
                  <c:v>4.3499504834484988E-7</c:v>
                </c:pt>
                <c:pt idx="2765">
                  <c:v>6.0870281551126415E-7</c:v>
                </c:pt>
                <c:pt idx="2766">
                  <c:v>5.1989607624599885E-7</c:v>
                </c:pt>
                <c:pt idx="2767">
                  <c:v>4.5786105814765714E-7</c:v>
                </c:pt>
                <c:pt idx="2768">
                  <c:v>5.959655484266045E-7</c:v>
                </c:pt>
                <c:pt idx="2769">
                  <c:v>4.5128921538039977E-7</c:v>
                </c:pt>
                <c:pt idx="2770">
                  <c:v>6.1420968825005553E-7</c:v>
                </c:pt>
                <c:pt idx="2771">
                  <c:v>5.1933489857522559E-7</c:v>
                </c:pt>
                <c:pt idx="2772">
                  <c:v>5.1085412591655856E-7</c:v>
                </c:pt>
                <c:pt idx="2773">
                  <c:v>4.8882262397947141E-7</c:v>
                </c:pt>
                <c:pt idx="2774">
                  <c:v>5.2045816399601979E-7</c:v>
                </c:pt>
                <c:pt idx="2775">
                  <c:v>4.5041046270011636E-7</c:v>
                </c:pt>
                <c:pt idx="2776">
                  <c:v>5.435610195150257E-7</c:v>
                </c:pt>
                <c:pt idx="2777">
                  <c:v>4.4916760102036285E-7</c:v>
                </c:pt>
                <c:pt idx="2778">
                  <c:v>4.8636771471535289E-7</c:v>
                </c:pt>
                <c:pt idx="2779">
                  <c:v>5.7462777981521897E-7</c:v>
                </c:pt>
                <c:pt idx="2780">
                  <c:v>6.1012834854896916E-7</c:v>
                </c:pt>
                <c:pt idx="2781">
                  <c:v>4.7494802733400822E-7</c:v>
                </c:pt>
                <c:pt idx="2782">
                  <c:v>5.1215583911425092E-7</c:v>
                </c:pt>
                <c:pt idx="2783">
                  <c:v>4.473689651625296E-7</c:v>
                </c:pt>
                <c:pt idx="2784">
                  <c:v>4.9408108490161189E-7</c:v>
                </c:pt>
                <c:pt idx="2785">
                  <c:v>6.1402942934549033E-7</c:v>
                </c:pt>
                <c:pt idx="2786">
                  <c:v>5.2627250165246443E-7</c:v>
                </c:pt>
                <c:pt idx="2787">
                  <c:v>4.6386668970438142E-7</c:v>
                </c:pt>
                <c:pt idx="2788">
                  <c:v>4.4714489556383356E-7</c:v>
                </c:pt>
                <c:pt idx="2789">
                  <c:v>6.3198525286978162E-7</c:v>
                </c:pt>
                <c:pt idx="2790">
                  <c:v>4.6695872932770401E-7</c:v>
                </c:pt>
                <c:pt idx="2791">
                  <c:v>5.5588761580154761E-7</c:v>
                </c:pt>
                <c:pt idx="2792">
                  <c:v>4.2202143773430248E-7</c:v>
                </c:pt>
                <c:pt idx="2793">
                  <c:v>4.5716559510472865E-7</c:v>
                </c:pt>
                <c:pt idx="2794">
                  <c:v>4.6472579791380408E-7</c:v>
                </c:pt>
                <c:pt idx="2795">
                  <c:v>5.2975744307666102E-7</c:v>
                </c:pt>
                <c:pt idx="2796">
                  <c:v>4.1741290319901285E-7</c:v>
                </c:pt>
                <c:pt idx="2797">
                  <c:v>4.7253592637004409E-7</c:v>
                </c:pt>
                <c:pt idx="2798">
                  <c:v>4.7537741431170728E-7</c:v>
                </c:pt>
                <c:pt idx="2799">
                  <c:v>5.5364348349773229E-7</c:v>
                </c:pt>
                <c:pt idx="2800">
                  <c:v>5.1804065008453476E-7</c:v>
                </c:pt>
                <c:pt idx="2801">
                  <c:v>5.873575069797503E-7</c:v>
                </c:pt>
                <c:pt idx="2802">
                  <c:v>5.5880979767736411E-7</c:v>
                </c:pt>
                <c:pt idx="2803">
                  <c:v>6.0533713160168643E-7</c:v>
                </c:pt>
                <c:pt idx="2804">
                  <c:v>5.0187951703736245E-7</c:v>
                </c:pt>
                <c:pt idx="2805">
                  <c:v>5.9074418781160008E-7</c:v>
                </c:pt>
                <c:pt idx="2806">
                  <c:v>5.2856796952841723E-7</c:v>
                </c:pt>
                <c:pt idx="2807">
                  <c:v>6.2716729356393331E-7</c:v>
                </c:pt>
                <c:pt idx="2808">
                  <c:v>5.3001027179702497E-7</c:v>
                </c:pt>
                <c:pt idx="2809">
                  <c:v>4.6606362957628153E-7</c:v>
                </c:pt>
                <c:pt idx="2810">
                  <c:v>4.2441909888282787E-7</c:v>
                </c:pt>
                <c:pt idx="2811">
                  <c:v>4.1355100824018794E-7</c:v>
                </c:pt>
                <c:pt idx="2812">
                  <c:v>4.8273558383202253E-7</c:v>
                </c:pt>
                <c:pt idx="2813">
                  <c:v>4.8029515896703771E-7</c:v>
                </c:pt>
                <c:pt idx="2814">
                  <c:v>5.7967780408878926E-7</c:v>
                </c:pt>
                <c:pt idx="2815">
                  <c:v>4.3989865173459265E-7</c:v>
                </c:pt>
                <c:pt idx="2816">
                  <c:v>4.8345874777919987E-7</c:v>
                </c:pt>
                <c:pt idx="2817">
                  <c:v>4.1099788606646892E-7</c:v>
                </c:pt>
                <c:pt idx="2818">
                  <c:v>6.0732658932871833E-7</c:v>
                </c:pt>
                <c:pt idx="2819">
                  <c:v>4.1824748853761734E-7</c:v>
                </c:pt>
                <c:pt idx="2820">
                  <c:v>4.2333376066691446E-7</c:v>
                </c:pt>
                <c:pt idx="2821">
                  <c:v>4.1278009596138006E-7</c:v>
                </c:pt>
                <c:pt idx="2822">
                  <c:v>4.6668992883668952E-7</c:v>
                </c:pt>
                <c:pt idx="2823">
                  <c:v>4.2171354272674682E-7</c:v>
                </c:pt>
                <c:pt idx="2824">
                  <c:v>6.1705926819186253E-7</c:v>
                </c:pt>
                <c:pt idx="2825">
                  <c:v>6.0406021196544174E-7</c:v>
                </c:pt>
                <c:pt idx="2826">
                  <c:v>4.7351076088803682E-7</c:v>
                </c:pt>
                <c:pt idx="2827">
                  <c:v>5.1129888981378635E-7</c:v>
                </c:pt>
                <c:pt idx="2828">
                  <c:v>4.6445892288979718E-7</c:v>
                </c:pt>
                <c:pt idx="2829">
                  <c:v>6.3179711302700441E-7</c:v>
                </c:pt>
                <c:pt idx="2830">
                  <c:v>5.3849322660645357E-7</c:v>
                </c:pt>
                <c:pt idx="2831">
                  <c:v>4.7250551131324147E-7</c:v>
                </c:pt>
                <c:pt idx="2832">
                  <c:v>4.6156777010493286E-7</c:v>
                </c:pt>
                <c:pt idx="2833">
                  <c:v>4.2421204624139451E-7</c:v>
                </c:pt>
                <c:pt idx="2834">
                  <c:v>5.78975877578051E-7</c:v>
                </c:pt>
                <c:pt idx="2835">
                  <c:v>5.365374528531989E-7</c:v>
                </c:pt>
                <c:pt idx="2836">
                  <c:v>4.9020164363801911E-7</c:v>
                </c:pt>
                <c:pt idx="2837">
                  <c:v>6.2842491161662022E-7</c:v>
                </c:pt>
                <c:pt idx="2838">
                  <c:v>5.8887789967488977E-7</c:v>
                </c:pt>
                <c:pt idx="2839">
                  <c:v>5.1239617100011926E-7</c:v>
                </c:pt>
                <c:pt idx="2840">
                  <c:v>5.3193043321360224E-7</c:v>
                </c:pt>
                <c:pt idx="2841">
                  <c:v>5.3466552391464102E-7</c:v>
                </c:pt>
                <c:pt idx="2842">
                  <c:v>5.6214954540223819E-7</c:v>
                </c:pt>
                <c:pt idx="2843">
                  <c:v>5.9031925314845729E-7</c:v>
                </c:pt>
                <c:pt idx="2844">
                  <c:v>5.6337502531553143E-7</c:v>
                </c:pt>
                <c:pt idx="2845">
                  <c:v>6.0353301299832682E-7</c:v>
                </c:pt>
                <c:pt idx="2846">
                  <c:v>4.340563020401817E-7</c:v>
                </c:pt>
                <c:pt idx="2847">
                  <c:v>4.127056059672231E-7</c:v>
                </c:pt>
                <c:pt idx="2848">
                  <c:v>5.5697587656139636E-7</c:v>
                </c:pt>
                <c:pt idx="2849">
                  <c:v>5.7409789662531924E-7</c:v>
                </c:pt>
                <c:pt idx="2850">
                  <c:v>6.1696850082270771E-7</c:v>
                </c:pt>
                <c:pt idx="2851">
                  <c:v>5.9700084721903548E-7</c:v>
                </c:pt>
                <c:pt idx="2852">
                  <c:v>6.1223119645104041E-7</c:v>
                </c:pt>
                <c:pt idx="2853">
                  <c:v>5.7786367074532074E-7</c:v>
                </c:pt>
                <c:pt idx="2854">
                  <c:v>5.8930127869614016E-7</c:v>
                </c:pt>
                <c:pt idx="2855">
                  <c:v>4.5963585271256323E-7</c:v>
                </c:pt>
                <c:pt idx="2856">
                  <c:v>5.4657556358436016E-7</c:v>
                </c:pt>
                <c:pt idx="2857">
                  <c:v>4.1575120923258486E-7</c:v>
                </c:pt>
                <c:pt idx="2858">
                  <c:v>6.3052936371873905E-7</c:v>
                </c:pt>
                <c:pt idx="2859">
                  <c:v>5.0745218335159521E-7</c:v>
                </c:pt>
                <c:pt idx="2860">
                  <c:v>5.8820144164873552E-7</c:v>
                </c:pt>
                <c:pt idx="2861">
                  <c:v>4.6475546489207037E-7</c:v>
                </c:pt>
                <c:pt idx="2862">
                  <c:v>5.3429962792951928E-7</c:v>
                </c:pt>
                <c:pt idx="2863">
                  <c:v>6.117380672008326E-7</c:v>
                </c:pt>
                <c:pt idx="2864">
                  <c:v>4.9039452882891475E-7</c:v>
                </c:pt>
                <c:pt idx="2865">
                  <c:v>5.8858180577630858E-7</c:v>
                </c:pt>
                <c:pt idx="2866">
                  <c:v>4.9197402803898451E-7</c:v>
                </c:pt>
                <c:pt idx="2867">
                  <c:v>4.50608666236287E-7</c:v>
                </c:pt>
                <c:pt idx="2868">
                  <c:v>5.3448252895614039E-7</c:v>
                </c:pt>
                <c:pt idx="2869">
                  <c:v>6.0379652617216277E-7</c:v>
                </c:pt>
                <c:pt idx="2870">
                  <c:v>5.3095093628087748E-7</c:v>
                </c:pt>
                <c:pt idx="2871">
                  <c:v>5.7214774064140475E-7</c:v>
                </c:pt>
                <c:pt idx="2872">
                  <c:v>6.2963952980654351E-7</c:v>
                </c:pt>
                <c:pt idx="2873">
                  <c:v>4.9531917873042865E-7</c:v>
                </c:pt>
                <c:pt idx="2874">
                  <c:v>5.2183207783421091E-7</c:v>
                </c:pt>
                <c:pt idx="2875">
                  <c:v>4.705045919510053E-7</c:v>
                </c:pt>
                <c:pt idx="2876">
                  <c:v>5.48282277810812E-7</c:v>
                </c:pt>
                <c:pt idx="2877">
                  <c:v>5.8009129847901751E-7</c:v>
                </c:pt>
                <c:pt idx="2878">
                  <c:v>4.1377522601490141E-7</c:v>
                </c:pt>
                <c:pt idx="2879">
                  <c:v>4.9181250530322132E-7</c:v>
                </c:pt>
                <c:pt idx="2880">
                  <c:v>5.7704187873387212E-7</c:v>
                </c:pt>
                <c:pt idx="2881">
                  <c:v>4.3545211003262075E-7</c:v>
                </c:pt>
                <c:pt idx="2882">
                  <c:v>5.7271550842395584E-7</c:v>
                </c:pt>
                <c:pt idx="2883">
                  <c:v>4.2576864358075843E-7</c:v>
                </c:pt>
                <c:pt idx="2884">
                  <c:v>5.8853952487868537E-7</c:v>
                </c:pt>
                <c:pt idx="2885">
                  <c:v>4.9220029358329265E-7</c:v>
                </c:pt>
                <c:pt idx="2886">
                  <c:v>4.3612556932674174E-7</c:v>
                </c:pt>
                <c:pt idx="2887">
                  <c:v>5.8896253897045777E-7</c:v>
                </c:pt>
                <c:pt idx="2888">
                  <c:v>4.886306653620486E-7</c:v>
                </c:pt>
                <c:pt idx="2889">
                  <c:v>4.4978838793100121E-7</c:v>
                </c:pt>
                <c:pt idx="2890">
                  <c:v>5.3058884611083472E-7</c:v>
                </c:pt>
                <c:pt idx="2891">
                  <c:v>6.1810453420613531E-7</c:v>
                </c:pt>
                <c:pt idx="2892">
                  <c:v>4.5916933576447511E-7</c:v>
                </c:pt>
                <c:pt idx="2893">
                  <c:v>4.3604467175172335E-7</c:v>
                </c:pt>
                <c:pt idx="2894">
                  <c:v>4.156508195775266E-7</c:v>
                </c:pt>
                <c:pt idx="2895">
                  <c:v>6.0516076416679965E-7</c:v>
                </c:pt>
                <c:pt idx="2896">
                  <c:v>5.5924032122249567E-7</c:v>
                </c:pt>
                <c:pt idx="2897">
                  <c:v>5.2738249760558616E-7</c:v>
                </c:pt>
                <c:pt idx="2898">
                  <c:v>5.2416958794971483E-7</c:v>
                </c:pt>
                <c:pt idx="2899">
                  <c:v>5.4314847084586478E-7</c:v>
                </c:pt>
                <c:pt idx="2900">
                  <c:v>6.0785876784727336E-7</c:v>
                </c:pt>
                <c:pt idx="2901">
                  <c:v>4.3486075538350095E-7</c:v>
                </c:pt>
                <c:pt idx="2902">
                  <c:v>4.3918918190739728E-7</c:v>
                </c:pt>
                <c:pt idx="2903">
                  <c:v>4.5160164909737104E-7</c:v>
                </c:pt>
                <c:pt idx="2904">
                  <c:v>5.5888803769934499E-7</c:v>
                </c:pt>
                <c:pt idx="2905">
                  <c:v>4.7685402740614609E-7</c:v>
                </c:pt>
                <c:pt idx="2906">
                  <c:v>6.30248159858385E-7</c:v>
                </c:pt>
                <c:pt idx="2907">
                  <c:v>5.27669518245932E-7</c:v>
                </c:pt>
                <c:pt idx="2908">
                  <c:v>5.814174578285246E-7</c:v>
                </c:pt>
                <c:pt idx="2909">
                  <c:v>5.6022063607501107E-7</c:v>
                </c:pt>
                <c:pt idx="2910">
                  <c:v>4.1248225692642728E-7</c:v>
                </c:pt>
                <c:pt idx="2911">
                  <c:v>4.9662746970517806E-7</c:v>
                </c:pt>
                <c:pt idx="2912">
                  <c:v>4.4330604337381185E-7</c:v>
                </c:pt>
                <c:pt idx="2913">
                  <c:v>4.3965287160401695E-7</c:v>
                </c:pt>
                <c:pt idx="2914">
                  <c:v>5.2384991279466574E-7</c:v>
                </c:pt>
                <c:pt idx="2915">
                  <c:v>5.2648706591551052E-7</c:v>
                </c:pt>
                <c:pt idx="2916">
                  <c:v>4.2579465941525914E-7</c:v>
                </c:pt>
                <c:pt idx="2917">
                  <c:v>5.9334625311395332E-7</c:v>
                </c:pt>
                <c:pt idx="2918">
                  <c:v>4.4499680658490905E-7</c:v>
                </c:pt>
                <c:pt idx="2919">
                  <c:v>4.2117553665194286E-7</c:v>
                </c:pt>
                <c:pt idx="2920">
                  <c:v>5.2609379827961974E-7</c:v>
                </c:pt>
                <c:pt idx="2921">
                  <c:v>4.2785746953192785E-7</c:v>
                </c:pt>
                <c:pt idx="2922">
                  <c:v>5.814589735612326E-7</c:v>
                </c:pt>
                <c:pt idx="2923">
                  <c:v>6.0112549308853982E-7</c:v>
                </c:pt>
                <c:pt idx="2924">
                  <c:v>4.9116720916420529E-7</c:v>
                </c:pt>
                <c:pt idx="2925">
                  <c:v>4.8748128460065782E-7</c:v>
                </c:pt>
                <c:pt idx="2926">
                  <c:v>4.6439964854816849E-7</c:v>
                </c:pt>
                <c:pt idx="2927">
                  <c:v>4.4857622981308735E-7</c:v>
                </c:pt>
                <c:pt idx="2928">
                  <c:v>5.2162035262222928E-7</c:v>
                </c:pt>
                <c:pt idx="2929">
                  <c:v>5.1167568232368453E-7</c:v>
                </c:pt>
                <c:pt idx="2930">
                  <c:v>5.8761049657063504E-7</c:v>
                </c:pt>
                <c:pt idx="2931">
                  <c:v>4.588781232550617E-7</c:v>
                </c:pt>
                <c:pt idx="2932">
                  <c:v>4.9036237339205448E-7</c:v>
                </c:pt>
                <c:pt idx="2933">
                  <c:v>4.5163006824995896E-7</c:v>
                </c:pt>
                <c:pt idx="2934">
                  <c:v>5.1744761694841173E-7</c:v>
                </c:pt>
                <c:pt idx="2935">
                  <c:v>4.9889648596465571E-7</c:v>
                </c:pt>
                <c:pt idx="2936">
                  <c:v>4.4605496325593779E-7</c:v>
                </c:pt>
                <c:pt idx="2937">
                  <c:v>6.0125644060602426E-7</c:v>
                </c:pt>
                <c:pt idx="2938">
                  <c:v>4.3804673561550051E-7</c:v>
                </c:pt>
                <c:pt idx="2939">
                  <c:v>4.8490995923097321E-7</c:v>
                </c:pt>
                <c:pt idx="2940">
                  <c:v>4.4291935899300356E-7</c:v>
                </c:pt>
                <c:pt idx="2941">
                  <c:v>5.0850314211238025E-7</c:v>
                </c:pt>
                <c:pt idx="2942">
                  <c:v>4.1218474013120484E-7</c:v>
                </c:pt>
                <c:pt idx="2943">
                  <c:v>4.9158650707620634E-7</c:v>
                </c:pt>
                <c:pt idx="2944">
                  <c:v>5.2892799265562302E-7</c:v>
                </c:pt>
                <c:pt idx="2945">
                  <c:v>5.3211211895498568E-7</c:v>
                </c:pt>
                <c:pt idx="2946">
                  <c:v>5.3167622946358355E-7</c:v>
                </c:pt>
                <c:pt idx="2947">
                  <c:v>5.6811669854940825E-7</c:v>
                </c:pt>
                <c:pt idx="2948">
                  <c:v>5.0573026231532386E-7</c:v>
                </c:pt>
                <c:pt idx="2949">
                  <c:v>5.4710568637631726E-7</c:v>
                </c:pt>
                <c:pt idx="2950">
                  <c:v>5.9019186215420923E-7</c:v>
                </c:pt>
                <c:pt idx="2951">
                  <c:v>5.6767588641342489E-7</c:v>
                </c:pt>
                <c:pt idx="2952">
                  <c:v>4.9152196476588701E-7</c:v>
                </c:pt>
                <c:pt idx="2953">
                  <c:v>4.7247509919286947E-7</c:v>
                </c:pt>
                <c:pt idx="2954">
                  <c:v>5.6567864669044766E-7</c:v>
                </c:pt>
                <c:pt idx="2955">
                  <c:v>5.9373161934010083E-7</c:v>
                </c:pt>
                <c:pt idx="2956">
                  <c:v>6.0529303251549322E-7</c:v>
                </c:pt>
                <c:pt idx="2957">
                  <c:v>4.9639814488755211E-7</c:v>
                </c:pt>
                <c:pt idx="2958">
                  <c:v>5.0455361809379333E-7</c:v>
                </c:pt>
                <c:pt idx="2959">
                  <c:v>6.2851821895303458E-7</c:v>
                </c:pt>
                <c:pt idx="2960">
                  <c:v>4.3054309136345335E-7</c:v>
                </c:pt>
                <c:pt idx="2961">
                  <c:v>5.5426119522655292E-7</c:v>
                </c:pt>
                <c:pt idx="2962">
                  <c:v>4.1799431976006405E-7</c:v>
                </c:pt>
                <c:pt idx="2963">
                  <c:v>4.7744042131355779E-7</c:v>
                </c:pt>
                <c:pt idx="2964">
                  <c:v>5.3298550759582549E-7</c:v>
                </c:pt>
                <c:pt idx="2965">
                  <c:v>4.2150846654341824E-7</c:v>
                </c:pt>
                <c:pt idx="2966">
                  <c:v>4.3875343785394633E-7</c:v>
                </c:pt>
                <c:pt idx="2967">
                  <c:v>5.4813024640110675E-7</c:v>
                </c:pt>
                <c:pt idx="2968">
                  <c:v>5.9912297627128213E-7</c:v>
                </c:pt>
                <c:pt idx="2969">
                  <c:v>4.4753712790950851E-7</c:v>
                </c:pt>
                <c:pt idx="2970">
                  <c:v>5.9886251633466968E-7</c:v>
                </c:pt>
                <c:pt idx="2971">
                  <c:v>5.3679515133619699E-7</c:v>
                </c:pt>
                <c:pt idx="2972">
                  <c:v>4.7929930961640127E-7</c:v>
                </c:pt>
                <c:pt idx="2973">
                  <c:v>4.5248389180125608E-7</c:v>
                </c:pt>
                <c:pt idx="2974">
                  <c:v>4.2289564037474026E-7</c:v>
                </c:pt>
                <c:pt idx="2975">
                  <c:v>5.1480882242352828E-7</c:v>
                </c:pt>
                <c:pt idx="2976">
                  <c:v>4.9010524371488717E-7</c:v>
                </c:pt>
                <c:pt idx="2977">
                  <c:v>5.5030267975810076E-7</c:v>
                </c:pt>
                <c:pt idx="2978">
                  <c:v>4.8148176641042674E-7</c:v>
                </c:pt>
                <c:pt idx="2979">
                  <c:v>5.556936191826677E-7</c:v>
                </c:pt>
                <c:pt idx="2980">
                  <c:v>4.7911293269932311E-7</c:v>
                </c:pt>
                <c:pt idx="2981">
                  <c:v>6.2903178095939336E-7</c:v>
                </c:pt>
                <c:pt idx="2982">
                  <c:v>4.2328218177440462E-7</c:v>
                </c:pt>
                <c:pt idx="2983">
                  <c:v>6.3250307097298272E-7</c:v>
                </c:pt>
                <c:pt idx="2984">
                  <c:v>5.5022623555888645E-7</c:v>
                </c:pt>
                <c:pt idx="2985">
                  <c:v>4.7293158949573808E-7</c:v>
                </c:pt>
                <c:pt idx="2986">
                  <c:v>4.6511169032474815E-7</c:v>
                </c:pt>
                <c:pt idx="2987">
                  <c:v>4.8827903478160909E-7</c:v>
                </c:pt>
                <c:pt idx="2988">
                  <c:v>4.6115695294854618E-7</c:v>
                </c:pt>
                <c:pt idx="2989">
                  <c:v>4.1582652534346125E-7</c:v>
                </c:pt>
                <c:pt idx="2990">
                  <c:v>4.176402694703143E-7</c:v>
                </c:pt>
                <c:pt idx="2991">
                  <c:v>6.2637739577112419E-7</c:v>
                </c:pt>
                <c:pt idx="2992">
                  <c:v>4.853529293836808E-7</c:v>
                </c:pt>
                <c:pt idx="2993">
                  <c:v>4.4041819818626826E-7</c:v>
                </c:pt>
                <c:pt idx="2994">
                  <c:v>4.2400514507879954E-7</c:v>
                </c:pt>
                <c:pt idx="2995">
                  <c:v>5.9678493761800185E-7</c:v>
                </c:pt>
                <c:pt idx="2996">
                  <c:v>4.6743717061736135E-7</c:v>
                </c:pt>
                <c:pt idx="2997">
                  <c:v>5.9540588565216064E-7</c:v>
                </c:pt>
                <c:pt idx="2998">
                  <c:v>6.3113928475222028E-7</c:v>
                </c:pt>
                <c:pt idx="2999">
                  <c:v>4.6618282743502103E-7</c:v>
                </c:pt>
                <c:pt idx="3000">
                  <c:v>5.1926481525847052E-7</c:v>
                </c:pt>
                <c:pt idx="3001">
                  <c:v>4.94243726599377E-7</c:v>
                </c:pt>
                <c:pt idx="3002">
                  <c:v>5.9643972580302929E-7</c:v>
                </c:pt>
                <c:pt idx="3003">
                  <c:v>6.0217427246421745E-7</c:v>
                </c:pt>
                <c:pt idx="3004">
                  <c:v>5.4341094745071731E-7</c:v>
                </c:pt>
                <c:pt idx="3005">
                  <c:v>5.1626460156850772E-7</c:v>
                </c:pt>
                <c:pt idx="3006">
                  <c:v>4.8101284397837836E-7</c:v>
                </c:pt>
                <c:pt idx="3007">
                  <c:v>4.4928037573693089E-7</c:v>
                </c:pt>
                <c:pt idx="3008">
                  <c:v>4.7673071371971913E-7</c:v>
                </c:pt>
                <c:pt idx="3009">
                  <c:v>5.6643635430480125E-7</c:v>
                </c:pt>
                <c:pt idx="3010">
                  <c:v>4.5998620715786178E-7</c:v>
                </c:pt>
                <c:pt idx="3011">
                  <c:v>6.0834721288090126E-7</c:v>
                </c:pt>
                <c:pt idx="3012">
                  <c:v>5.0495657594383881E-7</c:v>
                </c:pt>
                <c:pt idx="3013">
                  <c:v>4.0895767901959455E-7</c:v>
                </c:pt>
                <c:pt idx="3014">
                  <c:v>6.2286427166338137E-7</c:v>
                </c:pt>
                <c:pt idx="3015">
                  <c:v>4.5422748345862068E-7</c:v>
                </c:pt>
                <c:pt idx="3016">
                  <c:v>4.3910743046601684E-7</c:v>
                </c:pt>
                <c:pt idx="3017">
                  <c:v>5.1919474612718596E-7</c:v>
                </c:pt>
                <c:pt idx="3018">
                  <c:v>6.272603209370489E-7</c:v>
                </c:pt>
                <c:pt idx="3019">
                  <c:v>5.5573241038135622E-7</c:v>
                </c:pt>
                <c:pt idx="3020">
                  <c:v>6.114693386904598E-7</c:v>
                </c:pt>
                <c:pt idx="3021">
                  <c:v>5.936459499629179E-7</c:v>
                </c:pt>
                <c:pt idx="3022">
                  <c:v>6.2194467739660337E-7</c:v>
                </c:pt>
                <c:pt idx="3023">
                  <c:v>4.2712463534025245E-7</c:v>
                </c:pt>
                <c:pt idx="3024">
                  <c:v>5.9738977988032068E-7</c:v>
                </c:pt>
                <c:pt idx="3025">
                  <c:v>6.2070645208456179E-7</c:v>
                </c:pt>
                <c:pt idx="3026">
                  <c:v>4.7799695070445662E-7</c:v>
                </c:pt>
                <c:pt idx="3027">
                  <c:v>6.0164953998825453E-7</c:v>
                </c:pt>
                <c:pt idx="3028">
                  <c:v>4.8799161927659142E-7</c:v>
                </c:pt>
                <c:pt idx="3029">
                  <c:v>5.5892716387240468E-7</c:v>
                </c:pt>
                <c:pt idx="3030">
                  <c:v>6.0994988321945213E-7</c:v>
                </c:pt>
                <c:pt idx="3031">
                  <c:v>4.2914447542022344E-7</c:v>
                </c:pt>
                <c:pt idx="3032">
                  <c:v>4.8276699199309898E-7</c:v>
                </c:pt>
                <c:pt idx="3033">
                  <c:v>6.3269152626310205E-7</c:v>
                </c:pt>
                <c:pt idx="3034">
                  <c:v>6.1241066402442757E-7</c:v>
                </c:pt>
                <c:pt idx="3035">
                  <c:v>5.8112697215564563E-7</c:v>
                </c:pt>
                <c:pt idx="3036">
                  <c:v>6.1281475470250364E-7</c:v>
                </c:pt>
                <c:pt idx="3037">
                  <c:v>4.8856670428281053E-7</c:v>
                </c:pt>
                <c:pt idx="3038">
                  <c:v>4.1035714594275497E-7</c:v>
                </c:pt>
                <c:pt idx="3039">
                  <c:v>5.5689803771353366E-7</c:v>
                </c:pt>
                <c:pt idx="3040">
                  <c:v>4.6683923377977566E-7</c:v>
                </c:pt>
                <c:pt idx="3041">
                  <c:v>6.2015731635317787E-7</c:v>
                </c:pt>
                <c:pt idx="3042">
                  <c:v>4.9935876344356739E-7</c:v>
                </c:pt>
                <c:pt idx="3043">
                  <c:v>4.7083719483646233E-7</c:v>
                </c:pt>
                <c:pt idx="3044">
                  <c:v>4.4897034741417488E-7</c:v>
                </c:pt>
                <c:pt idx="3045">
                  <c:v>4.2071520760382745E-7</c:v>
                </c:pt>
                <c:pt idx="3046">
                  <c:v>4.5202821822310265E-7</c:v>
                </c:pt>
                <c:pt idx="3047">
                  <c:v>4.5681845763875649E-7</c:v>
                </c:pt>
                <c:pt idx="3048">
                  <c:v>6.2484831868256972E-7</c:v>
                </c:pt>
                <c:pt idx="3049">
                  <c:v>5.5518970298170697E-7</c:v>
                </c:pt>
                <c:pt idx="3050">
                  <c:v>5.2684496472976889E-7</c:v>
                </c:pt>
                <c:pt idx="3051">
                  <c:v>4.5736827472069709E-7</c:v>
                </c:pt>
                <c:pt idx="3052">
                  <c:v>5.8050523545634347E-7</c:v>
                </c:pt>
                <c:pt idx="3053">
                  <c:v>5.1602154322869617E-7</c:v>
                </c:pt>
                <c:pt idx="3054">
                  <c:v>4.7147314408731459E-7</c:v>
                </c:pt>
                <c:pt idx="3055">
                  <c:v>5.3470213418382696E-7</c:v>
                </c:pt>
                <c:pt idx="3056">
                  <c:v>4.4871692650470678E-7</c:v>
                </c:pt>
                <c:pt idx="3057">
                  <c:v>5.4532903287524715E-7</c:v>
                </c:pt>
                <c:pt idx="3058">
                  <c:v>4.5981097988139998E-7</c:v>
                </c:pt>
                <c:pt idx="3059">
                  <c:v>6.0261207409464939E-7</c:v>
                </c:pt>
                <c:pt idx="3060">
                  <c:v>4.3523693248994917E-7</c:v>
                </c:pt>
                <c:pt idx="3061">
                  <c:v>4.1489905481984727E-7</c:v>
                </c:pt>
                <c:pt idx="3062">
                  <c:v>5.7097433280828265E-7</c:v>
                </c:pt>
                <c:pt idx="3063">
                  <c:v>6.3010762846691383E-7</c:v>
                </c:pt>
                <c:pt idx="3064">
                  <c:v>5.4980607704928126E-7</c:v>
                </c:pt>
                <c:pt idx="3065">
                  <c:v>5.403109239693973E-7</c:v>
                </c:pt>
                <c:pt idx="3066">
                  <c:v>5.4915768714990969E-7</c:v>
                </c:pt>
                <c:pt idx="3067">
                  <c:v>5.2374341939417972E-7</c:v>
                </c:pt>
                <c:pt idx="3068">
                  <c:v>5.2849600901394643E-7</c:v>
                </c:pt>
                <c:pt idx="3069">
                  <c:v>4.2048532603456213E-7</c:v>
                </c:pt>
                <c:pt idx="3070">
                  <c:v>4.1653046371262398E-7</c:v>
                </c:pt>
                <c:pt idx="3071">
                  <c:v>4.9748064039681871E-7</c:v>
                </c:pt>
                <c:pt idx="3072">
                  <c:v>4.7280979408303263E-7</c:v>
                </c:pt>
                <c:pt idx="3073">
                  <c:v>4.7787319344404015E-7</c:v>
                </c:pt>
                <c:pt idx="3074">
                  <c:v>4.4846372009950586E-7</c:v>
                </c:pt>
                <c:pt idx="3075">
                  <c:v>4.2043426682863071E-7</c:v>
                </c:pt>
                <c:pt idx="3076">
                  <c:v>4.7852345576940419E-7</c:v>
                </c:pt>
                <c:pt idx="3077">
                  <c:v>5.5379781458405855E-7</c:v>
                </c:pt>
                <c:pt idx="3078">
                  <c:v>4.3475336578542075E-7</c:v>
                </c:pt>
                <c:pt idx="3079">
                  <c:v>6.0090734226995934E-7</c:v>
                </c:pt>
                <c:pt idx="3080">
                  <c:v>5.5600406253928573E-7</c:v>
                </c:pt>
                <c:pt idx="3081">
                  <c:v>4.6425151232730562E-7</c:v>
                </c:pt>
                <c:pt idx="3082">
                  <c:v>5.2246802749769394E-7</c:v>
                </c:pt>
                <c:pt idx="3083">
                  <c:v>4.7914398796872871E-7</c:v>
                </c:pt>
                <c:pt idx="3084">
                  <c:v>4.3878065285465947E-7</c:v>
                </c:pt>
                <c:pt idx="3085">
                  <c:v>4.6484448287368138E-7</c:v>
                </c:pt>
                <c:pt idx="3086">
                  <c:v>5.5252650995595739E-7</c:v>
                </c:pt>
                <c:pt idx="3087">
                  <c:v>5.3986492356964473E-7</c:v>
                </c:pt>
                <c:pt idx="3088">
                  <c:v>4.316031829049334E-7</c:v>
                </c:pt>
                <c:pt idx="3089">
                  <c:v>4.4071940903811989E-7</c:v>
                </c:pt>
                <c:pt idx="3090">
                  <c:v>5.6112480410361997E-7</c:v>
                </c:pt>
                <c:pt idx="3091">
                  <c:v>4.7989022119191474E-7</c:v>
                </c:pt>
                <c:pt idx="3092">
                  <c:v>6.0397229751177196E-7</c:v>
                </c:pt>
                <c:pt idx="3093">
                  <c:v>4.2872359083068472E-7</c:v>
                </c:pt>
                <c:pt idx="3094">
                  <c:v>4.4441365040870674E-7</c:v>
                </c:pt>
                <c:pt idx="3095">
                  <c:v>4.7393819981478693E-7</c:v>
                </c:pt>
                <c:pt idx="3096">
                  <c:v>4.3410986278816134E-7</c:v>
                </c:pt>
                <c:pt idx="3097">
                  <c:v>4.6330511675272335E-7</c:v>
                </c:pt>
                <c:pt idx="3098">
                  <c:v>4.4107578405691737E-7</c:v>
                </c:pt>
                <c:pt idx="3099">
                  <c:v>4.590819429110327E-7</c:v>
                </c:pt>
                <c:pt idx="3100">
                  <c:v>4.0932526488843539E-7</c:v>
                </c:pt>
                <c:pt idx="3101">
                  <c:v>4.9685695347390834E-7</c:v>
                </c:pt>
                <c:pt idx="3102">
                  <c:v>4.2569061038164053E-7</c:v>
                </c:pt>
                <c:pt idx="3103">
                  <c:v>5.8769486275811725E-7</c:v>
                </c:pt>
                <c:pt idx="3104">
                  <c:v>5.7105514154508956E-7</c:v>
                </c:pt>
                <c:pt idx="3105">
                  <c:v>4.5693412618271818E-7</c:v>
                </c:pt>
                <c:pt idx="3106">
                  <c:v>4.1880527011102333E-7</c:v>
                </c:pt>
                <c:pt idx="3107">
                  <c:v>6.2217438494479102E-7</c:v>
                </c:pt>
                <c:pt idx="3108">
                  <c:v>4.4762124484150092E-7</c:v>
                </c:pt>
                <c:pt idx="3109">
                  <c:v>4.4148752338951565E-7</c:v>
                </c:pt>
                <c:pt idx="3110">
                  <c:v>5.0281302907384805E-7</c:v>
                </c:pt>
                <c:pt idx="3111">
                  <c:v>5.646442449084431E-7</c:v>
                </c:pt>
                <c:pt idx="3112">
                  <c:v>4.2615913160864656E-7</c:v>
                </c:pt>
                <c:pt idx="3113">
                  <c:v>5.159868346213153E-7</c:v>
                </c:pt>
                <c:pt idx="3114">
                  <c:v>4.7528535381048299E-7</c:v>
                </c:pt>
                <c:pt idx="3115">
                  <c:v>4.4058245672029464E-7</c:v>
                </c:pt>
                <c:pt idx="3116">
                  <c:v>6.3123319730097095E-7</c:v>
                </c:pt>
                <c:pt idx="3117">
                  <c:v>5.4329843418481453E-7</c:v>
                </c:pt>
                <c:pt idx="3118">
                  <c:v>5.8229022288123637E-7</c:v>
                </c:pt>
                <c:pt idx="3119">
                  <c:v>6.1164847135060659E-7</c:v>
                </c:pt>
                <c:pt idx="3120">
                  <c:v>5.9053166314733204E-7</c:v>
                </c:pt>
                <c:pt idx="3121">
                  <c:v>4.4047294082294968E-7</c:v>
                </c:pt>
                <c:pt idx="3122">
                  <c:v>5.2095073887438554E-7</c:v>
                </c:pt>
                <c:pt idx="3123">
                  <c:v>4.5302589966127823E-7</c:v>
                </c:pt>
                <c:pt idx="3124">
                  <c:v>5.0018585856223203E-7</c:v>
                </c:pt>
                <c:pt idx="3125">
                  <c:v>4.4990139653906173E-7</c:v>
                </c:pt>
                <c:pt idx="3126">
                  <c:v>5.1870465907996856E-7</c:v>
                </c:pt>
                <c:pt idx="3127">
                  <c:v>5.9125471533477019E-7</c:v>
                </c:pt>
                <c:pt idx="3128">
                  <c:v>5.8425068930211835E-7</c:v>
                </c:pt>
                <c:pt idx="3129">
                  <c:v>4.3125822410296842E-7</c:v>
                </c:pt>
                <c:pt idx="3130">
                  <c:v>4.9369107221987064E-7</c:v>
                </c:pt>
                <c:pt idx="3131">
                  <c:v>5.1198427698862611E-7</c:v>
                </c:pt>
                <c:pt idx="3132">
                  <c:v>4.5448558761890196E-7</c:v>
                </c:pt>
                <c:pt idx="3133">
                  <c:v>6.2586708036256369E-7</c:v>
                </c:pt>
                <c:pt idx="3134">
                  <c:v>4.1389987024657285E-7</c:v>
                </c:pt>
                <c:pt idx="3135">
                  <c:v>4.2214982684773049E-7</c:v>
                </c:pt>
                <c:pt idx="3136">
                  <c:v>5.6092805972684144E-7</c:v>
                </c:pt>
                <c:pt idx="3137">
                  <c:v>6.0305035334420719E-7</c:v>
                </c:pt>
                <c:pt idx="3138">
                  <c:v>4.5934419635218233E-7</c:v>
                </c:pt>
                <c:pt idx="3139">
                  <c:v>6.2921868685078813E-7</c:v>
                </c:pt>
                <c:pt idx="3140">
                  <c:v>5.3860425041454087E-7</c:v>
                </c:pt>
                <c:pt idx="3141">
                  <c:v>4.8528961077973866E-7</c:v>
                </c:pt>
                <c:pt idx="3142">
                  <c:v>4.7458044422439462E-7</c:v>
                </c:pt>
                <c:pt idx="3143">
                  <c:v>5.6751571828657456E-7</c:v>
                </c:pt>
                <c:pt idx="3144">
                  <c:v>4.9443900266487619E-7</c:v>
                </c:pt>
                <c:pt idx="3145">
                  <c:v>5.1147010752370054E-7</c:v>
                </c:pt>
                <c:pt idx="3146">
                  <c:v>4.9078064090279662E-7</c:v>
                </c:pt>
                <c:pt idx="3147">
                  <c:v>6.0362083155230275E-7</c:v>
                </c:pt>
                <c:pt idx="3148">
                  <c:v>6.2066066292115348E-7</c:v>
                </c:pt>
                <c:pt idx="3149">
                  <c:v>5.5627591392871673E-7</c:v>
                </c:pt>
                <c:pt idx="3150">
                  <c:v>4.7271847839707232E-7</c:v>
                </c:pt>
                <c:pt idx="3151">
                  <c:v>5.2961305073824214E-7</c:v>
                </c:pt>
                <c:pt idx="3152">
                  <c:v>5.3668468640043685E-7</c:v>
                </c:pt>
                <c:pt idx="3153">
                  <c:v>4.1852623994228756E-7</c:v>
                </c:pt>
                <c:pt idx="3154">
                  <c:v>5.6290017106228427E-7</c:v>
                </c:pt>
                <c:pt idx="3155">
                  <c:v>4.1380015035649735E-7</c:v>
                </c:pt>
                <c:pt idx="3156">
                  <c:v>4.4093866560463086E-7</c:v>
                </c:pt>
                <c:pt idx="3157">
                  <c:v>4.2743847641126202E-7</c:v>
                </c:pt>
                <c:pt idx="3158">
                  <c:v>4.4341661763668718E-7</c:v>
                </c:pt>
                <c:pt idx="3159">
                  <c:v>4.159018619222169E-7</c:v>
                </c:pt>
                <c:pt idx="3160">
                  <c:v>4.421750379212081E-7</c:v>
                </c:pt>
                <c:pt idx="3161">
                  <c:v>4.3908018505795634E-7</c:v>
                </c:pt>
                <c:pt idx="3162">
                  <c:v>6.179225581178544E-7</c:v>
                </c:pt>
                <c:pt idx="3163">
                  <c:v>5.9129728916531454E-7</c:v>
                </c:pt>
                <c:pt idx="3164">
                  <c:v>4.4126785736765702E-7</c:v>
                </c:pt>
                <c:pt idx="3165">
                  <c:v>5.7737038504494771E-7</c:v>
                </c:pt>
                <c:pt idx="3166">
                  <c:v>4.2662842675335784E-7</c:v>
                </c:pt>
                <c:pt idx="3167">
                  <c:v>5.9864559610957768E-7</c:v>
                </c:pt>
                <c:pt idx="3168">
                  <c:v>5.4805425440807439E-7</c:v>
                </c:pt>
                <c:pt idx="3169">
                  <c:v>5.0519185765609504E-7</c:v>
                </c:pt>
                <c:pt idx="3170">
                  <c:v>5.2925232806055675E-7</c:v>
                </c:pt>
                <c:pt idx="3171">
                  <c:v>5.140142178667743E-7</c:v>
                </c:pt>
                <c:pt idx="3172">
                  <c:v>4.9142517513095873E-7</c:v>
                </c:pt>
                <c:pt idx="3173">
                  <c:v>4.3389567925802136E-7</c:v>
                </c:pt>
                <c:pt idx="3174">
                  <c:v>5.553446810898832E-7</c:v>
                </c:pt>
                <c:pt idx="3175">
                  <c:v>5.4634860394242398E-7</c:v>
                </c:pt>
                <c:pt idx="3176">
                  <c:v>5.7745255545472702E-7</c:v>
                </c:pt>
                <c:pt idx="3177">
                  <c:v>5.8651538728877326E-7</c:v>
                </c:pt>
                <c:pt idx="3178">
                  <c:v>5.3364196099674244E-7</c:v>
                </c:pt>
                <c:pt idx="3179">
                  <c:v>5.6301882832569153E-7</c:v>
                </c:pt>
                <c:pt idx="3180">
                  <c:v>5.4506516551220753E-7</c:v>
                </c:pt>
                <c:pt idx="3181">
                  <c:v>5.4378624420216374E-7</c:v>
                </c:pt>
                <c:pt idx="3182">
                  <c:v>5.9078670651156362E-7</c:v>
                </c:pt>
                <c:pt idx="3183">
                  <c:v>5.0021898509887621E-7</c:v>
                </c:pt>
                <c:pt idx="3184">
                  <c:v>6.3259728809138225E-7</c:v>
                </c:pt>
                <c:pt idx="3185">
                  <c:v>5.8042241262359738E-7</c:v>
                </c:pt>
                <c:pt idx="3186">
                  <c:v>4.1109659465478119E-7</c:v>
                </c:pt>
                <c:pt idx="3187">
                  <c:v>5.5763816617723934E-7</c:v>
                </c:pt>
                <c:pt idx="3188">
                  <c:v>4.7341924206578107E-7</c:v>
                </c:pt>
                <c:pt idx="3189">
                  <c:v>4.8719457307349533E-7</c:v>
                </c:pt>
                <c:pt idx="3190">
                  <c:v>5.5515096859119438E-7</c:v>
                </c:pt>
                <c:pt idx="3191">
                  <c:v>5.1936994555435107E-7</c:v>
                </c:pt>
                <c:pt idx="3192">
                  <c:v>4.2356598239116623E-7</c:v>
                </c:pt>
                <c:pt idx="3193">
                  <c:v>4.3320067643333878E-7</c:v>
                </c:pt>
                <c:pt idx="3194">
                  <c:v>4.7948579530672583E-7</c:v>
                </c:pt>
                <c:pt idx="3195">
                  <c:v>4.1275526372267895E-7</c:v>
                </c:pt>
                <c:pt idx="3196">
                  <c:v>4.9365859200986165E-7</c:v>
                </c:pt>
                <c:pt idx="3197">
                  <c:v>4.8032632925397456E-7</c:v>
                </c:pt>
                <c:pt idx="3198">
                  <c:v>5.9163804541190474E-7</c:v>
                </c:pt>
                <c:pt idx="3199">
                  <c:v>5.4236218104714386E-7</c:v>
                </c:pt>
                <c:pt idx="3200">
                  <c:v>5.8062950294845908E-7</c:v>
                </c:pt>
                <c:pt idx="3201">
                  <c:v>4.36854661679525E-7</c:v>
                </c:pt>
                <c:pt idx="3202">
                  <c:v>4.1560063838481879E-7</c:v>
                </c:pt>
                <c:pt idx="3203">
                  <c:v>5.6675584461004058E-7</c:v>
                </c:pt>
                <c:pt idx="3204">
                  <c:v>5.9691446932039733E-7</c:v>
                </c:pt>
                <c:pt idx="3205">
                  <c:v>5.5333501480100043E-7</c:v>
                </c:pt>
                <c:pt idx="3206">
                  <c:v>5.0610091494787343E-7</c:v>
                </c:pt>
                <c:pt idx="3207">
                  <c:v>5.2559391279298286E-7</c:v>
                </c:pt>
                <c:pt idx="3208">
                  <c:v>5.7942991963402673E-7</c:v>
                </c:pt>
                <c:pt idx="3209">
                  <c:v>5.2523728781153064E-7</c:v>
                </c:pt>
                <c:pt idx="3210">
                  <c:v>4.2056193228506626E-7</c:v>
                </c:pt>
                <c:pt idx="3211">
                  <c:v>4.3494132369632671E-7</c:v>
                </c:pt>
                <c:pt idx="3212">
                  <c:v>4.9892948449203574E-7</c:v>
                </c:pt>
                <c:pt idx="3213">
                  <c:v>4.1642979169759274E-7</c:v>
                </c:pt>
                <c:pt idx="3214">
                  <c:v>4.6230273881087468E-7</c:v>
                </c:pt>
                <c:pt idx="3215">
                  <c:v>4.2817211880178536E-7</c:v>
                </c:pt>
                <c:pt idx="3216">
                  <c:v>4.5445689851652972E-7</c:v>
                </c:pt>
                <c:pt idx="3217">
                  <c:v>5.0996633734864676E-7</c:v>
                </c:pt>
                <c:pt idx="3218">
                  <c:v>4.8837489637877E-7</c:v>
                </c:pt>
                <c:pt idx="3219">
                  <c:v>4.5641396341995891E-7</c:v>
                </c:pt>
                <c:pt idx="3220">
                  <c:v>5.4243699220344612E-7</c:v>
                </c:pt>
                <c:pt idx="3221">
                  <c:v>5.7422011228889303E-7</c:v>
                </c:pt>
                <c:pt idx="3222">
                  <c:v>6.0077650877479697E-7</c:v>
                </c:pt>
                <c:pt idx="3223">
                  <c:v>5.7691876114545939E-7</c:v>
                </c:pt>
                <c:pt idx="3224">
                  <c:v>4.8304980343174455E-7</c:v>
                </c:pt>
                <c:pt idx="3225">
                  <c:v>5.5318087711873648E-7</c:v>
                </c:pt>
                <c:pt idx="3226">
                  <c:v>5.0986404915046218E-7</c:v>
                </c:pt>
                <c:pt idx="3227">
                  <c:v>5.6444564678996806E-7</c:v>
                </c:pt>
                <c:pt idx="3228">
                  <c:v>4.1612799453994871E-7</c:v>
                </c:pt>
                <c:pt idx="3229">
                  <c:v>5.6639643701270781E-7</c:v>
                </c:pt>
                <c:pt idx="3230">
                  <c:v>5.0177965210974973E-7</c:v>
                </c:pt>
                <c:pt idx="3231">
                  <c:v>4.2943419320128697E-7</c:v>
                </c:pt>
                <c:pt idx="3232">
                  <c:v>4.4102092900190005E-7</c:v>
                </c:pt>
                <c:pt idx="3233">
                  <c:v>5.6960320448887872E-7</c:v>
                </c:pt>
                <c:pt idx="3234">
                  <c:v>4.9682416034110824E-7</c:v>
                </c:pt>
                <c:pt idx="3235">
                  <c:v>4.6552780454265705E-7</c:v>
                </c:pt>
                <c:pt idx="3236">
                  <c:v>5.0267951082726327E-7</c:v>
                </c:pt>
                <c:pt idx="3237">
                  <c:v>4.47060912863063E-7</c:v>
                </c:pt>
                <c:pt idx="3238">
                  <c:v>5.1020512954976279E-7</c:v>
                </c:pt>
                <c:pt idx="3239">
                  <c:v>5.7081276678396154E-7</c:v>
                </c:pt>
                <c:pt idx="3240">
                  <c:v>5.7700083515910455E-7</c:v>
                </c:pt>
                <c:pt idx="3241">
                  <c:v>4.7132161078471502E-7</c:v>
                </c:pt>
                <c:pt idx="3242">
                  <c:v>5.1713407040345314E-7</c:v>
                </c:pt>
                <c:pt idx="3243">
                  <c:v>5.9463226852939839E-7</c:v>
                </c:pt>
                <c:pt idx="3244">
                  <c:v>5.3864126598076642E-7</c:v>
                </c:pt>
                <c:pt idx="3245">
                  <c:v>4.3384215814307802E-7</c:v>
                </c:pt>
                <c:pt idx="3246">
                  <c:v>4.138500057962541E-7</c:v>
                </c:pt>
                <c:pt idx="3247">
                  <c:v>4.4585975625977279E-7</c:v>
                </c:pt>
                <c:pt idx="3248">
                  <c:v>6.2011158793935636E-7</c:v>
                </c:pt>
                <c:pt idx="3249">
                  <c:v>4.5296880035459674E-7</c:v>
                </c:pt>
                <c:pt idx="3250">
                  <c:v>5.3830826319682061E-7</c:v>
                </c:pt>
                <c:pt idx="3251">
                  <c:v>5.0197941178084027E-7</c:v>
                </c:pt>
                <c:pt idx="3252">
                  <c:v>5.7069163726474602E-7</c:v>
                </c:pt>
                <c:pt idx="3253">
                  <c:v>4.4338897019276233E-7</c:v>
                </c:pt>
                <c:pt idx="3254">
                  <c:v>4.4477451658196526E-7</c:v>
                </c:pt>
                <c:pt idx="3255">
                  <c:v>4.2002612777555074E-7</c:v>
                </c:pt>
                <c:pt idx="3256">
                  <c:v>4.6725766900144713E-7</c:v>
                </c:pt>
                <c:pt idx="3257">
                  <c:v>4.2783126441658792E-7</c:v>
                </c:pt>
                <c:pt idx="3258">
                  <c:v>6.0799192177276389E-7</c:v>
                </c:pt>
                <c:pt idx="3259">
                  <c:v>4.5560658505345793E-7</c:v>
                </c:pt>
                <c:pt idx="3260">
                  <c:v>4.2848711529210705E-7</c:v>
                </c:pt>
                <c:pt idx="3261">
                  <c:v>6.0195555053933195E-7</c:v>
                </c:pt>
                <c:pt idx="3262">
                  <c:v>5.0931903149923946E-7</c:v>
                </c:pt>
                <c:pt idx="3263">
                  <c:v>5.1194997490820486E-7</c:v>
                </c:pt>
                <c:pt idx="3264">
                  <c:v>5.3087848860075978E-7</c:v>
                </c:pt>
                <c:pt idx="3265">
                  <c:v>4.158767474546318E-7</c:v>
                </c:pt>
                <c:pt idx="3266">
                  <c:v>4.2595080450800878E-7</c:v>
                </c:pt>
                <c:pt idx="3267">
                  <c:v>6.0489635750073945E-7</c:v>
                </c:pt>
                <c:pt idx="3268">
                  <c:v>5.7190467001865334E-7</c:v>
                </c:pt>
                <c:pt idx="3269">
                  <c:v>4.5120406245537956E-7</c:v>
                </c:pt>
                <c:pt idx="3270">
                  <c:v>5.8216542189078277E-7</c:v>
                </c:pt>
                <c:pt idx="3271">
                  <c:v>4.2754316697240068E-7</c:v>
                </c:pt>
                <c:pt idx="3272">
                  <c:v>5.4847240603749273E-7</c:v>
                </c:pt>
                <c:pt idx="3273">
                  <c:v>5.6389012913960373E-7</c:v>
                </c:pt>
                <c:pt idx="3274">
                  <c:v>4.9955707907443387E-7</c:v>
                </c:pt>
                <c:pt idx="3275">
                  <c:v>6.1606192758414481E-7</c:v>
                </c:pt>
                <c:pt idx="3276">
                  <c:v>4.7747131410840656E-7</c:v>
                </c:pt>
                <c:pt idx="3277">
                  <c:v>5.9549193629130154E-7</c:v>
                </c:pt>
                <c:pt idx="3278">
                  <c:v>6.3222054587501103E-7</c:v>
                </c:pt>
                <c:pt idx="3279">
                  <c:v>5.9441764245743169E-7</c:v>
                </c:pt>
                <c:pt idx="3280">
                  <c:v>4.5690520492847712E-7</c:v>
                </c:pt>
                <c:pt idx="3281">
                  <c:v>5.6855802433450648E-7</c:v>
                </c:pt>
                <c:pt idx="3282">
                  <c:v>5.3941947516953036E-7</c:v>
                </c:pt>
                <c:pt idx="3283">
                  <c:v>5.4206309113428195E-7</c:v>
                </c:pt>
                <c:pt idx="3284">
                  <c:v>5.3105963561071943E-7</c:v>
                </c:pt>
                <c:pt idx="3285">
                  <c:v>5.1311818252489658E-7</c:v>
                </c:pt>
                <c:pt idx="3286">
                  <c:v>4.9744778549958036E-7</c:v>
                </c:pt>
                <c:pt idx="3287">
                  <c:v>4.4759320322932689E-7</c:v>
                </c:pt>
                <c:pt idx="3288">
                  <c:v>4.6767666705028056E-7</c:v>
                </c:pt>
                <c:pt idx="3289">
                  <c:v>5.9704404319950131E-7</c:v>
                </c:pt>
                <c:pt idx="3290">
                  <c:v>5.1170995683978141E-7</c:v>
                </c:pt>
                <c:pt idx="3291">
                  <c:v>5.0626952813487255E-7</c:v>
                </c:pt>
                <c:pt idx="3292">
                  <c:v>5.6428684372501368E-7</c:v>
                </c:pt>
              </c:numCache>
            </c:numRef>
          </c:xVal>
          <c:yVal>
            <c:numRef>
              <c:f>工作表1!$B$1646:$B$4938</c:f>
              <c:numCache>
                <c:formatCode>General</c:formatCode>
                <c:ptCount val="3293"/>
                <c:pt idx="0">
                  <c:v>7.9157534130188077E-3</c:v>
                </c:pt>
                <c:pt idx="1">
                  <c:v>7.9012028963849103E-3</c:v>
                </c:pt>
                <c:pt idx="2">
                  <c:v>7.8994338257473967E-3</c:v>
                </c:pt>
                <c:pt idx="3">
                  <c:v>7.8957981250590316E-3</c:v>
                </c:pt>
                <c:pt idx="4">
                  <c:v>7.8928601584248616E-3</c:v>
                </c:pt>
                <c:pt idx="5">
                  <c:v>7.8909290905445541E-3</c:v>
                </c:pt>
                <c:pt idx="6">
                  <c:v>7.8903341694343369E-3</c:v>
                </c:pt>
                <c:pt idx="7">
                  <c:v>7.8834192531401052E-3</c:v>
                </c:pt>
                <c:pt idx="8">
                  <c:v>7.8785748314382127E-3</c:v>
                </c:pt>
                <c:pt idx="9">
                  <c:v>7.8727714226170548E-3</c:v>
                </c:pt>
                <c:pt idx="10">
                  <c:v>7.8641408102578386E-3</c:v>
                </c:pt>
                <c:pt idx="11">
                  <c:v>7.8608313414216431E-3</c:v>
                </c:pt>
                <c:pt idx="12">
                  <c:v>7.8522080259937153E-3</c:v>
                </c:pt>
                <c:pt idx="13">
                  <c:v>7.8491536856316723E-3</c:v>
                </c:pt>
                <c:pt idx="14">
                  <c:v>7.8445164956655149E-3</c:v>
                </c:pt>
                <c:pt idx="15">
                  <c:v>7.8435982003171572E-3</c:v>
                </c:pt>
                <c:pt idx="16">
                  <c:v>7.8435397519496259E-3</c:v>
                </c:pt>
                <c:pt idx="17">
                  <c:v>7.8315431470061501E-3</c:v>
                </c:pt>
                <c:pt idx="18">
                  <c:v>7.8308652815425421E-3</c:v>
                </c:pt>
                <c:pt idx="19">
                  <c:v>7.8121499281503881E-3</c:v>
                </c:pt>
                <c:pt idx="20">
                  <c:v>7.8103750494724188E-3</c:v>
                </c:pt>
                <c:pt idx="21">
                  <c:v>7.8084428625606024E-3</c:v>
                </c:pt>
                <c:pt idx="22">
                  <c:v>7.8068382863195809E-3</c:v>
                </c:pt>
                <c:pt idx="23">
                  <c:v>7.8062438465045514E-3</c:v>
                </c:pt>
                <c:pt idx="24">
                  <c:v>7.7969080037909068E-3</c:v>
                </c:pt>
                <c:pt idx="25">
                  <c:v>7.7954016469222254E-3</c:v>
                </c:pt>
                <c:pt idx="26">
                  <c:v>7.7902318066258372E-3</c:v>
                </c:pt>
                <c:pt idx="27">
                  <c:v>7.7901705831245095E-3</c:v>
                </c:pt>
                <c:pt idx="28">
                  <c:v>7.786414734011116E-3</c:v>
                </c:pt>
                <c:pt idx="29">
                  <c:v>7.7853564271680685E-3</c:v>
                </c:pt>
                <c:pt idx="30">
                  <c:v>7.7830117942842628E-3</c:v>
                </c:pt>
                <c:pt idx="31">
                  <c:v>7.7729764526177168E-3</c:v>
                </c:pt>
                <c:pt idx="32">
                  <c:v>7.7725759535563219E-3</c:v>
                </c:pt>
                <c:pt idx="33">
                  <c:v>7.7720208550566073E-3</c:v>
                </c:pt>
                <c:pt idx="34">
                  <c:v>7.7406587063849992E-3</c:v>
                </c:pt>
                <c:pt idx="35">
                  <c:v>7.7372086881405218E-3</c:v>
                </c:pt>
                <c:pt idx="36">
                  <c:v>7.7296764776340196E-3</c:v>
                </c:pt>
                <c:pt idx="37">
                  <c:v>7.7272947525942499E-3</c:v>
                </c:pt>
                <c:pt idx="38">
                  <c:v>7.7229810917112118E-3</c:v>
                </c:pt>
                <c:pt idx="39">
                  <c:v>7.7153723054085369E-3</c:v>
                </c:pt>
                <c:pt idx="40">
                  <c:v>7.7037535532605388E-3</c:v>
                </c:pt>
                <c:pt idx="41">
                  <c:v>7.7025117367387538E-3</c:v>
                </c:pt>
                <c:pt idx="42">
                  <c:v>7.6879704416048574E-3</c:v>
                </c:pt>
                <c:pt idx="43">
                  <c:v>7.6847214816307867E-3</c:v>
                </c:pt>
                <c:pt idx="44">
                  <c:v>7.6829620427063513E-3</c:v>
                </c:pt>
                <c:pt idx="45">
                  <c:v>7.6801746332026645E-3</c:v>
                </c:pt>
                <c:pt idx="46">
                  <c:v>7.6657780850863944E-3</c:v>
                </c:pt>
                <c:pt idx="47">
                  <c:v>7.6650152764255637E-3</c:v>
                </c:pt>
                <c:pt idx="48">
                  <c:v>7.6612056790434863E-3</c:v>
                </c:pt>
                <c:pt idx="49">
                  <c:v>7.6586055383103509E-3</c:v>
                </c:pt>
                <c:pt idx="50">
                  <c:v>7.6546299325161299E-3</c:v>
                </c:pt>
                <c:pt idx="51">
                  <c:v>7.6496542067837547E-3</c:v>
                </c:pt>
                <c:pt idx="52">
                  <c:v>7.6486547425921383E-3</c:v>
                </c:pt>
                <c:pt idx="53">
                  <c:v>7.6354687033665866E-3</c:v>
                </c:pt>
                <c:pt idx="54">
                  <c:v>7.6263540544917437E-3</c:v>
                </c:pt>
                <c:pt idx="55">
                  <c:v>7.6181875133537963E-3</c:v>
                </c:pt>
                <c:pt idx="56">
                  <c:v>7.6170582683852683E-3</c:v>
                </c:pt>
                <c:pt idx="57">
                  <c:v>7.6153165813373442E-3</c:v>
                </c:pt>
                <c:pt idx="58">
                  <c:v>7.6139386266882159E-3</c:v>
                </c:pt>
                <c:pt idx="59">
                  <c:v>7.6034631730550048E-3</c:v>
                </c:pt>
                <c:pt idx="60">
                  <c:v>7.6031782439781107E-3</c:v>
                </c:pt>
                <c:pt idx="61">
                  <c:v>7.60304313939591E-3</c:v>
                </c:pt>
                <c:pt idx="62">
                  <c:v>7.598721964727862E-3</c:v>
                </c:pt>
                <c:pt idx="63">
                  <c:v>7.5946098212746199E-3</c:v>
                </c:pt>
                <c:pt idx="64">
                  <c:v>7.5538358966445417E-3</c:v>
                </c:pt>
                <c:pt idx="65">
                  <c:v>7.5493880123298808E-3</c:v>
                </c:pt>
                <c:pt idx="66">
                  <c:v>7.546236345672014E-3</c:v>
                </c:pt>
                <c:pt idx="67">
                  <c:v>7.5448763712974917E-3</c:v>
                </c:pt>
                <c:pt idx="68">
                  <c:v>7.5371053531563554E-3</c:v>
                </c:pt>
                <c:pt idx="69">
                  <c:v>7.5285341388436596E-3</c:v>
                </c:pt>
                <c:pt idx="70">
                  <c:v>7.5266140930652968E-3</c:v>
                </c:pt>
                <c:pt idx="71">
                  <c:v>7.5263874183680354E-3</c:v>
                </c:pt>
                <c:pt idx="72">
                  <c:v>7.5256429653021107E-3</c:v>
                </c:pt>
                <c:pt idx="73">
                  <c:v>7.5213577957678407E-3</c:v>
                </c:pt>
                <c:pt idx="74">
                  <c:v>7.4963004221712676E-3</c:v>
                </c:pt>
                <c:pt idx="75">
                  <c:v>7.4901545884932868E-3</c:v>
                </c:pt>
                <c:pt idx="76">
                  <c:v>7.4856599031239979E-3</c:v>
                </c:pt>
                <c:pt idx="77">
                  <c:v>7.4774430738492161E-3</c:v>
                </c:pt>
                <c:pt idx="78">
                  <c:v>7.473764671755246E-3</c:v>
                </c:pt>
                <c:pt idx="79">
                  <c:v>7.4722791355522102E-3</c:v>
                </c:pt>
                <c:pt idx="80">
                  <c:v>7.4709680439667249E-3</c:v>
                </c:pt>
                <c:pt idx="81">
                  <c:v>7.46724053093961E-3</c:v>
                </c:pt>
                <c:pt idx="82">
                  <c:v>7.4670814014446418E-3</c:v>
                </c:pt>
                <c:pt idx="83">
                  <c:v>7.4580167806400461E-3</c:v>
                </c:pt>
                <c:pt idx="84">
                  <c:v>7.4545808807950503E-3</c:v>
                </c:pt>
                <c:pt idx="85">
                  <c:v>7.4543042864318437E-3</c:v>
                </c:pt>
                <c:pt idx="86">
                  <c:v>7.440575497866136E-3</c:v>
                </c:pt>
                <c:pt idx="87">
                  <c:v>7.4399922915691086E-3</c:v>
                </c:pt>
                <c:pt idx="88">
                  <c:v>7.4397320854163165E-3</c:v>
                </c:pt>
                <c:pt idx="89">
                  <c:v>7.4357897498449881E-3</c:v>
                </c:pt>
                <c:pt idx="90">
                  <c:v>7.4325535907570324E-3</c:v>
                </c:pt>
                <c:pt idx="91">
                  <c:v>7.423312672006627E-3</c:v>
                </c:pt>
                <c:pt idx="92">
                  <c:v>7.420555426065705E-3</c:v>
                </c:pt>
                <c:pt idx="93">
                  <c:v>7.418574384370295E-3</c:v>
                </c:pt>
                <c:pt idx="94">
                  <c:v>7.4169671662382367E-3</c:v>
                </c:pt>
                <c:pt idx="95">
                  <c:v>7.4155727593929986E-3</c:v>
                </c:pt>
                <c:pt idx="96">
                  <c:v>7.4128668908488536E-3</c:v>
                </c:pt>
                <c:pt idx="97">
                  <c:v>7.4082825848817918E-3</c:v>
                </c:pt>
                <c:pt idx="98">
                  <c:v>7.404086157701952E-3</c:v>
                </c:pt>
                <c:pt idx="99">
                  <c:v>7.4028470423812788E-3</c:v>
                </c:pt>
                <c:pt idx="100">
                  <c:v>7.4015559261054109E-3</c:v>
                </c:pt>
                <c:pt idx="101">
                  <c:v>7.3999951912688345E-3</c:v>
                </c:pt>
                <c:pt idx="102">
                  <c:v>7.3995158818435016E-3</c:v>
                </c:pt>
                <c:pt idx="103">
                  <c:v>7.3993282444886734E-3</c:v>
                </c:pt>
                <c:pt idx="104">
                  <c:v>7.3933985716279531E-3</c:v>
                </c:pt>
                <c:pt idx="105">
                  <c:v>7.39319419827168E-3</c:v>
                </c:pt>
                <c:pt idx="106">
                  <c:v>7.382410700915689E-3</c:v>
                </c:pt>
                <c:pt idx="107">
                  <c:v>7.3812583539703287E-3</c:v>
                </c:pt>
                <c:pt idx="108">
                  <c:v>7.3772220778903618E-3</c:v>
                </c:pt>
                <c:pt idx="109">
                  <c:v>7.3733826954234284E-3</c:v>
                </c:pt>
                <c:pt idx="110">
                  <c:v>7.3645603391912454E-3</c:v>
                </c:pt>
                <c:pt idx="111">
                  <c:v>7.3571060177062587E-3</c:v>
                </c:pt>
                <c:pt idx="112">
                  <c:v>7.3515033779778085E-3</c:v>
                </c:pt>
                <c:pt idx="113">
                  <c:v>7.3460629956644723E-3</c:v>
                </c:pt>
                <c:pt idx="114">
                  <c:v>7.3455465018796105E-3</c:v>
                </c:pt>
                <c:pt idx="115">
                  <c:v>7.3364743275163716E-3</c:v>
                </c:pt>
                <c:pt idx="116">
                  <c:v>7.3310937911558825E-3</c:v>
                </c:pt>
                <c:pt idx="117">
                  <c:v>7.3267776922653046E-3</c:v>
                </c:pt>
                <c:pt idx="118">
                  <c:v>7.3251722921970925E-3</c:v>
                </c:pt>
                <c:pt idx="119">
                  <c:v>7.3241029274621981E-3</c:v>
                </c:pt>
                <c:pt idx="120">
                  <c:v>7.3232861725390135E-3</c:v>
                </c:pt>
                <c:pt idx="121">
                  <c:v>7.3200256897061385E-3</c:v>
                </c:pt>
                <c:pt idx="122">
                  <c:v>7.3191733760477337E-3</c:v>
                </c:pt>
                <c:pt idx="123">
                  <c:v>7.3129911284946988E-3</c:v>
                </c:pt>
                <c:pt idx="124">
                  <c:v>7.3106798995290568E-3</c:v>
                </c:pt>
                <c:pt idx="125">
                  <c:v>7.3070106368269879E-3</c:v>
                </c:pt>
                <c:pt idx="126">
                  <c:v>7.3039956487379633E-3</c:v>
                </c:pt>
                <c:pt idx="127">
                  <c:v>7.2772123478236778E-3</c:v>
                </c:pt>
                <c:pt idx="128">
                  <c:v>7.2750351046501505E-3</c:v>
                </c:pt>
                <c:pt idx="129">
                  <c:v>7.247935712017625E-3</c:v>
                </c:pt>
                <c:pt idx="130">
                  <c:v>7.2401457286834694E-3</c:v>
                </c:pt>
                <c:pt idx="131">
                  <c:v>7.2366918212492092E-3</c:v>
                </c:pt>
                <c:pt idx="132">
                  <c:v>7.2279930071040624E-3</c:v>
                </c:pt>
                <c:pt idx="133">
                  <c:v>7.2263039880541731E-3</c:v>
                </c:pt>
                <c:pt idx="134">
                  <c:v>7.2227965733182029E-3</c:v>
                </c:pt>
                <c:pt idx="135">
                  <c:v>7.2123813161228028E-3</c:v>
                </c:pt>
                <c:pt idx="136">
                  <c:v>7.2050503783307003E-3</c:v>
                </c:pt>
                <c:pt idx="137">
                  <c:v>7.2017069700593735E-3</c:v>
                </c:pt>
                <c:pt idx="138">
                  <c:v>7.1935354108901553E-3</c:v>
                </c:pt>
                <c:pt idx="139">
                  <c:v>7.1735671935604893E-3</c:v>
                </c:pt>
                <c:pt idx="140">
                  <c:v>7.1732921881630142E-3</c:v>
                </c:pt>
                <c:pt idx="141">
                  <c:v>7.1723998182050223E-3</c:v>
                </c:pt>
                <c:pt idx="142">
                  <c:v>7.1685964857844744E-3</c:v>
                </c:pt>
                <c:pt idx="143">
                  <c:v>7.1597682673227451E-3</c:v>
                </c:pt>
                <c:pt idx="144">
                  <c:v>7.1539458271735962E-3</c:v>
                </c:pt>
                <c:pt idx="145">
                  <c:v>7.1539088772640024E-3</c:v>
                </c:pt>
                <c:pt idx="146">
                  <c:v>7.1437145342088384E-3</c:v>
                </c:pt>
                <c:pt idx="147">
                  <c:v>7.1436731692707412E-3</c:v>
                </c:pt>
                <c:pt idx="148">
                  <c:v>7.142552167402969E-3</c:v>
                </c:pt>
                <c:pt idx="149">
                  <c:v>7.1405758291203953E-3</c:v>
                </c:pt>
                <c:pt idx="150">
                  <c:v>7.137309132614662E-3</c:v>
                </c:pt>
                <c:pt idx="151">
                  <c:v>7.1367973598842685E-3</c:v>
                </c:pt>
                <c:pt idx="152">
                  <c:v>7.1338471955580823E-3</c:v>
                </c:pt>
                <c:pt idx="153">
                  <c:v>7.1310323217745955E-3</c:v>
                </c:pt>
                <c:pt idx="154">
                  <c:v>7.1252573782342723E-3</c:v>
                </c:pt>
                <c:pt idx="155">
                  <c:v>7.1075931488122886E-3</c:v>
                </c:pt>
                <c:pt idx="156">
                  <c:v>7.1072309953044309E-3</c:v>
                </c:pt>
                <c:pt idx="157">
                  <c:v>7.1056102094563195E-3</c:v>
                </c:pt>
                <c:pt idx="158">
                  <c:v>7.1009213750936823E-3</c:v>
                </c:pt>
                <c:pt idx="159">
                  <c:v>7.0998523265210223E-3</c:v>
                </c:pt>
                <c:pt idx="160">
                  <c:v>7.0928746085594839E-3</c:v>
                </c:pt>
                <c:pt idx="161">
                  <c:v>7.0881479208087387E-3</c:v>
                </c:pt>
                <c:pt idx="162">
                  <c:v>7.0708205149865779E-3</c:v>
                </c:pt>
                <c:pt idx="163">
                  <c:v>7.0670958066511389E-3</c:v>
                </c:pt>
                <c:pt idx="164">
                  <c:v>7.0625906236945913E-3</c:v>
                </c:pt>
                <c:pt idx="165">
                  <c:v>7.0498571619141259E-3</c:v>
                </c:pt>
                <c:pt idx="166">
                  <c:v>7.0498219570119345E-3</c:v>
                </c:pt>
                <c:pt idx="167">
                  <c:v>7.049655699853905E-3</c:v>
                </c:pt>
                <c:pt idx="168">
                  <c:v>7.0380093430818039E-3</c:v>
                </c:pt>
                <c:pt idx="169">
                  <c:v>7.0350622906686557E-3</c:v>
                </c:pt>
                <c:pt idx="170">
                  <c:v>7.0336840311281566E-3</c:v>
                </c:pt>
                <c:pt idx="171">
                  <c:v>7.0282627453153593E-3</c:v>
                </c:pt>
                <c:pt idx="172">
                  <c:v>7.0262298106327616E-3</c:v>
                </c:pt>
                <c:pt idx="173">
                  <c:v>7.0181487401685307E-3</c:v>
                </c:pt>
                <c:pt idx="174">
                  <c:v>7.0179876807048005E-3</c:v>
                </c:pt>
                <c:pt idx="175">
                  <c:v>7.0163884398165765E-3</c:v>
                </c:pt>
                <c:pt idx="176">
                  <c:v>7.0146337404864275E-3</c:v>
                </c:pt>
                <c:pt idx="177">
                  <c:v>7.0129877439018213E-3</c:v>
                </c:pt>
                <c:pt idx="178">
                  <c:v>7.0077555893684655E-3</c:v>
                </c:pt>
                <c:pt idx="179">
                  <c:v>7.0036561627242816E-3</c:v>
                </c:pt>
                <c:pt idx="180">
                  <c:v>6.9991951484571126E-3</c:v>
                </c:pt>
                <c:pt idx="181">
                  <c:v>6.9988049807976661E-3</c:v>
                </c:pt>
                <c:pt idx="182">
                  <c:v>6.9848881033836765E-3</c:v>
                </c:pt>
                <c:pt idx="183">
                  <c:v>6.9847310657745239E-3</c:v>
                </c:pt>
                <c:pt idx="184">
                  <c:v>6.9821777324190638E-3</c:v>
                </c:pt>
                <c:pt idx="185">
                  <c:v>6.9806281140948508E-3</c:v>
                </c:pt>
                <c:pt idx="186">
                  <c:v>6.9552966701985621E-3</c:v>
                </c:pt>
                <c:pt idx="187">
                  <c:v>6.945495061026455E-3</c:v>
                </c:pt>
                <c:pt idx="188">
                  <c:v>6.943528336746563E-3</c:v>
                </c:pt>
                <c:pt idx="189">
                  <c:v>6.9388876931063522E-3</c:v>
                </c:pt>
                <c:pt idx="190">
                  <c:v>6.937551965619391E-3</c:v>
                </c:pt>
                <c:pt idx="191">
                  <c:v>6.9360934134864152E-3</c:v>
                </c:pt>
                <c:pt idx="192">
                  <c:v>6.9320502900991404E-3</c:v>
                </c:pt>
                <c:pt idx="193">
                  <c:v>6.9270025918211318E-3</c:v>
                </c:pt>
                <c:pt idx="194">
                  <c:v>6.9269654745212263E-3</c:v>
                </c:pt>
                <c:pt idx="195">
                  <c:v>6.9250677728025694E-3</c:v>
                </c:pt>
                <c:pt idx="196">
                  <c:v>6.9243923814676306E-3</c:v>
                </c:pt>
                <c:pt idx="197">
                  <c:v>6.9222711435235418E-3</c:v>
                </c:pt>
                <c:pt idx="198">
                  <c:v>6.9198842838652883E-3</c:v>
                </c:pt>
                <c:pt idx="199">
                  <c:v>6.9169502321891774E-3</c:v>
                </c:pt>
                <c:pt idx="200">
                  <c:v>6.9162496085925229E-3</c:v>
                </c:pt>
                <c:pt idx="201">
                  <c:v>6.9106834476441049E-3</c:v>
                </c:pt>
                <c:pt idx="202">
                  <c:v>6.9068854344161486E-3</c:v>
                </c:pt>
                <c:pt idx="203">
                  <c:v>6.9014720252234358E-3</c:v>
                </c:pt>
                <c:pt idx="204">
                  <c:v>6.8954822887907635E-3</c:v>
                </c:pt>
                <c:pt idx="205">
                  <c:v>6.8892126788682485E-3</c:v>
                </c:pt>
                <c:pt idx="206">
                  <c:v>6.8869675975115402E-3</c:v>
                </c:pt>
                <c:pt idx="207">
                  <c:v>6.8797025484159816E-3</c:v>
                </c:pt>
                <c:pt idx="208">
                  <c:v>6.8764727151236337E-3</c:v>
                </c:pt>
                <c:pt idx="209">
                  <c:v>6.8730373735914948E-3</c:v>
                </c:pt>
                <c:pt idx="210">
                  <c:v>6.8623508705803011E-3</c:v>
                </c:pt>
                <c:pt idx="211">
                  <c:v>6.861863842304256E-3</c:v>
                </c:pt>
                <c:pt idx="212">
                  <c:v>6.8379696069718271E-3</c:v>
                </c:pt>
                <c:pt idx="213">
                  <c:v>6.8263320944099504E-3</c:v>
                </c:pt>
                <c:pt idx="214">
                  <c:v>6.8160364505366611E-3</c:v>
                </c:pt>
                <c:pt idx="215">
                  <c:v>6.8128500639582845E-3</c:v>
                </c:pt>
                <c:pt idx="216">
                  <c:v>6.8006282589765559E-3</c:v>
                </c:pt>
                <c:pt idx="217">
                  <c:v>6.7880676383496917E-3</c:v>
                </c:pt>
                <c:pt idx="218">
                  <c:v>6.7879747871178028E-3</c:v>
                </c:pt>
                <c:pt idx="219">
                  <c:v>6.7869293791261781E-3</c:v>
                </c:pt>
                <c:pt idx="220">
                  <c:v>6.7861642027535916E-3</c:v>
                </c:pt>
                <c:pt idx="221">
                  <c:v>6.7861170409389583E-3</c:v>
                </c:pt>
                <c:pt idx="222">
                  <c:v>6.785415285888447E-3</c:v>
                </c:pt>
                <c:pt idx="223">
                  <c:v>6.7848188918397546E-3</c:v>
                </c:pt>
                <c:pt idx="224">
                  <c:v>6.7835531051659466E-3</c:v>
                </c:pt>
                <c:pt idx="225">
                  <c:v>6.766668214952894E-3</c:v>
                </c:pt>
                <c:pt idx="226">
                  <c:v>6.7657590961697142E-3</c:v>
                </c:pt>
                <c:pt idx="227">
                  <c:v>6.7654674138903194E-3</c:v>
                </c:pt>
                <c:pt idx="228">
                  <c:v>6.7637778704882391E-3</c:v>
                </c:pt>
                <c:pt idx="229">
                  <c:v>6.762795762221341E-3</c:v>
                </c:pt>
                <c:pt idx="230">
                  <c:v>6.7616600830951844E-3</c:v>
                </c:pt>
                <c:pt idx="231">
                  <c:v>6.7573397600812638E-3</c:v>
                </c:pt>
                <c:pt idx="232">
                  <c:v>6.7512915444782502E-3</c:v>
                </c:pt>
                <c:pt idx="233">
                  <c:v>6.7476291832072365E-3</c:v>
                </c:pt>
                <c:pt idx="234">
                  <c:v>6.7464484360821525E-3</c:v>
                </c:pt>
                <c:pt idx="235">
                  <c:v>6.7449311243571028E-3</c:v>
                </c:pt>
                <c:pt idx="236">
                  <c:v>6.7208207608396714E-3</c:v>
                </c:pt>
                <c:pt idx="237">
                  <c:v>6.7153707865631488E-3</c:v>
                </c:pt>
                <c:pt idx="238">
                  <c:v>6.712054588038854E-3</c:v>
                </c:pt>
                <c:pt idx="239">
                  <c:v>6.7101679719044401E-3</c:v>
                </c:pt>
                <c:pt idx="240">
                  <c:v>6.7040867402329025E-3</c:v>
                </c:pt>
                <c:pt idx="241">
                  <c:v>6.7006646077158658E-3</c:v>
                </c:pt>
                <c:pt idx="242">
                  <c:v>6.6856855829621736E-3</c:v>
                </c:pt>
                <c:pt idx="243">
                  <c:v>6.6816700764238159E-3</c:v>
                </c:pt>
                <c:pt idx="244">
                  <c:v>6.6811185302175606E-3</c:v>
                </c:pt>
                <c:pt idx="245">
                  <c:v>6.6691756656926679E-3</c:v>
                </c:pt>
                <c:pt idx="246">
                  <c:v>6.6657405883716273E-3</c:v>
                </c:pt>
                <c:pt idx="247">
                  <c:v>6.6607071801398797E-3</c:v>
                </c:pt>
                <c:pt idx="248">
                  <c:v>6.648440450981897E-3</c:v>
                </c:pt>
                <c:pt idx="249">
                  <c:v>6.6334728074239173E-3</c:v>
                </c:pt>
                <c:pt idx="250">
                  <c:v>6.6317021924222827E-3</c:v>
                </c:pt>
                <c:pt idx="251">
                  <c:v>6.6257531140700241E-3</c:v>
                </c:pt>
                <c:pt idx="252">
                  <c:v>6.6137657688664694E-3</c:v>
                </c:pt>
                <c:pt idx="253">
                  <c:v>6.5996080468577883E-3</c:v>
                </c:pt>
                <c:pt idx="254">
                  <c:v>6.5972276520454053E-3</c:v>
                </c:pt>
                <c:pt idx="255">
                  <c:v>6.579392330218029E-3</c:v>
                </c:pt>
                <c:pt idx="256">
                  <c:v>6.577422024997337E-3</c:v>
                </c:pt>
                <c:pt idx="257">
                  <c:v>6.5759033977013754E-3</c:v>
                </c:pt>
                <c:pt idx="258">
                  <c:v>6.5659117384168561E-3</c:v>
                </c:pt>
                <c:pt idx="259">
                  <c:v>6.5644863313100753E-3</c:v>
                </c:pt>
                <c:pt idx="260">
                  <c:v>6.5634346003551327E-3</c:v>
                </c:pt>
                <c:pt idx="261">
                  <c:v>6.5623911111598373E-3</c:v>
                </c:pt>
                <c:pt idx="262">
                  <c:v>6.5607898985239436E-3</c:v>
                </c:pt>
                <c:pt idx="263">
                  <c:v>6.5560791479618253E-3</c:v>
                </c:pt>
                <c:pt idx="264">
                  <c:v>6.5530543468281495E-3</c:v>
                </c:pt>
                <c:pt idx="265">
                  <c:v>6.5462796968790808E-3</c:v>
                </c:pt>
                <c:pt idx="266">
                  <c:v>6.5459475736160703E-3</c:v>
                </c:pt>
                <c:pt idx="267">
                  <c:v>6.5329881594753851E-3</c:v>
                </c:pt>
                <c:pt idx="268">
                  <c:v>6.5289892817944947E-3</c:v>
                </c:pt>
                <c:pt idx="269">
                  <c:v>6.5152759284488344E-3</c:v>
                </c:pt>
                <c:pt idx="270">
                  <c:v>6.5145883759548948E-3</c:v>
                </c:pt>
                <c:pt idx="271">
                  <c:v>6.511469336395969E-3</c:v>
                </c:pt>
                <c:pt idx="272">
                  <c:v>6.5082759767897506E-3</c:v>
                </c:pt>
                <c:pt idx="273">
                  <c:v>6.5059427002417906E-3</c:v>
                </c:pt>
                <c:pt idx="274">
                  <c:v>6.5057167540181838E-3</c:v>
                </c:pt>
                <c:pt idx="275">
                  <c:v>6.5056918387110816E-3</c:v>
                </c:pt>
                <c:pt idx="276">
                  <c:v>6.5007119458981456E-3</c:v>
                </c:pt>
                <c:pt idx="277">
                  <c:v>6.4928383015006577E-3</c:v>
                </c:pt>
                <c:pt idx="278">
                  <c:v>6.4926674394987054E-3</c:v>
                </c:pt>
                <c:pt idx="279">
                  <c:v>6.4860961712286183E-3</c:v>
                </c:pt>
                <c:pt idx="280">
                  <c:v>6.4824695647618261E-3</c:v>
                </c:pt>
                <c:pt idx="281">
                  <c:v>6.482004329033798E-3</c:v>
                </c:pt>
                <c:pt idx="282">
                  <c:v>6.4797599366151638E-3</c:v>
                </c:pt>
                <c:pt idx="283">
                  <c:v>6.4796728096603437E-3</c:v>
                </c:pt>
                <c:pt idx="284">
                  <c:v>6.4731850020235031E-3</c:v>
                </c:pt>
                <c:pt idx="285">
                  <c:v>6.4700188069972391E-3</c:v>
                </c:pt>
                <c:pt idx="286">
                  <c:v>6.4672339370206279E-3</c:v>
                </c:pt>
                <c:pt idx="287">
                  <c:v>6.4655244041940934E-3</c:v>
                </c:pt>
                <c:pt idx="288">
                  <c:v>6.4642758474505943E-3</c:v>
                </c:pt>
                <c:pt idx="289">
                  <c:v>6.4638194069542377E-3</c:v>
                </c:pt>
                <c:pt idx="290">
                  <c:v>6.4605393991413245E-3</c:v>
                </c:pt>
                <c:pt idx="291">
                  <c:v>6.4566329318779727E-3</c:v>
                </c:pt>
                <c:pt idx="292">
                  <c:v>6.455228456827067E-3</c:v>
                </c:pt>
                <c:pt idx="293">
                  <c:v>6.4502537214086971E-3</c:v>
                </c:pt>
                <c:pt idx="294">
                  <c:v>6.4433497477309337E-3</c:v>
                </c:pt>
                <c:pt idx="295">
                  <c:v>6.442970618324868E-3</c:v>
                </c:pt>
                <c:pt idx="296">
                  <c:v>6.4391121466882426E-3</c:v>
                </c:pt>
                <c:pt idx="297">
                  <c:v>6.4327185823295349E-3</c:v>
                </c:pt>
                <c:pt idx="298">
                  <c:v>6.4263719036982197E-3</c:v>
                </c:pt>
                <c:pt idx="299">
                  <c:v>6.4237999743982305E-3</c:v>
                </c:pt>
                <c:pt idx="300">
                  <c:v>6.4209046320307895E-3</c:v>
                </c:pt>
                <c:pt idx="301">
                  <c:v>6.41728267098141E-3</c:v>
                </c:pt>
                <c:pt idx="302">
                  <c:v>6.4159355665648404E-3</c:v>
                </c:pt>
                <c:pt idx="303">
                  <c:v>6.4155754373766173E-3</c:v>
                </c:pt>
                <c:pt idx="304">
                  <c:v>6.412366081124915E-3</c:v>
                </c:pt>
                <c:pt idx="305">
                  <c:v>6.411105617568396E-3</c:v>
                </c:pt>
                <c:pt idx="306">
                  <c:v>6.4085828286661178E-3</c:v>
                </c:pt>
                <c:pt idx="307">
                  <c:v>6.4064283479536091E-3</c:v>
                </c:pt>
                <c:pt idx="308">
                  <c:v>6.3914896487513298E-3</c:v>
                </c:pt>
                <c:pt idx="309">
                  <c:v>6.3890954777010272E-3</c:v>
                </c:pt>
                <c:pt idx="310">
                  <c:v>6.3882413297610217E-3</c:v>
                </c:pt>
                <c:pt idx="311">
                  <c:v>6.3858489818172728E-3</c:v>
                </c:pt>
                <c:pt idx="312">
                  <c:v>6.3813192531703396E-3</c:v>
                </c:pt>
                <c:pt idx="313">
                  <c:v>6.3771836754196393E-3</c:v>
                </c:pt>
                <c:pt idx="314">
                  <c:v>6.3748804658158185E-3</c:v>
                </c:pt>
                <c:pt idx="315">
                  <c:v>6.3741088619887754E-3</c:v>
                </c:pt>
                <c:pt idx="316">
                  <c:v>6.3709613565637825E-3</c:v>
                </c:pt>
                <c:pt idx="317">
                  <c:v>6.3684300154889005E-3</c:v>
                </c:pt>
                <c:pt idx="318">
                  <c:v>6.3663426619626024E-3</c:v>
                </c:pt>
                <c:pt idx="319">
                  <c:v>6.3614771470711642E-3</c:v>
                </c:pt>
                <c:pt idx="320">
                  <c:v>6.3539793944448475E-3</c:v>
                </c:pt>
                <c:pt idx="321">
                  <c:v>6.3536497673587896E-3</c:v>
                </c:pt>
                <c:pt idx="322">
                  <c:v>6.3413927717553276E-3</c:v>
                </c:pt>
                <c:pt idx="323">
                  <c:v>6.3395664651453749E-3</c:v>
                </c:pt>
                <c:pt idx="324">
                  <c:v>6.3375274443430848E-3</c:v>
                </c:pt>
                <c:pt idx="325">
                  <c:v>6.3319988968222087E-3</c:v>
                </c:pt>
                <c:pt idx="326">
                  <c:v>6.3310599780474581E-3</c:v>
                </c:pt>
                <c:pt idx="327">
                  <c:v>6.3263537345150155E-3</c:v>
                </c:pt>
                <c:pt idx="328">
                  <c:v>6.3160136207891385E-3</c:v>
                </c:pt>
                <c:pt idx="329">
                  <c:v>6.315364764817347E-3</c:v>
                </c:pt>
                <c:pt idx="330">
                  <c:v>6.3092974701118741E-3</c:v>
                </c:pt>
                <c:pt idx="331">
                  <c:v>6.3070523538420221E-3</c:v>
                </c:pt>
                <c:pt idx="332">
                  <c:v>6.301402087884175E-3</c:v>
                </c:pt>
                <c:pt idx="333">
                  <c:v>6.2973666708503974E-3</c:v>
                </c:pt>
                <c:pt idx="334">
                  <c:v>6.2928746685110152E-3</c:v>
                </c:pt>
                <c:pt idx="335">
                  <c:v>6.2890792922802507E-3</c:v>
                </c:pt>
                <c:pt idx="336">
                  <c:v>6.2869539922461911E-3</c:v>
                </c:pt>
                <c:pt idx="337">
                  <c:v>6.2725421895332275E-3</c:v>
                </c:pt>
                <c:pt idx="338">
                  <c:v>6.2692051968266417E-3</c:v>
                </c:pt>
                <c:pt idx="339">
                  <c:v>6.2654003740916847E-3</c:v>
                </c:pt>
                <c:pt idx="340">
                  <c:v>6.2646600654393293E-3</c:v>
                </c:pt>
                <c:pt idx="341">
                  <c:v>6.2645008717602275E-3</c:v>
                </c:pt>
                <c:pt idx="342">
                  <c:v>6.2611334838670379E-3</c:v>
                </c:pt>
                <c:pt idx="343">
                  <c:v>6.2502090265963471E-3</c:v>
                </c:pt>
                <c:pt idx="344">
                  <c:v>6.2501218682474739E-3</c:v>
                </c:pt>
                <c:pt idx="345">
                  <c:v>6.2399445980498014E-3</c:v>
                </c:pt>
                <c:pt idx="346">
                  <c:v>6.2385817096172452E-3</c:v>
                </c:pt>
                <c:pt idx="347">
                  <c:v>6.2364856996321473E-3</c:v>
                </c:pt>
                <c:pt idx="348">
                  <c:v>6.2345702991964229E-3</c:v>
                </c:pt>
                <c:pt idx="349">
                  <c:v>6.2277877215482294E-3</c:v>
                </c:pt>
                <c:pt idx="350">
                  <c:v>6.2252110165813852E-3</c:v>
                </c:pt>
                <c:pt idx="351">
                  <c:v>6.2218567192567353E-3</c:v>
                </c:pt>
                <c:pt idx="352">
                  <c:v>6.2153234524816147E-3</c:v>
                </c:pt>
                <c:pt idx="353">
                  <c:v>6.215268139902556E-3</c:v>
                </c:pt>
                <c:pt idx="354">
                  <c:v>6.2142146500260087E-3</c:v>
                </c:pt>
                <c:pt idx="355">
                  <c:v>6.2086368396492113E-3</c:v>
                </c:pt>
                <c:pt idx="356">
                  <c:v>6.1995032879999818E-3</c:v>
                </c:pt>
                <c:pt idx="357">
                  <c:v>6.1988888274423278E-3</c:v>
                </c:pt>
                <c:pt idx="358">
                  <c:v>6.1969477535064555E-3</c:v>
                </c:pt>
                <c:pt idx="359">
                  <c:v>6.1950050460890102E-3</c:v>
                </c:pt>
                <c:pt idx="360">
                  <c:v>6.1942748000076205E-3</c:v>
                </c:pt>
                <c:pt idx="361">
                  <c:v>6.192721421581616E-3</c:v>
                </c:pt>
                <c:pt idx="362">
                  <c:v>6.1922826315242256E-3</c:v>
                </c:pt>
                <c:pt idx="363">
                  <c:v>6.1909885597235832E-3</c:v>
                </c:pt>
                <c:pt idx="364">
                  <c:v>6.19093438346384E-3</c:v>
                </c:pt>
                <c:pt idx="365">
                  <c:v>6.1809975208012517E-3</c:v>
                </c:pt>
                <c:pt idx="366">
                  <c:v>6.179488965309554E-3</c:v>
                </c:pt>
                <c:pt idx="367">
                  <c:v>6.1754142810111446E-3</c:v>
                </c:pt>
                <c:pt idx="368">
                  <c:v>6.1718295326848738E-3</c:v>
                </c:pt>
                <c:pt idx="369">
                  <c:v>6.1713004790709446E-3</c:v>
                </c:pt>
                <c:pt idx="370">
                  <c:v>6.1703937409026384E-3</c:v>
                </c:pt>
                <c:pt idx="371">
                  <c:v>6.1582382478573058E-3</c:v>
                </c:pt>
                <c:pt idx="372">
                  <c:v>6.1580214698643467E-3</c:v>
                </c:pt>
                <c:pt idx="373">
                  <c:v>6.1534802749258063E-3</c:v>
                </c:pt>
                <c:pt idx="374">
                  <c:v>6.1500372558639963E-3</c:v>
                </c:pt>
                <c:pt idx="375">
                  <c:v>6.145240497349427E-3</c:v>
                </c:pt>
                <c:pt idx="376">
                  <c:v>6.1356843031589933E-3</c:v>
                </c:pt>
                <c:pt idx="377">
                  <c:v>6.1337766760871043E-3</c:v>
                </c:pt>
                <c:pt idx="378">
                  <c:v>6.1281696001563224E-3</c:v>
                </c:pt>
                <c:pt idx="379">
                  <c:v>6.1254444254744507E-3</c:v>
                </c:pt>
                <c:pt idx="380">
                  <c:v>6.1181219860451481E-3</c:v>
                </c:pt>
                <c:pt idx="381">
                  <c:v>6.1161003375046642E-3</c:v>
                </c:pt>
                <c:pt idx="382">
                  <c:v>6.1160395687761566E-3</c:v>
                </c:pt>
                <c:pt idx="383">
                  <c:v>6.115256169958107E-3</c:v>
                </c:pt>
                <c:pt idx="384">
                  <c:v>6.1054071279345815E-3</c:v>
                </c:pt>
                <c:pt idx="385">
                  <c:v>6.0991326095718636E-3</c:v>
                </c:pt>
                <c:pt idx="386">
                  <c:v>6.0923894571857096E-3</c:v>
                </c:pt>
                <c:pt idx="387">
                  <c:v>6.0898953353388302E-3</c:v>
                </c:pt>
                <c:pt idx="388">
                  <c:v>6.0844412655092902E-3</c:v>
                </c:pt>
                <c:pt idx="389">
                  <c:v>6.0844110079901377E-3</c:v>
                </c:pt>
                <c:pt idx="390">
                  <c:v>6.0795066498563529E-3</c:v>
                </c:pt>
                <c:pt idx="391">
                  <c:v>6.0756793890284246E-3</c:v>
                </c:pt>
                <c:pt idx="392">
                  <c:v>6.0699873194005024E-3</c:v>
                </c:pt>
                <c:pt idx="393">
                  <c:v>6.0697983068012948E-3</c:v>
                </c:pt>
                <c:pt idx="394">
                  <c:v>6.0655728815574511E-3</c:v>
                </c:pt>
                <c:pt idx="395">
                  <c:v>6.0654255411832954E-3</c:v>
                </c:pt>
                <c:pt idx="396">
                  <c:v>6.0645134308246204E-3</c:v>
                </c:pt>
                <c:pt idx="397">
                  <c:v>6.0641468939583599E-3</c:v>
                </c:pt>
                <c:pt idx="398">
                  <c:v>6.0637906290827463E-3</c:v>
                </c:pt>
                <c:pt idx="399">
                  <c:v>6.0573851507883915E-3</c:v>
                </c:pt>
                <c:pt idx="400">
                  <c:v>6.0570908567663048E-3</c:v>
                </c:pt>
                <c:pt idx="401">
                  <c:v>6.0506828928617567E-3</c:v>
                </c:pt>
                <c:pt idx="402">
                  <c:v>6.0466782487150657E-3</c:v>
                </c:pt>
                <c:pt idx="403">
                  <c:v>6.0338617646694976E-3</c:v>
                </c:pt>
                <c:pt idx="404">
                  <c:v>6.0328404291200904E-3</c:v>
                </c:pt>
                <c:pt idx="405">
                  <c:v>6.031796364176235E-3</c:v>
                </c:pt>
                <c:pt idx="406">
                  <c:v>6.0278068893107979E-3</c:v>
                </c:pt>
                <c:pt idx="407">
                  <c:v>6.0216718617099761E-3</c:v>
                </c:pt>
                <c:pt idx="408">
                  <c:v>6.017849682135405E-3</c:v>
                </c:pt>
                <c:pt idx="409">
                  <c:v>6.0175867245809986E-3</c:v>
                </c:pt>
                <c:pt idx="410">
                  <c:v>6.0138764660597789E-3</c:v>
                </c:pt>
                <c:pt idx="411">
                  <c:v>6.0134149865819992E-3</c:v>
                </c:pt>
                <c:pt idx="412">
                  <c:v>5.9994029456358457E-3</c:v>
                </c:pt>
                <c:pt idx="413">
                  <c:v>5.9993614226868342E-3</c:v>
                </c:pt>
                <c:pt idx="414">
                  <c:v>5.9986124896047521E-3</c:v>
                </c:pt>
                <c:pt idx="415">
                  <c:v>5.9982642796521509E-3</c:v>
                </c:pt>
                <c:pt idx="416">
                  <c:v>5.9976833289736254E-3</c:v>
                </c:pt>
                <c:pt idx="417">
                  <c:v>5.9976655412045006E-3</c:v>
                </c:pt>
                <c:pt idx="418">
                  <c:v>5.9973632287573875E-3</c:v>
                </c:pt>
                <c:pt idx="419">
                  <c:v>5.9972440189722254E-3</c:v>
                </c:pt>
                <c:pt idx="420">
                  <c:v>5.9880187553479651E-3</c:v>
                </c:pt>
                <c:pt idx="421">
                  <c:v>5.9859449109745735E-3</c:v>
                </c:pt>
                <c:pt idx="422">
                  <c:v>5.9833108484825493E-3</c:v>
                </c:pt>
                <c:pt idx="423">
                  <c:v>5.9754135085702108E-3</c:v>
                </c:pt>
                <c:pt idx="424">
                  <c:v>5.972917839153844E-3</c:v>
                </c:pt>
                <c:pt idx="425">
                  <c:v>5.9695691288567231E-3</c:v>
                </c:pt>
                <c:pt idx="426">
                  <c:v>5.9531460493226799E-3</c:v>
                </c:pt>
                <c:pt idx="427">
                  <c:v>5.943212460341016E-3</c:v>
                </c:pt>
                <c:pt idx="428">
                  <c:v>5.9366572127295871E-3</c:v>
                </c:pt>
                <c:pt idx="429">
                  <c:v>5.9352679708936868E-3</c:v>
                </c:pt>
                <c:pt idx="430">
                  <c:v>5.9339862254885831E-3</c:v>
                </c:pt>
                <c:pt idx="431">
                  <c:v>5.9334804493552506E-3</c:v>
                </c:pt>
                <c:pt idx="432">
                  <c:v>5.9317165354748841E-3</c:v>
                </c:pt>
                <c:pt idx="433">
                  <c:v>5.9298586369081179E-3</c:v>
                </c:pt>
                <c:pt idx="434">
                  <c:v>5.9273602097756253E-3</c:v>
                </c:pt>
                <c:pt idx="435">
                  <c:v>5.9253824773374229E-3</c:v>
                </c:pt>
                <c:pt idx="436">
                  <c:v>5.919837542846502E-3</c:v>
                </c:pt>
                <c:pt idx="437">
                  <c:v>5.9134235208797795E-3</c:v>
                </c:pt>
                <c:pt idx="438">
                  <c:v>5.9121402614987087E-3</c:v>
                </c:pt>
                <c:pt idx="439">
                  <c:v>5.9085630968153157E-3</c:v>
                </c:pt>
                <c:pt idx="440">
                  <c:v>5.8976445251054128E-3</c:v>
                </c:pt>
                <c:pt idx="441">
                  <c:v>5.8936688392278872E-3</c:v>
                </c:pt>
                <c:pt idx="442">
                  <c:v>5.8927598845510661E-3</c:v>
                </c:pt>
                <c:pt idx="443">
                  <c:v>5.8923347108208865E-3</c:v>
                </c:pt>
                <c:pt idx="444">
                  <c:v>5.8908549186703872E-3</c:v>
                </c:pt>
                <c:pt idx="445">
                  <c:v>5.8888437339863521E-3</c:v>
                </c:pt>
                <c:pt idx="446">
                  <c:v>5.8888281439565494E-3</c:v>
                </c:pt>
                <c:pt idx="447">
                  <c:v>5.8822471724776495E-3</c:v>
                </c:pt>
                <c:pt idx="448">
                  <c:v>5.8812154579383977E-3</c:v>
                </c:pt>
                <c:pt idx="449">
                  <c:v>5.8756173071229795E-3</c:v>
                </c:pt>
                <c:pt idx="450">
                  <c:v>5.8727190492654738E-3</c:v>
                </c:pt>
                <c:pt idx="451">
                  <c:v>5.8681178453853797E-3</c:v>
                </c:pt>
                <c:pt idx="452">
                  <c:v>5.8665172306553845E-3</c:v>
                </c:pt>
                <c:pt idx="453">
                  <c:v>5.8656139755318484E-3</c:v>
                </c:pt>
                <c:pt idx="454">
                  <c:v>5.8642256942928609E-3</c:v>
                </c:pt>
                <c:pt idx="455">
                  <c:v>5.8639999251619834E-3</c:v>
                </c:pt>
                <c:pt idx="456">
                  <c:v>5.8616580854759836E-3</c:v>
                </c:pt>
                <c:pt idx="457">
                  <c:v>5.8612930752971739E-3</c:v>
                </c:pt>
                <c:pt idx="458">
                  <c:v>5.8589623385753584E-3</c:v>
                </c:pt>
                <c:pt idx="459">
                  <c:v>5.8588245311858864E-3</c:v>
                </c:pt>
                <c:pt idx="460">
                  <c:v>5.8555323233327912E-3</c:v>
                </c:pt>
                <c:pt idx="461">
                  <c:v>5.8538282822166625E-3</c:v>
                </c:pt>
                <c:pt idx="462">
                  <c:v>5.8536590848584247E-3</c:v>
                </c:pt>
                <c:pt idx="463">
                  <c:v>5.8530268221387398E-3</c:v>
                </c:pt>
                <c:pt idx="464">
                  <c:v>5.8407382629247729E-3</c:v>
                </c:pt>
                <c:pt idx="465">
                  <c:v>5.8402465055208555E-3</c:v>
                </c:pt>
                <c:pt idx="466">
                  <c:v>5.8375727426181068E-3</c:v>
                </c:pt>
                <c:pt idx="467">
                  <c:v>5.8297401441146949E-3</c:v>
                </c:pt>
                <c:pt idx="468">
                  <c:v>5.829292198153503E-3</c:v>
                </c:pt>
                <c:pt idx="469">
                  <c:v>5.8258269372810992E-3</c:v>
                </c:pt>
                <c:pt idx="470">
                  <c:v>5.824088836604244E-3</c:v>
                </c:pt>
                <c:pt idx="471">
                  <c:v>5.823124363441185E-3</c:v>
                </c:pt>
                <c:pt idx="472">
                  <c:v>5.8220228332334124E-3</c:v>
                </c:pt>
                <c:pt idx="473">
                  <c:v>5.8190935465866952E-3</c:v>
                </c:pt>
                <c:pt idx="474">
                  <c:v>5.8158784389075596E-3</c:v>
                </c:pt>
                <c:pt idx="475">
                  <c:v>5.8140127689157188E-3</c:v>
                </c:pt>
                <c:pt idx="476">
                  <c:v>5.8135498238064106E-3</c:v>
                </c:pt>
                <c:pt idx="477">
                  <c:v>5.809667857529361E-3</c:v>
                </c:pt>
                <c:pt idx="478">
                  <c:v>5.8094266831997662E-3</c:v>
                </c:pt>
                <c:pt idx="479">
                  <c:v>5.7994276296350726E-3</c:v>
                </c:pt>
                <c:pt idx="480">
                  <c:v>5.795819467458674E-3</c:v>
                </c:pt>
                <c:pt idx="481">
                  <c:v>5.7934512750515603E-3</c:v>
                </c:pt>
                <c:pt idx="482">
                  <c:v>5.790864606104713E-3</c:v>
                </c:pt>
                <c:pt idx="483">
                  <c:v>5.786681618935194E-3</c:v>
                </c:pt>
                <c:pt idx="484">
                  <c:v>5.7841533233581148E-3</c:v>
                </c:pt>
                <c:pt idx="485">
                  <c:v>5.7783057796501544E-3</c:v>
                </c:pt>
                <c:pt idx="486">
                  <c:v>5.7742722783402792E-3</c:v>
                </c:pt>
                <c:pt idx="487">
                  <c:v>5.7721126181216453E-3</c:v>
                </c:pt>
                <c:pt idx="488">
                  <c:v>5.7681157116409509E-3</c:v>
                </c:pt>
                <c:pt idx="489">
                  <c:v>5.761050535042121E-3</c:v>
                </c:pt>
                <c:pt idx="490">
                  <c:v>5.7589080219547055E-3</c:v>
                </c:pt>
                <c:pt idx="491">
                  <c:v>5.7560147982532728E-3</c:v>
                </c:pt>
                <c:pt idx="492">
                  <c:v>5.7550636573950598E-3</c:v>
                </c:pt>
                <c:pt idx="493">
                  <c:v>5.7524406469724463E-3</c:v>
                </c:pt>
                <c:pt idx="494">
                  <c:v>5.7497765176278259E-3</c:v>
                </c:pt>
                <c:pt idx="495">
                  <c:v>5.7402496752941741E-3</c:v>
                </c:pt>
                <c:pt idx="496">
                  <c:v>5.7382666401173659E-3</c:v>
                </c:pt>
                <c:pt idx="497">
                  <c:v>5.7340980682985647E-3</c:v>
                </c:pt>
                <c:pt idx="498">
                  <c:v>5.732762401513789E-3</c:v>
                </c:pt>
                <c:pt idx="499">
                  <c:v>5.7312009414228066E-3</c:v>
                </c:pt>
                <c:pt idx="500">
                  <c:v>5.7275384990801053E-3</c:v>
                </c:pt>
                <c:pt idx="501">
                  <c:v>5.7236900798398561E-3</c:v>
                </c:pt>
                <c:pt idx="502">
                  <c:v>5.7231543030479039E-3</c:v>
                </c:pt>
                <c:pt idx="503">
                  <c:v>5.7195406359225442E-3</c:v>
                </c:pt>
                <c:pt idx="504">
                  <c:v>5.7186232206461046E-3</c:v>
                </c:pt>
                <c:pt idx="505">
                  <c:v>5.7178812950681255E-3</c:v>
                </c:pt>
                <c:pt idx="506">
                  <c:v>5.6915815862435808E-3</c:v>
                </c:pt>
                <c:pt idx="507">
                  <c:v>5.6837525489770255E-3</c:v>
                </c:pt>
                <c:pt idx="508">
                  <c:v>5.6825426428056434E-3</c:v>
                </c:pt>
                <c:pt idx="509">
                  <c:v>5.6797452870671946E-3</c:v>
                </c:pt>
                <c:pt idx="510">
                  <c:v>5.6787612114183143E-3</c:v>
                </c:pt>
                <c:pt idx="511">
                  <c:v>5.678548260474617E-3</c:v>
                </c:pt>
                <c:pt idx="512">
                  <c:v>5.6762706087829804E-3</c:v>
                </c:pt>
                <c:pt idx="513">
                  <c:v>5.6743334972948071E-3</c:v>
                </c:pt>
                <c:pt idx="514">
                  <c:v>5.6729913353856286E-3</c:v>
                </c:pt>
                <c:pt idx="515">
                  <c:v>5.6645872035514357E-3</c:v>
                </c:pt>
                <c:pt idx="516">
                  <c:v>5.6603046870591879E-3</c:v>
                </c:pt>
                <c:pt idx="517">
                  <c:v>5.656677242394866E-3</c:v>
                </c:pt>
                <c:pt idx="518">
                  <c:v>5.6512099600269875E-3</c:v>
                </c:pt>
                <c:pt idx="519">
                  <c:v>5.651018645950202E-3</c:v>
                </c:pt>
                <c:pt idx="520">
                  <c:v>5.6506543769303912E-3</c:v>
                </c:pt>
                <c:pt idx="521">
                  <c:v>5.641568819994656E-3</c:v>
                </c:pt>
                <c:pt idx="522">
                  <c:v>5.6402253057194068E-3</c:v>
                </c:pt>
                <c:pt idx="523">
                  <c:v>5.6402024413963591E-3</c:v>
                </c:pt>
                <c:pt idx="524">
                  <c:v>5.6313333990024219E-3</c:v>
                </c:pt>
                <c:pt idx="525">
                  <c:v>5.6297077354432925E-3</c:v>
                </c:pt>
                <c:pt idx="526">
                  <c:v>5.6282407241208376E-3</c:v>
                </c:pt>
                <c:pt idx="527">
                  <c:v>5.6277643557205463E-3</c:v>
                </c:pt>
                <c:pt idx="528">
                  <c:v>5.6258244744128742E-3</c:v>
                </c:pt>
                <c:pt idx="529">
                  <c:v>5.6255954220895523E-3</c:v>
                </c:pt>
                <c:pt idx="530">
                  <c:v>5.6247045972809395E-3</c:v>
                </c:pt>
                <c:pt idx="531">
                  <c:v>5.6229949702815748E-3</c:v>
                </c:pt>
                <c:pt idx="532">
                  <c:v>5.6209233702170262E-3</c:v>
                </c:pt>
                <c:pt idx="533">
                  <c:v>5.6191801698279994E-3</c:v>
                </c:pt>
                <c:pt idx="534">
                  <c:v>5.6055160819450242E-3</c:v>
                </c:pt>
                <c:pt idx="535">
                  <c:v>5.6031486712748236E-3</c:v>
                </c:pt>
                <c:pt idx="536">
                  <c:v>5.6029528311612497E-3</c:v>
                </c:pt>
                <c:pt idx="537">
                  <c:v>5.6011147501408703E-3</c:v>
                </c:pt>
                <c:pt idx="538">
                  <c:v>5.5911929013065537E-3</c:v>
                </c:pt>
                <c:pt idx="539">
                  <c:v>5.5911188014147774E-3</c:v>
                </c:pt>
                <c:pt idx="540">
                  <c:v>5.5910615534933168E-3</c:v>
                </c:pt>
                <c:pt idx="541">
                  <c:v>5.579060494301985E-3</c:v>
                </c:pt>
                <c:pt idx="542">
                  <c:v>5.5786737037402485E-3</c:v>
                </c:pt>
                <c:pt idx="543">
                  <c:v>5.5750361267096829E-3</c:v>
                </c:pt>
                <c:pt idx="544">
                  <c:v>5.5749389383223718E-3</c:v>
                </c:pt>
                <c:pt idx="545">
                  <c:v>5.5739357559989773E-3</c:v>
                </c:pt>
                <c:pt idx="546">
                  <c:v>5.5713764505912885E-3</c:v>
                </c:pt>
                <c:pt idx="547">
                  <c:v>5.5636775199392726E-3</c:v>
                </c:pt>
                <c:pt idx="548">
                  <c:v>5.5624841028119199E-3</c:v>
                </c:pt>
                <c:pt idx="549">
                  <c:v>5.5572312886631578E-3</c:v>
                </c:pt>
                <c:pt idx="550">
                  <c:v>5.5500124846105617E-3</c:v>
                </c:pt>
                <c:pt idx="551">
                  <c:v>5.5491227096338526E-3</c:v>
                </c:pt>
                <c:pt idx="552">
                  <c:v>5.5463555837305641E-3</c:v>
                </c:pt>
                <c:pt idx="553">
                  <c:v>5.5416872274705754E-3</c:v>
                </c:pt>
                <c:pt idx="554">
                  <c:v>5.5329519984078967E-3</c:v>
                </c:pt>
                <c:pt idx="555">
                  <c:v>5.5325724927841125E-3</c:v>
                </c:pt>
                <c:pt idx="556">
                  <c:v>5.5314339560572417E-3</c:v>
                </c:pt>
                <c:pt idx="557">
                  <c:v>5.5290768584202957E-3</c:v>
                </c:pt>
                <c:pt idx="558">
                  <c:v>5.5271164347833364E-3</c:v>
                </c:pt>
                <c:pt idx="559">
                  <c:v>5.5245749924206639E-3</c:v>
                </c:pt>
                <c:pt idx="560">
                  <c:v>5.523605170602062E-3</c:v>
                </c:pt>
                <c:pt idx="561">
                  <c:v>5.5154978428445375E-3</c:v>
                </c:pt>
                <c:pt idx="562">
                  <c:v>5.5137137888744969E-3</c:v>
                </c:pt>
                <c:pt idx="563">
                  <c:v>5.5136896086844991E-3</c:v>
                </c:pt>
                <c:pt idx="564">
                  <c:v>5.5131100987826451E-3</c:v>
                </c:pt>
                <c:pt idx="565">
                  <c:v>5.5006992772834691E-3</c:v>
                </c:pt>
                <c:pt idx="566">
                  <c:v>5.4929521494105626E-3</c:v>
                </c:pt>
                <c:pt idx="567">
                  <c:v>5.4886618869403481E-3</c:v>
                </c:pt>
                <c:pt idx="568">
                  <c:v>5.4879416774197397E-3</c:v>
                </c:pt>
                <c:pt idx="569">
                  <c:v>5.4879138432714801E-3</c:v>
                </c:pt>
                <c:pt idx="570">
                  <c:v>5.4872871275248331E-3</c:v>
                </c:pt>
                <c:pt idx="571">
                  <c:v>5.475139564659429E-3</c:v>
                </c:pt>
                <c:pt idx="572">
                  <c:v>5.467473775632589E-3</c:v>
                </c:pt>
                <c:pt idx="573">
                  <c:v>5.4652358454874116E-3</c:v>
                </c:pt>
                <c:pt idx="574">
                  <c:v>5.4616227340348912E-3</c:v>
                </c:pt>
                <c:pt idx="575">
                  <c:v>5.4589770958448029E-3</c:v>
                </c:pt>
                <c:pt idx="576">
                  <c:v>5.4582513952943093E-3</c:v>
                </c:pt>
                <c:pt idx="577">
                  <c:v>5.4581952112050117E-3</c:v>
                </c:pt>
                <c:pt idx="578">
                  <c:v>5.457064209742464E-3</c:v>
                </c:pt>
                <c:pt idx="579">
                  <c:v>5.4556907564576118E-3</c:v>
                </c:pt>
                <c:pt idx="580">
                  <c:v>5.433012621098539E-3</c:v>
                </c:pt>
                <c:pt idx="581">
                  <c:v>5.4312602904345603E-3</c:v>
                </c:pt>
                <c:pt idx="582">
                  <c:v>5.4312253299807715E-3</c:v>
                </c:pt>
                <c:pt idx="583">
                  <c:v>5.4304861260363688E-3</c:v>
                </c:pt>
                <c:pt idx="584">
                  <c:v>5.4248001908878329E-3</c:v>
                </c:pt>
                <c:pt idx="585">
                  <c:v>5.4213222189458113E-3</c:v>
                </c:pt>
                <c:pt idx="586">
                  <c:v>5.4180180689181968E-3</c:v>
                </c:pt>
                <c:pt idx="587">
                  <c:v>5.4174720528924452E-3</c:v>
                </c:pt>
                <c:pt idx="588">
                  <c:v>5.4152417779311781E-3</c:v>
                </c:pt>
                <c:pt idx="589">
                  <c:v>5.4148197797193025E-3</c:v>
                </c:pt>
                <c:pt idx="590">
                  <c:v>5.4133085163501496E-3</c:v>
                </c:pt>
                <c:pt idx="591">
                  <c:v>5.408136218460923E-3</c:v>
                </c:pt>
                <c:pt idx="592">
                  <c:v>5.4057423897632354E-3</c:v>
                </c:pt>
                <c:pt idx="593">
                  <c:v>5.4010324919440134E-3</c:v>
                </c:pt>
                <c:pt idx="594">
                  <c:v>5.40097352863559E-3</c:v>
                </c:pt>
                <c:pt idx="595">
                  <c:v>5.3981248805334333E-3</c:v>
                </c:pt>
                <c:pt idx="596">
                  <c:v>5.3906747854054731E-3</c:v>
                </c:pt>
                <c:pt idx="597">
                  <c:v>5.387505213474671E-3</c:v>
                </c:pt>
                <c:pt idx="598">
                  <c:v>5.3840364817537428E-3</c:v>
                </c:pt>
                <c:pt idx="599">
                  <c:v>5.3817474951859869E-3</c:v>
                </c:pt>
                <c:pt idx="600">
                  <c:v>5.3740026624994946E-3</c:v>
                </c:pt>
                <c:pt idx="601">
                  <c:v>5.3729566623389917E-3</c:v>
                </c:pt>
                <c:pt idx="602">
                  <c:v>5.3665453839932178E-3</c:v>
                </c:pt>
                <c:pt idx="603">
                  <c:v>5.3621527786631689E-3</c:v>
                </c:pt>
                <c:pt idx="604">
                  <c:v>5.3587851710634425E-3</c:v>
                </c:pt>
                <c:pt idx="605">
                  <c:v>5.3560269750440991E-3</c:v>
                </c:pt>
                <c:pt idx="606">
                  <c:v>5.3546070064820483E-3</c:v>
                </c:pt>
                <c:pt idx="607">
                  <c:v>5.3481577516332288E-3</c:v>
                </c:pt>
                <c:pt idx="608">
                  <c:v>5.3480714893799431E-3</c:v>
                </c:pt>
                <c:pt idx="609">
                  <c:v>5.347527260355949E-3</c:v>
                </c:pt>
                <c:pt idx="610">
                  <c:v>5.3465954906347438E-3</c:v>
                </c:pt>
                <c:pt idx="611">
                  <c:v>5.3404692972271505E-3</c:v>
                </c:pt>
                <c:pt idx="612">
                  <c:v>5.3403068767383368E-3</c:v>
                </c:pt>
                <c:pt idx="613">
                  <c:v>5.3400542675975486E-3</c:v>
                </c:pt>
                <c:pt idx="614">
                  <c:v>5.3395785292508933E-3</c:v>
                </c:pt>
                <c:pt idx="615">
                  <c:v>5.334271946574755E-3</c:v>
                </c:pt>
                <c:pt idx="616">
                  <c:v>5.3317642744986626E-3</c:v>
                </c:pt>
                <c:pt idx="617">
                  <c:v>5.3254585020763943E-3</c:v>
                </c:pt>
                <c:pt idx="618">
                  <c:v>5.3174553582942862E-3</c:v>
                </c:pt>
                <c:pt idx="619">
                  <c:v>5.3156794679391963E-3</c:v>
                </c:pt>
                <c:pt idx="620">
                  <c:v>5.314258565190604E-3</c:v>
                </c:pt>
                <c:pt idx="621">
                  <c:v>5.3139164438441569E-3</c:v>
                </c:pt>
                <c:pt idx="622">
                  <c:v>5.3091220339828811E-3</c:v>
                </c:pt>
                <c:pt idx="623">
                  <c:v>5.3075450003576118E-3</c:v>
                </c:pt>
                <c:pt idx="624">
                  <c:v>5.3040020703188466E-3</c:v>
                </c:pt>
                <c:pt idx="625">
                  <c:v>5.3004552225694021E-3</c:v>
                </c:pt>
                <c:pt idx="626">
                  <c:v>5.2998263296889538E-3</c:v>
                </c:pt>
                <c:pt idx="627">
                  <c:v>5.2997372201198075E-3</c:v>
                </c:pt>
                <c:pt idx="628">
                  <c:v>5.2982133507310358E-3</c:v>
                </c:pt>
                <c:pt idx="629">
                  <c:v>5.2931857297609025E-3</c:v>
                </c:pt>
                <c:pt idx="630">
                  <c:v>5.2918163897289787E-3</c:v>
                </c:pt>
                <c:pt idx="631">
                  <c:v>5.2817613401442568E-3</c:v>
                </c:pt>
                <c:pt idx="632">
                  <c:v>5.2809114993245905E-3</c:v>
                </c:pt>
                <c:pt idx="633">
                  <c:v>5.2699361341129163E-3</c:v>
                </c:pt>
                <c:pt idx="634">
                  <c:v>5.2676968897884518E-3</c:v>
                </c:pt>
                <c:pt idx="635">
                  <c:v>5.2655331309925234E-3</c:v>
                </c:pt>
                <c:pt idx="636">
                  <c:v>5.260591051617601E-3</c:v>
                </c:pt>
                <c:pt idx="637">
                  <c:v>5.2554112627933676E-3</c:v>
                </c:pt>
                <c:pt idx="638">
                  <c:v>5.2551570113910607E-3</c:v>
                </c:pt>
                <c:pt idx="639">
                  <c:v>5.2459920313493828E-3</c:v>
                </c:pt>
                <c:pt idx="640">
                  <c:v>5.2459153311808886E-3</c:v>
                </c:pt>
                <c:pt idx="641">
                  <c:v>5.2441164083880222E-3</c:v>
                </c:pt>
                <c:pt idx="642">
                  <c:v>5.2439387340123076E-3</c:v>
                </c:pt>
                <c:pt idx="643">
                  <c:v>5.2431027270193695E-3</c:v>
                </c:pt>
                <c:pt idx="644">
                  <c:v>5.2376217483534543E-3</c:v>
                </c:pt>
                <c:pt idx="645">
                  <c:v>5.2343958062104866E-3</c:v>
                </c:pt>
                <c:pt idx="646">
                  <c:v>5.2343416873909818E-3</c:v>
                </c:pt>
                <c:pt idx="647">
                  <c:v>5.2314202876272359E-3</c:v>
                </c:pt>
                <c:pt idx="648">
                  <c:v>5.2279943828995919E-3</c:v>
                </c:pt>
                <c:pt idx="649">
                  <c:v>5.2274808305330482E-3</c:v>
                </c:pt>
                <c:pt idx="650">
                  <c:v>5.2236680047001768E-3</c:v>
                </c:pt>
                <c:pt idx="651">
                  <c:v>5.2220753680159932E-3</c:v>
                </c:pt>
                <c:pt idx="652">
                  <c:v>5.2209609073805554E-3</c:v>
                </c:pt>
                <c:pt idx="653">
                  <c:v>5.2188714672973665E-3</c:v>
                </c:pt>
                <c:pt idx="654">
                  <c:v>5.2119642662837003E-3</c:v>
                </c:pt>
                <c:pt idx="655">
                  <c:v>5.207077837475131E-3</c:v>
                </c:pt>
                <c:pt idx="656">
                  <c:v>5.2049436724481242E-3</c:v>
                </c:pt>
                <c:pt idx="657">
                  <c:v>5.2028008465555336E-3</c:v>
                </c:pt>
                <c:pt idx="658">
                  <c:v>5.2001051060909763E-3</c:v>
                </c:pt>
                <c:pt idx="659">
                  <c:v>5.1980471319687735E-3</c:v>
                </c:pt>
                <c:pt idx="660">
                  <c:v>5.197393155325785E-3</c:v>
                </c:pt>
                <c:pt idx="661">
                  <c:v>5.1936173630235446E-3</c:v>
                </c:pt>
                <c:pt idx="662">
                  <c:v>5.192554511685629E-3</c:v>
                </c:pt>
                <c:pt idx="663">
                  <c:v>5.1899976055191175E-3</c:v>
                </c:pt>
                <c:pt idx="664">
                  <c:v>5.1899677731801876E-3</c:v>
                </c:pt>
                <c:pt idx="665">
                  <c:v>5.1827727178548749E-3</c:v>
                </c:pt>
                <c:pt idx="666">
                  <c:v>5.178486036178041E-3</c:v>
                </c:pt>
                <c:pt idx="667">
                  <c:v>5.1716238354646352E-3</c:v>
                </c:pt>
                <c:pt idx="668">
                  <c:v>5.1710614857724772E-3</c:v>
                </c:pt>
                <c:pt idx="669">
                  <c:v>5.1690276080069977E-3</c:v>
                </c:pt>
                <c:pt idx="670">
                  <c:v>5.1635355098572956E-3</c:v>
                </c:pt>
                <c:pt idx="671">
                  <c:v>5.1624473409143841E-3</c:v>
                </c:pt>
                <c:pt idx="672">
                  <c:v>5.1622796207281777E-3</c:v>
                </c:pt>
                <c:pt idx="673">
                  <c:v>5.153661045908824E-3</c:v>
                </c:pt>
                <c:pt idx="674">
                  <c:v>5.1520512422448426E-3</c:v>
                </c:pt>
                <c:pt idx="675">
                  <c:v>5.1483348708066604E-3</c:v>
                </c:pt>
                <c:pt idx="676">
                  <c:v>5.1470921039231234E-3</c:v>
                </c:pt>
                <c:pt idx="677">
                  <c:v>5.1444896469918866E-3</c:v>
                </c:pt>
                <c:pt idx="678">
                  <c:v>5.1435415212579567E-3</c:v>
                </c:pt>
                <c:pt idx="679">
                  <c:v>5.1435407609835906E-3</c:v>
                </c:pt>
                <c:pt idx="680">
                  <c:v>5.1353058518687515E-3</c:v>
                </c:pt>
                <c:pt idx="681">
                  <c:v>5.1342632537904592E-3</c:v>
                </c:pt>
                <c:pt idx="682">
                  <c:v>5.1319937160680864E-3</c:v>
                </c:pt>
                <c:pt idx="683">
                  <c:v>5.1312407108567324E-3</c:v>
                </c:pt>
                <c:pt idx="684">
                  <c:v>5.1217465909612521E-3</c:v>
                </c:pt>
                <c:pt idx="685">
                  <c:v>5.1204821007454953E-3</c:v>
                </c:pt>
                <c:pt idx="686">
                  <c:v>5.119761934631744E-3</c:v>
                </c:pt>
                <c:pt idx="687">
                  <c:v>5.1194048745569157E-3</c:v>
                </c:pt>
                <c:pt idx="688">
                  <c:v>5.1193979993812665E-3</c:v>
                </c:pt>
                <c:pt idx="689">
                  <c:v>5.1132270771920615E-3</c:v>
                </c:pt>
                <c:pt idx="690">
                  <c:v>5.1043651670249499E-3</c:v>
                </c:pt>
                <c:pt idx="691">
                  <c:v>5.1022243883928281E-3</c:v>
                </c:pt>
                <c:pt idx="692">
                  <c:v>5.1005040294526327E-3</c:v>
                </c:pt>
                <c:pt idx="693">
                  <c:v>5.0940441747835E-3</c:v>
                </c:pt>
                <c:pt idx="694">
                  <c:v>5.0930200185749152E-3</c:v>
                </c:pt>
                <c:pt idx="695">
                  <c:v>5.0880671183263643E-3</c:v>
                </c:pt>
                <c:pt idx="696">
                  <c:v>5.0863591149682211E-3</c:v>
                </c:pt>
                <c:pt idx="697">
                  <c:v>5.0813816114831743E-3</c:v>
                </c:pt>
                <c:pt idx="698">
                  <c:v>5.0800964423278446E-3</c:v>
                </c:pt>
                <c:pt idx="699">
                  <c:v>5.0721207380609789E-3</c:v>
                </c:pt>
                <c:pt idx="700">
                  <c:v>5.0670718772133361E-3</c:v>
                </c:pt>
                <c:pt idx="701">
                  <c:v>5.0663027456699702E-3</c:v>
                </c:pt>
                <c:pt idx="702">
                  <c:v>5.0658557071156579E-3</c:v>
                </c:pt>
                <c:pt idx="703">
                  <c:v>5.0647702503032969E-3</c:v>
                </c:pt>
                <c:pt idx="704">
                  <c:v>5.0608005590647674E-3</c:v>
                </c:pt>
                <c:pt idx="705">
                  <c:v>5.0596772481258396E-3</c:v>
                </c:pt>
                <c:pt idx="706">
                  <c:v>5.0548144640856253E-3</c:v>
                </c:pt>
                <c:pt idx="707">
                  <c:v>5.0540908719122627E-3</c:v>
                </c:pt>
                <c:pt idx="708">
                  <c:v>5.0508917820097895E-3</c:v>
                </c:pt>
                <c:pt idx="709">
                  <c:v>5.050524331502178E-3</c:v>
                </c:pt>
                <c:pt idx="710">
                  <c:v>5.0487909878027294E-3</c:v>
                </c:pt>
                <c:pt idx="711">
                  <c:v>5.0487057368698044E-3</c:v>
                </c:pt>
                <c:pt idx="712">
                  <c:v>5.0466275493204352E-3</c:v>
                </c:pt>
                <c:pt idx="713">
                  <c:v>5.0459577498694428E-3</c:v>
                </c:pt>
                <c:pt idx="714">
                  <c:v>5.0432775283525862E-3</c:v>
                </c:pt>
                <c:pt idx="715">
                  <c:v>5.0426277648110149E-3</c:v>
                </c:pt>
                <c:pt idx="716">
                  <c:v>5.0420145023183918E-3</c:v>
                </c:pt>
                <c:pt idx="717">
                  <c:v>5.0359346339065485E-3</c:v>
                </c:pt>
                <c:pt idx="718">
                  <c:v>5.0291197641475849E-3</c:v>
                </c:pt>
                <c:pt idx="719">
                  <c:v>5.0249583125092055E-3</c:v>
                </c:pt>
                <c:pt idx="720">
                  <c:v>5.0225076138263602E-3</c:v>
                </c:pt>
                <c:pt idx="721">
                  <c:v>5.0217493708076101E-3</c:v>
                </c:pt>
                <c:pt idx="722">
                  <c:v>5.0200627524969984E-3</c:v>
                </c:pt>
                <c:pt idx="723">
                  <c:v>5.0126179693888492E-3</c:v>
                </c:pt>
                <c:pt idx="724">
                  <c:v>5.0056109169631302E-3</c:v>
                </c:pt>
                <c:pt idx="725">
                  <c:v>5.0004219669717289E-3</c:v>
                </c:pt>
                <c:pt idx="726">
                  <c:v>4.9988312220152686E-3</c:v>
                </c:pt>
                <c:pt idx="727">
                  <c:v>4.9895090214011921E-3</c:v>
                </c:pt>
                <c:pt idx="728">
                  <c:v>4.9867070485902784E-3</c:v>
                </c:pt>
                <c:pt idx="729">
                  <c:v>4.9810971338873893E-3</c:v>
                </c:pt>
                <c:pt idx="730">
                  <c:v>4.9809310139276447E-3</c:v>
                </c:pt>
                <c:pt idx="731">
                  <c:v>4.9763052713303465E-3</c:v>
                </c:pt>
                <c:pt idx="732">
                  <c:v>4.9759288663249312E-3</c:v>
                </c:pt>
                <c:pt idx="733">
                  <c:v>4.9717203389169681E-3</c:v>
                </c:pt>
                <c:pt idx="734">
                  <c:v>4.9601862675366856E-3</c:v>
                </c:pt>
                <c:pt idx="735">
                  <c:v>4.9588317818378023E-3</c:v>
                </c:pt>
                <c:pt idx="736">
                  <c:v>4.9586170494415821E-3</c:v>
                </c:pt>
                <c:pt idx="737">
                  <c:v>4.9580146939425139E-3</c:v>
                </c:pt>
                <c:pt idx="738">
                  <c:v>4.9518685115065367E-3</c:v>
                </c:pt>
                <c:pt idx="739">
                  <c:v>4.950152238963933E-3</c:v>
                </c:pt>
                <c:pt idx="740">
                  <c:v>4.9486661630693549E-3</c:v>
                </c:pt>
                <c:pt idx="741">
                  <c:v>4.9472645424564693E-3</c:v>
                </c:pt>
                <c:pt idx="742">
                  <c:v>4.9446282579945888E-3</c:v>
                </c:pt>
                <c:pt idx="743">
                  <c:v>4.9444240002793861E-3</c:v>
                </c:pt>
                <c:pt idx="744">
                  <c:v>4.9439420440206871E-3</c:v>
                </c:pt>
                <c:pt idx="745">
                  <c:v>4.93310410946937E-3</c:v>
                </c:pt>
                <c:pt idx="746">
                  <c:v>4.9283447121643347E-3</c:v>
                </c:pt>
                <c:pt idx="747">
                  <c:v>4.9251869082445237E-3</c:v>
                </c:pt>
                <c:pt idx="748">
                  <c:v>4.9243042521354002E-3</c:v>
                </c:pt>
                <c:pt idx="749">
                  <c:v>4.9224934775931933E-3</c:v>
                </c:pt>
                <c:pt idx="750">
                  <c:v>4.9218657857330343E-3</c:v>
                </c:pt>
                <c:pt idx="751">
                  <c:v>4.9205363451726852E-3</c:v>
                </c:pt>
                <c:pt idx="752">
                  <c:v>4.9201547756446964E-3</c:v>
                </c:pt>
                <c:pt idx="753">
                  <c:v>4.9180895360095671E-3</c:v>
                </c:pt>
                <c:pt idx="754">
                  <c:v>4.9128635754271755E-3</c:v>
                </c:pt>
                <c:pt idx="755">
                  <c:v>4.9125325437447478E-3</c:v>
                </c:pt>
                <c:pt idx="756">
                  <c:v>4.9115018986462229E-3</c:v>
                </c:pt>
                <c:pt idx="757">
                  <c:v>4.9096503208470579E-3</c:v>
                </c:pt>
                <c:pt idx="758">
                  <c:v>4.9030838380352418E-3</c:v>
                </c:pt>
                <c:pt idx="759">
                  <c:v>4.9026677120256575E-3</c:v>
                </c:pt>
                <c:pt idx="760">
                  <c:v>4.9009511969701942E-3</c:v>
                </c:pt>
                <c:pt idx="761">
                  <c:v>4.8993227600507101E-3</c:v>
                </c:pt>
                <c:pt idx="762">
                  <c:v>4.892758275505095E-3</c:v>
                </c:pt>
                <c:pt idx="763">
                  <c:v>4.8919500507112745E-3</c:v>
                </c:pt>
                <c:pt idx="764">
                  <c:v>4.8919231658221705E-3</c:v>
                </c:pt>
                <c:pt idx="765">
                  <c:v>4.8904110237954776E-3</c:v>
                </c:pt>
                <c:pt idx="766">
                  <c:v>4.881783586396236E-3</c:v>
                </c:pt>
                <c:pt idx="767">
                  <c:v>4.878166184658226E-3</c:v>
                </c:pt>
                <c:pt idx="768">
                  <c:v>4.8776815789180784E-3</c:v>
                </c:pt>
                <c:pt idx="769">
                  <c:v>4.8694084746096289E-3</c:v>
                </c:pt>
                <c:pt idx="770">
                  <c:v>4.8660597584042359E-3</c:v>
                </c:pt>
                <c:pt idx="771">
                  <c:v>4.8627401445157951E-3</c:v>
                </c:pt>
                <c:pt idx="772">
                  <c:v>4.8599728146553134E-3</c:v>
                </c:pt>
                <c:pt idx="773">
                  <c:v>4.8596267204285516E-3</c:v>
                </c:pt>
                <c:pt idx="774">
                  <c:v>4.8576409341810562E-3</c:v>
                </c:pt>
                <c:pt idx="775">
                  <c:v>4.8563558488331406E-3</c:v>
                </c:pt>
                <c:pt idx="776">
                  <c:v>4.8547804311844548E-3</c:v>
                </c:pt>
                <c:pt idx="777">
                  <c:v>4.8522345474242695E-3</c:v>
                </c:pt>
                <c:pt idx="778">
                  <c:v>4.8501996271301286E-3</c:v>
                </c:pt>
                <c:pt idx="779">
                  <c:v>4.8461773387544109E-3</c:v>
                </c:pt>
                <c:pt idx="780">
                  <c:v>4.8425099500392539E-3</c:v>
                </c:pt>
                <c:pt idx="781">
                  <c:v>4.8420298566662807E-3</c:v>
                </c:pt>
                <c:pt idx="782">
                  <c:v>4.8390382389837958E-3</c:v>
                </c:pt>
                <c:pt idx="783">
                  <c:v>4.834591648686045E-3</c:v>
                </c:pt>
                <c:pt idx="784">
                  <c:v>4.8303102768463019E-3</c:v>
                </c:pt>
                <c:pt idx="785">
                  <c:v>4.8256048788727253E-3</c:v>
                </c:pt>
                <c:pt idx="786">
                  <c:v>4.8210592629419156E-3</c:v>
                </c:pt>
                <c:pt idx="787">
                  <c:v>4.8143021439257727E-3</c:v>
                </c:pt>
                <c:pt idx="788">
                  <c:v>4.8090759907452492E-3</c:v>
                </c:pt>
                <c:pt idx="789">
                  <c:v>4.8045921032736231E-3</c:v>
                </c:pt>
                <c:pt idx="790">
                  <c:v>4.803665057809779E-3</c:v>
                </c:pt>
                <c:pt idx="791">
                  <c:v>4.7987467408830446E-3</c:v>
                </c:pt>
                <c:pt idx="792">
                  <c:v>4.7962076378661594E-3</c:v>
                </c:pt>
                <c:pt idx="793">
                  <c:v>4.7961385360150034E-3</c:v>
                </c:pt>
                <c:pt idx="794">
                  <c:v>4.7949647363257049E-3</c:v>
                </c:pt>
                <c:pt idx="795">
                  <c:v>4.7933996888924225E-3</c:v>
                </c:pt>
                <c:pt idx="796">
                  <c:v>4.7913238415914173E-3</c:v>
                </c:pt>
                <c:pt idx="797">
                  <c:v>4.7845775361611172E-3</c:v>
                </c:pt>
                <c:pt idx="798">
                  <c:v>4.7845725216250036E-3</c:v>
                </c:pt>
                <c:pt idx="799">
                  <c:v>4.7841437759690878E-3</c:v>
                </c:pt>
                <c:pt idx="800">
                  <c:v>4.782578829478328E-3</c:v>
                </c:pt>
                <c:pt idx="801">
                  <c:v>4.7801671605258783E-3</c:v>
                </c:pt>
                <c:pt idx="802">
                  <c:v>4.7776934369674956E-3</c:v>
                </c:pt>
                <c:pt idx="803">
                  <c:v>4.7776673626600766E-3</c:v>
                </c:pt>
                <c:pt idx="804">
                  <c:v>4.767384035766601E-3</c:v>
                </c:pt>
                <c:pt idx="805">
                  <c:v>4.7650374247016573E-3</c:v>
                </c:pt>
                <c:pt idx="806">
                  <c:v>4.7647933798381911E-3</c:v>
                </c:pt>
                <c:pt idx="807">
                  <c:v>4.764683667255641E-3</c:v>
                </c:pt>
                <c:pt idx="808">
                  <c:v>4.761716282440852E-3</c:v>
                </c:pt>
                <c:pt idx="809">
                  <c:v>4.7581546386878046E-3</c:v>
                </c:pt>
                <c:pt idx="810">
                  <c:v>4.7579694176687112E-3</c:v>
                </c:pt>
                <c:pt idx="811">
                  <c:v>4.7557146231037148E-3</c:v>
                </c:pt>
                <c:pt idx="812">
                  <c:v>4.7518255061489911E-3</c:v>
                </c:pt>
                <c:pt idx="813">
                  <c:v>4.7510694013123064E-3</c:v>
                </c:pt>
                <c:pt idx="814">
                  <c:v>4.7506089147612788E-3</c:v>
                </c:pt>
                <c:pt idx="815">
                  <c:v>4.7501884951549915E-3</c:v>
                </c:pt>
                <c:pt idx="816">
                  <c:v>4.7479345085175871E-3</c:v>
                </c:pt>
                <c:pt idx="817">
                  <c:v>4.7464598884067221E-3</c:v>
                </c:pt>
                <c:pt idx="818">
                  <c:v>4.7461028701972236E-3</c:v>
                </c:pt>
                <c:pt idx="819">
                  <c:v>4.7446871250524996E-3</c:v>
                </c:pt>
                <c:pt idx="820">
                  <c:v>4.7438561344029196E-3</c:v>
                </c:pt>
                <c:pt idx="821">
                  <c:v>4.7420404398562811E-3</c:v>
                </c:pt>
                <c:pt idx="822">
                  <c:v>4.735399069074539E-3</c:v>
                </c:pt>
                <c:pt idx="823">
                  <c:v>4.7319118734842954E-3</c:v>
                </c:pt>
                <c:pt idx="824">
                  <c:v>4.7316565872359499E-3</c:v>
                </c:pt>
                <c:pt idx="825">
                  <c:v>4.7297370473132483E-3</c:v>
                </c:pt>
                <c:pt idx="826">
                  <c:v>4.7290241328667004E-3</c:v>
                </c:pt>
                <c:pt idx="827">
                  <c:v>4.7288920258325637E-3</c:v>
                </c:pt>
                <c:pt idx="828">
                  <c:v>4.7288536928318655E-3</c:v>
                </c:pt>
                <c:pt idx="829">
                  <c:v>4.726260419398459E-3</c:v>
                </c:pt>
                <c:pt idx="830">
                  <c:v>4.7257056750595258E-3</c:v>
                </c:pt>
                <c:pt idx="831">
                  <c:v>4.7255431690531478E-3</c:v>
                </c:pt>
                <c:pt idx="832">
                  <c:v>4.720476289080097E-3</c:v>
                </c:pt>
                <c:pt idx="833">
                  <c:v>4.7195832596752564E-3</c:v>
                </c:pt>
                <c:pt idx="834">
                  <c:v>4.7179830479196069E-3</c:v>
                </c:pt>
                <c:pt idx="835">
                  <c:v>4.7123785515322415E-3</c:v>
                </c:pt>
                <c:pt idx="836">
                  <c:v>4.6998862893451818E-3</c:v>
                </c:pt>
                <c:pt idx="837">
                  <c:v>4.6975747638156491E-3</c:v>
                </c:pt>
                <c:pt idx="838">
                  <c:v>4.6904903143421732E-3</c:v>
                </c:pt>
                <c:pt idx="839">
                  <c:v>4.6904408834991832E-3</c:v>
                </c:pt>
                <c:pt idx="840">
                  <c:v>4.6901594218303191E-3</c:v>
                </c:pt>
                <c:pt idx="841">
                  <c:v>4.6884082804834713E-3</c:v>
                </c:pt>
                <c:pt idx="842">
                  <c:v>4.6850531765157506E-3</c:v>
                </c:pt>
                <c:pt idx="843">
                  <c:v>4.6845592145097004E-3</c:v>
                </c:pt>
                <c:pt idx="844">
                  <c:v>4.6767940547164663E-3</c:v>
                </c:pt>
                <c:pt idx="845">
                  <c:v>4.6761124264992765E-3</c:v>
                </c:pt>
                <c:pt idx="846">
                  <c:v>4.6759124923184828E-3</c:v>
                </c:pt>
                <c:pt idx="847">
                  <c:v>4.6718578474991314E-3</c:v>
                </c:pt>
                <c:pt idx="848">
                  <c:v>4.6715730981339307E-3</c:v>
                </c:pt>
                <c:pt idx="849">
                  <c:v>4.6699131669499612E-3</c:v>
                </c:pt>
                <c:pt idx="850">
                  <c:v>4.6690002961477803E-3</c:v>
                </c:pt>
                <c:pt idx="851">
                  <c:v>4.6658644526098832E-3</c:v>
                </c:pt>
                <c:pt idx="852">
                  <c:v>4.6631592618763219E-3</c:v>
                </c:pt>
                <c:pt idx="853">
                  <c:v>4.6575311036501574E-3</c:v>
                </c:pt>
                <c:pt idx="854">
                  <c:v>4.6525543309069144E-3</c:v>
                </c:pt>
                <c:pt idx="855">
                  <c:v>4.650781038214878E-3</c:v>
                </c:pt>
                <c:pt idx="856">
                  <c:v>4.6470059464615758E-3</c:v>
                </c:pt>
                <c:pt idx="857">
                  <c:v>4.6443952431266334E-3</c:v>
                </c:pt>
                <c:pt idx="858">
                  <c:v>4.6432979201480352E-3</c:v>
                </c:pt>
                <c:pt idx="859">
                  <c:v>4.6430487628964807E-3</c:v>
                </c:pt>
                <c:pt idx="860">
                  <c:v>4.6426386382046794E-3</c:v>
                </c:pt>
                <c:pt idx="861">
                  <c:v>4.6406818572544998E-3</c:v>
                </c:pt>
                <c:pt idx="862">
                  <c:v>4.6370421706133941E-3</c:v>
                </c:pt>
                <c:pt idx="863">
                  <c:v>4.6359309835094197E-3</c:v>
                </c:pt>
                <c:pt idx="864">
                  <c:v>4.6347163264081762E-3</c:v>
                </c:pt>
                <c:pt idx="865">
                  <c:v>4.6287490073111531E-3</c:v>
                </c:pt>
                <c:pt idx="866">
                  <c:v>4.6275129539761987E-3</c:v>
                </c:pt>
                <c:pt idx="867">
                  <c:v>4.6262143302672702E-3</c:v>
                </c:pt>
                <c:pt idx="868">
                  <c:v>4.6237461658769066E-3</c:v>
                </c:pt>
                <c:pt idx="869">
                  <c:v>4.6219191140793097E-3</c:v>
                </c:pt>
                <c:pt idx="870">
                  <c:v>4.6158145647383474E-3</c:v>
                </c:pt>
                <c:pt idx="871">
                  <c:v>4.613501648829072E-3</c:v>
                </c:pt>
                <c:pt idx="872">
                  <c:v>4.6102504717058651E-3</c:v>
                </c:pt>
                <c:pt idx="873">
                  <c:v>4.6101593515675762E-3</c:v>
                </c:pt>
                <c:pt idx="874">
                  <c:v>4.5993690817442137E-3</c:v>
                </c:pt>
                <c:pt idx="875">
                  <c:v>4.5967940615847455E-3</c:v>
                </c:pt>
                <c:pt idx="876">
                  <c:v>4.595125861774808E-3</c:v>
                </c:pt>
                <c:pt idx="877">
                  <c:v>4.5947754861185601E-3</c:v>
                </c:pt>
                <c:pt idx="878">
                  <c:v>4.5914251065278513E-3</c:v>
                </c:pt>
                <c:pt idx="879">
                  <c:v>4.5905093025808393E-3</c:v>
                </c:pt>
                <c:pt idx="880">
                  <c:v>4.5899443985177035E-3</c:v>
                </c:pt>
                <c:pt idx="881">
                  <c:v>4.5879739693621118E-3</c:v>
                </c:pt>
                <c:pt idx="882">
                  <c:v>4.5809940037797323E-3</c:v>
                </c:pt>
                <c:pt idx="883">
                  <c:v>4.5807673789956061E-3</c:v>
                </c:pt>
                <c:pt idx="884">
                  <c:v>4.5802854142580306E-3</c:v>
                </c:pt>
                <c:pt idx="885">
                  <c:v>4.5711526391280779E-3</c:v>
                </c:pt>
                <c:pt idx="886">
                  <c:v>4.5697990196125991E-3</c:v>
                </c:pt>
                <c:pt idx="887">
                  <c:v>4.56976503852054E-3</c:v>
                </c:pt>
                <c:pt idx="888">
                  <c:v>4.5692578635550853E-3</c:v>
                </c:pt>
                <c:pt idx="889">
                  <c:v>4.5688439167205384E-3</c:v>
                </c:pt>
                <c:pt idx="890">
                  <c:v>4.5660764591762487E-3</c:v>
                </c:pt>
                <c:pt idx="891">
                  <c:v>4.5651572538404081E-3</c:v>
                </c:pt>
                <c:pt idx="892">
                  <c:v>4.5600139377347925E-3</c:v>
                </c:pt>
                <c:pt idx="893">
                  <c:v>4.5588676262115057E-3</c:v>
                </c:pt>
                <c:pt idx="894">
                  <c:v>4.5574684750370542E-3</c:v>
                </c:pt>
                <c:pt idx="895">
                  <c:v>4.5560651036058459E-3</c:v>
                </c:pt>
                <c:pt idx="896">
                  <c:v>4.5558251208090619E-3</c:v>
                </c:pt>
                <c:pt idx="897">
                  <c:v>4.554973992349028E-3</c:v>
                </c:pt>
                <c:pt idx="898">
                  <c:v>4.5511842816989105E-3</c:v>
                </c:pt>
                <c:pt idx="899">
                  <c:v>4.5475243121842627E-3</c:v>
                </c:pt>
                <c:pt idx="900">
                  <c:v>4.5452632793363552E-3</c:v>
                </c:pt>
                <c:pt idx="901">
                  <c:v>4.5354973928133776E-3</c:v>
                </c:pt>
                <c:pt idx="902">
                  <c:v>4.5341361058083883E-3</c:v>
                </c:pt>
                <c:pt idx="903">
                  <c:v>4.5329149781301549E-3</c:v>
                </c:pt>
                <c:pt idx="904">
                  <c:v>4.5325256851651745E-3</c:v>
                </c:pt>
                <c:pt idx="905">
                  <c:v>4.5273178571923174E-3</c:v>
                </c:pt>
                <c:pt idx="906">
                  <c:v>4.5269100401473337E-3</c:v>
                </c:pt>
                <c:pt idx="907">
                  <c:v>4.5259587138241361E-3</c:v>
                </c:pt>
                <c:pt idx="908">
                  <c:v>4.5253182670472424E-3</c:v>
                </c:pt>
                <c:pt idx="909">
                  <c:v>4.523706370274088E-3</c:v>
                </c:pt>
                <c:pt idx="910">
                  <c:v>4.5233192197869192E-3</c:v>
                </c:pt>
                <c:pt idx="911">
                  <c:v>4.5218625554380876E-3</c:v>
                </c:pt>
                <c:pt idx="912">
                  <c:v>4.5190615766999252E-3</c:v>
                </c:pt>
                <c:pt idx="913">
                  <c:v>4.5188551618339035E-3</c:v>
                </c:pt>
                <c:pt idx="914">
                  <c:v>4.5161439356490923E-3</c:v>
                </c:pt>
                <c:pt idx="915">
                  <c:v>4.5077875565942864E-3</c:v>
                </c:pt>
                <c:pt idx="916">
                  <c:v>4.5022699474069547E-3</c:v>
                </c:pt>
                <c:pt idx="917">
                  <c:v>4.5003693686439528E-3</c:v>
                </c:pt>
                <c:pt idx="918">
                  <c:v>4.499051788039856E-3</c:v>
                </c:pt>
                <c:pt idx="919">
                  <c:v>4.497220906015972E-3</c:v>
                </c:pt>
                <c:pt idx="920">
                  <c:v>4.495896571716505E-3</c:v>
                </c:pt>
                <c:pt idx="921">
                  <c:v>4.4953946052388545E-3</c:v>
                </c:pt>
                <c:pt idx="922">
                  <c:v>4.4922318911450147E-3</c:v>
                </c:pt>
                <c:pt idx="923">
                  <c:v>4.4917860566207933E-3</c:v>
                </c:pt>
                <c:pt idx="924">
                  <c:v>4.4828777498715543E-3</c:v>
                </c:pt>
                <c:pt idx="925">
                  <c:v>4.4828141423531431E-3</c:v>
                </c:pt>
                <c:pt idx="926">
                  <c:v>4.4802342844692542E-3</c:v>
                </c:pt>
                <c:pt idx="927">
                  <c:v>4.4793079042159591E-3</c:v>
                </c:pt>
                <c:pt idx="928">
                  <c:v>4.4777838215261144E-3</c:v>
                </c:pt>
                <c:pt idx="929">
                  <c:v>4.4773440227779213E-3</c:v>
                </c:pt>
                <c:pt idx="930">
                  <c:v>4.4772629997420748E-3</c:v>
                </c:pt>
                <c:pt idx="931">
                  <c:v>4.4759775744391671E-3</c:v>
                </c:pt>
                <c:pt idx="932">
                  <c:v>4.4757475689065178E-3</c:v>
                </c:pt>
                <c:pt idx="933">
                  <c:v>4.470091939617336E-3</c:v>
                </c:pt>
                <c:pt idx="934">
                  <c:v>4.4687709198861668E-3</c:v>
                </c:pt>
                <c:pt idx="935">
                  <c:v>4.4641365478333295E-3</c:v>
                </c:pt>
                <c:pt idx="936">
                  <c:v>4.4582386414632668E-3</c:v>
                </c:pt>
                <c:pt idx="937">
                  <c:v>4.4527798810723362E-3</c:v>
                </c:pt>
                <c:pt idx="938">
                  <c:v>4.4526345026569894E-3</c:v>
                </c:pt>
                <c:pt idx="939">
                  <c:v>4.4474226116450379E-3</c:v>
                </c:pt>
                <c:pt idx="940">
                  <c:v>4.4402389641451283E-3</c:v>
                </c:pt>
                <c:pt idx="941">
                  <c:v>4.4358054334252169E-3</c:v>
                </c:pt>
                <c:pt idx="942">
                  <c:v>4.4345878842586743E-3</c:v>
                </c:pt>
                <c:pt idx="943">
                  <c:v>4.4298475395819449E-3</c:v>
                </c:pt>
                <c:pt idx="944">
                  <c:v>4.4289670009806954E-3</c:v>
                </c:pt>
                <c:pt idx="945">
                  <c:v>4.428061580343993E-3</c:v>
                </c:pt>
                <c:pt idx="946">
                  <c:v>4.4279977862338215E-3</c:v>
                </c:pt>
                <c:pt idx="947">
                  <c:v>4.4277032989928997E-3</c:v>
                </c:pt>
                <c:pt idx="948">
                  <c:v>4.4227969594729704E-3</c:v>
                </c:pt>
                <c:pt idx="949">
                  <c:v>4.4194960093770861E-3</c:v>
                </c:pt>
                <c:pt idx="950">
                  <c:v>4.4128058528254098E-3</c:v>
                </c:pt>
                <c:pt idx="951">
                  <c:v>4.4117037862020595E-3</c:v>
                </c:pt>
                <c:pt idx="952">
                  <c:v>4.4116627975188411E-3</c:v>
                </c:pt>
                <c:pt idx="953">
                  <c:v>4.4107880315970649E-3</c:v>
                </c:pt>
                <c:pt idx="954">
                  <c:v>4.4092977460395951E-3</c:v>
                </c:pt>
                <c:pt idx="955">
                  <c:v>4.4061154702483892E-3</c:v>
                </c:pt>
                <c:pt idx="956">
                  <c:v>4.4048599720879454E-3</c:v>
                </c:pt>
                <c:pt idx="957">
                  <c:v>4.4040080347855816E-3</c:v>
                </c:pt>
                <c:pt idx="958">
                  <c:v>4.4001146035778406E-3</c:v>
                </c:pt>
                <c:pt idx="959">
                  <c:v>4.3974853566269905E-3</c:v>
                </c:pt>
                <c:pt idx="960">
                  <c:v>4.3951855129707668E-3</c:v>
                </c:pt>
                <c:pt idx="961">
                  <c:v>4.3923098966933017E-3</c:v>
                </c:pt>
                <c:pt idx="962">
                  <c:v>4.3900134628533632E-3</c:v>
                </c:pt>
                <c:pt idx="963">
                  <c:v>4.3883183712564739E-3</c:v>
                </c:pt>
                <c:pt idx="964">
                  <c:v>4.3873747097016294E-3</c:v>
                </c:pt>
                <c:pt idx="965">
                  <c:v>4.3780546704314371E-3</c:v>
                </c:pt>
                <c:pt idx="966">
                  <c:v>4.3772165301251388E-3</c:v>
                </c:pt>
                <c:pt idx="967">
                  <c:v>4.3744543914134128E-3</c:v>
                </c:pt>
                <c:pt idx="968">
                  <c:v>4.3744067644585207E-3</c:v>
                </c:pt>
                <c:pt idx="969">
                  <c:v>4.3728802460233926E-3</c:v>
                </c:pt>
                <c:pt idx="970">
                  <c:v>4.3727631359002164E-3</c:v>
                </c:pt>
                <c:pt idx="971">
                  <c:v>4.3726972470036303E-3</c:v>
                </c:pt>
                <c:pt idx="972">
                  <c:v>4.3721555657328225E-3</c:v>
                </c:pt>
                <c:pt idx="973">
                  <c:v>4.3693712818435827E-3</c:v>
                </c:pt>
                <c:pt idx="974">
                  <c:v>4.3687271771601947E-3</c:v>
                </c:pt>
                <c:pt idx="975">
                  <c:v>4.3660981669866534E-3</c:v>
                </c:pt>
                <c:pt idx="976">
                  <c:v>4.360092650122948E-3</c:v>
                </c:pt>
                <c:pt idx="977">
                  <c:v>4.3565216861224491E-3</c:v>
                </c:pt>
                <c:pt idx="978">
                  <c:v>4.3552115240919863E-3</c:v>
                </c:pt>
                <c:pt idx="979">
                  <c:v>4.3500881586663997E-3</c:v>
                </c:pt>
                <c:pt idx="980">
                  <c:v>4.3482761137121281E-3</c:v>
                </c:pt>
                <c:pt idx="981">
                  <c:v>4.3467994155244926E-3</c:v>
                </c:pt>
                <c:pt idx="982">
                  <c:v>4.3453928858678461E-3</c:v>
                </c:pt>
                <c:pt idx="983">
                  <c:v>4.3448993792214079E-3</c:v>
                </c:pt>
                <c:pt idx="984">
                  <c:v>4.3411283876419971E-3</c:v>
                </c:pt>
                <c:pt idx="985">
                  <c:v>4.3379488088906987E-3</c:v>
                </c:pt>
                <c:pt idx="986">
                  <c:v>4.3374997018755541E-3</c:v>
                </c:pt>
                <c:pt idx="987">
                  <c:v>4.3363996899464406E-3</c:v>
                </c:pt>
                <c:pt idx="988">
                  <c:v>4.3359381597964253E-3</c:v>
                </c:pt>
                <c:pt idx="989">
                  <c:v>4.3353428045637193E-3</c:v>
                </c:pt>
                <c:pt idx="990">
                  <c:v>4.3351358542362871E-3</c:v>
                </c:pt>
                <c:pt idx="991">
                  <c:v>4.3317347984622489E-3</c:v>
                </c:pt>
                <c:pt idx="992">
                  <c:v>4.3313403623324179E-3</c:v>
                </c:pt>
                <c:pt idx="993">
                  <c:v>4.3294026584064661E-3</c:v>
                </c:pt>
                <c:pt idx="994">
                  <c:v>4.3213046650116584E-3</c:v>
                </c:pt>
                <c:pt idx="995">
                  <c:v>4.3209733602657067E-3</c:v>
                </c:pt>
                <c:pt idx="996">
                  <c:v>4.3204669778116366E-3</c:v>
                </c:pt>
                <c:pt idx="997">
                  <c:v>4.3178131806601008E-3</c:v>
                </c:pt>
                <c:pt idx="998">
                  <c:v>4.3167250066999258E-3</c:v>
                </c:pt>
                <c:pt idx="999">
                  <c:v>4.3154632917216957E-3</c:v>
                </c:pt>
                <c:pt idx="1000">
                  <c:v>4.3097700815705733E-3</c:v>
                </c:pt>
                <c:pt idx="1001">
                  <c:v>4.300276212122576E-3</c:v>
                </c:pt>
                <c:pt idx="1002">
                  <c:v>4.3000071299481466E-3</c:v>
                </c:pt>
                <c:pt idx="1003">
                  <c:v>4.297726571468638E-3</c:v>
                </c:pt>
                <c:pt idx="1004">
                  <c:v>4.2959008222239426E-3</c:v>
                </c:pt>
                <c:pt idx="1005">
                  <c:v>4.2954875600515509E-3</c:v>
                </c:pt>
                <c:pt idx="1006">
                  <c:v>4.2941095608778632E-3</c:v>
                </c:pt>
                <c:pt idx="1007">
                  <c:v>4.2933564952925048E-3</c:v>
                </c:pt>
                <c:pt idx="1008">
                  <c:v>4.2920730731759293E-3</c:v>
                </c:pt>
                <c:pt idx="1009">
                  <c:v>4.2905840111851345E-3</c:v>
                </c:pt>
                <c:pt idx="1010">
                  <c:v>4.2886739015188316E-3</c:v>
                </c:pt>
                <c:pt idx="1011">
                  <c:v>4.286994829733738E-3</c:v>
                </c:pt>
                <c:pt idx="1012">
                  <c:v>4.2868396449272103E-3</c:v>
                </c:pt>
                <c:pt idx="1013">
                  <c:v>4.2849039768386235E-3</c:v>
                </c:pt>
                <c:pt idx="1014">
                  <c:v>4.2819751795164099E-3</c:v>
                </c:pt>
                <c:pt idx="1015">
                  <c:v>4.2764440978341877E-3</c:v>
                </c:pt>
                <c:pt idx="1016">
                  <c:v>4.2762423548650882E-3</c:v>
                </c:pt>
                <c:pt idx="1017">
                  <c:v>4.2759285348461821E-3</c:v>
                </c:pt>
                <c:pt idx="1018">
                  <c:v>4.2739008304663092E-3</c:v>
                </c:pt>
                <c:pt idx="1019">
                  <c:v>4.2721813243364474E-3</c:v>
                </c:pt>
                <c:pt idx="1020">
                  <c:v>4.270532901587628E-3</c:v>
                </c:pt>
                <c:pt idx="1021">
                  <c:v>4.2684778931201331E-3</c:v>
                </c:pt>
                <c:pt idx="1022">
                  <c:v>4.2641907592907494E-3</c:v>
                </c:pt>
                <c:pt idx="1023">
                  <c:v>4.2612343064841254E-3</c:v>
                </c:pt>
                <c:pt idx="1024">
                  <c:v>4.2606625987956269E-3</c:v>
                </c:pt>
                <c:pt idx="1025">
                  <c:v>4.2585998751164299E-3</c:v>
                </c:pt>
                <c:pt idx="1026">
                  <c:v>4.2583695003733969E-3</c:v>
                </c:pt>
                <c:pt idx="1027">
                  <c:v>4.2566456277596193E-3</c:v>
                </c:pt>
                <c:pt idx="1028">
                  <c:v>4.255260075160092E-3</c:v>
                </c:pt>
                <c:pt idx="1029">
                  <c:v>4.2518729909324111E-3</c:v>
                </c:pt>
                <c:pt idx="1030">
                  <c:v>4.251870497548044E-3</c:v>
                </c:pt>
                <c:pt idx="1031">
                  <c:v>4.2509432084338961E-3</c:v>
                </c:pt>
                <c:pt idx="1032">
                  <c:v>4.2472835194644109E-3</c:v>
                </c:pt>
                <c:pt idx="1033">
                  <c:v>4.2463171914322471E-3</c:v>
                </c:pt>
                <c:pt idx="1034">
                  <c:v>4.2435535245649173E-3</c:v>
                </c:pt>
                <c:pt idx="1035">
                  <c:v>4.2415455208967825E-3</c:v>
                </c:pt>
                <c:pt idx="1036">
                  <c:v>4.2400671123491492E-3</c:v>
                </c:pt>
                <c:pt idx="1037">
                  <c:v>4.2395476357979115E-3</c:v>
                </c:pt>
                <c:pt idx="1038">
                  <c:v>4.2391171140890999E-3</c:v>
                </c:pt>
                <c:pt idx="1039">
                  <c:v>4.239095027924215E-3</c:v>
                </c:pt>
                <c:pt idx="1040">
                  <c:v>4.2383700414448883E-3</c:v>
                </c:pt>
                <c:pt idx="1041">
                  <c:v>4.2348603864248921E-3</c:v>
                </c:pt>
                <c:pt idx="1042">
                  <c:v>4.2335549542517805E-3</c:v>
                </c:pt>
                <c:pt idx="1043">
                  <c:v>4.233177876487553E-3</c:v>
                </c:pt>
                <c:pt idx="1044">
                  <c:v>4.232660479925536E-3</c:v>
                </c:pt>
                <c:pt idx="1045">
                  <c:v>4.2258170474029572E-3</c:v>
                </c:pt>
                <c:pt idx="1046">
                  <c:v>4.2186648041271464E-3</c:v>
                </c:pt>
                <c:pt idx="1047">
                  <c:v>4.2160600189898685E-3</c:v>
                </c:pt>
                <c:pt idx="1048">
                  <c:v>4.2158825614422883E-3</c:v>
                </c:pt>
                <c:pt idx="1049">
                  <c:v>4.2148925605592384E-3</c:v>
                </c:pt>
                <c:pt idx="1050">
                  <c:v>4.2133664871779799E-3</c:v>
                </c:pt>
                <c:pt idx="1051">
                  <c:v>4.2116372029343966E-3</c:v>
                </c:pt>
                <c:pt idx="1052">
                  <c:v>4.2115342349729259E-3</c:v>
                </c:pt>
                <c:pt idx="1053">
                  <c:v>4.2094496772641819E-3</c:v>
                </c:pt>
                <c:pt idx="1054">
                  <c:v>4.2063204991289295E-3</c:v>
                </c:pt>
                <c:pt idx="1055">
                  <c:v>4.1978441208828194E-3</c:v>
                </c:pt>
                <c:pt idx="1056">
                  <c:v>4.1943083345778159E-3</c:v>
                </c:pt>
                <c:pt idx="1057">
                  <c:v>4.1923252831725204E-3</c:v>
                </c:pt>
                <c:pt idx="1058">
                  <c:v>4.1901945508261143E-3</c:v>
                </c:pt>
                <c:pt idx="1059">
                  <c:v>4.1900676973740079E-3</c:v>
                </c:pt>
                <c:pt idx="1060">
                  <c:v>4.1858999313971511E-3</c:v>
                </c:pt>
                <c:pt idx="1061">
                  <c:v>4.1856249791929079E-3</c:v>
                </c:pt>
                <c:pt idx="1062">
                  <c:v>4.1853629597941276E-3</c:v>
                </c:pt>
                <c:pt idx="1063">
                  <c:v>4.1851913733499981E-3</c:v>
                </c:pt>
                <c:pt idx="1064">
                  <c:v>4.1806653251417261E-3</c:v>
                </c:pt>
                <c:pt idx="1065">
                  <c:v>4.1800338601618988E-3</c:v>
                </c:pt>
                <c:pt idx="1066">
                  <c:v>4.1775666381074451E-3</c:v>
                </c:pt>
                <c:pt idx="1067">
                  <c:v>4.1738655687814609E-3</c:v>
                </c:pt>
                <c:pt idx="1068">
                  <c:v>4.1738242008836843E-3</c:v>
                </c:pt>
                <c:pt idx="1069">
                  <c:v>4.1666648312051434E-3</c:v>
                </c:pt>
                <c:pt idx="1070">
                  <c:v>4.1622767789248616E-3</c:v>
                </c:pt>
                <c:pt idx="1071">
                  <c:v>4.1616559020415432E-3</c:v>
                </c:pt>
                <c:pt idx="1072">
                  <c:v>4.1599285467557798E-3</c:v>
                </c:pt>
                <c:pt idx="1073">
                  <c:v>4.1556491727363911E-3</c:v>
                </c:pt>
                <c:pt idx="1074">
                  <c:v>4.1545131372973023E-3</c:v>
                </c:pt>
                <c:pt idx="1075">
                  <c:v>4.1496297891737916E-3</c:v>
                </c:pt>
                <c:pt idx="1076">
                  <c:v>4.1485115167380479E-3</c:v>
                </c:pt>
                <c:pt idx="1077">
                  <c:v>4.1444057731209582E-3</c:v>
                </c:pt>
                <c:pt idx="1078">
                  <c:v>4.1443669845314061E-3</c:v>
                </c:pt>
                <c:pt idx="1079">
                  <c:v>4.1442807366008109E-3</c:v>
                </c:pt>
                <c:pt idx="1080">
                  <c:v>4.1423917161393722E-3</c:v>
                </c:pt>
                <c:pt idx="1081">
                  <c:v>4.1421196247550451E-3</c:v>
                </c:pt>
                <c:pt idx="1082">
                  <c:v>4.1378106252045127E-3</c:v>
                </c:pt>
                <c:pt idx="1083">
                  <c:v>4.137751279864892E-3</c:v>
                </c:pt>
                <c:pt idx="1084">
                  <c:v>4.1346093762874439E-3</c:v>
                </c:pt>
                <c:pt idx="1085">
                  <c:v>4.1319388121469304E-3</c:v>
                </c:pt>
                <c:pt idx="1086">
                  <c:v>4.1313194643202216E-3</c:v>
                </c:pt>
                <c:pt idx="1087">
                  <c:v>4.1307707846633254E-3</c:v>
                </c:pt>
                <c:pt idx="1088">
                  <c:v>4.1289072468381977E-3</c:v>
                </c:pt>
                <c:pt idx="1089">
                  <c:v>4.123506090507296E-3</c:v>
                </c:pt>
                <c:pt idx="1090">
                  <c:v>4.1194145659680685E-3</c:v>
                </c:pt>
                <c:pt idx="1091">
                  <c:v>4.1191389856415489E-3</c:v>
                </c:pt>
                <c:pt idx="1092">
                  <c:v>4.1177508146980225E-3</c:v>
                </c:pt>
                <c:pt idx="1093">
                  <c:v>4.1137832442770614E-3</c:v>
                </c:pt>
                <c:pt idx="1094">
                  <c:v>4.1118856305091519E-3</c:v>
                </c:pt>
                <c:pt idx="1095">
                  <c:v>4.1107116724058397E-3</c:v>
                </c:pt>
                <c:pt idx="1096">
                  <c:v>4.1100050767392694E-3</c:v>
                </c:pt>
                <c:pt idx="1097">
                  <c:v>4.1087498894377293E-3</c:v>
                </c:pt>
                <c:pt idx="1098">
                  <c:v>4.1061152128842376E-3</c:v>
                </c:pt>
                <c:pt idx="1099">
                  <c:v>4.1044586069084029E-3</c:v>
                </c:pt>
                <c:pt idx="1100">
                  <c:v>4.1043675531430793E-3</c:v>
                </c:pt>
                <c:pt idx="1101">
                  <c:v>4.1037285245333344E-3</c:v>
                </c:pt>
                <c:pt idx="1102">
                  <c:v>4.1005895764480325E-3</c:v>
                </c:pt>
                <c:pt idx="1103">
                  <c:v>4.0994425604331019E-3</c:v>
                </c:pt>
                <c:pt idx="1104">
                  <c:v>4.098210360929444E-3</c:v>
                </c:pt>
                <c:pt idx="1105">
                  <c:v>4.0974780876559674E-3</c:v>
                </c:pt>
                <c:pt idx="1106">
                  <c:v>4.0971659938668029E-3</c:v>
                </c:pt>
                <c:pt idx="1107">
                  <c:v>4.0951934176225342E-3</c:v>
                </c:pt>
                <c:pt idx="1108">
                  <c:v>4.093726533872551E-3</c:v>
                </c:pt>
                <c:pt idx="1109">
                  <c:v>4.087003431195964E-3</c:v>
                </c:pt>
                <c:pt idx="1110">
                  <c:v>4.0857824766920552E-3</c:v>
                </c:pt>
                <c:pt idx="1111">
                  <c:v>4.0843512890087457E-3</c:v>
                </c:pt>
                <c:pt idx="1112">
                  <c:v>4.083851441440552E-3</c:v>
                </c:pt>
                <c:pt idx="1113">
                  <c:v>4.0822057255844079E-3</c:v>
                </c:pt>
                <c:pt idx="1114">
                  <c:v>4.0779209624450001E-3</c:v>
                </c:pt>
                <c:pt idx="1115">
                  <c:v>4.0769989338936491E-3</c:v>
                </c:pt>
                <c:pt idx="1116">
                  <c:v>4.0758853897927706E-3</c:v>
                </c:pt>
                <c:pt idx="1117">
                  <c:v>4.073509424080266E-3</c:v>
                </c:pt>
                <c:pt idx="1118">
                  <c:v>4.073369038292445E-3</c:v>
                </c:pt>
                <c:pt idx="1119">
                  <c:v>4.0733348343775814E-3</c:v>
                </c:pt>
                <c:pt idx="1120">
                  <c:v>4.0674185645998553E-3</c:v>
                </c:pt>
                <c:pt idx="1121">
                  <c:v>4.06642863301627E-3</c:v>
                </c:pt>
                <c:pt idx="1122">
                  <c:v>4.0607547775496173E-3</c:v>
                </c:pt>
                <c:pt idx="1123">
                  <c:v>4.0598030269026458E-3</c:v>
                </c:pt>
                <c:pt idx="1124">
                  <c:v>4.0569375613189575E-3</c:v>
                </c:pt>
                <c:pt idx="1125">
                  <c:v>4.0510929183874165E-3</c:v>
                </c:pt>
                <c:pt idx="1126">
                  <c:v>4.049889858875555E-3</c:v>
                </c:pt>
                <c:pt idx="1127">
                  <c:v>4.0482781364814769E-3</c:v>
                </c:pt>
                <c:pt idx="1128">
                  <c:v>4.0481107217707497E-3</c:v>
                </c:pt>
                <c:pt idx="1129">
                  <c:v>4.0474727053934111E-3</c:v>
                </c:pt>
                <c:pt idx="1130">
                  <c:v>4.0450162719605871E-3</c:v>
                </c:pt>
                <c:pt idx="1131">
                  <c:v>4.0437344762822873E-3</c:v>
                </c:pt>
                <c:pt idx="1132">
                  <c:v>4.0402207067899397E-3</c:v>
                </c:pt>
                <c:pt idx="1133">
                  <c:v>4.0396009147432256E-3</c:v>
                </c:pt>
                <c:pt idx="1134">
                  <c:v>4.0381150053784443E-3</c:v>
                </c:pt>
                <c:pt idx="1135">
                  <c:v>4.0340679817682844E-3</c:v>
                </c:pt>
                <c:pt idx="1136">
                  <c:v>4.0320531041578593E-3</c:v>
                </c:pt>
                <c:pt idx="1137">
                  <c:v>4.0309747138490906E-3</c:v>
                </c:pt>
                <c:pt idx="1138">
                  <c:v>4.0275152714126647E-3</c:v>
                </c:pt>
                <c:pt idx="1139">
                  <c:v>4.0261743694070826E-3</c:v>
                </c:pt>
                <c:pt idx="1140">
                  <c:v>4.0254759644915775E-3</c:v>
                </c:pt>
                <c:pt idx="1141">
                  <c:v>4.0199561644879743E-3</c:v>
                </c:pt>
                <c:pt idx="1142">
                  <c:v>4.0192773626058663E-3</c:v>
                </c:pt>
                <c:pt idx="1143">
                  <c:v>4.0180589993492281E-3</c:v>
                </c:pt>
                <c:pt idx="1144">
                  <c:v>4.0146579057224983E-3</c:v>
                </c:pt>
                <c:pt idx="1145">
                  <c:v>4.0142468039087269E-3</c:v>
                </c:pt>
                <c:pt idx="1146">
                  <c:v>4.0121088363959962E-3</c:v>
                </c:pt>
                <c:pt idx="1147">
                  <c:v>4.0085689098207939E-3</c:v>
                </c:pt>
                <c:pt idx="1148">
                  <c:v>4.0040337239084407E-3</c:v>
                </c:pt>
                <c:pt idx="1149">
                  <c:v>4.0020390839366187E-3</c:v>
                </c:pt>
                <c:pt idx="1150">
                  <c:v>4.0011200157330888E-3</c:v>
                </c:pt>
                <c:pt idx="1151">
                  <c:v>4.0009028182297502E-3</c:v>
                </c:pt>
                <c:pt idx="1152">
                  <c:v>3.9990807357916797E-3</c:v>
                </c:pt>
                <c:pt idx="1153">
                  <c:v>3.9975563863598896E-3</c:v>
                </c:pt>
                <c:pt idx="1154">
                  <c:v>3.9935418938575962E-3</c:v>
                </c:pt>
                <c:pt idx="1155">
                  <c:v>3.9925286065653617E-3</c:v>
                </c:pt>
                <c:pt idx="1156">
                  <c:v>3.9912780192133748E-3</c:v>
                </c:pt>
                <c:pt idx="1157">
                  <c:v>3.9891077161499167E-3</c:v>
                </c:pt>
                <c:pt idx="1158">
                  <c:v>3.9877605437234403E-3</c:v>
                </c:pt>
                <c:pt idx="1159">
                  <c:v>3.9823218691261699E-3</c:v>
                </c:pt>
                <c:pt idx="1160">
                  <c:v>3.9799280921416196E-3</c:v>
                </c:pt>
                <c:pt idx="1161">
                  <c:v>3.9762712479888187E-3</c:v>
                </c:pt>
                <c:pt idx="1162">
                  <c:v>3.9750569158423146E-3</c:v>
                </c:pt>
                <c:pt idx="1163">
                  <c:v>3.9733995170443256E-3</c:v>
                </c:pt>
                <c:pt idx="1164">
                  <c:v>3.9701761454092677E-3</c:v>
                </c:pt>
                <c:pt idx="1165">
                  <c:v>3.9695431291730801E-3</c:v>
                </c:pt>
                <c:pt idx="1166">
                  <c:v>3.9682109169536248E-3</c:v>
                </c:pt>
                <c:pt idx="1167">
                  <c:v>3.9670455503088703E-3</c:v>
                </c:pt>
                <c:pt idx="1168">
                  <c:v>3.962845206702004E-3</c:v>
                </c:pt>
                <c:pt idx="1169">
                  <c:v>3.9618690021410007E-3</c:v>
                </c:pt>
                <c:pt idx="1170">
                  <c:v>3.9609795574589539E-3</c:v>
                </c:pt>
                <c:pt idx="1171">
                  <c:v>3.9603589321697457E-3</c:v>
                </c:pt>
                <c:pt idx="1172">
                  <c:v>3.9557701661785908E-3</c:v>
                </c:pt>
                <c:pt idx="1173">
                  <c:v>3.9550978298176333E-3</c:v>
                </c:pt>
                <c:pt idx="1174">
                  <c:v>3.9496009445973363E-3</c:v>
                </c:pt>
                <c:pt idx="1175">
                  <c:v>3.9492734627287031E-3</c:v>
                </c:pt>
                <c:pt idx="1176">
                  <c:v>3.9490532765549266E-3</c:v>
                </c:pt>
                <c:pt idx="1177">
                  <c:v>3.9474191743034759E-3</c:v>
                </c:pt>
                <c:pt idx="1178">
                  <c:v>3.9472922605223509E-3</c:v>
                </c:pt>
                <c:pt idx="1179">
                  <c:v>3.9458150287555943E-3</c:v>
                </c:pt>
                <c:pt idx="1180">
                  <c:v>3.9457150826402287E-3</c:v>
                </c:pt>
                <c:pt idx="1181">
                  <c:v>3.9428307567953734E-3</c:v>
                </c:pt>
                <c:pt idx="1182">
                  <c:v>3.9424538468693961E-3</c:v>
                </c:pt>
                <c:pt idx="1183">
                  <c:v>3.9391903263739309E-3</c:v>
                </c:pt>
                <c:pt idx="1184">
                  <c:v>3.9389068873232269E-3</c:v>
                </c:pt>
                <c:pt idx="1185">
                  <c:v>3.9383049098608101E-3</c:v>
                </c:pt>
                <c:pt idx="1186">
                  <c:v>3.934785347231756E-3</c:v>
                </c:pt>
                <c:pt idx="1187">
                  <c:v>3.9324857298199956E-3</c:v>
                </c:pt>
                <c:pt idx="1188">
                  <c:v>3.9317955413535098E-3</c:v>
                </c:pt>
                <c:pt idx="1189">
                  <c:v>3.9313203170010178E-3</c:v>
                </c:pt>
                <c:pt idx="1190">
                  <c:v>3.9305827787134377E-3</c:v>
                </c:pt>
                <c:pt idx="1191">
                  <c:v>3.9298391860462826E-3</c:v>
                </c:pt>
                <c:pt idx="1192">
                  <c:v>3.923320142842167E-3</c:v>
                </c:pt>
                <c:pt idx="1193">
                  <c:v>3.9227328366396551E-3</c:v>
                </c:pt>
                <c:pt idx="1194">
                  <c:v>3.9205516031111049E-3</c:v>
                </c:pt>
                <c:pt idx="1195">
                  <c:v>3.9196588349897669E-3</c:v>
                </c:pt>
                <c:pt idx="1196">
                  <c:v>3.9163437714560241E-3</c:v>
                </c:pt>
                <c:pt idx="1197">
                  <c:v>3.9146359861812795E-3</c:v>
                </c:pt>
                <c:pt idx="1198">
                  <c:v>3.9111361941071079E-3</c:v>
                </c:pt>
                <c:pt idx="1199">
                  <c:v>3.9109668270835138E-3</c:v>
                </c:pt>
                <c:pt idx="1200">
                  <c:v>3.910440211970157E-3</c:v>
                </c:pt>
                <c:pt idx="1201">
                  <c:v>3.9098727411244509E-3</c:v>
                </c:pt>
                <c:pt idx="1202">
                  <c:v>3.9057343501037785E-3</c:v>
                </c:pt>
                <c:pt idx="1203">
                  <c:v>3.9049508274309492E-3</c:v>
                </c:pt>
                <c:pt idx="1204">
                  <c:v>3.9028508919524149E-3</c:v>
                </c:pt>
                <c:pt idx="1205">
                  <c:v>3.9028009809473452E-3</c:v>
                </c:pt>
                <c:pt idx="1206">
                  <c:v>3.8959556477889375E-3</c:v>
                </c:pt>
                <c:pt idx="1207">
                  <c:v>3.8958295818885451E-3</c:v>
                </c:pt>
                <c:pt idx="1208">
                  <c:v>3.8951089739695682E-3</c:v>
                </c:pt>
                <c:pt idx="1209">
                  <c:v>3.8934135781062452E-3</c:v>
                </c:pt>
                <c:pt idx="1210">
                  <c:v>3.8855971621237916E-3</c:v>
                </c:pt>
                <c:pt idx="1211">
                  <c:v>3.8850342960076683E-3</c:v>
                </c:pt>
                <c:pt idx="1212">
                  <c:v>3.8797332039596619E-3</c:v>
                </c:pt>
                <c:pt idx="1213">
                  <c:v>3.878917557295854E-3</c:v>
                </c:pt>
                <c:pt idx="1214">
                  <c:v>3.8771448352633514E-3</c:v>
                </c:pt>
                <c:pt idx="1215">
                  <c:v>3.877056032341186E-3</c:v>
                </c:pt>
                <c:pt idx="1216">
                  <c:v>3.873429880476102E-3</c:v>
                </c:pt>
                <c:pt idx="1217">
                  <c:v>3.872448358478762E-3</c:v>
                </c:pt>
                <c:pt idx="1218">
                  <c:v>3.8720583673389685E-3</c:v>
                </c:pt>
                <c:pt idx="1219">
                  <c:v>3.871794249011224E-3</c:v>
                </c:pt>
                <c:pt idx="1220">
                  <c:v>3.8706251521302077E-3</c:v>
                </c:pt>
                <c:pt idx="1221">
                  <c:v>3.8701443223977229E-3</c:v>
                </c:pt>
                <c:pt idx="1222">
                  <c:v>3.8660222625854675E-3</c:v>
                </c:pt>
                <c:pt idx="1223">
                  <c:v>3.8620405326545175E-3</c:v>
                </c:pt>
                <c:pt idx="1224">
                  <c:v>3.8596598443092767E-3</c:v>
                </c:pt>
                <c:pt idx="1225">
                  <c:v>3.8579426675720689E-3</c:v>
                </c:pt>
                <c:pt idx="1226">
                  <c:v>3.8578670781903319E-3</c:v>
                </c:pt>
                <c:pt idx="1227">
                  <c:v>3.8547886590654945E-3</c:v>
                </c:pt>
                <c:pt idx="1228">
                  <c:v>3.8544978881488866E-3</c:v>
                </c:pt>
                <c:pt idx="1229">
                  <c:v>3.8505795022852301E-3</c:v>
                </c:pt>
                <c:pt idx="1230">
                  <c:v>3.850258070294496E-3</c:v>
                </c:pt>
                <c:pt idx="1231">
                  <c:v>3.8470760683957557E-3</c:v>
                </c:pt>
                <c:pt idx="1232">
                  <c:v>3.8458001510952755E-3</c:v>
                </c:pt>
                <c:pt idx="1233">
                  <c:v>3.8423468602840041E-3</c:v>
                </c:pt>
                <c:pt idx="1234">
                  <c:v>3.8410776319545009E-3</c:v>
                </c:pt>
                <c:pt idx="1235">
                  <c:v>3.8363252573621717E-3</c:v>
                </c:pt>
                <c:pt idx="1236">
                  <c:v>3.8352813569981258E-3</c:v>
                </c:pt>
                <c:pt idx="1237">
                  <c:v>3.8329746787101218E-3</c:v>
                </c:pt>
                <c:pt idx="1238">
                  <c:v>3.8323144858396709E-3</c:v>
                </c:pt>
                <c:pt idx="1239">
                  <c:v>3.8318675735133675E-3</c:v>
                </c:pt>
                <c:pt idx="1240">
                  <c:v>3.8317603394625618E-3</c:v>
                </c:pt>
                <c:pt idx="1241">
                  <c:v>3.8307018808520282E-3</c:v>
                </c:pt>
                <c:pt idx="1242">
                  <c:v>3.8247883287864737E-3</c:v>
                </c:pt>
                <c:pt idx="1243">
                  <c:v>3.8242526332235797E-3</c:v>
                </c:pt>
                <c:pt idx="1244">
                  <c:v>3.8213930050916283E-3</c:v>
                </c:pt>
                <c:pt idx="1245">
                  <c:v>3.8203668534012775E-3</c:v>
                </c:pt>
                <c:pt idx="1246">
                  <c:v>3.8200833870551767E-3</c:v>
                </c:pt>
                <c:pt idx="1247">
                  <c:v>3.8166091379224451E-3</c:v>
                </c:pt>
                <c:pt idx="1248">
                  <c:v>3.8161399842033296E-3</c:v>
                </c:pt>
                <c:pt idx="1249">
                  <c:v>3.8159369307554595E-3</c:v>
                </c:pt>
                <c:pt idx="1250">
                  <c:v>3.8147030793203949E-3</c:v>
                </c:pt>
                <c:pt idx="1251">
                  <c:v>3.8123634507402243E-3</c:v>
                </c:pt>
                <c:pt idx="1252">
                  <c:v>3.8077970300373866E-3</c:v>
                </c:pt>
                <c:pt idx="1253">
                  <c:v>3.8069566681783683E-3</c:v>
                </c:pt>
                <c:pt idx="1254">
                  <c:v>3.8050307276611692E-3</c:v>
                </c:pt>
                <c:pt idx="1255">
                  <c:v>3.804937480004089E-3</c:v>
                </c:pt>
                <c:pt idx="1256">
                  <c:v>3.8044200614614316E-3</c:v>
                </c:pt>
                <c:pt idx="1257">
                  <c:v>3.8031775541167573E-3</c:v>
                </c:pt>
                <c:pt idx="1258">
                  <c:v>3.8011151899758132E-3</c:v>
                </c:pt>
                <c:pt idx="1259">
                  <c:v>3.7987766289491174E-3</c:v>
                </c:pt>
                <c:pt idx="1260">
                  <c:v>3.7972942676105493E-3</c:v>
                </c:pt>
                <c:pt idx="1261">
                  <c:v>3.795088377197259E-3</c:v>
                </c:pt>
                <c:pt idx="1262">
                  <c:v>3.792340232950402E-3</c:v>
                </c:pt>
                <c:pt idx="1263">
                  <c:v>3.7868829193713751E-3</c:v>
                </c:pt>
                <c:pt idx="1264">
                  <c:v>3.7849765054690492E-3</c:v>
                </c:pt>
                <c:pt idx="1265">
                  <c:v>3.7846241121863682E-3</c:v>
                </c:pt>
                <c:pt idx="1266">
                  <c:v>3.7816672324447989E-3</c:v>
                </c:pt>
                <c:pt idx="1267">
                  <c:v>3.7809125035774562E-3</c:v>
                </c:pt>
                <c:pt idx="1268">
                  <c:v>3.7764005666926581E-3</c:v>
                </c:pt>
                <c:pt idx="1269">
                  <c:v>3.7724831806886954E-3</c:v>
                </c:pt>
                <c:pt idx="1270">
                  <c:v>3.7717812491473261E-3</c:v>
                </c:pt>
                <c:pt idx="1271">
                  <c:v>3.7680974352633594E-3</c:v>
                </c:pt>
                <c:pt idx="1272">
                  <c:v>3.7663611508825614E-3</c:v>
                </c:pt>
                <c:pt idx="1273">
                  <c:v>3.7614814976581661E-3</c:v>
                </c:pt>
                <c:pt idx="1274">
                  <c:v>3.7600937769621838E-3</c:v>
                </c:pt>
                <c:pt idx="1275">
                  <c:v>3.7556862040305037E-3</c:v>
                </c:pt>
                <c:pt idx="1276">
                  <c:v>3.7523139176014681E-3</c:v>
                </c:pt>
                <c:pt idx="1277">
                  <c:v>3.7487541192437438E-3</c:v>
                </c:pt>
                <c:pt idx="1278">
                  <c:v>3.7483503845791005E-3</c:v>
                </c:pt>
                <c:pt idx="1279">
                  <c:v>3.7479040583792626E-3</c:v>
                </c:pt>
                <c:pt idx="1280">
                  <c:v>3.747763038981681E-3</c:v>
                </c:pt>
                <c:pt idx="1281">
                  <c:v>3.7436757684512008E-3</c:v>
                </c:pt>
                <c:pt idx="1282">
                  <c:v>3.7413561807726203E-3</c:v>
                </c:pt>
                <c:pt idx="1283">
                  <c:v>3.7385230537519678E-3</c:v>
                </c:pt>
                <c:pt idx="1284">
                  <c:v>3.7384920724119713E-3</c:v>
                </c:pt>
                <c:pt idx="1285">
                  <c:v>3.7373034009986384E-3</c:v>
                </c:pt>
                <c:pt idx="1286">
                  <c:v>3.736952875665995E-3</c:v>
                </c:pt>
                <c:pt idx="1287">
                  <c:v>3.7366704596365095E-3</c:v>
                </c:pt>
                <c:pt idx="1288">
                  <c:v>3.7328057149356424E-3</c:v>
                </c:pt>
                <c:pt idx="1289">
                  <c:v>3.7311438977793406E-3</c:v>
                </c:pt>
                <c:pt idx="1290">
                  <c:v>3.7300197431483434E-3</c:v>
                </c:pt>
                <c:pt idx="1291">
                  <c:v>3.729504591626165E-3</c:v>
                </c:pt>
                <c:pt idx="1292">
                  <c:v>3.7288518163026444E-3</c:v>
                </c:pt>
                <c:pt idx="1293">
                  <c:v>3.7252437212519588E-3</c:v>
                </c:pt>
                <c:pt idx="1294">
                  <c:v>3.7249960799227689E-3</c:v>
                </c:pt>
                <c:pt idx="1295">
                  <c:v>3.7234953689566793E-3</c:v>
                </c:pt>
                <c:pt idx="1296">
                  <c:v>3.7226756269360321E-3</c:v>
                </c:pt>
                <c:pt idx="1297">
                  <c:v>3.7190735027175653E-3</c:v>
                </c:pt>
                <c:pt idx="1298">
                  <c:v>3.7188378219568385E-3</c:v>
                </c:pt>
                <c:pt idx="1299">
                  <c:v>3.7180311763316538E-3</c:v>
                </c:pt>
                <c:pt idx="1300">
                  <c:v>3.7174242121732187E-3</c:v>
                </c:pt>
                <c:pt idx="1301">
                  <c:v>3.713868305474044E-3</c:v>
                </c:pt>
                <c:pt idx="1302">
                  <c:v>3.7126243236909476E-3</c:v>
                </c:pt>
                <c:pt idx="1303">
                  <c:v>3.712620677729725E-3</c:v>
                </c:pt>
                <c:pt idx="1304">
                  <c:v>3.7118445732546024E-3</c:v>
                </c:pt>
                <c:pt idx="1305">
                  <c:v>3.7102837388911635E-3</c:v>
                </c:pt>
                <c:pt idx="1306">
                  <c:v>3.7073929136918222E-3</c:v>
                </c:pt>
                <c:pt idx="1307">
                  <c:v>3.7064093741970656E-3</c:v>
                </c:pt>
                <c:pt idx="1308">
                  <c:v>3.7062996554036221E-3</c:v>
                </c:pt>
                <c:pt idx="1309">
                  <c:v>3.7056096296926694E-3</c:v>
                </c:pt>
                <c:pt idx="1310">
                  <c:v>3.7053228753748261E-3</c:v>
                </c:pt>
                <c:pt idx="1311">
                  <c:v>3.7007517060081881E-3</c:v>
                </c:pt>
                <c:pt idx="1312">
                  <c:v>3.7002488406442501E-3</c:v>
                </c:pt>
                <c:pt idx="1313">
                  <c:v>3.6998565812286699E-3</c:v>
                </c:pt>
                <c:pt idx="1314">
                  <c:v>3.696726289421358E-3</c:v>
                </c:pt>
                <c:pt idx="1315">
                  <c:v>3.6934197899589844E-3</c:v>
                </c:pt>
                <c:pt idx="1316">
                  <c:v>3.6927054124194099E-3</c:v>
                </c:pt>
                <c:pt idx="1317">
                  <c:v>3.6919020957829366E-3</c:v>
                </c:pt>
                <c:pt idx="1318">
                  <c:v>3.6903803919140304E-3</c:v>
                </c:pt>
                <c:pt idx="1319">
                  <c:v>3.6882292943663667E-3</c:v>
                </c:pt>
                <c:pt idx="1320">
                  <c:v>3.68787886076295E-3</c:v>
                </c:pt>
                <c:pt idx="1321">
                  <c:v>3.6853288870882964E-3</c:v>
                </c:pt>
                <c:pt idx="1322">
                  <c:v>3.6848912123779421E-3</c:v>
                </c:pt>
                <c:pt idx="1323">
                  <c:v>3.6787466778979172E-3</c:v>
                </c:pt>
                <c:pt idx="1324">
                  <c:v>3.6781928369378773E-3</c:v>
                </c:pt>
                <c:pt idx="1325">
                  <c:v>3.6766204538187857E-3</c:v>
                </c:pt>
                <c:pt idx="1326">
                  <c:v>3.6765337629794817E-3</c:v>
                </c:pt>
                <c:pt idx="1327">
                  <c:v>3.6751085599206496E-3</c:v>
                </c:pt>
                <c:pt idx="1328">
                  <c:v>3.6716143826631869E-3</c:v>
                </c:pt>
                <c:pt idx="1329">
                  <c:v>3.6654789730119386E-3</c:v>
                </c:pt>
                <c:pt idx="1330">
                  <c:v>3.6625948096377743E-3</c:v>
                </c:pt>
                <c:pt idx="1331">
                  <c:v>3.6600754651307066E-3</c:v>
                </c:pt>
                <c:pt idx="1332">
                  <c:v>3.6546257321206899E-3</c:v>
                </c:pt>
                <c:pt idx="1333">
                  <c:v>3.6515947964490905E-3</c:v>
                </c:pt>
                <c:pt idx="1334">
                  <c:v>3.6504285039494905E-3</c:v>
                </c:pt>
                <c:pt idx="1335">
                  <c:v>3.6502096010149615E-3</c:v>
                </c:pt>
                <c:pt idx="1336">
                  <c:v>3.6486000135015108E-3</c:v>
                </c:pt>
                <c:pt idx="1337">
                  <c:v>3.6479053948273357E-3</c:v>
                </c:pt>
                <c:pt idx="1338">
                  <c:v>3.646574010720416E-3</c:v>
                </c:pt>
                <c:pt idx="1339">
                  <c:v>3.6458655739997365E-3</c:v>
                </c:pt>
                <c:pt idx="1340">
                  <c:v>3.645249623009821E-3</c:v>
                </c:pt>
                <c:pt idx="1341">
                  <c:v>3.6411027690467167E-3</c:v>
                </c:pt>
                <c:pt idx="1342">
                  <c:v>3.6363249553222352E-3</c:v>
                </c:pt>
                <c:pt idx="1343">
                  <c:v>3.6362852508703514E-3</c:v>
                </c:pt>
                <c:pt idx="1344">
                  <c:v>3.6261068588401666E-3</c:v>
                </c:pt>
                <c:pt idx="1345">
                  <c:v>3.6245729254480003E-3</c:v>
                </c:pt>
                <c:pt idx="1346">
                  <c:v>3.6175226938716422E-3</c:v>
                </c:pt>
                <c:pt idx="1347">
                  <c:v>3.6159724285354422E-3</c:v>
                </c:pt>
                <c:pt idx="1348">
                  <c:v>3.6153833892790298E-3</c:v>
                </c:pt>
                <c:pt idx="1349">
                  <c:v>3.6143544806300255E-3</c:v>
                </c:pt>
                <c:pt idx="1350">
                  <c:v>3.6108674997274706E-3</c:v>
                </c:pt>
                <c:pt idx="1351">
                  <c:v>3.6063023908791624E-3</c:v>
                </c:pt>
                <c:pt idx="1352">
                  <c:v>3.6056015598522236E-3</c:v>
                </c:pt>
                <c:pt idx="1353">
                  <c:v>3.6031050898667071E-3</c:v>
                </c:pt>
                <c:pt idx="1354">
                  <c:v>3.5963466598443934E-3</c:v>
                </c:pt>
                <c:pt idx="1355">
                  <c:v>3.5960358027197154E-3</c:v>
                </c:pt>
                <c:pt idx="1356">
                  <c:v>3.5958427204176419E-3</c:v>
                </c:pt>
                <c:pt idx="1357">
                  <c:v>3.5920443090545688E-3</c:v>
                </c:pt>
                <c:pt idx="1358">
                  <c:v>3.5917036352699043E-3</c:v>
                </c:pt>
                <c:pt idx="1359">
                  <c:v>3.5839090008038268E-3</c:v>
                </c:pt>
                <c:pt idx="1360">
                  <c:v>3.5808947069666448E-3</c:v>
                </c:pt>
                <c:pt idx="1361">
                  <c:v>3.5804799015118523E-3</c:v>
                </c:pt>
                <c:pt idx="1362">
                  <c:v>3.5784699804024406E-3</c:v>
                </c:pt>
                <c:pt idx="1363">
                  <c:v>3.578003284666439E-3</c:v>
                </c:pt>
                <c:pt idx="1364">
                  <c:v>3.5769116497104945E-3</c:v>
                </c:pt>
                <c:pt idx="1365">
                  <c:v>3.5752154461797555E-3</c:v>
                </c:pt>
                <c:pt idx="1366">
                  <c:v>3.5742439328969896E-3</c:v>
                </c:pt>
                <c:pt idx="1367">
                  <c:v>3.573763550383038E-3</c:v>
                </c:pt>
                <c:pt idx="1368">
                  <c:v>3.5714721761780036E-3</c:v>
                </c:pt>
                <c:pt idx="1369">
                  <c:v>3.5710789380218313E-3</c:v>
                </c:pt>
                <c:pt idx="1370">
                  <c:v>3.5672219593439504E-3</c:v>
                </c:pt>
                <c:pt idx="1371">
                  <c:v>3.5632790154946172E-3</c:v>
                </c:pt>
                <c:pt idx="1372">
                  <c:v>3.5631270166815057E-3</c:v>
                </c:pt>
                <c:pt idx="1373">
                  <c:v>3.5625777367323521E-3</c:v>
                </c:pt>
                <c:pt idx="1374">
                  <c:v>3.5615516091959485E-3</c:v>
                </c:pt>
                <c:pt idx="1375">
                  <c:v>3.5607287943927222E-3</c:v>
                </c:pt>
                <c:pt idx="1376">
                  <c:v>3.5574455487364666E-3</c:v>
                </c:pt>
                <c:pt idx="1377">
                  <c:v>3.5573939686566187E-3</c:v>
                </c:pt>
                <c:pt idx="1378">
                  <c:v>3.5554064787802387E-3</c:v>
                </c:pt>
                <c:pt idx="1379">
                  <c:v>3.5519093991307469E-3</c:v>
                </c:pt>
                <c:pt idx="1380">
                  <c:v>3.548959160491263E-3</c:v>
                </c:pt>
                <c:pt idx="1381">
                  <c:v>3.5450131449871413E-3</c:v>
                </c:pt>
                <c:pt idx="1382">
                  <c:v>3.5435583308463655E-3</c:v>
                </c:pt>
                <c:pt idx="1383">
                  <c:v>3.542701026313648E-3</c:v>
                </c:pt>
                <c:pt idx="1384">
                  <c:v>3.5396536631469707E-3</c:v>
                </c:pt>
                <c:pt idx="1385">
                  <c:v>3.5388989427657612E-3</c:v>
                </c:pt>
                <c:pt idx="1386">
                  <c:v>3.5376442639948567E-3</c:v>
                </c:pt>
                <c:pt idx="1387">
                  <c:v>3.536419193548052E-3</c:v>
                </c:pt>
                <c:pt idx="1388">
                  <c:v>3.5357826917737146E-3</c:v>
                </c:pt>
                <c:pt idx="1389">
                  <c:v>3.5342108790465533E-3</c:v>
                </c:pt>
                <c:pt idx="1390">
                  <c:v>3.5303820027974492E-3</c:v>
                </c:pt>
                <c:pt idx="1391">
                  <c:v>3.5268887805389327E-3</c:v>
                </c:pt>
                <c:pt idx="1392">
                  <c:v>3.5245048004753587E-3</c:v>
                </c:pt>
                <c:pt idx="1393">
                  <c:v>3.5233202042356218E-3</c:v>
                </c:pt>
                <c:pt idx="1394">
                  <c:v>3.522664354159839E-3</c:v>
                </c:pt>
                <c:pt idx="1395">
                  <c:v>3.5210871682246356E-3</c:v>
                </c:pt>
                <c:pt idx="1396">
                  <c:v>3.5201288320327981E-3</c:v>
                </c:pt>
                <c:pt idx="1397">
                  <c:v>3.5184068526785475E-3</c:v>
                </c:pt>
                <c:pt idx="1398">
                  <c:v>3.5179076513241919E-3</c:v>
                </c:pt>
                <c:pt idx="1399">
                  <c:v>3.5174091796994532E-3</c:v>
                </c:pt>
                <c:pt idx="1400">
                  <c:v>3.5169197462191653E-3</c:v>
                </c:pt>
                <c:pt idx="1401">
                  <c:v>3.5154305440329293E-3</c:v>
                </c:pt>
                <c:pt idx="1402">
                  <c:v>3.5153535406493141E-3</c:v>
                </c:pt>
                <c:pt idx="1403">
                  <c:v>3.5145737857578806E-3</c:v>
                </c:pt>
                <c:pt idx="1404">
                  <c:v>3.5112957005399912E-3</c:v>
                </c:pt>
                <c:pt idx="1405">
                  <c:v>3.5098027027018058E-3</c:v>
                </c:pt>
                <c:pt idx="1406">
                  <c:v>3.5090377731879707E-3</c:v>
                </c:pt>
                <c:pt idx="1407">
                  <c:v>3.5090371132565031E-3</c:v>
                </c:pt>
                <c:pt idx="1408">
                  <c:v>3.5078676806130828E-3</c:v>
                </c:pt>
                <c:pt idx="1409">
                  <c:v>3.5035414499769348E-3</c:v>
                </c:pt>
                <c:pt idx="1410">
                  <c:v>3.5030987319454683E-3</c:v>
                </c:pt>
                <c:pt idx="1411">
                  <c:v>3.5009813074150628E-3</c:v>
                </c:pt>
                <c:pt idx="1412">
                  <c:v>3.4962781446722488E-3</c:v>
                </c:pt>
                <c:pt idx="1413">
                  <c:v>3.495670438090224E-3</c:v>
                </c:pt>
                <c:pt idx="1414">
                  <c:v>3.4953459185486269E-3</c:v>
                </c:pt>
                <c:pt idx="1415">
                  <c:v>3.4939517060729075E-3</c:v>
                </c:pt>
                <c:pt idx="1416">
                  <c:v>3.4912169510578229E-3</c:v>
                </c:pt>
                <c:pt idx="1417">
                  <c:v>3.4903708490249112E-3</c:v>
                </c:pt>
                <c:pt idx="1418">
                  <c:v>3.4873140821822016E-3</c:v>
                </c:pt>
                <c:pt idx="1419">
                  <c:v>3.4871206666468083E-3</c:v>
                </c:pt>
                <c:pt idx="1420">
                  <c:v>3.4867735073293685E-3</c:v>
                </c:pt>
                <c:pt idx="1421">
                  <c:v>3.4845725846694409E-3</c:v>
                </c:pt>
                <c:pt idx="1422">
                  <c:v>3.4834256726322902E-3</c:v>
                </c:pt>
                <c:pt idx="1423">
                  <c:v>3.4829984171619271E-3</c:v>
                </c:pt>
                <c:pt idx="1424">
                  <c:v>3.4806644333628166E-3</c:v>
                </c:pt>
                <c:pt idx="1425">
                  <c:v>3.4784482548710473E-3</c:v>
                </c:pt>
                <c:pt idx="1426">
                  <c:v>3.4770034559222529E-3</c:v>
                </c:pt>
                <c:pt idx="1427">
                  <c:v>3.4764239699653868E-3</c:v>
                </c:pt>
                <c:pt idx="1428">
                  <c:v>3.4757087764850422E-3</c:v>
                </c:pt>
                <c:pt idx="1429">
                  <c:v>3.475643116130979E-3</c:v>
                </c:pt>
                <c:pt idx="1430">
                  <c:v>3.475327769463233E-3</c:v>
                </c:pt>
                <c:pt idx="1431">
                  <c:v>3.4731622918319845E-3</c:v>
                </c:pt>
                <c:pt idx="1432">
                  <c:v>3.4715341139358504E-3</c:v>
                </c:pt>
                <c:pt idx="1433">
                  <c:v>3.4710107811109455E-3</c:v>
                </c:pt>
                <c:pt idx="1434">
                  <c:v>3.4698725437328124E-3</c:v>
                </c:pt>
                <c:pt idx="1435">
                  <c:v>3.4685385846306752E-3</c:v>
                </c:pt>
                <c:pt idx="1436">
                  <c:v>3.4667909750916797E-3</c:v>
                </c:pt>
                <c:pt idx="1437">
                  <c:v>3.4592045926175193E-3</c:v>
                </c:pt>
                <c:pt idx="1438">
                  <c:v>3.4585756485029854E-3</c:v>
                </c:pt>
                <c:pt idx="1439">
                  <c:v>3.458343912475972E-3</c:v>
                </c:pt>
                <c:pt idx="1440">
                  <c:v>3.4569101927741097E-3</c:v>
                </c:pt>
                <c:pt idx="1441">
                  <c:v>3.455214831433971E-3</c:v>
                </c:pt>
                <c:pt idx="1442">
                  <c:v>3.4536606611879446E-3</c:v>
                </c:pt>
                <c:pt idx="1443">
                  <c:v>3.451421988474973E-3</c:v>
                </c:pt>
                <c:pt idx="1444">
                  <c:v>3.4506045140317381E-3</c:v>
                </c:pt>
                <c:pt idx="1445">
                  <c:v>3.4478556648276665E-3</c:v>
                </c:pt>
                <c:pt idx="1446">
                  <c:v>3.4471986927493209E-3</c:v>
                </c:pt>
                <c:pt idx="1447">
                  <c:v>3.4429726721496635E-3</c:v>
                </c:pt>
                <c:pt idx="1448">
                  <c:v>3.4412144304303552E-3</c:v>
                </c:pt>
                <c:pt idx="1449">
                  <c:v>3.4409783648444397E-3</c:v>
                </c:pt>
                <c:pt idx="1450">
                  <c:v>3.4390336252823027E-3</c:v>
                </c:pt>
                <c:pt idx="1451">
                  <c:v>3.4351126328882658E-3</c:v>
                </c:pt>
                <c:pt idx="1452">
                  <c:v>3.4350250330249404E-3</c:v>
                </c:pt>
                <c:pt idx="1453">
                  <c:v>3.4348585492768959E-3</c:v>
                </c:pt>
                <c:pt idx="1454">
                  <c:v>3.4347411798797646E-3</c:v>
                </c:pt>
                <c:pt idx="1455">
                  <c:v>3.4318421164930193E-3</c:v>
                </c:pt>
                <c:pt idx="1456">
                  <c:v>3.4309588078177277E-3</c:v>
                </c:pt>
                <c:pt idx="1457">
                  <c:v>3.4283371524702908E-3</c:v>
                </c:pt>
                <c:pt idx="1458">
                  <c:v>3.428243715626837E-3</c:v>
                </c:pt>
                <c:pt idx="1459">
                  <c:v>3.4245274483725155E-3</c:v>
                </c:pt>
                <c:pt idx="1460">
                  <c:v>3.4240962134136151E-3</c:v>
                </c:pt>
                <c:pt idx="1461">
                  <c:v>3.4234826088142983E-3</c:v>
                </c:pt>
                <c:pt idx="1462">
                  <c:v>3.4233283299530642E-3</c:v>
                </c:pt>
                <c:pt idx="1463">
                  <c:v>3.4177873451532478E-3</c:v>
                </c:pt>
                <c:pt idx="1464">
                  <c:v>3.4169366985302078E-3</c:v>
                </c:pt>
                <c:pt idx="1465">
                  <c:v>3.4165253903483813E-3</c:v>
                </c:pt>
                <c:pt idx="1466">
                  <c:v>3.4154010395204873E-3</c:v>
                </c:pt>
                <c:pt idx="1467">
                  <c:v>3.4142235751824833E-3</c:v>
                </c:pt>
                <c:pt idx="1468">
                  <c:v>3.4069612107451709E-3</c:v>
                </c:pt>
                <c:pt idx="1469">
                  <c:v>3.4059988036756624E-3</c:v>
                </c:pt>
                <c:pt idx="1470">
                  <c:v>3.4047667039359508E-3</c:v>
                </c:pt>
                <c:pt idx="1471">
                  <c:v>3.4038366591759438E-3</c:v>
                </c:pt>
                <c:pt idx="1472">
                  <c:v>3.4027232218292259E-3</c:v>
                </c:pt>
                <c:pt idx="1473">
                  <c:v>3.4014492595066783E-3</c:v>
                </c:pt>
                <c:pt idx="1474">
                  <c:v>3.400288792705165E-3</c:v>
                </c:pt>
                <c:pt idx="1475">
                  <c:v>3.3999971053367737E-3</c:v>
                </c:pt>
                <c:pt idx="1476">
                  <c:v>3.397496772305037E-3</c:v>
                </c:pt>
                <c:pt idx="1477">
                  <c:v>3.3968506514160004E-3</c:v>
                </c:pt>
                <c:pt idx="1478">
                  <c:v>3.3960715268077533E-3</c:v>
                </c:pt>
                <c:pt idx="1479">
                  <c:v>3.3948076798105214E-3</c:v>
                </c:pt>
                <c:pt idx="1480">
                  <c:v>3.3932186007707356E-3</c:v>
                </c:pt>
                <c:pt idx="1481">
                  <c:v>3.3926209622439948E-3</c:v>
                </c:pt>
                <c:pt idx="1482">
                  <c:v>3.3917961771604086E-3</c:v>
                </c:pt>
                <c:pt idx="1483">
                  <c:v>3.3898301813453371E-3</c:v>
                </c:pt>
                <c:pt idx="1484">
                  <c:v>3.3896437099643888E-3</c:v>
                </c:pt>
                <c:pt idx="1485">
                  <c:v>3.3889242382005732E-3</c:v>
                </c:pt>
                <c:pt idx="1486">
                  <c:v>3.3885569124863994E-3</c:v>
                </c:pt>
                <c:pt idx="1487">
                  <c:v>3.3873318350950712E-3</c:v>
                </c:pt>
                <c:pt idx="1488">
                  <c:v>3.386229389304973E-3</c:v>
                </c:pt>
                <c:pt idx="1489">
                  <c:v>3.385809406916818E-3</c:v>
                </c:pt>
                <c:pt idx="1490">
                  <c:v>3.3853610644393388E-3</c:v>
                </c:pt>
                <c:pt idx="1491">
                  <c:v>3.3847995616244461E-3</c:v>
                </c:pt>
                <c:pt idx="1492">
                  <c:v>3.3814981864447803E-3</c:v>
                </c:pt>
                <c:pt idx="1493">
                  <c:v>3.3759067948000267E-3</c:v>
                </c:pt>
                <c:pt idx="1494">
                  <c:v>3.373349627514849E-3</c:v>
                </c:pt>
                <c:pt idx="1495">
                  <c:v>3.3707368129408896E-3</c:v>
                </c:pt>
                <c:pt idx="1496">
                  <c:v>3.3700589845185995E-3</c:v>
                </c:pt>
                <c:pt idx="1497">
                  <c:v>3.3697546389072838E-3</c:v>
                </c:pt>
                <c:pt idx="1498">
                  <c:v>3.3690724116706818E-3</c:v>
                </c:pt>
                <c:pt idx="1499">
                  <c:v>3.3670566132867502E-3</c:v>
                </c:pt>
                <c:pt idx="1500">
                  <c:v>3.3660234437877133E-3</c:v>
                </c:pt>
                <c:pt idx="1501">
                  <c:v>3.363746918979752E-3</c:v>
                </c:pt>
                <c:pt idx="1502">
                  <c:v>3.3631839891013157E-3</c:v>
                </c:pt>
                <c:pt idx="1503">
                  <c:v>3.3610006699495909E-3</c:v>
                </c:pt>
                <c:pt idx="1504">
                  <c:v>3.3595898093975989E-3</c:v>
                </c:pt>
                <c:pt idx="1505">
                  <c:v>3.3582289435242171E-3</c:v>
                </c:pt>
                <c:pt idx="1506">
                  <c:v>3.3579973097265479E-3</c:v>
                </c:pt>
                <c:pt idx="1507">
                  <c:v>3.3540398583703748E-3</c:v>
                </c:pt>
                <c:pt idx="1508">
                  <c:v>3.351619849965696E-3</c:v>
                </c:pt>
                <c:pt idx="1509">
                  <c:v>3.3497902254707832E-3</c:v>
                </c:pt>
                <c:pt idx="1510">
                  <c:v>3.3491430077366353E-3</c:v>
                </c:pt>
                <c:pt idx="1511">
                  <c:v>3.3479386062172456E-3</c:v>
                </c:pt>
                <c:pt idx="1512">
                  <c:v>3.3468897645048735E-3</c:v>
                </c:pt>
                <c:pt idx="1513">
                  <c:v>3.3462847858719692E-3</c:v>
                </c:pt>
                <c:pt idx="1514">
                  <c:v>3.3449932684844765E-3</c:v>
                </c:pt>
                <c:pt idx="1515">
                  <c:v>3.3436453767789879E-3</c:v>
                </c:pt>
                <c:pt idx="1516">
                  <c:v>3.3407502535745094E-3</c:v>
                </c:pt>
                <c:pt idx="1517">
                  <c:v>3.337605388861306E-3</c:v>
                </c:pt>
                <c:pt idx="1518">
                  <c:v>3.3349458246467343E-3</c:v>
                </c:pt>
                <c:pt idx="1519">
                  <c:v>3.3346949983641509E-3</c:v>
                </c:pt>
                <c:pt idx="1520">
                  <c:v>3.3336035422145793E-3</c:v>
                </c:pt>
                <c:pt idx="1521">
                  <c:v>3.3322622485237909E-3</c:v>
                </c:pt>
                <c:pt idx="1522">
                  <c:v>3.3312638990927661E-3</c:v>
                </c:pt>
                <c:pt idx="1523">
                  <c:v>3.3306561588238789E-3</c:v>
                </c:pt>
                <c:pt idx="1524">
                  <c:v>3.3297026459668273E-3</c:v>
                </c:pt>
                <c:pt idx="1525">
                  <c:v>3.3296920155595254E-3</c:v>
                </c:pt>
                <c:pt idx="1526">
                  <c:v>3.328941794002495E-3</c:v>
                </c:pt>
                <c:pt idx="1527">
                  <c:v>3.3278684263421099E-3</c:v>
                </c:pt>
                <c:pt idx="1528">
                  <c:v>3.3273503665416219E-3</c:v>
                </c:pt>
                <c:pt idx="1529">
                  <c:v>3.3225311782050593E-3</c:v>
                </c:pt>
                <c:pt idx="1530">
                  <c:v>3.316420016775561E-3</c:v>
                </c:pt>
                <c:pt idx="1531">
                  <c:v>3.314135981201575E-3</c:v>
                </c:pt>
                <c:pt idx="1532">
                  <c:v>3.3112001340384065E-3</c:v>
                </c:pt>
                <c:pt idx="1533">
                  <c:v>3.3078418775868614E-3</c:v>
                </c:pt>
                <c:pt idx="1534">
                  <c:v>3.3073550081346693E-3</c:v>
                </c:pt>
                <c:pt idx="1535">
                  <c:v>3.3036639376566924E-3</c:v>
                </c:pt>
                <c:pt idx="1536">
                  <c:v>3.3029777966227217E-3</c:v>
                </c:pt>
                <c:pt idx="1537">
                  <c:v>3.301040149978742E-3</c:v>
                </c:pt>
                <c:pt idx="1538">
                  <c:v>3.2988574511410985E-3</c:v>
                </c:pt>
                <c:pt idx="1539">
                  <c:v>3.2986465989795597E-3</c:v>
                </c:pt>
                <c:pt idx="1540">
                  <c:v>3.295783795858603E-3</c:v>
                </c:pt>
                <c:pt idx="1541">
                  <c:v>3.2936207266712541E-3</c:v>
                </c:pt>
                <c:pt idx="1542">
                  <c:v>3.2932277257963355E-3</c:v>
                </c:pt>
                <c:pt idx="1543">
                  <c:v>3.2927644139924836E-3</c:v>
                </c:pt>
                <c:pt idx="1544">
                  <c:v>3.2910623752445503E-3</c:v>
                </c:pt>
                <c:pt idx="1545">
                  <c:v>3.290430796320382E-3</c:v>
                </c:pt>
                <c:pt idx="1546">
                  <c:v>3.290306750011259E-3</c:v>
                </c:pt>
                <c:pt idx="1547">
                  <c:v>3.289041563508456E-3</c:v>
                </c:pt>
                <c:pt idx="1548">
                  <c:v>3.288522540084559E-3</c:v>
                </c:pt>
                <c:pt idx="1549">
                  <c:v>3.2878188203305232E-3</c:v>
                </c:pt>
                <c:pt idx="1550">
                  <c:v>3.2864401254711862E-3</c:v>
                </c:pt>
                <c:pt idx="1551">
                  <c:v>3.2861726710960624E-3</c:v>
                </c:pt>
                <c:pt idx="1552">
                  <c:v>3.2860232077570372E-3</c:v>
                </c:pt>
                <c:pt idx="1553">
                  <c:v>3.280944151666642E-3</c:v>
                </c:pt>
                <c:pt idx="1554">
                  <c:v>3.277916883880906E-3</c:v>
                </c:pt>
                <c:pt idx="1555">
                  <c:v>3.2777683691392408E-3</c:v>
                </c:pt>
                <c:pt idx="1556">
                  <c:v>3.2746348549654246E-3</c:v>
                </c:pt>
                <c:pt idx="1557">
                  <c:v>3.2715412626211572E-3</c:v>
                </c:pt>
                <c:pt idx="1558">
                  <c:v>3.2714196221497113E-3</c:v>
                </c:pt>
                <c:pt idx="1559">
                  <c:v>3.267995210828053E-3</c:v>
                </c:pt>
                <c:pt idx="1560">
                  <c:v>3.2661534971359586E-3</c:v>
                </c:pt>
                <c:pt idx="1561">
                  <c:v>3.2654395865489511E-3</c:v>
                </c:pt>
                <c:pt idx="1562">
                  <c:v>3.2644119040536319E-3</c:v>
                </c:pt>
                <c:pt idx="1563">
                  <c:v>3.2608801469885479E-3</c:v>
                </c:pt>
                <c:pt idx="1564">
                  <c:v>3.2555665016893004E-3</c:v>
                </c:pt>
                <c:pt idx="1565">
                  <c:v>3.2554932667007677E-3</c:v>
                </c:pt>
                <c:pt idx="1566">
                  <c:v>3.2547333241851489E-3</c:v>
                </c:pt>
                <c:pt idx="1567">
                  <c:v>3.2530556779492969E-3</c:v>
                </c:pt>
                <c:pt idx="1568">
                  <c:v>3.2522614359981692E-3</c:v>
                </c:pt>
                <c:pt idx="1569">
                  <c:v>3.2521083652117169E-3</c:v>
                </c:pt>
                <c:pt idx="1570">
                  <c:v>3.2495629667827894E-3</c:v>
                </c:pt>
                <c:pt idx="1571">
                  <c:v>3.2454515851035059E-3</c:v>
                </c:pt>
                <c:pt idx="1572">
                  <c:v>3.2409978151123563E-3</c:v>
                </c:pt>
                <c:pt idx="1573">
                  <c:v>3.2383239992388817E-3</c:v>
                </c:pt>
                <c:pt idx="1574">
                  <c:v>3.2379540142433369E-3</c:v>
                </c:pt>
                <c:pt idx="1575">
                  <c:v>3.2359706858957997E-3</c:v>
                </c:pt>
                <c:pt idx="1576">
                  <c:v>3.2357892010504343E-3</c:v>
                </c:pt>
                <c:pt idx="1577">
                  <c:v>3.2350702107922483E-3</c:v>
                </c:pt>
                <c:pt idx="1578">
                  <c:v>3.2335437117801099E-3</c:v>
                </c:pt>
                <c:pt idx="1579">
                  <c:v>3.2310424002386057E-3</c:v>
                </c:pt>
                <c:pt idx="1580">
                  <c:v>3.2299638414026834E-3</c:v>
                </c:pt>
                <c:pt idx="1581">
                  <c:v>3.2236292172041201E-3</c:v>
                </c:pt>
                <c:pt idx="1582">
                  <c:v>3.2232029576542871E-3</c:v>
                </c:pt>
                <c:pt idx="1583">
                  <c:v>3.2203479872404401E-3</c:v>
                </c:pt>
                <c:pt idx="1584">
                  <c:v>3.2157199610401482E-3</c:v>
                </c:pt>
                <c:pt idx="1585">
                  <c:v>3.2154838561650389E-3</c:v>
                </c:pt>
                <c:pt idx="1586">
                  <c:v>3.2127831300407003E-3</c:v>
                </c:pt>
                <c:pt idx="1587">
                  <c:v>3.2109563521813969E-3</c:v>
                </c:pt>
                <c:pt idx="1588">
                  <c:v>3.207988637818271E-3</c:v>
                </c:pt>
                <c:pt idx="1589">
                  <c:v>3.2072566880602185E-3</c:v>
                </c:pt>
                <c:pt idx="1590">
                  <c:v>3.2064847257490736E-3</c:v>
                </c:pt>
                <c:pt idx="1591">
                  <c:v>3.2048456750542894E-3</c:v>
                </c:pt>
                <c:pt idx="1592">
                  <c:v>3.2046798304874984E-3</c:v>
                </c:pt>
                <c:pt idx="1593">
                  <c:v>3.2031818341240709E-3</c:v>
                </c:pt>
                <c:pt idx="1594">
                  <c:v>3.2027766305748428E-3</c:v>
                </c:pt>
                <c:pt idx="1595">
                  <c:v>3.2025688542226681E-3</c:v>
                </c:pt>
                <c:pt idx="1596">
                  <c:v>3.1991309589509158E-3</c:v>
                </c:pt>
                <c:pt idx="1597">
                  <c:v>3.1989812392823401E-3</c:v>
                </c:pt>
                <c:pt idx="1598">
                  <c:v>3.1985774751113675E-3</c:v>
                </c:pt>
                <c:pt idx="1599">
                  <c:v>3.1971251781341544E-3</c:v>
                </c:pt>
                <c:pt idx="1600">
                  <c:v>3.1891805007127193E-3</c:v>
                </c:pt>
                <c:pt idx="1601">
                  <c:v>3.1884297215906254E-3</c:v>
                </c:pt>
                <c:pt idx="1602">
                  <c:v>3.1871355448143102E-3</c:v>
                </c:pt>
                <c:pt idx="1603">
                  <c:v>3.1866661819224327E-3</c:v>
                </c:pt>
                <c:pt idx="1604">
                  <c:v>3.1856622443704489E-3</c:v>
                </c:pt>
                <c:pt idx="1605">
                  <c:v>3.1841033780524949E-3</c:v>
                </c:pt>
                <c:pt idx="1606">
                  <c:v>3.1839862973673289E-3</c:v>
                </c:pt>
                <c:pt idx="1607">
                  <c:v>3.1829824587885523E-3</c:v>
                </c:pt>
                <c:pt idx="1608">
                  <c:v>3.1797295646856811E-3</c:v>
                </c:pt>
                <c:pt idx="1609">
                  <c:v>3.1788262224323638E-3</c:v>
                </c:pt>
                <c:pt idx="1610">
                  <c:v>3.1752192358670424E-3</c:v>
                </c:pt>
                <c:pt idx="1611">
                  <c:v>3.1737262563356987E-3</c:v>
                </c:pt>
                <c:pt idx="1612">
                  <c:v>3.173297731339772E-3</c:v>
                </c:pt>
                <c:pt idx="1613">
                  <c:v>3.1726204968965071E-3</c:v>
                </c:pt>
                <c:pt idx="1614">
                  <c:v>3.1722508568473879E-3</c:v>
                </c:pt>
                <c:pt idx="1615">
                  <c:v>3.1698787590668572E-3</c:v>
                </c:pt>
                <c:pt idx="1616">
                  <c:v>3.169222832090062E-3</c:v>
                </c:pt>
                <c:pt idx="1617">
                  <c:v>3.1658841443695847E-3</c:v>
                </c:pt>
                <c:pt idx="1618">
                  <c:v>3.1639562178783381E-3</c:v>
                </c:pt>
                <c:pt idx="1619">
                  <c:v>3.1633162303741692E-3</c:v>
                </c:pt>
                <c:pt idx="1620">
                  <c:v>3.1608048067527181E-3</c:v>
                </c:pt>
                <c:pt idx="1621">
                  <c:v>3.1605483199303053E-3</c:v>
                </c:pt>
                <c:pt idx="1622">
                  <c:v>3.1603795863884097E-3</c:v>
                </c:pt>
                <c:pt idx="1623">
                  <c:v>3.1596685713430558E-3</c:v>
                </c:pt>
                <c:pt idx="1624">
                  <c:v>3.1582185779751581E-3</c:v>
                </c:pt>
                <c:pt idx="1625">
                  <c:v>3.1581236202858571E-3</c:v>
                </c:pt>
                <c:pt idx="1626">
                  <c:v>3.157959699799547E-3</c:v>
                </c:pt>
                <c:pt idx="1627">
                  <c:v>3.1540281623392676E-3</c:v>
                </c:pt>
                <c:pt idx="1628">
                  <c:v>3.1495731815671273E-3</c:v>
                </c:pt>
                <c:pt idx="1629">
                  <c:v>3.1474642976616163E-3</c:v>
                </c:pt>
                <c:pt idx="1630">
                  <c:v>3.1465219578960171E-3</c:v>
                </c:pt>
                <c:pt idx="1631">
                  <c:v>3.1460232646380606E-3</c:v>
                </c:pt>
                <c:pt idx="1632">
                  <c:v>3.1452214769507819E-3</c:v>
                </c:pt>
                <c:pt idx="1633">
                  <c:v>3.1426726363435764E-3</c:v>
                </c:pt>
                <c:pt idx="1634">
                  <c:v>3.142557976714336E-3</c:v>
                </c:pt>
                <c:pt idx="1635">
                  <c:v>3.1389990569229867E-3</c:v>
                </c:pt>
                <c:pt idx="1636">
                  <c:v>3.1385194979805697E-3</c:v>
                </c:pt>
                <c:pt idx="1637">
                  <c:v>3.1373691404402416E-3</c:v>
                </c:pt>
                <c:pt idx="1638">
                  <c:v>3.1350159586905797E-3</c:v>
                </c:pt>
                <c:pt idx="1639">
                  <c:v>3.1337395206215797E-3</c:v>
                </c:pt>
                <c:pt idx="1640">
                  <c:v>3.1319836306657497E-3</c:v>
                </c:pt>
                <c:pt idx="1641">
                  <c:v>3.1317113068150683E-3</c:v>
                </c:pt>
                <c:pt idx="1642">
                  <c:v>3.1308493268899181E-3</c:v>
                </c:pt>
                <c:pt idx="1643">
                  <c:v>3.1297466394795072E-3</c:v>
                </c:pt>
                <c:pt idx="1644">
                  <c:v>3.1275307632305282E-3</c:v>
                </c:pt>
                <c:pt idx="1645">
                  <c:v>3.1214060647858284E-3</c:v>
                </c:pt>
                <c:pt idx="1646">
                  <c:v>3.1199705552855898E-3</c:v>
                </c:pt>
                <c:pt idx="1647">
                  <c:v>3.1178048226471822E-3</c:v>
                </c:pt>
                <c:pt idx="1648">
                  <c:v>3.1149559381226646E-3</c:v>
                </c:pt>
                <c:pt idx="1649">
                  <c:v>3.1146963224603997E-3</c:v>
                </c:pt>
                <c:pt idx="1650">
                  <c:v>3.1105813944266583E-3</c:v>
                </c:pt>
                <c:pt idx="1651">
                  <c:v>3.1077020657831957E-3</c:v>
                </c:pt>
                <c:pt idx="1652">
                  <c:v>3.1056937589507144E-3</c:v>
                </c:pt>
                <c:pt idx="1653">
                  <c:v>3.1024256576731753E-3</c:v>
                </c:pt>
                <c:pt idx="1654">
                  <c:v>3.1003555810760848E-3</c:v>
                </c:pt>
                <c:pt idx="1655">
                  <c:v>3.0970342184814515E-3</c:v>
                </c:pt>
                <c:pt idx="1656">
                  <c:v>3.0964491189663761E-3</c:v>
                </c:pt>
                <c:pt idx="1657">
                  <c:v>3.0958579524226395E-3</c:v>
                </c:pt>
                <c:pt idx="1658">
                  <c:v>3.0945517448276423E-3</c:v>
                </c:pt>
                <c:pt idx="1659">
                  <c:v>3.0935067486197064E-3</c:v>
                </c:pt>
                <c:pt idx="1660">
                  <c:v>3.0932044002631338E-3</c:v>
                </c:pt>
                <c:pt idx="1661">
                  <c:v>3.0904959743597027E-3</c:v>
                </c:pt>
                <c:pt idx="1662">
                  <c:v>3.0887785771796785E-3</c:v>
                </c:pt>
                <c:pt idx="1663">
                  <c:v>3.0854284126952325E-3</c:v>
                </c:pt>
                <c:pt idx="1664">
                  <c:v>3.0842046843212899E-3</c:v>
                </c:pt>
                <c:pt idx="1665">
                  <c:v>3.0841304218648391E-3</c:v>
                </c:pt>
                <c:pt idx="1666">
                  <c:v>3.0838897693752751E-3</c:v>
                </c:pt>
                <c:pt idx="1667">
                  <c:v>3.0777880913875734E-3</c:v>
                </c:pt>
                <c:pt idx="1668">
                  <c:v>3.0776714199514509E-3</c:v>
                </c:pt>
                <c:pt idx="1669">
                  <c:v>3.0736343612142265E-3</c:v>
                </c:pt>
                <c:pt idx="1670">
                  <c:v>3.0731767247102158E-3</c:v>
                </c:pt>
                <c:pt idx="1671">
                  <c:v>3.0714917046774093E-3</c:v>
                </c:pt>
                <c:pt idx="1672">
                  <c:v>3.0709342597085168E-3</c:v>
                </c:pt>
                <c:pt idx="1673">
                  <c:v>3.0707476176926526E-3</c:v>
                </c:pt>
                <c:pt idx="1674">
                  <c:v>3.0698889286762134E-3</c:v>
                </c:pt>
                <c:pt idx="1675">
                  <c:v>3.0696973690324328E-3</c:v>
                </c:pt>
                <c:pt idx="1676">
                  <c:v>3.0693761804139442E-3</c:v>
                </c:pt>
                <c:pt idx="1677">
                  <c:v>3.0692035860175383E-3</c:v>
                </c:pt>
                <c:pt idx="1678">
                  <c:v>3.0681712007340745E-3</c:v>
                </c:pt>
                <c:pt idx="1679">
                  <c:v>3.0665564505038033E-3</c:v>
                </c:pt>
                <c:pt idx="1680">
                  <c:v>3.0649954369817069E-3</c:v>
                </c:pt>
                <c:pt idx="1681">
                  <c:v>3.0620984936809269E-3</c:v>
                </c:pt>
                <c:pt idx="1682">
                  <c:v>3.0598797555501296E-3</c:v>
                </c:pt>
                <c:pt idx="1683">
                  <c:v>3.0595090712777352E-3</c:v>
                </c:pt>
                <c:pt idx="1684">
                  <c:v>3.0591383815470538E-3</c:v>
                </c:pt>
                <c:pt idx="1685">
                  <c:v>3.0590449520866221E-3</c:v>
                </c:pt>
                <c:pt idx="1686">
                  <c:v>3.0588312913386456E-3</c:v>
                </c:pt>
                <c:pt idx="1687">
                  <c:v>3.0586946839360613E-3</c:v>
                </c:pt>
                <c:pt idx="1688">
                  <c:v>3.05822866907563E-3</c:v>
                </c:pt>
                <c:pt idx="1689">
                  <c:v>3.0563790492932372E-3</c:v>
                </c:pt>
                <c:pt idx="1690">
                  <c:v>3.0548971444466495E-3</c:v>
                </c:pt>
                <c:pt idx="1691">
                  <c:v>3.0547702712530665E-3</c:v>
                </c:pt>
                <c:pt idx="1692">
                  <c:v>3.0540964081311964E-3</c:v>
                </c:pt>
                <c:pt idx="1693">
                  <c:v>3.0538175412468823E-3</c:v>
                </c:pt>
                <c:pt idx="1694">
                  <c:v>3.0515154569473245E-3</c:v>
                </c:pt>
                <c:pt idx="1695">
                  <c:v>3.0502027038693848E-3</c:v>
                </c:pt>
                <c:pt idx="1696">
                  <c:v>3.0495323818084214E-3</c:v>
                </c:pt>
                <c:pt idx="1697">
                  <c:v>3.048074415448999E-3</c:v>
                </c:pt>
                <c:pt idx="1698">
                  <c:v>3.0470126709599859E-3</c:v>
                </c:pt>
                <c:pt idx="1699">
                  <c:v>3.0460811329891414E-3</c:v>
                </c:pt>
                <c:pt idx="1700">
                  <c:v>3.0434141606712982E-3</c:v>
                </c:pt>
                <c:pt idx="1701">
                  <c:v>3.0403555815903295E-3</c:v>
                </c:pt>
                <c:pt idx="1702">
                  <c:v>3.0386878198263236E-3</c:v>
                </c:pt>
                <c:pt idx="1703">
                  <c:v>3.036473864090661E-3</c:v>
                </c:pt>
                <c:pt idx="1704">
                  <c:v>3.035467065372771E-3</c:v>
                </c:pt>
                <c:pt idx="1705">
                  <c:v>3.0354304298380172E-3</c:v>
                </c:pt>
                <c:pt idx="1706">
                  <c:v>3.033726650694569E-3</c:v>
                </c:pt>
                <c:pt idx="1707">
                  <c:v>3.0306702199090329E-3</c:v>
                </c:pt>
                <c:pt idx="1708">
                  <c:v>3.0297284688917893E-3</c:v>
                </c:pt>
                <c:pt idx="1709">
                  <c:v>3.0288659733080699E-3</c:v>
                </c:pt>
                <c:pt idx="1710">
                  <c:v>3.0270283513922796E-3</c:v>
                </c:pt>
                <c:pt idx="1711">
                  <c:v>3.0248660439392383E-3</c:v>
                </c:pt>
                <c:pt idx="1712">
                  <c:v>3.0234170390092863E-3</c:v>
                </c:pt>
                <c:pt idx="1713">
                  <c:v>3.0212828279373594E-3</c:v>
                </c:pt>
                <c:pt idx="1714">
                  <c:v>3.0209566026343508E-3</c:v>
                </c:pt>
                <c:pt idx="1715">
                  <c:v>3.0199004075031751E-3</c:v>
                </c:pt>
                <c:pt idx="1716">
                  <c:v>3.0198502792847673E-3</c:v>
                </c:pt>
                <c:pt idx="1717">
                  <c:v>3.0170693245666169E-3</c:v>
                </c:pt>
                <c:pt idx="1718">
                  <c:v>3.0107813519765756E-3</c:v>
                </c:pt>
                <c:pt idx="1719">
                  <c:v>3.0084561986463594E-3</c:v>
                </c:pt>
                <c:pt idx="1720">
                  <c:v>3.0078839089174541E-3</c:v>
                </c:pt>
                <c:pt idx="1721">
                  <c:v>2.9978177293829831E-3</c:v>
                </c:pt>
                <c:pt idx="1722">
                  <c:v>2.9957056004773683E-3</c:v>
                </c:pt>
                <c:pt idx="1723">
                  <c:v>2.9939882337338681E-3</c:v>
                </c:pt>
                <c:pt idx="1724">
                  <c:v>2.9920522569857081E-3</c:v>
                </c:pt>
                <c:pt idx="1725">
                  <c:v>2.9918293842077438E-3</c:v>
                </c:pt>
                <c:pt idx="1726">
                  <c:v>2.9917635949665588E-3</c:v>
                </c:pt>
                <c:pt idx="1727">
                  <c:v>2.9891249687052394E-3</c:v>
                </c:pt>
                <c:pt idx="1728">
                  <c:v>2.9882814033783509E-3</c:v>
                </c:pt>
                <c:pt idx="1729">
                  <c:v>2.9873330309133379E-3</c:v>
                </c:pt>
                <c:pt idx="1730">
                  <c:v>2.9835829656728275E-3</c:v>
                </c:pt>
                <c:pt idx="1731">
                  <c:v>2.982704998776585E-3</c:v>
                </c:pt>
                <c:pt idx="1732">
                  <c:v>2.9800881876522901E-3</c:v>
                </c:pt>
                <c:pt idx="1733">
                  <c:v>2.9798292744685449E-3</c:v>
                </c:pt>
                <c:pt idx="1734">
                  <c:v>2.9797032054681978E-3</c:v>
                </c:pt>
                <c:pt idx="1735">
                  <c:v>2.9750058340555661E-3</c:v>
                </c:pt>
                <c:pt idx="1736">
                  <c:v>2.9746887326402068E-3</c:v>
                </c:pt>
                <c:pt idx="1737">
                  <c:v>2.9720481817894959E-3</c:v>
                </c:pt>
                <c:pt idx="1738">
                  <c:v>2.9719593580182098E-3</c:v>
                </c:pt>
                <c:pt idx="1739">
                  <c:v>2.971787031023979E-3</c:v>
                </c:pt>
                <c:pt idx="1740">
                  <c:v>2.9695438115137324E-3</c:v>
                </c:pt>
                <c:pt idx="1741">
                  <c:v>2.9686541898150997E-3</c:v>
                </c:pt>
                <c:pt idx="1742">
                  <c:v>2.9680979844662969E-3</c:v>
                </c:pt>
                <c:pt idx="1743">
                  <c:v>2.9673167991771383E-3</c:v>
                </c:pt>
                <c:pt idx="1744">
                  <c:v>2.9660356916445651E-3</c:v>
                </c:pt>
                <c:pt idx="1745">
                  <c:v>2.9644672208540951E-3</c:v>
                </c:pt>
                <c:pt idx="1746">
                  <c:v>2.9619294862040153E-3</c:v>
                </c:pt>
                <c:pt idx="1747">
                  <c:v>2.9614515813950527E-3</c:v>
                </c:pt>
                <c:pt idx="1748">
                  <c:v>2.9610170243645089E-3</c:v>
                </c:pt>
                <c:pt idx="1749">
                  <c:v>2.9582636846774489E-3</c:v>
                </c:pt>
                <c:pt idx="1750">
                  <c:v>2.9580154100983243E-3</c:v>
                </c:pt>
                <c:pt idx="1751">
                  <c:v>2.9573585121604228E-3</c:v>
                </c:pt>
                <c:pt idx="1752">
                  <c:v>2.9570002828275595E-3</c:v>
                </c:pt>
                <c:pt idx="1753">
                  <c:v>2.9531679584716159E-3</c:v>
                </c:pt>
                <c:pt idx="1754">
                  <c:v>2.9530135865634215E-3</c:v>
                </c:pt>
                <c:pt idx="1755">
                  <c:v>2.9526783598984082E-3</c:v>
                </c:pt>
                <c:pt idx="1756">
                  <c:v>2.9521966272115572E-3</c:v>
                </c:pt>
                <c:pt idx="1757">
                  <c:v>2.9489003913146959E-3</c:v>
                </c:pt>
                <c:pt idx="1758">
                  <c:v>2.9479630111483666E-3</c:v>
                </c:pt>
                <c:pt idx="1759">
                  <c:v>2.9479099981938144E-3</c:v>
                </c:pt>
                <c:pt idx="1760">
                  <c:v>2.9478072815446758E-3</c:v>
                </c:pt>
                <c:pt idx="1761">
                  <c:v>2.9464396446825863E-3</c:v>
                </c:pt>
                <c:pt idx="1762">
                  <c:v>2.9456733212145526E-3</c:v>
                </c:pt>
                <c:pt idx="1763">
                  <c:v>2.9435142390766178E-3</c:v>
                </c:pt>
                <c:pt idx="1764">
                  <c:v>2.9375992354501498E-3</c:v>
                </c:pt>
                <c:pt idx="1765">
                  <c:v>2.9347137502658731E-3</c:v>
                </c:pt>
                <c:pt idx="1766">
                  <c:v>2.9340780461761004E-3</c:v>
                </c:pt>
                <c:pt idx="1767">
                  <c:v>2.9330550616818479E-3</c:v>
                </c:pt>
                <c:pt idx="1768">
                  <c:v>2.932943205676762E-3</c:v>
                </c:pt>
                <c:pt idx="1769">
                  <c:v>2.9322110047179995E-3</c:v>
                </c:pt>
                <c:pt idx="1770">
                  <c:v>2.9304122243546484E-3</c:v>
                </c:pt>
                <c:pt idx="1771">
                  <c:v>2.9296587310077195E-3</c:v>
                </c:pt>
                <c:pt idx="1772">
                  <c:v>2.9288081081104414E-3</c:v>
                </c:pt>
                <c:pt idx="1773">
                  <c:v>2.9253466890470699E-3</c:v>
                </c:pt>
                <c:pt idx="1774">
                  <c:v>2.9252391081708859E-3</c:v>
                </c:pt>
                <c:pt idx="1775">
                  <c:v>2.925162361100951E-3</c:v>
                </c:pt>
                <c:pt idx="1776">
                  <c:v>2.9234615846266349E-3</c:v>
                </c:pt>
                <c:pt idx="1777">
                  <c:v>2.9229881828140682E-3</c:v>
                </c:pt>
                <c:pt idx="1778">
                  <c:v>2.9207318224522788E-3</c:v>
                </c:pt>
                <c:pt idx="1779">
                  <c:v>2.9121833404433225E-3</c:v>
                </c:pt>
                <c:pt idx="1780">
                  <c:v>2.9103528631409599E-3</c:v>
                </c:pt>
                <c:pt idx="1781">
                  <c:v>2.9096856525790194E-3</c:v>
                </c:pt>
                <c:pt idx="1782">
                  <c:v>2.9096123584406658E-3</c:v>
                </c:pt>
                <c:pt idx="1783">
                  <c:v>2.9092224553125263E-3</c:v>
                </c:pt>
                <c:pt idx="1784">
                  <c:v>2.9090434635803343E-3</c:v>
                </c:pt>
                <c:pt idx="1785">
                  <c:v>2.9089600836858676E-3</c:v>
                </c:pt>
                <c:pt idx="1786">
                  <c:v>2.9088294404881381E-3</c:v>
                </c:pt>
                <c:pt idx="1787">
                  <c:v>2.9082561178152321E-3</c:v>
                </c:pt>
                <c:pt idx="1788">
                  <c:v>2.908053876316226E-3</c:v>
                </c:pt>
                <c:pt idx="1789">
                  <c:v>2.9078909156705366E-3</c:v>
                </c:pt>
                <c:pt idx="1790">
                  <c:v>2.9075279837707255E-3</c:v>
                </c:pt>
                <c:pt idx="1791">
                  <c:v>2.906972619914397E-3</c:v>
                </c:pt>
                <c:pt idx="1792">
                  <c:v>2.906801870552833E-3</c:v>
                </c:pt>
                <c:pt idx="1793">
                  <c:v>2.9063914513334788E-3</c:v>
                </c:pt>
                <c:pt idx="1794">
                  <c:v>2.9062134353574688E-3</c:v>
                </c:pt>
                <c:pt idx="1795">
                  <c:v>2.9045488814335844E-3</c:v>
                </c:pt>
                <c:pt idx="1796">
                  <c:v>2.9012734831073664E-3</c:v>
                </c:pt>
                <c:pt idx="1797">
                  <c:v>2.8994303064675871E-3</c:v>
                </c:pt>
                <c:pt idx="1798">
                  <c:v>2.8985957004813725E-3</c:v>
                </c:pt>
                <c:pt idx="1799">
                  <c:v>2.8946739808149852E-3</c:v>
                </c:pt>
                <c:pt idx="1800">
                  <c:v>2.8930642308185174E-3</c:v>
                </c:pt>
                <c:pt idx="1801">
                  <c:v>2.8926888480544791E-3</c:v>
                </c:pt>
                <c:pt idx="1802">
                  <c:v>2.892309573284959E-3</c:v>
                </c:pt>
                <c:pt idx="1803">
                  <c:v>2.88960187184129E-3</c:v>
                </c:pt>
                <c:pt idx="1804">
                  <c:v>2.8854514181730229E-3</c:v>
                </c:pt>
                <c:pt idx="1805">
                  <c:v>2.883494093731133E-3</c:v>
                </c:pt>
                <c:pt idx="1806">
                  <c:v>2.882197911418161E-3</c:v>
                </c:pt>
                <c:pt idx="1807">
                  <c:v>2.8795997457171196E-3</c:v>
                </c:pt>
                <c:pt idx="1808">
                  <c:v>2.8788491634312075E-3</c:v>
                </c:pt>
                <c:pt idx="1809">
                  <c:v>2.8739064040777464E-3</c:v>
                </c:pt>
                <c:pt idx="1810">
                  <c:v>2.8737080692546632E-3</c:v>
                </c:pt>
                <c:pt idx="1811">
                  <c:v>2.872945601166554E-3</c:v>
                </c:pt>
                <c:pt idx="1812">
                  <c:v>2.8729369103010776E-3</c:v>
                </c:pt>
                <c:pt idx="1813">
                  <c:v>2.8724153153540754E-3</c:v>
                </c:pt>
                <c:pt idx="1814">
                  <c:v>2.8712804306086095E-3</c:v>
                </c:pt>
                <c:pt idx="1815">
                  <c:v>2.8710668086243452E-3</c:v>
                </c:pt>
                <c:pt idx="1816">
                  <c:v>2.8662523005797691E-3</c:v>
                </c:pt>
                <c:pt idx="1817">
                  <c:v>2.864677149614863E-3</c:v>
                </c:pt>
                <c:pt idx="1818">
                  <c:v>2.8640912770924731E-3</c:v>
                </c:pt>
                <c:pt idx="1819">
                  <c:v>2.8618004380655156E-3</c:v>
                </c:pt>
                <c:pt idx="1820">
                  <c:v>2.8611102621289969E-3</c:v>
                </c:pt>
                <c:pt idx="1821">
                  <c:v>2.8606045462046996E-3</c:v>
                </c:pt>
                <c:pt idx="1822">
                  <c:v>2.8602456094021385E-3</c:v>
                </c:pt>
                <c:pt idx="1823">
                  <c:v>2.8600654292698416E-3</c:v>
                </c:pt>
                <c:pt idx="1824">
                  <c:v>2.8591773249647644E-3</c:v>
                </c:pt>
                <c:pt idx="1825">
                  <c:v>2.8573457419164491E-3</c:v>
                </c:pt>
                <c:pt idx="1826">
                  <c:v>2.8567773243597244E-3</c:v>
                </c:pt>
                <c:pt idx="1827">
                  <c:v>2.8562876457185801E-3</c:v>
                </c:pt>
                <c:pt idx="1828">
                  <c:v>2.8559855928842318E-3</c:v>
                </c:pt>
                <c:pt idx="1829">
                  <c:v>2.8554199881370267E-3</c:v>
                </c:pt>
                <c:pt idx="1830">
                  <c:v>2.8527820703445578E-3</c:v>
                </c:pt>
                <c:pt idx="1831">
                  <c:v>2.8526192357607497E-3</c:v>
                </c:pt>
                <c:pt idx="1832">
                  <c:v>2.8520960553116907E-3</c:v>
                </c:pt>
                <c:pt idx="1833">
                  <c:v>2.8491688378060416E-3</c:v>
                </c:pt>
                <c:pt idx="1834">
                  <c:v>2.8479477155740605E-3</c:v>
                </c:pt>
                <c:pt idx="1835">
                  <c:v>2.8476472795291277E-3</c:v>
                </c:pt>
                <c:pt idx="1836">
                  <c:v>2.8463749760219629E-3</c:v>
                </c:pt>
                <c:pt idx="1837">
                  <c:v>2.8422809791768767E-3</c:v>
                </c:pt>
                <c:pt idx="1838">
                  <c:v>2.842102134107963E-3</c:v>
                </c:pt>
                <c:pt idx="1839">
                  <c:v>2.8420352329053037E-3</c:v>
                </c:pt>
                <c:pt idx="1840">
                  <c:v>2.8418911163131787E-3</c:v>
                </c:pt>
                <c:pt idx="1841">
                  <c:v>2.8399681534585146E-3</c:v>
                </c:pt>
                <c:pt idx="1842">
                  <c:v>2.8374008379727844E-3</c:v>
                </c:pt>
                <c:pt idx="1843">
                  <c:v>2.8372543247395E-3</c:v>
                </c:pt>
                <c:pt idx="1844">
                  <c:v>2.8355769888627328E-3</c:v>
                </c:pt>
                <c:pt idx="1845">
                  <c:v>2.8341161043623571E-3</c:v>
                </c:pt>
                <c:pt idx="1846">
                  <c:v>2.8337642786908038E-3</c:v>
                </c:pt>
                <c:pt idx="1847">
                  <c:v>2.8323241259811676E-3</c:v>
                </c:pt>
                <c:pt idx="1848">
                  <c:v>2.8321378255521208E-3</c:v>
                </c:pt>
                <c:pt idx="1849">
                  <c:v>2.8318954193269435E-3</c:v>
                </c:pt>
                <c:pt idx="1850">
                  <c:v>2.8311437102111607E-3</c:v>
                </c:pt>
                <c:pt idx="1851">
                  <c:v>2.8299913221982E-3</c:v>
                </c:pt>
                <c:pt idx="1852">
                  <c:v>2.8289097491333809E-3</c:v>
                </c:pt>
                <c:pt idx="1853">
                  <c:v>2.8261174382035962E-3</c:v>
                </c:pt>
                <c:pt idx="1854">
                  <c:v>2.8233967194691077E-3</c:v>
                </c:pt>
                <c:pt idx="1855">
                  <c:v>2.8230693913262237E-3</c:v>
                </c:pt>
                <c:pt idx="1856">
                  <c:v>2.8227576209224892E-3</c:v>
                </c:pt>
                <c:pt idx="1857">
                  <c:v>2.8206567123253167E-3</c:v>
                </c:pt>
                <c:pt idx="1858">
                  <c:v>2.8182383393669146E-3</c:v>
                </c:pt>
                <c:pt idx="1859">
                  <c:v>2.8176444457584907E-3</c:v>
                </c:pt>
                <c:pt idx="1860">
                  <c:v>2.8173174189791558E-3</c:v>
                </c:pt>
                <c:pt idx="1861">
                  <c:v>2.8148925149522738E-3</c:v>
                </c:pt>
                <c:pt idx="1862">
                  <c:v>2.8135518079924764E-3</c:v>
                </c:pt>
                <c:pt idx="1863">
                  <c:v>2.8122930989109133E-3</c:v>
                </c:pt>
                <c:pt idx="1864">
                  <c:v>2.8093882800275137E-3</c:v>
                </c:pt>
                <c:pt idx="1865">
                  <c:v>2.808450785061237E-3</c:v>
                </c:pt>
                <c:pt idx="1866">
                  <c:v>2.8080700221415856E-3</c:v>
                </c:pt>
                <c:pt idx="1867">
                  <c:v>2.8066528214203226E-3</c:v>
                </c:pt>
                <c:pt idx="1868">
                  <c:v>2.8065955742140763E-3</c:v>
                </c:pt>
                <c:pt idx="1869">
                  <c:v>2.8057037186059067E-3</c:v>
                </c:pt>
                <c:pt idx="1870">
                  <c:v>2.8035459477778915E-3</c:v>
                </c:pt>
                <c:pt idx="1871">
                  <c:v>2.8031383468568693E-3</c:v>
                </c:pt>
                <c:pt idx="1872">
                  <c:v>2.8024871271413931E-3</c:v>
                </c:pt>
                <c:pt idx="1873">
                  <c:v>2.7993730221147297E-3</c:v>
                </c:pt>
                <c:pt idx="1874">
                  <c:v>2.7981960401708933E-3</c:v>
                </c:pt>
                <c:pt idx="1875">
                  <c:v>2.7966379470546615E-3</c:v>
                </c:pt>
                <c:pt idx="1876">
                  <c:v>2.7966377471363084E-3</c:v>
                </c:pt>
                <c:pt idx="1877">
                  <c:v>2.7947130905722501E-3</c:v>
                </c:pt>
                <c:pt idx="1878">
                  <c:v>2.7938630467009029E-3</c:v>
                </c:pt>
                <c:pt idx="1879">
                  <c:v>2.7936231847369738E-3</c:v>
                </c:pt>
                <c:pt idx="1880">
                  <c:v>2.7919566244294794E-3</c:v>
                </c:pt>
                <c:pt idx="1881">
                  <c:v>2.7919442968593303E-3</c:v>
                </c:pt>
                <c:pt idx="1882">
                  <c:v>2.7877145001154379E-3</c:v>
                </c:pt>
                <c:pt idx="1883">
                  <c:v>2.7872239962090854E-3</c:v>
                </c:pt>
                <c:pt idx="1884">
                  <c:v>2.786928841032064E-3</c:v>
                </c:pt>
                <c:pt idx="1885">
                  <c:v>2.7859533921380008E-3</c:v>
                </c:pt>
                <c:pt idx="1886">
                  <c:v>2.78557505513709E-3</c:v>
                </c:pt>
                <c:pt idx="1887">
                  <c:v>2.7848274648153283E-3</c:v>
                </c:pt>
                <c:pt idx="1888">
                  <c:v>2.7837387136570159E-3</c:v>
                </c:pt>
                <c:pt idx="1889">
                  <c:v>2.7819894201615066E-3</c:v>
                </c:pt>
                <c:pt idx="1890">
                  <c:v>2.7816508766234909E-3</c:v>
                </c:pt>
                <c:pt idx="1891">
                  <c:v>2.7803741762792776E-3</c:v>
                </c:pt>
                <c:pt idx="1892">
                  <c:v>2.7803541908587902E-3</c:v>
                </c:pt>
                <c:pt idx="1893">
                  <c:v>2.7795036651754828E-3</c:v>
                </c:pt>
                <c:pt idx="1894">
                  <c:v>2.7790717405857287E-3</c:v>
                </c:pt>
                <c:pt idx="1895">
                  <c:v>2.7779225246977349E-3</c:v>
                </c:pt>
                <c:pt idx="1896">
                  <c:v>2.7774615000273699E-3</c:v>
                </c:pt>
                <c:pt idx="1897">
                  <c:v>2.7745727221595478E-3</c:v>
                </c:pt>
                <c:pt idx="1898">
                  <c:v>2.7732383441110816E-3</c:v>
                </c:pt>
                <c:pt idx="1899">
                  <c:v>2.7722645945740501E-3</c:v>
                </c:pt>
                <c:pt idx="1900">
                  <c:v>2.7721331150792018E-3</c:v>
                </c:pt>
                <c:pt idx="1901">
                  <c:v>2.7701449981840129E-3</c:v>
                </c:pt>
                <c:pt idx="1902">
                  <c:v>2.7681523077372882E-3</c:v>
                </c:pt>
                <c:pt idx="1903">
                  <c:v>2.7679260892172334E-3</c:v>
                </c:pt>
                <c:pt idx="1904">
                  <c:v>2.7670817508556505E-3</c:v>
                </c:pt>
                <c:pt idx="1905">
                  <c:v>2.7669391896941145E-3</c:v>
                </c:pt>
                <c:pt idx="1906">
                  <c:v>2.7656980536375961E-3</c:v>
                </c:pt>
                <c:pt idx="1907">
                  <c:v>2.7654198577151718E-3</c:v>
                </c:pt>
                <c:pt idx="1908">
                  <c:v>2.7653177242705222E-3</c:v>
                </c:pt>
                <c:pt idx="1909">
                  <c:v>2.7634826681200075E-3</c:v>
                </c:pt>
                <c:pt idx="1910">
                  <c:v>2.7626700229171249E-3</c:v>
                </c:pt>
                <c:pt idx="1911">
                  <c:v>2.75999762972129E-3</c:v>
                </c:pt>
                <c:pt idx="1912">
                  <c:v>2.7561609296408917E-3</c:v>
                </c:pt>
                <c:pt idx="1913">
                  <c:v>2.7549998813094327E-3</c:v>
                </c:pt>
                <c:pt idx="1914">
                  <c:v>2.7516224922569284E-3</c:v>
                </c:pt>
                <c:pt idx="1915">
                  <c:v>2.7504095638546315E-3</c:v>
                </c:pt>
                <c:pt idx="1916">
                  <c:v>2.7494188275834397E-3</c:v>
                </c:pt>
                <c:pt idx="1917">
                  <c:v>2.7480504433112798E-3</c:v>
                </c:pt>
                <c:pt idx="1918">
                  <c:v>2.7476239786122089E-3</c:v>
                </c:pt>
                <c:pt idx="1919">
                  <c:v>2.7472260892380186E-3</c:v>
                </c:pt>
                <c:pt idx="1920">
                  <c:v>2.7442645879897916E-3</c:v>
                </c:pt>
                <c:pt idx="1921">
                  <c:v>2.7442163162159426E-3</c:v>
                </c:pt>
                <c:pt idx="1922">
                  <c:v>2.7441011374560644E-3</c:v>
                </c:pt>
                <c:pt idx="1923">
                  <c:v>2.7429293459563975E-3</c:v>
                </c:pt>
                <c:pt idx="1924">
                  <c:v>2.7413285616700129E-3</c:v>
                </c:pt>
                <c:pt idx="1925">
                  <c:v>2.7409464301795996E-3</c:v>
                </c:pt>
                <c:pt idx="1926">
                  <c:v>2.7407659788859116E-3</c:v>
                </c:pt>
                <c:pt idx="1927">
                  <c:v>2.7385828311668001E-3</c:v>
                </c:pt>
                <c:pt idx="1928">
                  <c:v>2.7350301390167593E-3</c:v>
                </c:pt>
                <c:pt idx="1929">
                  <c:v>2.7250634590683023E-3</c:v>
                </c:pt>
                <c:pt idx="1930">
                  <c:v>2.7238801548076235E-3</c:v>
                </c:pt>
                <c:pt idx="1931">
                  <c:v>2.7238085050437558E-3</c:v>
                </c:pt>
                <c:pt idx="1932">
                  <c:v>2.7236578854117955E-3</c:v>
                </c:pt>
                <c:pt idx="1933">
                  <c:v>2.7230315421073979E-3</c:v>
                </c:pt>
                <c:pt idx="1934">
                  <c:v>2.7228042081455539E-3</c:v>
                </c:pt>
                <c:pt idx="1935">
                  <c:v>2.7217925870070738E-3</c:v>
                </c:pt>
                <c:pt idx="1936">
                  <c:v>2.7202051774965329E-3</c:v>
                </c:pt>
                <c:pt idx="1937">
                  <c:v>2.7190761784096468E-3</c:v>
                </c:pt>
                <c:pt idx="1938">
                  <c:v>2.7158063585506508E-3</c:v>
                </c:pt>
                <c:pt idx="1939">
                  <c:v>2.7130088276600241E-3</c:v>
                </c:pt>
                <c:pt idx="1940">
                  <c:v>2.7127003474687644E-3</c:v>
                </c:pt>
                <c:pt idx="1941">
                  <c:v>2.7120517146653855E-3</c:v>
                </c:pt>
                <c:pt idx="1942">
                  <c:v>2.7113455619976615E-3</c:v>
                </c:pt>
                <c:pt idx="1943">
                  <c:v>2.7110553468386181E-3</c:v>
                </c:pt>
                <c:pt idx="1944">
                  <c:v>2.7098104473471467E-3</c:v>
                </c:pt>
                <c:pt idx="1945">
                  <c:v>2.7095029328897671E-3</c:v>
                </c:pt>
                <c:pt idx="1946">
                  <c:v>2.7090836708716691E-3</c:v>
                </c:pt>
                <c:pt idx="1947">
                  <c:v>2.7074322414684738E-3</c:v>
                </c:pt>
                <c:pt idx="1948">
                  <c:v>2.7034824441714129E-3</c:v>
                </c:pt>
                <c:pt idx="1949">
                  <c:v>2.7033725364149896E-3</c:v>
                </c:pt>
                <c:pt idx="1950">
                  <c:v>2.7023091075902088E-3</c:v>
                </c:pt>
                <c:pt idx="1951">
                  <c:v>2.7010600108370785E-3</c:v>
                </c:pt>
                <c:pt idx="1952">
                  <c:v>2.7009015114267542E-3</c:v>
                </c:pt>
                <c:pt idx="1953">
                  <c:v>2.6979202787774967E-3</c:v>
                </c:pt>
                <c:pt idx="1954">
                  <c:v>2.6973483572029877E-3</c:v>
                </c:pt>
                <c:pt idx="1955">
                  <c:v>2.690656189418745E-3</c:v>
                </c:pt>
                <c:pt idx="1956">
                  <c:v>2.6906151994196673E-3</c:v>
                </c:pt>
                <c:pt idx="1957">
                  <c:v>2.6890091254482247E-3</c:v>
                </c:pt>
                <c:pt idx="1958">
                  <c:v>2.6885018174617041E-3</c:v>
                </c:pt>
                <c:pt idx="1959">
                  <c:v>2.6862567836734722E-3</c:v>
                </c:pt>
                <c:pt idx="1960">
                  <c:v>2.68369895510974E-3</c:v>
                </c:pt>
                <c:pt idx="1961">
                  <c:v>2.6836899214760009E-3</c:v>
                </c:pt>
                <c:pt idx="1962">
                  <c:v>2.6824998229174183E-3</c:v>
                </c:pt>
                <c:pt idx="1963">
                  <c:v>2.6814986517560892E-3</c:v>
                </c:pt>
                <c:pt idx="1964">
                  <c:v>2.6803184393966906E-3</c:v>
                </c:pt>
                <c:pt idx="1965">
                  <c:v>2.679161481111306E-3</c:v>
                </c:pt>
                <c:pt idx="1966">
                  <c:v>2.6781458014528696E-3</c:v>
                </c:pt>
                <c:pt idx="1967">
                  <c:v>2.6747945360791614E-3</c:v>
                </c:pt>
                <c:pt idx="1968">
                  <c:v>2.6744843990885985E-3</c:v>
                </c:pt>
                <c:pt idx="1969">
                  <c:v>2.6700571520276422E-3</c:v>
                </c:pt>
                <c:pt idx="1970">
                  <c:v>2.6699226739112666E-3</c:v>
                </c:pt>
                <c:pt idx="1971">
                  <c:v>2.6672604920794226E-3</c:v>
                </c:pt>
                <c:pt idx="1972">
                  <c:v>2.6668706198942076E-3</c:v>
                </c:pt>
                <c:pt idx="1973">
                  <c:v>2.6653977138924633E-3</c:v>
                </c:pt>
                <c:pt idx="1974">
                  <c:v>2.6650632840502226E-3</c:v>
                </c:pt>
                <c:pt idx="1975">
                  <c:v>2.6646989657303837E-3</c:v>
                </c:pt>
                <c:pt idx="1976">
                  <c:v>2.664511701597626E-3</c:v>
                </c:pt>
                <c:pt idx="1977">
                  <c:v>2.6640347851550512E-3</c:v>
                </c:pt>
                <c:pt idx="1978">
                  <c:v>2.6616412013317132E-3</c:v>
                </c:pt>
                <c:pt idx="1979">
                  <c:v>2.661062371586529E-3</c:v>
                </c:pt>
                <c:pt idx="1980">
                  <c:v>2.6605306406384012E-3</c:v>
                </c:pt>
                <c:pt idx="1981">
                  <c:v>2.6588211126742918E-3</c:v>
                </c:pt>
                <c:pt idx="1982">
                  <c:v>2.6574050862248648E-3</c:v>
                </c:pt>
                <c:pt idx="1983">
                  <c:v>2.6573547035885297E-3</c:v>
                </c:pt>
                <c:pt idx="1984">
                  <c:v>2.65730283943299E-3</c:v>
                </c:pt>
                <c:pt idx="1985">
                  <c:v>2.6571988781619901E-3</c:v>
                </c:pt>
                <c:pt idx="1986">
                  <c:v>2.6567914468187698E-3</c:v>
                </c:pt>
                <c:pt idx="1987">
                  <c:v>2.654364440348831E-3</c:v>
                </c:pt>
                <c:pt idx="1988">
                  <c:v>2.6531224011755615E-3</c:v>
                </c:pt>
                <c:pt idx="1989">
                  <c:v>2.6527861049307384E-3</c:v>
                </c:pt>
                <c:pt idx="1990">
                  <c:v>2.6527704879480631E-3</c:v>
                </c:pt>
                <c:pt idx="1991">
                  <c:v>2.64995425926705E-3</c:v>
                </c:pt>
                <c:pt idx="1992">
                  <c:v>2.6480542568690481E-3</c:v>
                </c:pt>
                <c:pt idx="1993">
                  <c:v>2.6441442903862439E-3</c:v>
                </c:pt>
                <c:pt idx="1994">
                  <c:v>2.6434237270110644E-3</c:v>
                </c:pt>
                <c:pt idx="1995">
                  <c:v>2.6408076821825117E-3</c:v>
                </c:pt>
                <c:pt idx="1996">
                  <c:v>2.6399747987071003E-3</c:v>
                </c:pt>
                <c:pt idx="1997">
                  <c:v>2.6374720517183276E-3</c:v>
                </c:pt>
                <c:pt idx="1998">
                  <c:v>2.6359372758898033E-3</c:v>
                </c:pt>
                <c:pt idx="1999">
                  <c:v>2.6336956921238714E-3</c:v>
                </c:pt>
                <c:pt idx="2000">
                  <c:v>2.6307836946272002E-3</c:v>
                </c:pt>
                <c:pt idx="2001">
                  <c:v>2.6288913555587894E-3</c:v>
                </c:pt>
                <c:pt idx="2002">
                  <c:v>2.6277670381883015E-3</c:v>
                </c:pt>
                <c:pt idx="2003">
                  <c:v>2.6260799428630931E-3</c:v>
                </c:pt>
                <c:pt idx="2004">
                  <c:v>2.6258982421482556E-3</c:v>
                </c:pt>
                <c:pt idx="2005">
                  <c:v>2.6257178795800903E-3</c:v>
                </c:pt>
                <c:pt idx="2006">
                  <c:v>2.6238186104196996E-3</c:v>
                </c:pt>
                <c:pt idx="2007">
                  <c:v>2.6235999117578427E-3</c:v>
                </c:pt>
                <c:pt idx="2008">
                  <c:v>2.6211962950052703E-3</c:v>
                </c:pt>
                <c:pt idx="2009">
                  <c:v>2.6211434536190098E-3</c:v>
                </c:pt>
                <c:pt idx="2010">
                  <c:v>2.6209257062694046E-3</c:v>
                </c:pt>
                <c:pt idx="2011">
                  <c:v>2.6197506152135478E-3</c:v>
                </c:pt>
                <c:pt idx="2012">
                  <c:v>2.6180751972669754E-3</c:v>
                </c:pt>
                <c:pt idx="2013">
                  <c:v>2.6174984442674854E-3</c:v>
                </c:pt>
                <c:pt idx="2014">
                  <c:v>2.6162435718907633E-3</c:v>
                </c:pt>
                <c:pt idx="2015">
                  <c:v>2.6131217930449873E-3</c:v>
                </c:pt>
                <c:pt idx="2016">
                  <c:v>2.610447193207873E-3</c:v>
                </c:pt>
                <c:pt idx="2017">
                  <c:v>2.6101759133005439E-3</c:v>
                </c:pt>
                <c:pt idx="2018">
                  <c:v>2.6095680362541026E-3</c:v>
                </c:pt>
                <c:pt idx="2019">
                  <c:v>2.6093894964384274E-3</c:v>
                </c:pt>
                <c:pt idx="2020">
                  <c:v>2.6076864930662637E-3</c:v>
                </c:pt>
                <c:pt idx="2021">
                  <c:v>2.6071199821118777E-3</c:v>
                </c:pt>
                <c:pt idx="2022">
                  <c:v>2.5999424897629455E-3</c:v>
                </c:pt>
                <c:pt idx="2023">
                  <c:v>2.5964205922557183E-3</c:v>
                </c:pt>
                <c:pt idx="2024">
                  <c:v>2.5956467112428542E-3</c:v>
                </c:pt>
                <c:pt idx="2025">
                  <c:v>2.5956261437699909E-3</c:v>
                </c:pt>
                <c:pt idx="2026">
                  <c:v>2.5931165136652478E-3</c:v>
                </c:pt>
                <c:pt idx="2027">
                  <c:v>2.5916862531584184E-3</c:v>
                </c:pt>
                <c:pt idx="2028">
                  <c:v>2.5913424502613061E-3</c:v>
                </c:pt>
                <c:pt idx="2029">
                  <c:v>2.5904789866777037E-3</c:v>
                </c:pt>
                <c:pt idx="2030">
                  <c:v>2.5898126211293788E-3</c:v>
                </c:pt>
                <c:pt idx="2031">
                  <c:v>2.5869953861792491E-3</c:v>
                </c:pt>
                <c:pt idx="2032">
                  <c:v>2.5864408175592045E-3</c:v>
                </c:pt>
                <c:pt idx="2033">
                  <c:v>2.5862910254428112E-3</c:v>
                </c:pt>
                <c:pt idx="2034">
                  <c:v>2.5841113226900878E-3</c:v>
                </c:pt>
                <c:pt idx="2035">
                  <c:v>2.5838069604914022E-3</c:v>
                </c:pt>
                <c:pt idx="2036">
                  <c:v>2.5833201453462329E-3</c:v>
                </c:pt>
                <c:pt idx="2037">
                  <c:v>2.5824888417197408E-3</c:v>
                </c:pt>
                <c:pt idx="2038">
                  <c:v>2.5789185335357151E-3</c:v>
                </c:pt>
                <c:pt idx="2039">
                  <c:v>2.5786972193877758E-3</c:v>
                </c:pt>
                <c:pt idx="2040">
                  <c:v>2.5730625314608854E-3</c:v>
                </c:pt>
                <c:pt idx="2041">
                  <c:v>2.5712369260895529E-3</c:v>
                </c:pt>
                <c:pt idx="2042">
                  <c:v>2.5712151899132973E-3</c:v>
                </c:pt>
                <c:pt idx="2043">
                  <c:v>2.5685258457433381E-3</c:v>
                </c:pt>
                <c:pt idx="2044">
                  <c:v>2.5670216087416296E-3</c:v>
                </c:pt>
                <c:pt idx="2045">
                  <c:v>2.5662460075918801E-3</c:v>
                </c:pt>
                <c:pt idx="2046">
                  <c:v>2.5645786779598325E-3</c:v>
                </c:pt>
                <c:pt idx="2047">
                  <c:v>2.5629139224685642E-3</c:v>
                </c:pt>
                <c:pt idx="2048">
                  <c:v>2.5616195334199404E-3</c:v>
                </c:pt>
                <c:pt idx="2049">
                  <c:v>2.5585166153516349E-3</c:v>
                </c:pt>
                <c:pt idx="2050">
                  <c:v>2.5564059169242105E-3</c:v>
                </c:pt>
                <c:pt idx="2051">
                  <c:v>2.5546661236895574E-3</c:v>
                </c:pt>
                <c:pt idx="2052">
                  <c:v>2.5530854612749224E-3</c:v>
                </c:pt>
                <c:pt idx="2053">
                  <c:v>2.5517044014111219E-3</c:v>
                </c:pt>
                <c:pt idx="2054">
                  <c:v>2.5500017752310665E-3</c:v>
                </c:pt>
                <c:pt idx="2055">
                  <c:v>2.5492039227065378E-3</c:v>
                </c:pt>
                <c:pt idx="2056">
                  <c:v>2.5444071901184122E-3</c:v>
                </c:pt>
                <c:pt idx="2057">
                  <c:v>2.5441508824336433E-3</c:v>
                </c:pt>
                <c:pt idx="2058">
                  <c:v>2.5440204214769485E-3</c:v>
                </c:pt>
                <c:pt idx="2059">
                  <c:v>2.5429287349376644E-3</c:v>
                </c:pt>
                <c:pt idx="2060">
                  <c:v>2.5423043394607854E-3</c:v>
                </c:pt>
                <c:pt idx="2061">
                  <c:v>2.541953342554196E-3</c:v>
                </c:pt>
                <c:pt idx="2062">
                  <c:v>2.5404136314312199E-3</c:v>
                </c:pt>
                <c:pt idx="2063">
                  <c:v>2.5355574609618845E-3</c:v>
                </c:pt>
                <c:pt idx="2064">
                  <c:v>2.5351464609217251E-3</c:v>
                </c:pt>
                <c:pt idx="2065">
                  <c:v>2.5349558862245367E-3</c:v>
                </c:pt>
                <c:pt idx="2066">
                  <c:v>2.5327554857363277E-3</c:v>
                </c:pt>
                <c:pt idx="2067">
                  <c:v>2.5326601744652764E-3</c:v>
                </c:pt>
                <c:pt idx="2068">
                  <c:v>2.5318588729492659E-3</c:v>
                </c:pt>
                <c:pt idx="2069">
                  <c:v>2.531467304544299E-3</c:v>
                </c:pt>
                <c:pt idx="2070">
                  <c:v>2.5310381972563291E-3</c:v>
                </c:pt>
                <c:pt idx="2071">
                  <c:v>2.5297587515020464E-3</c:v>
                </c:pt>
                <c:pt idx="2072">
                  <c:v>2.5290594304246878E-3</c:v>
                </c:pt>
                <c:pt idx="2073">
                  <c:v>2.5282847630411841E-3</c:v>
                </c:pt>
                <c:pt idx="2074">
                  <c:v>2.527143620979297E-3</c:v>
                </c:pt>
                <c:pt idx="2075">
                  <c:v>2.5266437997002525E-3</c:v>
                </c:pt>
                <c:pt idx="2076">
                  <c:v>2.5256943160330524E-3</c:v>
                </c:pt>
                <c:pt idx="2077">
                  <c:v>2.5256219142157981E-3</c:v>
                </c:pt>
                <c:pt idx="2078">
                  <c:v>2.5206069067756232E-3</c:v>
                </c:pt>
                <c:pt idx="2079">
                  <c:v>2.5193845468970419E-3</c:v>
                </c:pt>
                <c:pt idx="2080">
                  <c:v>2.5190507790761383E-3</c:v>
                </c:pt>
                <c:pt idx="2081">
                  <c:v>2.5180485683249819E-3</c:v>
                </c:pt>
                <c:pt idx="2082">
                  <c:v>2.5175931496272249E-3</c:v>
                </c:pt>
                <c:pt idx="2083">
                  <c:v>2.5168551683406649E-3</c:v>
                </c:pt>
                <c:pt idx="2084">
                  <c:v>2.5163000586284068E-3</c:v>
                </c:pt>
                <c:pt idx="2085">
                  <c:v>2.5157618857857434E-3</c:v>
                </c:pt>
                <c:pt idx="2086">
                  <c:v>2.5148927402637105E-3</c:v>
                </c:pt>
                <c:pt idx="2087">
                  <c:v>2.5137910482698009E-3</c:v>
                </c:pt>
                <c:pt idx="2088">
                  <c:v>2.5136723526693969E-3</c:v>
                </c:pt>
                <c:pt idx="2089">
                  <c:v>2.5132066057734544E-3</c:v>
                </c:pt>
                <c:pt idx="2090">
                  <c:v>2.5128675462142299E-3</c:v>
                </c:pt>
                <c:pt idx="2091">
                  <c:v>2.5112937487251075E-3</c:v>
                </c:pt>
                <c:pt idx="2092">
                  <c:v>2.5111294185105109E-3</c:v>
                </c:pt>
                <c:pt idx="2093">
                  <c:v>2.510117516228779E-3</c:v>
                </c:pt>
                <c:pt idx="2094">
                  <c:v>2.5042705121210672E-3</c:v>
                </c:pt>
                <c:pt idx="2095">
                  <c:v>2.5032381372012591E-3</c:v>
                </c:pt>
                <c:pt idx="2096">
                  <c:v>2.5005631139200812E-3</c:v>
                </c:pt>
                <c:pt idx="2097">
                  <c:v>2.498910869320377E-3</c:v>
                </c:pt>
                <c:pt idx="2098">
                  <c:v>2.4967687380382663E-3</c:v>
                </c:pt>
                <c:pt idx="2099">
                  <c:v>2.4963697856338206E-3</c:v>
                </c:pt>
                <c:pt idx="2100">
                  <c:v>2.4945951553192315E-3</c:v>
                </c:pt>
                <c:pt idx="2101">
                  <c:v>2.4935930480028405E-3</c:v>
                </c:pt>
                <c:pt idx="2102">
                  <c:v>2.4919457563700228E-3</c:v>
                </c:pt>
                <c:pt idx="2103">
                  <c:v>2.4902913766903395E-3</c:v>
                </c:pt>
                <c:pt idx="2104">
                  <c:v>2.4879463281731089E-3</c:v>
                </c:pt>
                <c:pt idx="2105">
                  <c:v>2.4875582479311864E-3</c:v>
                </c:pt>
                <c:pt idx="2106">
                  <c:v>2.4854348807963906E-3</c:v>
                </c:pt>
                <c:pt idx="2107">
                  <c:v>2.4836056496679803E-3</c:v>
                </c:pt>
                <c:pt idx="2108">
                  <c:v>2.4825321741029261E-3</c:v>
                </c:pt>
                <c:pt idx="2109">
                  <c:v>2.4821647442359505E-3</c:v>
                </c:pt>
                <c:pt idx="2110">
                  <c:v>2.4809577374378215E-3</c:v>
                </c:pt>
                <c:pt idx="2111">
                  <c:v>2.4797857950209089E-3</c:v>
                </c:pt>
                <c:pt idx="2112">
                  <c:v>2.478651045379966E-3</c:v>
                </c:pt>
                <c:pt idx="2113">
                  <c:v>2.4785071880401178E-3</c:v>
                </c:pt>
                <c:pt idx="2114">
                  <c:v>2.4773307526762683E-3</c:v>
                </c:pt>
                <c:pt idx="2115">
                  <c:v>2.4761951823619997E-3</c:v>
                </c:pt>
                <c:pt idx="2116">
                  <c:v>2.475558350498674E-3</c:v>
                </c:pt>
                <c:pt idx="2117">
                  <c:v>2.4747646795747441E-3</c:v>
                </c:pt>
                <c:pt idx="2118">
                  <c:v>2.4742556662475123E-3</c:v>
                </c:pt>
                <c:pt idx="2119">
                  <c:v>2.4742250594194685E-3</c:v>
                </c:pt>
                <c:pt idx="2120">
                  <c:v>2.4733289260058505E-3</c:v>
                </c:pt>
                <c:pt idx="2121">
                  <c:v>2.4697371092206408E-3</c:v>
                </c:pt>
                <c:pt idx="2122">
                  <c:v>2.4695140543603334E-3</c:v>
                </c:pt>
                <c:pt idx="2123">
                  <c:v>2.4664429952201408E-3</c:v>
                </c:pt>
                <c:pt idx="2124">
                  <c:v>2.4624784098641762E-3</c:v>
                </c:pt>
                <c:pt idx="2125">
                  <c:v>2.4607480784806846E-3</c:v>
                </c:pt>
                <c:pt idx="2126">
                  <c:v>2.4606691874149125E-3</c:v>
                </c:pt>
                <c:pt idx="2127">
                  <c:v>2.4587151664638737E-3</c:v>
                </c:pt>
                <c:pt idx="2128">
                  <c:v>2.4582453060325239E-3</c:v>
                </c:pt>
                <c:pt idx="2129">
                  <c:v>2.4576947595083844E-3</c:v>
                </c:pt>
                <c:pt idx="2130">
                  <c:v>2.4569205885567064E-3</c:v>
                </c:pt>
                <c:pt idx="2131">
                  <c:v>2.4537248789044713E-3</c:v>
                </c:pt>
                <c:pt idx="2132">
                  <c:v>2.4526871941397722E-3</c:v>
                </c:pt>
                <c:pt idx="2133">
                  <c:v>2.4507686561898836E-3</c:v>
                </c:pt>
                <c:pt idx="2134">
                  <c:v>2.4476869334288062E-3</c:v>
                </c:pt>
                <c:pt idx="2135">
                  <c:v>2.4448279404440695E-3</c:v>
                </c:pt>
                <c:pt idx="2136">
                  <c:v>2.4435761097915047E-3</c:v>
                </c:pt>
                <c:pt idx="2137">
                  <c:v>2.4398599961709118E-3</c:v>
                </c:pt>
                <c:pt idx="2138">
                  <c:v>2.4346178451999335E-3</c:v>
                </c:pt>
                <c:pt idx="2139">
                  <c:v>2.4326301823776801E-3</c:v>
                </c:pt>
                <c:pt idx="2140">
                  <c:v>2.4313900749482367E-3</c:v>
                </c:pt>
                <c:pt idx="2141">
                  <c:v>2.4301845060954604E-3</c:v>
                </c:pt>
                <c:pt idx="2142">
                  <c:v>2.4288704322700449E-3</c:v>
                </c:pt>
                <c:pt idx="2143">
                  <c:v>2.4276197552275574E-3</c:v>
                </c:pt>
                <c:pt idx="2144">
                  <c:v>2.4233034660887227E-3</c:v>
                </c:pt>
                <c:pt idx="2145">
                  <c:v>2.4203982719516468E-3</c:v>
                </c:pt>
                <c:pt idx="2146">
                  <c:v>2.4182761150162531E-3</c:v>
                </c:pt>
                <c:pt idx="2147">
                  <c:v>2.4163196038208723E-3</c:v>
                </c:pt>
                <c:pt idx="2148">
                  <c:v>2.4126479614588288E-3</c:v>
                </c:pt>
                <c:pt idx="2149">
                  <c:v>2.4122991943363163E-3</c:v>
                </c:pt>
                <c:pt idx="2150">
                  <c:v>2.4122471476926287E-3</c:v>
                </c:pt>
                <c:pt idx="2151">
                  <c:v>2.4102927235210717E-3</c:v>
                </c:pt>
                <c:pt idx="2152">
                  <c:v>2.4095486537912139E-3</c:v>
                </c:pt>
                <c:pt idx="2153">
                  <c:v>2.4071166445113006E-3</c:v>
                </c:pt>
                <c:pt idx="2154">
                  <c:v>2.4037979302884414E-3</c:v>
                </c:pt>
                <c:pt idx="2155">
                  <c:v>2.4031974777269276E-3</c:v>
                </c:pt>
                <c:pt idx="2156">
                  <c:v>2.4005233711793549E-3</c:v>
                </c:pt>
                <c:pt idx="2157">
                  <c:v>2.3999767541165646E-3</c:v>
                </c:pt>
                <c:pt idx="2158">
                  <c:v>2.399467467067061E-3</c:v>
                </c:pt>
                <c:pt idx="2159">
                  <c:v>2.3979592080044148E-3</c:v>
                </c:pt>
                <c:pt idx="2160">
                  <c:v>2.3975939746085613E-3</c:v>
                </c:pt>
                <c:pt idx="2161">
                  <c:v>2.3974951450408308E-3</c:v>
                </c:pt>
                <c:pt idx="2162">
                  <c:v>2.3972879887309479E-3</c:v>
                </c:pt>
                <c:pt idx="2163">
                  <c:v>2.3970427240261392E-3</c:v>
                </c:pt>
                <c:pt idx="2164">
                  <c:v>2.3969532675729194E-3</c:v>
                </c:pt>
                <c:pt idx="2165">
                  <c:v>2.3963997278566257E-3</c:v>
                </c:pt>
                <c:pt idx="2166">
                  <c:v>2.3961865819445119E-3</c:v>
                </c:pt>
                <c:pt idx="2167">
                  <c:v>2.3947387229551345E-3</c:v>
                </c:pt>
                <c:pt idx="2168">
                  <c:v>2.3945133330864356E-3</c:v>
                </c:pt>
                <c:pt idx="2169">
                  <c:v>2.3938444032187665E-3</c:v>
                </c:pt>
                <c:pt idx="2170">
                  <c:v>2.3883836213369602E-3</c:v>
                </c:pt>
                <c:pt idx="2171">
                  <c:v>2.3872458672308089E-3</c:v>
                </c:pt>
                <c:pt idx="2172">
                  <c:v>2.3830229041659112E-3</c:v>
                </c:pt>
                <c:pt idx="2173">
                  <c:v>2.3801504491656003E-3</c:v>
                </c:pt>
                <c:pt idx="2174">
                  <c:v>2.3786742249485423E-3</c:v>
                </c:pt>
                <c:pt idx="2175">
                  <c:v>2.3777503877693159E-3</c:v>
                </c:pt>
                <c:pt idx="2176">
                  <c:v>2.3769517423050178E-3</c:v>
                </c:pt>
                <c:pt idx="2177">
                  <c:v>2.3745784738173326E-3</c:v>
                </c:pt>
                <c:pt idx="2178">
                  <c:v>2.3735275422107779E-3</c:v>
                </c:pt>
                <c:pt idx="2179">
                  <c:v>2.3728162808328811E-3</c:v>
                </c:pt>
                <c:pt idx="2180">
                  <c:v>2.3711098632660218E-3</c:v>
                </c:pt>
                <c:pt idx="2181">
                  <c:v>2.3702315194403609E-3</c:v>
                </c:pt>
                <c:pt idx="2182">
                  <c:v>2.3682720951600446E-3</c:v>
                </c:pt>
                <c:pt idx="2183">
                  <c:v>2.3641463453899438E-3</c:v>
                </c:pt>
                <c:pt idx="2184">
                  <c:v>2.3613933077860569E-3</c:v>
                </c:pt>
                <c:pt idx="2185">
                  <c:v>2.3587601727611475E-3</c:v>
                </c:pt>
                <c:pt idx="2186">
                  <c:v>2.3570670784753573E-3</c:v>
                </c:pt>
                <c:pt idx="2187">
                  <c:v>2.3566001289073782E-3</c:v>
                </c:pt>
                <c:pt idx="2188">
                  <c:v>2.3562221014819754E-3</c:v>
                </c:pt>
                <c:pt idx="2189">
                  <c:v>2.3557506372669517E-3</c:v>
                </c:pt>
                <c:pt idx="2190">
                  <c:v>2.3555875988206174E-3</c:v>
                </c:pt>
                <c:pt idx="2191">
                  <c:v>2.3547016354902293E-3</c:v>
                </c:pt>
                <c:pt idx="2192">
                  <c:v>2.3541757686850427E-3</c:v>
                </c:pt>
                <c:pt idx="2193">
                  <c:v>2.3533248217090367E-3</c:v>
                </c:pt>
                <c:pt idx="2194">
                  <c:v>2.3532752935113465E-3</c:v>
                </c:pt>
                <c:pt idx="2195">
                  <c:v>2.3518727509364121E-3</c:v>
                </c:pt>
                <c:pt idx="2196">
                  <c:v>2.3508625239447058E-3</c:v>
                </c:pt>
                <c:pt idx="2197">
                  <c:v>2.3488149155552348E-3</c:v>
                </c:pt>
                <c:pt idx="2198">
                  <c:v>2.3479160016128737E-3</c:v>
                </c:pt>
                <c:pt idx="2199">
                  <c:v>2.3472962715013739E-3</c:v>
                </c:pt>
                <c:pt idx="2200">
                  <c:v>2.3472026513071047E-3</c:v>
                </c:pt>
                <c:pt idx="2201">
                  <c:v>2.3460469158334551E-3</c:v>
                </c:pt>
                <c:pt idx="2202">
                  <c:v>2.3438640852191947E-3</c:v>
                </c:pt>
                <c:pt idx="2203">
                  <c:v>2.3421717160077861E-3</c:v>
                </c:pt>
                <c:pt idx="2204">
                  <c:v>2.3406441309023283E-3</c:v>
                </c:pt>
                <c:pt idx="2205">
                  <c:v>2.3403399773292265E-3</c:v>
                </c:pt>
                <c:pt idx="2206">
                  <c:v>2.337607004827099E-3</c:v>
                </c:pt>
                <c:pt idx="2207">
                  <c:v>2.3373235882291508E-3</c:v>
                </c:pt>
                <c:pt idx="2208">
                  <c:v>2.3371700503829356E-3</c:v>
                </c:pt>
                <c:pt idx="2209">
                  <c:v>2.3355044818930901E-3</c:v>
                </c:pt>
                <c:pt idx="2210">
                  <c:v>2.3341720316716729E-3</c:v>
                </c:pt>
                <c:pt idx="2211">
                  <c:v>2.332906757424244E-3</c:v>
                </c:pt>
                <c:pt idx="2212">
                  <c:v>2.3318588842192508E-3</c:v>
                </c:pt>
                <c:pt idx="2213">
                  <c:v>2.3311168988683312E-3</c:v>
                </c:pt>
                <c:pt idx="2214">
                  <c:v>2.3309860823765593E-3</c:v>
                </c:pt>
                <c:pt idx="2215">
                  <c:v>2.3298130846417572E-3</c:v>
                </c:pt>
                <c:pt idx="2216">
                  <c:v>2.3289088533189335E-3</c:v>
                </c:pt>
                <c:pt idx="2217">
                  <c:v>2.3287104727581615E-3</c:v>
                </c:pt>
                <c:pt idx="2218">
                  <c:v>2.328264850925783E-3</c:v>
                </c:pt>
                <c:pt idx="2219">
                  <c:v>2.3274871510267437E-3</c:v>
                </c:pt>
                <c:pt idx="2220">
                  <c:v>2.3264451956856755E-3</c:v>
                </c:pt>
                <c:pt idx="2221">
                  <c:v>2.321602305391501E-3</c:v>
                </c:pt>
                <c:pt idx="2222">
                  <c:v>2.3207957080242504E-3</c:v>
                </c:pt>
                <c:pt idx="2223">
                  <c:v>2.3201981161730147E-3</c:v>
                </c:pt>
                <c:pt idx="2224">
                  <c:v>2.3173446487313293E-3</c:v>
                </c:pt>
                <c:pt idx="2225">
                  <c:v>2.3166241081440382E-3</c:v>
                </c:pt>
                <c:pt idx="2226">
                  <c:v>2.3122328146515242E-3</c:v>
                </c:pt>
                <c:pt idx="2227">
                  <c:v>2.3093446848053961E-3</c:v>
                </c:pt>
                <c:pt idx="2228">
                  <c:v>2.308356923434124E-3</c:v>
                </c:pt>
                <c:pt idx="2229">
                  <c:v>2.3073104128247608E-3</c:v>
                </c:pt>
                <c:pt idx="2230">
                  <c:v>2.3050775994330678E-3</c:v>
                </c:pt>
                <c:pt idx="2231">
                  <c:v>2.3043729831273801E-3</c:v>
                </c:pt>
                <c:pt idx="2232">
                  <c:v>2.3040542920065459E-3</c:v>
                </c:pt>
                <c:pt idx="2233">
                  <c:v>2.3034478072495703E-3</c:v>
                </c:pt>
                <c:pt idx="2234">
                  <c:v>2.302867210003022E-3</c:v>
                </c:pt>
                <c:pt idx="2235">
                  <c:v>2.3023917216174116E-3</c:v>
                </c:pt>
                <c:pt idx="2236">
                  <c:v>2.301730856382897E-3</c:v>
                </c:pt>
                <c:pt idx="2237">
                  <c:v>2.3011966555775186E-3</c:v>
                </c:pt>
                <c:pt idx="2238">
                  <c:v>2.3007777993017289E-3</c:v>
                </c:pt>
                <c:pt idx="2239">
                  <c:v>2.2966520744515315E-3</c:v>
                </c:pt>
                <c:pt idx="2240">
                  <c:v>2.2962616639469928E-3</c:v>
                </c:pt>
                <c:pt idx="2241">
                  <c:v>2.2959910640325981E-3</c:v>
                </c:pt>
                <c:pt idx="2242">
                  <c:v>2.2953115411604584E-3</c:v>
                </c:pt>
                <c:pt idx="2243">
                  <c:v>2.2951559790437468E-3</c:v>
                </c:pt>
                <c:pt idx="2244">
                  <c:v>2.2924548481396754E-3</c:v>
                </c:pt>
                <c:pt idx="2245">
                  <c:v>2.2923595396149442E-3</c:v>
                </c:pt>
                <c:pt idx="2246">
                  <c:v>2.2905346214220162E-3</c:v>
                </c:pt>
                <c:pt idx="2247">
                  <c:v>2.2902418867301417E-3</c:v>
                </c:pt>
                <c:pt idx="2248">
                  <c:v>2.2887653544188206E-3</c:v>
                </c:pt>
                <c:pt idx="2249">
                  <c:v>2.2862133843347702E-3</c:v>
                </c:pt>
                <c:pt idx="2250">
                  <c:v>2.2832367068742355E-3</c:v>
                </c:pt>
                <c:pt idx="2251">
                  <c:v>2.279273294711785E-3</c:v>
                </c:pt>
                <c:pt idx="2252">
                  <c:v>2.2790051450798845E-3</c:v>
                </c:pt>
                <c:pt idx="2253">
                  <c:v>2.2786762885361228E-3</c:v>
                </c:pt>
                <c:pt idx="2254">
                  <c:v>2.2783822413986578E-3</c:v>
                </c:pt>
                <c:pt idx="2255">
                  <c:v>2.2765631517072268E-3</c:v>
                </c:pt>
                <c:pt idx="2256">
                  <c:v>2.2754727300700888E-3</c:v>
                </c:pt>
                <c:pt idx="2257">
                  <c:v>2.2695515629790933E-3</c:v>
                </c:pt>
                <c:pt idx="2258">
                  <c:v>2.2678011568727239E-3</c:v>
                </c:pt>
                <c:pt idx="2259">
                  <c:v>2.2659018016182747E-3</c:v>
                </c:pt>
                <c:pt idx="2260">
                  <c:v>2.2655531429852656E-3</c:v>
                </c:pt>
                <c:pt idx="2261">
                  <c:v>2.262797128738447E-3</c:v>
                </c:pt>
                <c:pt idx="2262">
                  <c:v>2.2614795455622246E-3</c:v>
                </c:pt>
                <c:pt idx="2263">
                  <c:v>2.2607494858631126E-3</c:v>
                </c:pt>
                <c:pt idx="2264">
                  <c:v>2.259165755363756E-3</c:v>
                </c:pt>
                <c:pt idx="2265">
                  <c:v>2.257290823749163E-3</c:v>
                </c:pt>
                <c:pt idx="2266">
                  <c:v>2.2570455442172056E-3</c:v>
                </c:pt>
                <c:pt idx="2267">
                  <c:v>2.2530881253694473E-3</c:v>
                </c:pt>
                <c:pt idx="2268">
                  <c:v>2.2515671556197661E-3</c:v>
                </c:pt>
                <c:pt idx="2269">
                  <c:v>2.2498245212205256E-3</c:v>
                </c:pt>
                <c:pt idx="2270">
                  <c:v>2.2472657225004883E-3</c:v>
                </c:pt>
                <c:pt idx="2271">
                  <c:v>2.2452577545415422E-3</c:v>
                </c:pt>
                <c:pt idx="2272">
                  <c:v>2.2449522450737683E-3</c:v>
                </c:pt>
                <c:pt idx="2273">
                  <c:v>2.2442387748799674E-3</c:v>
                </c:pt>
                <c:pt idx="2274">
                  <c:v>2.2427576237072826E-3</c:v>
                </c:pt>
                <c:pt idx="2275">
                  <c:v>2.2420895576692602E-3</c:v>
                </c:pt>
                <c:pt idx="2276">
                  <c:v>2.2384765381374288E-3</c:v>
                </c:pt>
                <c:pt idx="2277">
                  <c:v>2.2380938288451813E-3</c:v>
                </c:pt>
                <c:pt idx="2278">
                  <c:v>2.2378000816405483E-3</c:v>
                </c:pt>
                <c:pt idx="2279">
                  <c:v>2.2360020542491485E-3</c:v>
                </c:pt>
                <c:pt idx="2280">
                  <c:v>2.2355473378446429E-3</c:v>
                </c:pt>
                <c:pt idx="2281">
                  <c:v>2.2346551505429591E-3</c:v>
                </c:pt>
                <c:pt idx="2282">
                  <c:v>2.2344867736806707E-3</c:v>
                </c:pt>
                <c:pt idx="2283">
                  <c:v>2.2329779948991784E-3</c:v>
                </c:pt>
                <c:pt idx="2284">
                  <c:v>2.2286523966122736E-3</c:v>
                </c:pt>
                <c:pt idx="2285">
                  <c:v>2.2276241843259023E-3</c:v>
                </c:pt>
                <c:pt idx="2286">
                  <c:v>2.2259397421098429E-3</c:v>
                </c:pt>
                <c:pt idx="2287">
                  <c:v>2.2250475206612506E-3</c:v>
                </c:pt>
                <c:pt idx="2288">
                  <c:v>2.2238636978237128E-3</c:v>
                </c:pt>
                <c:pt idx="2289">
                  <c:v>2.2214158893214936E-3</c:v>
                </c:pt>
                <c:pt idx="2290">
                  <c:v>2.2200616298790905E-3</c:v>
                </c:pt>
                <c:pt idx="2291">
                  <c:v>2.2182961745125006E-3</c:v>
                </c:pt>
                <c:pt idx="2292">
                  <c:v>2.212087407197113E-3</c:v>
                </c:pt>
                <c:pt idx="2293">
                  <c:v>2.2118787819678768E-3</c:v>
                </c:pt>
                <c:pt idx="2294">
                  <c:v>2.2114403387486826E-3</c:v>
                </c:pt>
                <c:pt idx="2295">
                  <c:v>2.2094061464275568E-3</c:v>
                </c:pt>
                <c:pt idx="2296">
                  <c:v>2.2089967698616379E-3</c:v>
                </c:pt>
                <c:pt idx="2297">
                  <c:v>2.2077836780491334E-3</c:v>
                </c:pt>
                <c:pt idx="2298">
                  <c:v>2.206961249762102E-3</c:v>
                </c:pt>
                <c:pt idx="2299">
                  <c:v>2.2062157507527569E-3</c:v>
                </c:pt>
                <c:pt idx="2300">
                  <c:v>2.2057266400009614E-3</c:v>
                </c:pt>
                <c:pt idx="2301">
                  <c:v>2.2027621691454238E-3</c:v>
                </c:pt>
                <c:pt idx="2302">
                  <c:v>2.1990039984016163E-3</c:v>
                </c:pt>
                <c:pt idx="2303">
                  <c:v>2.1979797125081454E-3</c:v>
                </c:pt>
                <c:pt idx="2304">
                  <c:v>2.1968890075886168E-3</c:v>
                </c:pt>
                <c:pt idx="2305">
                  <c:v>2.1965329468146204E-3</c:v>
                </c:pt>
                <c:pt idx="2306">
                  <c:v>2.1948079701387285E-3</c:v>
                </c:pt>
                <c:pt idx="2307">
                  <c:v>2.1942360280262883E-3</c:v>
                </c:pt>
                <c:pt idx="2308">
                  <c:v>2.1923414168484642E-3</c:v>
                </c:pt>
                <c:pt idx="2309">
                  <c:v>2.191932897596751E-3</c:v>
                </c:pt>
                <c:pt idx="2310">
                  <c:v>2.1897755057367681E-3</c:v>
                </c:pt>
                <c:pt idx="2311">
                  <c:v>2.1897177636664477E-3</c:v>
                </c:pt>
                <c:pt idx="2312">
                  <c:v>2.1887522860677415E-3</c:v>
                </c:pt>
                <c:pt idx="2313">
                  <c:v>2.1838367403117669E-3</c:v>
                </c:pt>
                <c:pt idx="2314">
                  <c:v>2.1823612999337569E-3</c:v>
                </c:pt>
                <c:pt idx="2315">
                  <c:v>2.1812741467080294E-3</c:v>
                </c:pt>
                <c:pt idx="2316">
                  <c:v>2.1803995204894007E-3</c:v>
                </c:pt>
                <c:pt idx="2317">
                  <c:v>2.1749021171718766E-3</c:v>
                </c:pt>
                <c:pt idx="2318">
                  <c:v>2.1743932227782261E-3</c:v>
                </c:pt>
                <c:pt idx="2319">
                  <c:v>2.1743733518329606E-3</c:v>
                </c:pt>
                <c:pt idx="2320">
                  <c:v>2.1743332284448308E-3</c:v>
                </c:pt>
                <c:pt idx="2321">
                  <c:v>2.1740789212867594E-3</c:v>
                </c:pt>
                <c:pt idx="2322">
                  <c:v>2.1735875090440086E-3</c:v>
                </c:pt>
                <c:pt idx="2323">
                  <c:v>2.1735792330159565E-3</c:v>
                </c:pt>
                <c:pt idx="2324">
                  <c:v>2.1732221366162359E-3</c:v>
                </c:pt>
                <c:pt idx="2325">
                  <c:v>2.1721789409121011E-3</c:v>
                </c:pt>
                <c:pt idx="2326">
                  <c:v>2.1700951584166964E-3</c:v>
                </c:pt>
                <c:pt idx="2327">
                  <c:v>2.167344952879814E-3</c:v>
                </c:pt>
                <c:pt idx="2328">
                  <c:v>2.1672225980429775E-3</c:v>
                </c:pt>
                <c:pt idx="2329">
                  <c:v>2.1669326365860884E-3</c:v>
                </c:pt>
                <c:pt idx="2330">
                  <c:v>2.1664064332899656E-3</c:v>
                </c:pt>
                <c:pt idx="2331">
                  <c:v>2.1629150423415071E-3</c:v>
                </c:pt>
                <c:pt idx="2332">
                  <c:v>2.162512500883743E-3</c:v>
                </c:pt>
                <c:pt idx="2333">
                  <c:v>2.1617044293785266E-3</c:v>
                </c:pt>
                <c:pt idx="2334">
                  <c:v>2.1611530676064767E-3</c:v>
                </c:pt>
                <c:pt idx="2335">
                  <c:v>2.1594134358422323E-3</c:v>
                </c:pt>
                <c:pt idx="2336">
                  <c:v>2.1582526788401515E-3</c:v>
                </c:pt>
                <c:pt idx="2337">
                  <c:v>2.1579118356168342E-3</c:v>
                </c:pt>
                <c:pt idx="2338">
                  <c:v>2.1556465981320771E-3</c:v>
                </c:pt>
                <c:pt idx="2339">
                  <c:v>2.1549092271033617E-3</c:v>
                </c:pt>
                <c:pt idx="2340">
                  <c:v>2.1535447756522766E-3</c:v>
                </c:pt>
                <c:pt idx="2341">
                  <c:v>2.1517277725459265E-3</c:v>
                </c:pt>
                <c:pt idx="2342">
                  <c:v>2.1494421650883645E-3</c:v>
                </c:pt>
                <c:pt idx="2343">
                  <c:v>2.1479346318278151E-3</c:v>
                </c:pt>
                <c:pt idx="2344">
                  <c:v>2.1476426528987775E-3</c:v>
                </c:pt>
                <c:pt idx="2345">
                  <c:v>2.1463304255297066E-3</c:v>
                </c:pt>
                <c:pt idx="2346">
                  <c:v>2.1456876913306983E-3</c:v>
                </c:pt>
                <c:pt idx="2347">
                  <c:v>2.1444960401844561E-3</c:v>
                </c:pt>
                <c:pt idx="2348">
                  <c:v>2.1434962167349485E-3</c:v>
                </c:pt>
                <c:pt idx="2349">
                  <c:v>2.1430115126418381E-3</c:v>
                </c:pt>
                <c:pt idx="2350">
                  <c:v>2.1424321778892178E-3</c:v>
                </c:pt>
                <c:pt idx="2351">
                  <c:v>2.1421529869391567E-3</c:v>
                </c:pt>
                <c:pt idx="2352">
                  <c:v>2.1406186429152535E-3</c:v>
                </c:pt>
                <c:pt idx="2353">
                  <c:v>2.1406018903758466E-3</c:v>
                </c:pt>
                <c:pt idx="2354">
                  <c:v>2.1398626153575988E-3</c:v>
                </c:pt>
                <c:pt idx="2355">
                  <c:v>2.1396620432130556E-3</c:v>
                </c:pt>
                <c:pt idx="2356">
                  <c:v>2.1389924954696802E-3</c:v>
                </c:pt>
                <c:pt idx="2357">
                  <c:v>2.1381742135144184E-3</c:v>
                </c:pt>
                <c:pt idx="2358">
                  <c:v>2.1380282421278245E-3</c:v>
                </c:pt>
                <c:pt idx="2359">
                  <c:v>2.1372733021202458E-3</c:v>
                </c:pt>
                <c:pt idx="2360">
                  <c:v>2.1369938554628267E-3</c:v>
                </c:pt>
                <c:pt idx="2361">
                  <c:v>2.1361652543051123E-3</c:v>
                </c:pt>
                <c:pt idx="2362">
                  <c:v>2.1359831330844126E-3</c:v>
                </c:pt>
                <c:pt idx="2363">
                  <c:v>2.1353620940713844E-3</c:v>
                </c:pt>
                <c:pt idx="2364">
                  <c:v>2.135339092829413E-3</c:v>
                </c:pt>
                <c:pt idx="2365">
                  <c:v>2.134707767554196E-3</c:v>
                </c:pt>
                <c:pt idx="2366">
                  <c:v>2.1335127036360658E-3</c:v>
                </c:pt>
                <c:pt idx="2367">
                  <c:v>2.1320899472026915E-3</c:v>
                </c:pt>
                <c:pt idx="2368">
                  <c:v>2.1318790122363085E-3</c:v>
                </c:pt>
                <c:pt idx="2369">
                  <c:v>2.1280915045664415E-3</c:v>
                </c:pt>
                <c:pt idx="2370">
                  <c:v>2.1266381336583436E-3</c:v>
                </c:pt>
                <c:pt idx="2371">
                  <c:v>2.1247426800319437E-3</c:v>
                </c:pt>
                <c:pt idx="2372">
                  <c:v>2.1234729802566011E-3</c:v>
                </c:pt>
                <c:pt idx="2373">
                  <c:v>2.1231444210649737E-3</c:v>
                </c:pt>
                <c:pt idx="2374">
                  <c:v>2.1227699279815848E-3</c:v>
                </c:pt>
                <c:pt idx="2375">
                  <c:v>2.1216772639521203E-3</c:v>
                </c:pt>
                <c:pt idx="2376">
                  <c:v>2.1209805062262985E-3</c:v>
                </c:pt>
                <c:pt idx="2377">
                  <c:v>2.1185681717083003E-3</c:v>
                </c:pt>
                <c:pt idx="2378">
                  <c:v>2.1177511911253319E-3</c:v>
                </c:pt>
                <c:pt idx="2379">
                  <c:v>2.1168266188185147E-3</c:v>
                </c:pt>
                <c:pt idx="2380">
                  <c:v>2.1159533714651371E-3</c:v>
                </c:pt>
                <c:pt idx="2381">
                  <c:v>2.1159191655091042E-3</c:v>
                </c:pt>
                <c:pt idx="2382">
                  <c:v>2.1154123154503851E-3</c:v>
                </c:pt>
                <c:pt idx="2383">
                  <c:v>2.1141358223295843E-3</c:v>
                </c:pt>
                <c:pt idx="2384">
                  <c:v>2.1124999265035322E-3</c:v>
                </c:pt>
                <c:pt idx="2385">
                  <c:v>2.1094049758735114E-3</c:v>
                </c:pt>
                <c:pt idx="2386">
                  <c:v>2.1087742150546897E-3</c:v>
                </c:pt>
                <c:pt idx="2387">
                  <c:v>2.1079555933388385E-3</c:v>
                </c:pt>
                <c:pt idx="2388">
                  <c:v>2.106184119626675E-3</c:v>
                </c:pt>
                <c:pt idx="2389">
                  <c:v>2.1052070737317824E-3</c:v>
                </c:pt>
                <c:pt idx="2390">
                  <c:v>2.1034855068294456E-3</c:v>
                </c:pt>
                <c:pt idx="2391">
                  <c:v>2.1026247570161273E-3</c:v>
                </c:pt>
                <c:pt idx="2392">
                  <c:v>2.1018384549185295E-3</c:v>
                </c:pt>
                <c:pt idx="2393">
                  <c:v>2.1001584207494617E-3</c:v>
                </c:pt>
                <c:pt idx="2394">
                  <c:v>2.0998565159604408E-3</c:v>
                </c:pt>
                <c:pt idx="2395">
                  <c:v>2.0994256943171205E-3</c:v>
                </c:pt>
                <c:pt idx="2396">
                  <c:v>2.0973698969743832E-3</c:v>
                </c:pt>
                <c:pt idx="2397">
                  <c:v>2.0956974420256185E-3</c:v>
                </c:pt>
                <c:pt idx="2398">
                  <c:v>2.0934132607121E-3</c:v>
                </c:pt>
                <c:pt idx="2399">
                  <c:v>2.0910489881780948E-3</c:v>
                </c:pt>
                <c:pt idx="2400">
                  <c:v>2.0888165592067532E-3</c:v>
                </c:pt>
                <c:pt idx="2401">
                  <c:v>2.0842548038834488E-3</c:v>
                </c:pt>
                <c:pt idx="2402">
                  <c:v>2.083624467357438E-3</c:v>
                </c:pt>
                <c:pt idx="2403">
                  <c:v>2.0831365729164684E-3</c:v>
                </c:pt>
                <c:pt idx="2404">
                  <c:v>2.0830497129314691E-3</c:v>
                </c:pt>
                <c:pt idx="2405">
                  <c:v>2.0811736386159752E-3</c:v>
                </c:pt>
                <c:pt idx="2406">
                  <c:v>2.0810326793059188E-3</c:v>
                </c:pt>
                <c:pt idx="2407">
                  <c:v>2.0750636656821325E-3</c:v>
                </c:pt>
                <c:pt idx="2408">
                  <c:v>2.0737171813009197E-3</c:v>
                </c:pt>
                <c:pt idx="2409">
                  <c:v>2.0733146181878322E-3</c:v>
                </c:pt>
                <c:pt idx="2410">
                  <c:v>2.0726261938784386E-3</c:v>
                </c:pt>
                <c:pt idx="2411">
                  <c:v>2.0710063560003128E-3</c:v>
                </c:pt>
                <c:pt idx="2412">
                  <c:v>2.0693639917445943E-3</c:v>
                </c:pt>
                <c:pt idx="2413">
                  <c:v>2.0693441084868669E-3</c:v>
                </c:pt>
                <c:pt idx="2414">
                  <c:v>2.0662886112295434E-3</c:v>
                </c:pt>
                <c:pt idx="2415">
                  <c:v>2.0660377616094627E-3</c:v>
                </c:pt>
                <c:pt idx="2416">
                  <c:v>2.0647185628505514E-3</c:v>
                </c:pt>
                <c:pt idx="2417">
                  <c:v>2.0643282933718223E-3</c:v>
                </c:pt>
                <c:pt idx="2418">
                  <c:v>2.0633578144253978E-3</c:v>
                </c:pt>
                <c:pt idx="2419">
                  <c:v>2.0612371625484275E-3</c:v>
                </c:pt>
                <c:pt idx="2420">
                  <c:v>2.0610953186318772E-3</c:v>
                </c:pt>
                <c:pt idx="2421">
                  <c:v>2.0599775267367889E-3</c:v>
                </c:pt>
                <c:pt idx="2422">
                  <c:v>2.059341413980057E-3</c:v>
                </c:pt>
                <c:pt idx="2423">
                  <c:v>2.0588166773798876E-3</c:v>
                </c:pt>
                <c:pt idx="2424">
                  <c:v>2.0578170104153071E-3</c:v>
                </c:pt>
                <c:pt idx="2425">
                  <c:v>2.0563482295683547E-3</c:v>
                </c:pt>
                <c:pt idx="2426">
                  <c:v>2.0559406267965574E-3</c:v>
                </c:pt>
                <c:pt idx="2427">
                  <c:v>2.0540918499730144E-3</c:v>
                </c:pt>
                <c:pt idx="2428">
                  <c:v>2.0528765952169551E-3</c:v>
                </c:pt>
                <c:pt idx="2429">
                  <c:v>2.0528012813609106E-3</c:v>
                </c:pt>
                <c:pt idx="2430">
                  <c:v>2.0472779791216073E-3</c:v>
                </c:pt>
                <c:pt idx="2431">
                  <c:v>2.0459677867157612E-3</c:v>
                </c:pt>
                <c:pt idx="2432">
                  <c:v>2.0443069152895252E-3</c:v>
                </c:pt>
                <c:pt idx="2433">
                  <c:v>2.0442488211851731E-3</c:v>
                </c:pt>
                <c:pt idx="2434">
                  <c:v>2.0442440419247594E-3</c:v>
                </c:pt>
                <c:pt idx="2435">
                  <c:v>2.0438412362489035E-3</c:v>
                </c:pt>
                <c:pt idx="2436">
                  <c:v>2.0428876690195283E-3</c:v>
                </c:pt>
                <c:pt idx="2437">
                  <c:v>2.0422084880119731E-3</c:v>
                </c:pt>
                <c:pt idx="2438">
                  <c:v>2.0420028563149293E-3</c:v>
                </c:pt>
                <c:pt idx="2439">
                  <c:v>2.0419132823533853E-3</c:v>
                </c:pt>
                <c:pt idx="2440">
                  <c:v>2.0411527067597836E-3</c:v>
                </c:pt>
                <c:pt idx="2441">
                  <c:v>2.0408875001732513E-3</c:v>
                </c:pt>
                <c:pt idx="2442">
                  <c:v>2.0404139493564004E-3</c:v>
                </c:pt>
                <c:pt idx="2443">
                  <c:v>2.039682539627702E-3</c:v>
                </c:pt>
                <c:pt idx="2444">
                  <c:v>2.0382867245976122E-3</c:v>
                </c:pt>
                <c:pt idx="2445">
                  <c:v>2.0379249938314811E-3</c:v>
                </c:pt>
                <c:pt idx="2446">
                  <c:v>2.0373168601778811E-3</c:v>
                </c:pt>
                <c:pt idx="2447">
                  <c:v>2.0349356460139484E-3</c:v>
                </c:pt>
                <c:pt idx="2448">
                  <c:v>2.027785269501833E-3</c:v>
                </c:pt>
                <c:pt idx="2449">
                  <c:v>2.0254040128639384E-3</c:v>
                </c:pt>
                <c:pt idx="2450">
                  <c:v>2.0233477143654158E-3</c:v>
                </c:pt>
                <c:pt idx="2451">
                  <c:v>2.0231899407754514E-3</c:v>
                </c:pt>
                <c:pt idx="2452">
                  <c:v>2.0229436374628331E-3</c:v>
                </c:pt>
                <c:pt idx="2453">
                  <c:v>2.0211387423256563E-3</c:v>
                </c:pt>
                <c:pt idx="2454">
                  <c:v>2.0204887153163261E-3</c:v>
                </c:pt>
                <c:pt idx="2455">
                  <c:v>2.0200269671619363E-3</c:v>
                </c:pt>
                <c:pt idx="2456">
                  <c:v>2.0191625623322629E-3</c:v>
                </c:pt>
                <c:pt idx="2457">
                  <c:v>2.0182136492330836E-3</c:v>
                </c:pt>
                <c:pt idx="2458">
                  <c:v>2.0157393282271463E-3</c:v>
                </c:pt>
                <c:pt idx="2459">
                  <c:v>2.0148161347575779E-3</c:v>
                </c:pt>
                <c:pt idx="2460">
                  <c:v>2.014041242667556E-3</c:v>
                </c:pt>
                <c:pt idx="2461">
                  <c:v>2.0132780192620159E-3</c:v>
                </c:pt>
                <c:pt idx="2462">
                  <c:v>2.0128559315963773E-3</c:v>
                </c:pt>
                <c:pt idx="2463">
                  <c:v>2.012618397328659E-3</c:v>
                </c:pt>
                <c:pt idx="2464">
                  <c:v>2.0059904623628095E-3</c:v>
                </c:pt>
                <c:pt idx="2465">
                  <c:v>2.0039605255225044E-3</c:v>
                </c:pt>
                <c:pt idx="2466">
                  <c:v>2.0038273058443946E-3</c:v>
                </c:pt>
                <c:pt idx="2467">
                  <c:v>2.002405813078843E-3</c:v>
                </c:pt>
                <c:pt idx="2468">
                  <c:v>2.0016163508097106E-3</c:v>
                </c:pt>
                <c:pt idx="2469">
                  <c:v>2.0013330474502942E-3</c:v>
                </c:pt>
                <c:pt idx="2470">
                  <c:v>1.9998786095417418E-3</c:v>
                </c:pt>
                <c:pt idx="2471">
                  <c:v>1.9997248655849436E-3</c:v>
                </c:pt>
                <c:pt idx="2472">
                  <c:v>1.9988873801560607E-3</c:v>
                </c:pt>
                <c:pt idx="2473">
                  <c:v>1.998854867548899E-3</c:v>
                </c:pt>
                <c:pt idx="2474">
                  <c:v>1.9957050460667988E-3</c:v>
                </c:pt>
                <c:pt idx="2475">
                  <c:v>1.9947280776358239E-3</c:v>
                </c:pt>
                <c:pt idx="2476">
                  <c:v>1.9892755981985931E-3</c:v>
                </c:pt>
                <c:pt idx="2477">
                  <c:v>1.9874580349810976E-3</c:v>
                </c:pt>
                <c:pt idx="2478">
                  <c:v>1.9873516750538263E-3</c:v>
                </c:pt>
                <c:pt idx="2479">
                  <c:v>1.9869510498930106E-3</c:v>
                </c:pt>
                <c:pt idx="2480">
                  <c:v>1.9868602681264048E-3</c:v>
                </c:pt>
                <c:pt idx="2481">
                  <c:v>1.9866147906519361E-3</c:v>
                </c:pt>
                <c:pt idx="2482">
                  <c:v>1.9861376311042273E-3</c:v>
                </c:pt>
                <c:pt idx="2483">
                  <c:v>1.9845829851028543E-3</c:v>
                </c:pt>
                <c:pt idx="2484">
                  <c:v>1.9841852547230116E-3</c:v>
                </c:pt>
                <c:pt idx="2485">
                  <c:v>1.984109793035223E-3</c:v>
                </c:pt>
                <c:pt idx="2486">
                  <c:v>1.9826419278979931E-3</c:v>
                </c:pt>
                <c:pt idx="2487">
                  <c:v>1.9816753529960452E-3</c:v>
                </c:pt>
                <c:pt idx="2488">
                  <c:v>1.9801698148553333E-3</c:v>
                </c:pt>
                <c:pt idx="2489">
                  <c:v>1.9787420416889807E-3</c:v>
                </c:pt>
                <c:pt idx="2490">
                  <c:v>1.9778186868949455E-3</c:v>
                </c:pt>
                <c:pt idx="2491">
                  <c:v>1.9757620605360599E-3</c:v>
                </c:pt>
                <c:pt idx="2492">
                  <c:v>1.9736083359252511E-3</c:v>
                </c:pt>
                <c:pt idx="2493">
                  <c:v>1.9729616760487414E-3</c:v>
                </c:pt>
                <c:pt idx="2494">
                  <c:v>1.9728287469744864E-3</c:v>
                </c:pt>
                <c:pt idx="2495">
                  <c:v>1.9724346336702637E-3</c:v>
                </c:pt>
                <c:pt idx="2496">
                  <c:v>1.9712676094852679E-3</c:v>
                </c:pt>
                <c:pt idx="2497">
                  <c:v>1.9709020101447861E-3</c:v>
                </c:pt>
                <c:pt idx="2498">
                  <c:v>1.9707997812752091E-3</c:v>
                </c:pt>
                <c:pt idx="2499">
                  <c:v>1.968749733994342E-3</c:v>
                </c:pt>
                <c:pt idx="2500">
                  <c:v>1.9671200544179568E-3</c:v>
                </c:pt>
                <c:pt idx="2501">
                  <c:v>1.9669725880390241E-3</c:v>
                </c:pt>
                <c:pt idx="2502">
                  <c:v>1.9662350430367094E-3</c:v>
                </c:pt>
                <c:pt idx="2503">
                  <c:v>1.9659080020624641E-3</c:v>
                </c:pt>
                <c:pt idx="2504">
                  <c:v>1.9656405289914893E-3</c:v>
                </c:pt>
                <c:pt idx="2505">
                  <c:v>1.9639153013404956E-3</c:v>
                </c:pt>
                <c:pt idx="2506">
                  <c:v>1.9615194982352652E-3</c:v>
                </c:pt>
                <c:pt idx="2507">
                  <c:v>1.9611972344603145E-3</c:v>
                </c:pt>
                <c:pt idx="2508">
                  <c:v>1.9611859993963207E-3</c:v>
                </c:pt>
                <c:pt idx="2509">
                  <c:v>1.9608067531749758E-3</c:v>
                </c:pt>
                <c:pt idx="2510">
                  <c:v>1.9607592760449663E-3</c:v>
                </c:pt>
                <c:pt idx="2511">
                  <c:v>1.9594696308043256E-3</c:v>
                </c:pt>
                <c:pt idx="2512">
                  <c:v>1.959147989844067E-3</c:v>
                </c:pt>
                <c:pt idx="2513">
                  <c:v>1.9548111115535727E-3</c:v>
                </c:pt>
                <c:pt idx="2514">
                  <c:v>1.9539026282709756E-3</c:v>
                </c:pt>
                <c:pt idx="2515">
                  <c:v>1.9529934948579945E-3</c:v>
                </c:pt>
                <c:pt idx="2516">
                  <c:v>1.9522772610047921E-3</c:v>
                </c:pt>
                <c:pt idx="2517">
                  <c:v>1.9502162805626246E-3</c:v>
                </c:pt>
                <c:pt idx="2518">
                  <c:v>1.9476848206696194E-3</c:v>
                </c:pt>
                <c:pt idx="2519">
                  <c:v>1.9468742806896314E-3</c:v>
                </c:pt>
                <c:pt idx="2520">
                  <c:v>1.9466161590138229E-3</c:v>
                </c:pt>
                <c:pt idx="2521">
                  <c:v>1.9417961980506271E-3</c:v>
                </c:pt>
                <c:pt idx="2522">
                  <c:v>1.9401618929324005E-3</c:v>
                </c:pt>
                <c:pt idx="2523">
                  <c:v>1.9383968660085359E-3</c:v>
                </c:pt>
                <c:pt idx="2524">
                  <c:v>1.9368068228932472E-3</c:v>
                </c:pt>
                <c:pt idx="2525">
                  <c:v>1.9355836727915521E-3</c:v>
                </c:pt>
                <c:pt idx="2526">
                  <c:v>1.9351014002800058E-3</c:v>
                </c:pt>
                <c:pt idx="2527">
                  <c:v>1.9325720871483248E-3</c:v>
                </c:pt>
                <c:pt idx="2528">
                  <c:v>1.9314101238725558E-3</c:v>
                </c:pt>
                <c:pt idx="2529">
                  <c:v>1.9310203019180577E-3</c:v>
                </c:pt>
                <c:pt idx="2530">
                  <c:v>1.9299723816196101E-3</c:v>
                </c:pt>
                <c:pt idx="2531">
                  <c:v>1.9289215978135251E-3</c:v>
                </c:pt>
                <c:pt idx="2532">
                  <c:v>1.9253516939487184E-3</c:v>
                </c:pt>
                <c:pt idx="2533">
                  <c:v>1.9248628202277883E-3</c:v>
                </c:pt>
                <c:pt idx="2534">
                  <c:v>1.9233998834315203E-3</c:v>
                </c:pt>
                <c:pt idx="2535">
                  <c:v>1.9229742020558519E-3</c:v>
                </c:pt>
                <c:pt idx="2536">
                  <c:v>1.9228990278812089E-3</c:v>
                </c:pt>
                <c:pt idx="2537">
                  <c:v>1.9221514761279999E-3</c:v>
                </c:pt>
                <c:pt idx="2538">
                  <c:v>1.917453309979776E-3</c:v>
                </c:pt>
                <c:pt idx="2539">
                  <c:v>1.9159648692896557E-3</c:v>
                </c:pt>
                <c:pt idx="2540">
                  <c:v>1.9150211457457334E-3</c:v>
                </c:pt>
                <c:pt idx="2541">
                  <c:v>1.914939959612845E-3</c:v>
                </c:pt>
                <c:pt idx="2542">
                  <c:v>1.9148517755543941E-3</c:v>
                </c:pt>
                <c:pt idx="2543">
                  <c:v>1.9120809939530959E-3</c:v>
                </c:pt>
                <c:pt idx="2544">
                  <c:v>1.9112338237800136E-3</c:v>
                </c:pt>
                <c:pt idx="2545">
                  <c:v>1.909748499419574E-3</c:v>
                </c:pt>
                <c:pt idx="2546">
                  <c:v>1.9063403473826047E-3</c:v>
                </c:pt>
                <c:pt idx="2547">
                  <c:v>1.9051135710527291E-3</c:v>
                </c:pt>
                <c:pt idx="2548">
                  <c:v>1.9046850314720053E-3</c:v>
                </c:pt>
                <c:pt idx="2549">
                  <c:v>1.9043369660669332E-3</c:v>
                </c:pt>
                <c:pt idx="2550">
                  <c:v>1.9019113600300393E-3</c:v>
                </c:pt>
                <c:pt idx="2551">
                  <c:v>1.901890293612016E-3</c:v>
                </c:pt>
                <c:pt idx="2552">
                  <c:v>1.901718032345895E-3</c:v>
                </c:pt>
                <c:pt idx="2553">
                  <c:v>1.900512915081323E-3</c:v>
                </c:pt>
                <c:pt idx="2554">
                  <c:v>1.8950298108852519E-3</c:v>
                </c:pt>
                <c:pt idx="2555">
                  <c:v>1.8950266063493778E-3</c:v>
                </c:pt>
                <c:pt idx="2556">
                  <c:v>1.8936537609946773E-3</c:v>
                </c:pt>
                <c:pt idx="2557">
                  <c:v>1.892601832910825E-3</c:v>
                </c:pt>
                <c:pt idx="2558">
                  <c:v>1.8919665367649308E-3</c:v>
                </c:pt>
                <c:pt idx="2559">
                  <c:v>1.8897798152014411E-3</c:v>
                </c:pt>
                <c:pt idx="2560">
                  <c:v>1.8883909230339563E-3</c:v>
                </c:pt>
                <c:pt idx="2561">
                  <c:v>1.8879889979813069E-3</c:v>
                </c:pt>
                <c:pt idx="2562">
                  <c:v>1.8878176449685232E-3</c:v>
                </c:pt>
                <c:pt idx="2563">
                  <c:v>1.8850902143025055E-3</c:v>
                </c:pt>
                <c:pt idx="2564">
                  <c:v>1.8843144040766595E-3</c:v>
                </c:pt>
                <c:pt idx="2565">
                  <c:v>1.8843017907006149E-3</c:v>
                </c:pt>
                <c:pt idx="2566">
                  <c:v>1.8830511875507004E-3</c:v>
                </c:pt>
                <c:pt idx="2567">
                  <c:v>1.8822098851651314E-3</c:v>
                </c:pt>
                <c:pt idx="2568">
                  <c:v>1.8817302371165559E-3</c:v>
                </c:pt>
                <c:pt idx="2569">
                  <c:v>1.8816935363546779E-3</c:v>
                </c:pt>
                <c:pt idx="2570">
                  <c:v>1.881216488699133E-3</c:v>
                </c:pt>
                <c:pt idx="2571">
                  <c:v>1.8808705933863732E-3</c:v>
                </c:pt>
                <c:pt idx="2572">
                  <c:v>1.8769742977680418E-3</c:v>
                </c:pt>
                <c:pt idx="2573">
                  <c:v>1.8741742741837147E-3</c:v>
                </c:pt>
                <c:pt idx="2574">
                  <c:v>1.8741685440908889E-3</c:v>
                </c:pt>
                <c:pt idx="2575">
                  <c:v>1.873674554452909E-3</c:v>
                </c:pt>
                <c:pt idx="2576">
                  <c:v>1.8729532889692627E-3</c:v>
                </c:pt>
                <c:pt idx="2577">
                  <c:v>1.8725644516644038E-3</c:v>
                </c:pt>
                <c:pt idx="2578">
                  <c:v>1.8692168902936913E-3</c:v>
                </c:pt>
                <c:pt idx="2579">
                  <c:v>1.868378696216559E-3</c:v>
                </c:pt>
                <c:pt idx="2580">
                  <c:v>1.8682098535894307E-3</c:v>
                </c:pt>
                <c:pt idx="2581">
                  <c:v>1.8670765290448599E-3</c:v>
                </c:pt>
                <c:pt idx="2582">
                  <c:v>1.8656915573159985E-3</c:v>
                </c:pt>
                <c:pt idx="2583">
                  <c:v>1.8647915245740645E-3</c:v>
                </c:pt>
                <c:pt idx="2584">
                  <c:v>1.8628936018576655E-3</c:v>
                </c:pt>
                <c:pt idx="2585">
                  <c:v>1.8624701954277367E-3</c:v>
                </c:pt>
                <c:pt idx="2586">
                  <c:v>1.8624057700430707E-3</c:v>
                </c:pt>
                <c:pt idx="2587">
                  <c:v>1.8621223194525214E-3</c:v>
                </c:pt>
                <c:pt idx="2588">
                  <c:v>1.8609444294247143E-3</c:v>
                </c:pt>
                <c:pt idx="2589">
                  <c:v>1.8595195687158505E-3</c:v>
                </c:pt>
                <c:pt idx="2590">
                  <c:v>1.8583447292958098E-3</c:v>
                </c:pt>
                <c:pt idx="2591">
                  <c:v>1.8578351252633615E-3</c:v>
                </c:pt>
                <c:pt idx="2592">
                  <c:v>1.8572406007157935E-3</c:v>
                </c:pt>
                <c:pt idx="2593">
                  <c:v>1.8569565730973858E-3</c:v>
                </c:pt>
                <c:pt idx="2594">
                  <c:v>1.8534962259978028E-3</c:v>
                </c:pt>
                <c:pt idx="2595">
                  <c:v>1.8520713094499087E-3</c:v>
                </c:pt>
                <c:pt idx="2596">
                  <c:v>1.8520053584129392E-3</c:v>
                </c:pt>
                <c:pt idx="2597">
                  <c:v>1.8512780709757739E-3</c:v>
                </c:pt>
                <c:pt idx="2598">
                  <c:v>1.8505929369840616E-3</c:v>
                </c:pt>
                <c:pt idx="2599">
                  <c:v>1.8496400005059137E-3</c:v>
                </c:pt>
                <c:pt idx="2600">
                  <c:v>1.8487851852374373E-3</c:v>
                </c:pt>
                <c:pt idx="2601">
                  <c:v>1.8477161336709208E-3</c:v>
                </c:pt>
                <c:pt idx="2602">
                  <c:v>1.847103554920837E-3</c:v>
                </c:pt>
                <c:pt idx="2603">
                  <c:v>1.8432130050232824E-3</c:v>
                </c:pt>
                <c:pt idx="2604">
                  <c:v>1.8420689467662967E-3</c:v>
                </c:pt>
                <c:pt idx="2605">
                  <c:v>1.8413866563168006E-3</c:v>
                </c:pt>
                <c:pt idx="2606">
                  <c:v>1.8409864591204656E-3</c:v>
                </c:pt>
                <c:pt idx="2607">
                  <c:v>1.8408333647776587E-3</c:v>
                </c:pt>
                <c:pt idx="2608">
                  <c:v>1.839178601457858E-3</c:v>
                </c:pt>
                <c:pt idx="2609">
                  <c:v>1.8372695869242068E-3</c:v>
                </c:pt>
                <c:pt idx="2610">
                  <c:v>1.8372329897990791E-3</c:v>
                </c:pt>
                <c:pt idx="2611">
                  <c:v>1.836728746861182E-3</c:v>
                </c:pt>
                <c:pt idx="2612">
                  <c:v>1.8359775584332191E-3</c:v>
                </c:pt>
                <c:pt idx="2613">
                  <c:v>1.8349541773969968E-3</c:v>
                </c:pt>
                <c:pt idx="2614">
                  <c:v>1.8343690613245997E-3</c:v>
                </c:pt>
                <c:pt idx="2615">
                  <c:v>1.8342078309460481E-3</c:v>
                </c:pt>
                <c:pt idx="2616">
                  <c:v>1.8334262284938193E-3</c:v>
                </c:pt>
                <c:pt idx="2617">
                  <c:v>1.8310456825608029E-3</c:v>
                </c:pt>
                <c:pt idx="2618">
                  <c:v>1.8307041728811715E-3</c:v>
                </c:pt>
                <c:pt idx="2619">
                  <c:v>1.8284789328207253E-3</c:v>
                </c:pt>
                <c:pt idx="2620">
                  <c:v>1.8284322653101058E-3</c:v>
                </c:pt>
                <c:pt idx="2621">
                  <c:v>1.8275131380336949E-3</c:v>
                </c:pt>
                <c:pt idx="2622">
                  <c:v>1.8273305498241561E-3</c:v>
                </c:pt>
                <c:pt idx="2623">
                  <c:v>1.827149515917337E-3</c:v>
                </c:pt>
                <c:pt idx="2624">
                  <c:v>1.8270437568584639E-3</c:v>
                </c:pt>
                <c:pt idx="2625">
                  <c:v>1.8266192715580927E-3</c:v>
                </c:pt>
                <c:pt idx="2626">
                  <c:v>1.8262859410687695E-3</c:v>
                </c:pt>
                <c:pt idx="2627">
                  <c:v>1.8260245747918813E-3</c:v>
                </c:pt>
                <c:pt idx="2628">
                  <c:v>1.8259547549583359E-3</c:v>
                </c:pt>
                <c:pt idx="2629">
                  <c:v>1.8257020633314599E-3</c:v>
                </c:pt>
                <c:pt idx="2630">
                  <c:v>1.8236597488542289E-3</c:v>
                </c:pt>
                <c:pt idx="2631">
                  <c:v>1.8233611761981378E-3</c:v>
                </c:pt>
                <c:pt idx="2632">
                  <c:v>1.8229608914787031E-3</c:v>
                </c:pt>
                <c:pt idx="2633">
                  <c:v>1.8226751352730438E-3</c:v>
                </c:pt>
                <c:pt idx="2634">
                  <c:v>1.8212480867699484E-3</c:v>
                </c:pt>
                <c:pt idx="2635">
                  <c:v>1.8195788764210994E-3</c:v>
                </c:pt>
                <c:pt idx="2636">
                  <c:v>1.8195769642898509E-3</c:v>
                </c:pt>
                <c:pt idx="2637">
                  <c:v>1.8192978573984518E-3</c:v>
                </c:pt>
                <c:pt idx="2638">
                  <c:v>1.8187971287629313E-3</c:v>
                </c:pt>
                <c:pt idx="2639">
                  <c:v>1.8186633956904336E-3</c:v>
                </c:pt>
                <c:pt idx="2640">
                  <c:v>1.8182919643382714E-3</c:v>
                </c:pt>
                <c:pt idx="2641">
                  <c:v>1.8176573489940846E-3</c:v>
                </c:pt>
                <c:pt idx="2642">
                  <c:v>1.8169380682450662E-3</c:v>
                </c:pt>
                <c:pt idx="2643">
                  <c:v>1.8167452167036954E-3</c:v>
                </c:pt>
                <c:pt idx="2644">
                  <c:v>1.8151412141858643E-3</c:v>
                </c:pt>
                <c:pt idx="2645">
                  <c:v>1.8087663051749826E-3</c:v>
                </c:pt>
                <c:pt idx="2646">
                  <c:v>1.8082058151557491E-3</c:v>
                </c:pt>
                <c:pt idx="2647">
                  <c:v>1.8075779949952883E-3</c:v>
                </c:pt>
                <c:pt idx="2648">
                  <c:v>1.8067355585916392E-3</c:v>
                </c:pt>
                <c:pt idx="2649">
                  <c:v>1.8051452378607916E-3</c:v>
                </c:pt>
                <c:pt idx="2650">
                  <c:v>1.804304114304652E-3</c:v>
                </c:pt>
                <c:pt idx="2651">
                  <c:v>1.8023055649371586E-3</c:v>
                </c:pt>
                <c:pt idx="2652">
                  <c:v>1.8018510147573231E-3</c:v>
                </c:pt>
                <c:pt idx="2653">
                  <c:v>1.7992944434745818E-3</c:v>
                </c:pt>
                <c:pt idx="2654">
                  <c:v>1.7987460112587387E-3</c:v>
                </c:pt>
                <c:pt idx="2655">
                  <c:v>1.798021923511584E-3</c:v>
                </c:pt>
                <c:pt idx="2656">
                  <c:v>1.7980192929337622E-3</c:v>
                </c:pt>
                <c:pt idx="2657">
                  <c:v>1.7970803009303572E-3</c:v>
                </c:pt>
                <c:pt idx="2658">
                  <c:v>1.7967838761630156E-3</c:v>
                </c:pt>
                <c:pt idx="2659">
                  <c:v>1.796304947203822E-3</c:v>
                </c:pt>
                <c:pt idx="2660">
                  <c:v>1.7961354577314171E-3</c:v>
                </c:pt>
                <c:pt idx="2661">
                  <c:v>1.7954080789860092E-3</c:v>
                </c:pt>
                <c:pt idx="2662">
                  <c:v>1.7951831843322791E-3</c:v>
                </c:pt>
                <c:pt idx="2663">
                  <c:v>1.7949590018119374E-3</c:v>
                </c:pt>
                <c:pt idx="2664">
                  <c:v>1.7948400911138107E-3</c:v>
                </c:pt>
                <c:pt idx="2665">
                  <c:v>1.7937572200534668E-3</c:v>
                </c:pt>
                <c:pt idx="2666">
                  <c:v>1.7895865006353363E-3</c:v>
                </c:pt>
                <c:pt idx="2667">
                  <c:v>1.7893302280000151E-3</c:v>
                </c:pt>
                <c:pt idx="2668">
                  <c:v>1.7889126893223519E-3</c:v>
                </c:pt>
                <c:pt idx="2669">
                  <c:v>1.7884946606959407E-3</c:v>
                </c:pt>
                <c:pt idx="2670">
                  <c:v>1.7859463766538393E-3</c:v>
                </c:pt>
                <c:pt idx="2671">
                  <c:v>1.7859195861828711E-3</c:v>
                </c:pt>
                <c:pt idx="2672">
                  <c:v>1.7856311379764755E-3</c:v>
                </c:pt>
                <c:pt idx="2673">
                  <c:v>1.7855507825795898E-3</c:v>
                </c:pt>
                <c:pt idx="2674">
                  <c:v>1.785267333480237E-3</c:v>
                </c:pt>
                <c:pt idx="2675">
                  <c:v>1.7839691260796741E-3</c:v>
                </c:pt>
                <c:pt idx="2676">
                  <c:v>1.7827309496053908E-3</c:v>
                </c:pt>
                <c:pt idx="2677">
                  <c:v>1.7824807369524642E-3</c:v>
                </c:pt>
                <c:pt idx="2678">
                  <c:v>1.7793188149783476E-3</c:v>
                </c:pt>
                <c:pt idx="2679">
                  <c:v>1.7791586631004761E-3</c:v>
                </c:pt>
                <c:pt idx="2680">
                  <c:v>1.778617134684204E-3</c:v>
                </c:pt>
                <c:pt idx="2681">
                  <c:v>1.7784855499900112E-3</c:v>
                </c:pt>
                <c:pt idx="2682">
                  <c:v>1.7784461204416483E-3</c:v>
                </c:pt>
                <c:pt idx="2683">
                  <c:v>1.7747915436626966E-3</c:v>
                </c:pt>
                <c:pt idx="2684">
                  <c:v>1.7719051536524988E-3</c:v>
                </c:pt>
                <c:pt idx="2685">
                  <c:v>1.7718591914726901E-3</c:v>
                </c:pt>
                <c:pt idx="2686">
                  <c:v>1.7718288388018687E-3</c:v>
                </c:pt>
                <c:pt idx="2687">
                  <c:v>1.7715409815633059E-3</c:v>
                </c:pt>
                <c:pt idx="2688">
                  <c:v>1.7702052767713619E-3</c:v>
                </c:pt>
                <c:pt idx="2689">
                  <c:v>1.7692600114211003E-3</c:v>
                </c:pt>
                <c:pt idx="2690">
                  <c:v>1.7686419034076664E-3</c:v>
                </c:pt>
                <c:pt idx="2691">
                  <c:v>1.7680524565292506E-3</c:v>
                </c:pt>
                <c:pt idx="2692">
                  <c:v>1.7666746315001228E-3</c:v>
                </c:pt>
                <c:pt idx="2693">
                  <c:v>1.7654194879888638E-3</c:v>
                </c:pt>
                <c:pt idx="2694">
                  <c:v>1.7653930328799198E-3</c:v>
                </c:pt>
                <c:pt idx="2695">
                  <c:v>1.7652971295224825E-3</c:v>
                </c:pt>
                <c:pt idx="2696">
                  <c:v>1.764296420819907E-3</c:v>
                </c:pt>
                <c:pt idx="2697">
                  <c:v>1.7639453136086933E-3</c:v>
                </c:pt>
                <c:pt idx="2698">
                  <c:v>1.7629984329408785E-3</c:v>
                </c:pt>
                <c:pt idx="2699">
                  <c:v>1.7627849337443057E-3</c:v>
                </c:pt>
                <c:pt idx="2700">
                  <c:v>1.7621744460693336E-3</c:v>
                </c:pt>
                <c:pt idx="2701">
                  <c:v>1.7616409765554739E-3</c:v>
                </c:pt>
                <c:pt idx="2702">
                  <c:v>1.7613852821673425E-3</c:v>
                </c:pt>
                <c:pt idx="2703">
                  <c:v>1.7593533022926618E-3</c:v>
                </c:pt>
                <c:pt idx="2704">
                  <c:v>1.759154973277454E-3</c:v>
                </c:pt>
                <c:pt idx="2705">
                  <c:v>1.7590212872100901E-3</c:v>
                </c:pt>
                <c:pt idx="2706">
                  <c:v>1.7570702651733812E-3</c:v>
                </c:pt>
                <c:pt idx="2707">
                  <c:v>1.7560265763478045E-3</c:v>
                </c:pt>
                <c:pt idx="2708">
                  <c:v>1.7540619060750213E-3</c:v>
                </c:pt>
                <c:pt idx="2709">
                  <c:v>1.7538017886737048E-3</c:v>
                </c:pt>
                <c:pt idx="2710">
                  <c:v>1.7530386893461307E-3</c:v>
                </c:pt>
                <c:pt idx="2711">
                  <c:v>1.7487874588397094E-3</c:v>
                </c:pt>
                <c:pt idx="2712">
                  <c:v>1.7486932147245022E-3</c:v>
                </c:pt>
                <c:pt idx="2713">
                  <c:v>1.7479375146281599E-3</c:v>
                </c:pt>
                <c:pt idx="2714">
                  <c:v>1.7465733661988587E-3</c:v>
                </c:pt>
                <c:pt idx="2715">
                  <c:v>1.7459684591817147E-3</c:v>
                </c:pt>
                <c:pt idx="2716">
                  <c:v>1.7450596241968769E-3</c:v>
                </c:pt>
                <c:pt idx="2717">
                  <c:v>1.7438421498221948E-3</c:v>
                </c:pt>
                <c:pt idx="2718">
                  <c:v>1.7402154941132835E-3</c:v>
                </c:pt>
                <c:pt idx="2719">
                  <c:v>1.7393478699049734E-3</c:v>
                </c:pt>
                <c:pt idx="2720">
                  <c:v>1.7386883324955658E-3</c:v>
                </c:pt>
                <c:pt idx="2721">
                  <c:v>1.7385297483379757E-3</c:v>
                </c:pt>
                <c:pt idx="2722">
                  <c:v>1.7372032508300691E-3</c:v>
                </c:pt>
                <c:pt idx="2723">
                  <c:v>1.7367591515616526E-3</c:v>
                </c:pt>
                <c:pt idx="2724">
                  <c:v>1.7359357444772473E-3</c:v>
                </c:pt>
                <c:pt idx="2725">
                  <c:v>1.7355491460800999E-3</c:v>
                </c:pt>
                <c:pt idx="2726">
                  <c:v>1.7353083126011996E-3</c:v>
                </c:pt>
                <c:pt idx="2727">
                  <c:v>1.7312761024320359E-3</c:v>
                </c:pt>
                <c:pt idx="2728">
                  <c:v>1.7299801242392366E-3</c:v>
                </c:pt>
                <c:pt idx="2729">
                  <c:v>1.7296806033717516E-3</c:v>
                </c:pt>
                <c:pt idx="2730">
                  <c:v>1.7296435935481595E-3</c:v>
                </c:pt>
                <c:pt idx="2731">
                  <c:v>1.7288050709640213E-3</c:v>
                </c:pt>
                <c:pt idx="2732">
                  <c:v>1.7265657586597297E-3</c:v>
                </c:pt>
                <c:pt idx="2733">
                  <c:v>1.7255272685257463E-3</c:v>
                </c:pt>
                <c:pt idx="2734">
                  <c:v>1.7239111248973603E-3</c:v>
                </c:pt>
                <c:pt idx="2735">
                  <c:v>1.7229569088152061E-3</c:v>
                </c:pt>
                <c:pt idx="2736">
                  <c:v>1.7217797359862582E-3</c:v>
                </c:pt>
                <c:pt idx="2737">
                  <c:v>1.7212975407224827E-3</c:v>
                </c:pt>
                <c:pt idx="2738">
                  <c:v>1.7187920895596867E-3</c:v>
                </c:pt>
                <c:pt idx="2739">
                  <c:v>1.717891101291271E-3</c:v>
                </c:pt>
                <c:pt idx="2740">
                  <c:v>1.7168899619834997E-3</c:v>
                </c:pt>
                <c:pt idx="2741">
                  <c:v>1.7151456030473694E-3</c:v>
                </c:pt>
                <c:pt idx="2742">
                  <c:v>1.7095512966934421E-3</c:v>
                </c:pt>
                <c:pt idx="2743">
                  <c:v>1.7088971291707488E-3</c:v>
                </c:pt>
                <c:pt idx="2744">
                  <c:v>1.7082297219067411E-3</c:v>
                </c:pt>
                <c:pt idx="2745">
                  <c:v>1.7074025573872843E-3</c:v>
                </c:pt>
                <c:pt idx="2746">
                  <c:v>1.7050145423316621E-3</c:v>
                </c:pt>
                <c:pt idx="2747">
                  <c:v>1.7032087756101255E-3</c:v>
                </c:pt>
                <c:pt idx="2748">
                  <c:v>1.7032049257854022E-3</c:v>
                </c:pt>
                <c:pt idx="2749">
                  <c:v>1.7018168214274758E-3</c:v>
                </c:pt>
                <c:pt idx="2750">
                  <c:v>1.7014709441939542E-3</c:v>
                </c:pt>
                <c:pt idx="2751">
                  <c:v>1.7011402948714015E-3</c:v>
                </c:pt>
                <c:pt idx="2752">
                  <c:v>1.6971394416804677E-3</c:v>
                </c:pt>
                <c:pt idx="2753">
                  <c:v>1.6964312194750612E-3</c:v>
                </c:pt>
                <c:pt idx="2754">
                  <c:v>1.6943922879009779E-3</c:v>
                </c:pt>
                <c:pt idx="2755">
                  <c:v>1.6929271945163946E-3</c:v>
                </c:pt>
                <c:pt idx="2756">
                  <c:v>1.6926382207351743E-3</c:v>
                </c:pt>
                <c:pt idx="2757">
                  <c:v>1.6922960196211283E-3</c:v>
                </c:pt>
                <c:pt idx="2758">
                  <c:v>1.691219186728125E-3</c:v>
                </c:pt>
                <c:pt idx="2759">
                  <c:v>1.6894959494722656E-3</c:v>
                </c:pt>
                <c:pt idx="2760">
                  <c:v>1.6890381330684843E-3</c:v>
                </c:pt>
                <c:pt idx="2761">
                  <c:v>1.6880960718386132E-3</c:v>
                </c:pt>
                <c:pt idx="2762">
                  <c:v>1.6880280962438428E-3</c:v>
                </c:pt>
                <c:pt idx="2763">
                  <c:v>1.6874015902146422E-3</c:v>
                </c:pt>
                <c:pt idx="2764">
                  <c:v>1.6870039058424259E-3</c:v>
                </c:pt>
                <c:pt idx="2765">
                  <c:v>1.6862350474214861E-3</c:v>
                </c:pt>
                <c:pt idx="2766">
                  <c:v>1.6851111054739956E-3</c:v>
                </c:pt>
                <c:pt idx="2767">
                  <c:v>1.6838635381686607E-3</c:v>
                </c:pt>
                <c:pt idx="2768">
                  <c:v>1.6820322335121913E-3</c:v>
                </c:pt>
                <c:pt idx="2769">
                  <c:v>1.6817041207042741E-3</c:v>
                </c:pt>
                <c:pt idx="2770">
                  <c:v>1.6780433205411313E-3</c:v>
                </c:pt>
                <c:pt idx="2771">
                  <c:v>1.6762741981956163E-3</c:v>
                </c:pt>
                <c:pt idx="2772">
                  <c:v>1.6750495583481931E-3</c:v>
                </c:pt>
                <c:pt idx="2773">
                  <c:v>1.6739863233969851E-3</c:v>
                </c:pt>
                <c:pt idx="2774">
                  <c:v>1.6739351356593233E-3</c:v>
                </c:pt>
                <c:pt idx="2775">
                  <c:v>1.6737841310106197E-3</c:v>
                </c:pt>
                <c:pt idx="2776">
                  <c:v>1.6719605675636865E-3</c:v>
                </c:pt>
                <c:pt idx="2777">
                  <c:v>1.6707686194572325E-3</c:v>
                </c:pt>
                <c:pt idx="2778">
                  <c:v>1.6700139948415448E-3</c:v>
                </c:pt>
                <c:pt idx="2779">
                  <c:v>1.6690060959678786E-3</c:v>
                </c:pt>
                <c:pt idx="2780">
                  <c:v>1.6689829964241978E-3</c:v>
                </c:pt>
                <c:pt idx="2781">
                  <c:v>1.6687557522598487E-3</c:v>
                </c:pt>
                <c:pt idx="2782">
                  <c:v>1.6685592066988037E-3</c:v>
                </c:pt>
                <c:pt idx="2783">
                  <c:v>1.6682054262621628E-3</c:v>
                </c:pt>
                <c:pt idx="2784">
                  <c:v>1.6667541003850871E-3</c:v>
                </c:pt>
                <c:pt idx="2785">
                  <c:v>1.6665429185856199E-3</c:v>
                </c:pt>
                <c:pt idx="2786">
                  <c:v>1.6646563227477136E-3</c:v>
                </c:pt>
                <c:pt idx="2787">
                  <c:v>1.6644704681725547E-3</c:v>
                </c:pt>
                <c:pt idx="2788">
                  <c:v>1.6618762322979203E-3</c:v>
                </c:pt>
                <c:pt idx="2789">
                  <c:v>1.6609408334725337E-3</c:v>
                </c:pt>
                <c:pt idx="2790">
                  <c:v>1.66055029733907E-3</c:v>
                </c:pt>
                <c:pt idx="2791">
                  <c:v>1.6602463934412672E-3</c:v>
                </c:pt>
                <c:pt idx="2792">
                  <c:v>1.6594786836360749E-3</c:v>
                </c:pt>
                <c:pt idx="2793">
                  <c:v>1.6584882759891556E-3</c:v>
                </c:pt>
                <c:pt idx="2794">
                  <c:v>1.6564898762976175E-3</c:v>
                </c:pt>
                <c:pt idx="2795">
                  <c:v>1.6555610385759428E-3</c:v>
                </c:pt>
                <c:pt idx="2796">
                  <c:v>1.6546011232559514E-3</c:v>
                </c:pt>
                <c:pt idx="2797">
                  <c:v>1.6539446575831894E-3</c:v>
                </c:pt>
                <c:pt idx="2798">
                  <c:v>1.6535028032264967E-3</c:v>
                </c:pt>
                <c:pt idx="2799">
                  <c:v>1.6522783536313209E-3</c:v>
                </c:pt>
                <c:pt idx="2800">
                  <c:v>1.6522434446085525E-3</c:v>
                </c:pt>
                <c:pt idx="2801">
                  <c:v>1.6501857811793274E-3</c:v>
                </c:pt>
                <c:pt idx="2802">
                  <c:v>1.6497125597620718E-3</c:v>
                </c:pt>
                <c:pt idx="2803">
                  <c:v>1.6484654741134941E-3</c:v>
                </c:pt>
                <c:pt idx="2804">
                  <c:v>1.6476861972729696E-3</c:v>
                </c:pt>
                <c:pt idx="2805">
                  <c:v>1.646649143912559E-3</c:v>
                </c:pt>
                <c:pt idx="2806">
                  <c:v>1.6465911957157129E-3</c:v>
                </c:pt>
                <c:pt idx="2807">
                  <c:v>1.6419840053984239E-3</c:v>
                </c:pt>
                <c:pt idx="2808">
                  <c:v>1.6352381815785905E-3</c:v>
                </c:pt>
                <c:pt idx="2809">
                  <c:v>1.6339710429410402E-3</c:v>
                </c:pt>
                <c:pt idx="2810">
                  <c:v>1.6333046155305548E-3</c:v>
                </c:pt>
                <c:pt idx="2811">
                  <c:v>1.6324400074991803E-3</c:v>
                </c:pt>
                <c:pt idx="2812">
                  <c:v>1.6323621869256094E-3</c:v>
                </c:pt>
                <c:pt idx="2813">
                  <c:v>1.6318379158243457E-3</c:v>
                </c:pt>
                <c:pt idx="2814">
                  <c:v>1.6316001508949755E-3</c:v>
                </c:pt>
                <c:pt idx="2815">
                  <c:v>1.6304094781862161E-3</c:v>
                </c:pt>
                <c:pt idx="2816">
                  <c:v>1.6298440608043141E-3</c:v>
                </c:pt>
                <c:pt idx="2817">
                  <c:v>1.6287344884957312E-3</c:v>
                </c:pt>
                <c:pt idx="2818">
                  <c:v>1.6285418008062272E-3</c:v>
                </c:pt>
                <c:pt idx="2819">
                  <c:v>1.6273234673296604E-3</c:v>
                </c:pt>
                <c:pt idx="2820">
                  <c:v>1.6258023973746399E-3</c:v>
                </c:pt>
                <c:pt idx="2821">
                  <c:v>1.625223449513442E-3</c:v>
                </c:pt>
                <c:pt idx="2822">
                  <c:v>1.6243489182461656E-3</c:v>
                </c:pt>
                <c:pt idx="2823">
                  <c:v>1.6230664684494793E-3</c:v>
                </c:pt>
                <c:pt idx="2824">
                  <c:v>1.6221931323091954E-3</c:v>
                </c:pt>
                <c:pt idx="2825">
                  <c:v>1.6200363326240039E-3</c:v>
                </c:pt>
                <c:pt idx="2826">
                  <c:v>1.6198712913934978E-3</c:v>
                </c:pt>
                <c:pt idx="2827">
                  <c:v>1.6195153541753045E-3</c:v>
                </c:pt>
                <c:pt idx="2828">
                  <c:v>1.6190588376339082E-3</c:v>
                </c:pt>
                <c:pt idx="2829">
                  <c:v>1.6187054147929825E-3</c:v>
                </c:pt>
                <c:pt idx="2830">
                  <c:v>1.6173114387034444E-3</c:v>
                </c:pt>
                <c:pt idx="2831">
                  <c:v>1.6171938221379431E-3</c:v>
                </c:pt>
                <c:pt idx="2832">
                  <c:v>1.6159756547435469E-3</c:v>
                </c:pt>
                <c:pt idx="2833">
                  <c:v>1.615903506689289E-3</c:v>
                </c:pt>
                <c:pt idx="2834">
                  <c:v>1.6157661692197066E-3</c:v>
                </c:pt>
                <c:pt idx="2835">
                  <c:v>1.615670455234558E-3</c:v>
                </c:pt>
                <c:pt idx="2836">
                  <c:v>1.6153258548891759E-3</c:v>
                </c:pt>
                <c:pt idx="2837">
                  <c:v>1.6149502689224977E-3</c:v>
                </c:pt>
                <c:pt idx="2838">
                  <c:v>1.6149253857165983E-3</c:v>
                </c:pt>
                <c:pt idx="2839">
                  <c:v>1.614273130404866E-3</c:v>
                </c:pt>
                <c:pt idx="2840">
                  <c:v>1.6135361143108482E-3</c:v>
                </c:pt>
                <c:pt idx="2841">
                  <c:v>1.6118826253854561E-3</c:v>
                </c:pt>
                <c:pt idx="2842">
                  <c:v>1.6113816514166576E-3</c:v>
                </c:pt>
                <c:pt idx="2843">
                  <c:v>1.6102994642261058E-3</c:v>
                </c:pt>
                <c:pt idx="2844">
                  <c:v>1.6086900226172343E-3</c:v>
                </c:pt>
                <c:pt idx="2845">
                  <c:v>1.6059371939160299E-3</c:v>
                </c:pt>
                <c:pt idx="2846">
                  <c:v>1.6051489519651907E-3</c:v>
                </c:pt>
                <c:pt idx="2847">
                  <c:v>1.6038601191085879E-3</c:v>
                </c:pt>
                <c:pt idx="2848">
                  <c:v>1.6023809548251283E-3</c:v>
                </c:pt>
                <c:pt idx="2849">
                  <c:v>1.6005736716468702E-3</c:v>
                </c:pt>
                <c:pt idx="2850">
                  <c:v>1.5997740324438829E-3</c:v>
                </c:pt>
                <c:pt idx="2851">
                  <c:v>1.5973091103909899E-3</c:v>
                </c:pt>
                <c:pt idx="2852">
                  <c:v>1.5972494984588979E-3</c:v>
                </c:pt>
                <c:pt idx="2853">
                  <c:v>1.5964534157590605E-3</c:v>
                </c:pt>
                <c:pt idx="2854">
                  <c:v>1.5955094197867899E-3</c:v>
                </c:pt>
                <c:pt idx="2855">
                  <c:v>1.593623102046836E-3</c:v>
                </c:pt>
                <c:pt idx="2856">
                  <c:v>1.5926468652464004E-3</c:v>
                </c:pt>
                <c:pt idx="2857">
                  <c:v>1.5920651921246633E-3</c:v>
                </c:pt>
                <c:pt idx="2858">
                  <c:v>1.5905401943453025E-3</c:v>
                </c:pt>
                <c:pt idx="2859">
                  <c:v>1.5875087526984058E-3</c:v>
                </c:pt>
                <c:pt idx="2860">
                  <c:v>1.5870488745183681E-3</c:v>
                </c:pt>
                <c:pt idx="2861">
                  <c:v>1.5869126502336497E-3</c:v>
                </c:pt>
                <c:pt idx="2862">
                  <c:v>1.5866758244092686E-3</c:v>
                </c:pt>
                <c:pt idx="2863">
                  <c:v>1.5859226077229633E-3</c:v>
                </c:pt>
                <c:pt idx="2864">
                  <c:v>1.5855565594017219E-3</c:v>
                </c:pt>
                <c:pt idx="2865">
                  <c:v>1.5849434801102722E-3</c:v>
                </c:pt>
                <c:pt idx="2866">
                  <c:v>1.5843032962584176E-3</c:v>
                </c:pt>
                <c:pt idx="2867">
                  <c:v>1.5838735475606879E-3</c:v>
                </c:pt>
                <c:pt idx="2868">
                  <c:v>1.5837623037029569E-3</c:v>
                </c:pt>
                <c:pt idx="2869">
                  <c:v>1.583386878738818E-3</c:v>
                </c:pt>
                <c:pt idx="2870">
                  <c:v>1.5823320852793861E-3</c:v>
                </c:pt>
                <c:pt idx="2871">
                  <c:v>1.5821278096213903E-3</c:v>
                </c:pt>
                <c:pt idx="2872">
                  <c:v>1.5818732192165875E-3</c:v>
                </c:pt>
                <c:pt idx="2873">
                  <c:v>1.5804585024612951E-3</c:v>
                </c:pt>
                <c:pt idx="2874">
                  <c:v>1.5801472871336678E-3</c:v>
                </c:pt>
                <c:pt idx="2875">
                  <c:v>1.5796959447852306E-3</c:v>
                </c:pt>
                <c:pt idx="2876">
                  <c:v>1.5783563192204866E-3</c:v>
                </c:pt>
                <c:pt idx="2877">
                  <c:v>1.5774758078431934E-3</c:v>
                </c:pt>
                <c:pt idx="2878">
                  <c:v>1.5769821043865777E-3</c:v>
                </c:pt>
                <c:pt idx="2879">
                  <c:v>1.576880950364378E-3</c:v>
                </c:pt>
                <c:pt idx="2880">
                  <c:v>1.576640409976646E-3</c:v>
                </c:pt>
                <c:pt idx="2881">
                  <c:v>1.5756909752536613E-3</c:v>
                </c:pt>
                <c:pt idx="2882">
                  <c:v>1.57188412019745E-3</c:v>
                </c:pt>
                <c:pt idx="2883">
                  <c:v>1.5714289634015002E-3</c:v>
                </c:pt>
                <c:pt idx="2884">
                  <c:v>1.570926225870986E-3</c:v>
                </c:pt>
                <c:pt idx="2885">
                  <c:v>1.5700092706727731E-3</c:v>
                </c:pt>
                <c:pt idx="2886">
                  <c:v>1.569987925470111E-3</c:v>
                </c:pt>
                <c:pt idx="2887">
                  <c:v>1.5670014849621032E-3</c:v>
                </c:pt>
                <c:pt idx="2888">
                  <c:v>1.5665821628179557E-3</c:v>
                </c:pt>
                <c:pt idx="2889">
                  <c:v>1.5665436439497955E-3</c:v>
                </c:pt>
                <c:pt idx="2890">
                  <c:v>1.5652853932598954E-3</c:v>
                </c:pt>
                <c:pt idx="2891">
                  <c:v>1.5639954278828707E-3</c:v>
                </c:pt>
                <c:pt idx="2892">
                  <c:v>1.563520124680596E-3</c:v>
                </c:pt>
                <c:pt idx="2893">
                  <c:v>1.5634329665789994E-3</c:v>
                </c:pt>
                <c:pt idx="2894">
                  <c:v>1.561968249743112E-3</c:v>
                </c:pt>
                <c:pt idx="2895">
                  <c:v>1.5587446372619432E-3</c:v>
                </c:pt>
                <c:pt idx="2896">
                  <c:v>1.5559773467903821E-3</c:v>
                </c:pt>
                <c:pt idx="2897">
                  <c:v>1.555486400876992E-3</c:v>
                </c:pt>
                <c:pt idx="2898">
                  <c:v>1.5550726339502163E-3</c:v>
                </c:pt>
                <c:pt idx="2899">
                  <c:v>1.5542902154625821E-3</c:v>
                </c:pt>
                <c:pt idx="2900">
                  <c:v>1.5541932871119962E-3</c:v>
                </c:pt>
                <c:pt idx="2901">
                  <c:v>1.5539961527194883E-3</c:v>
                </c:pt>
                <c:pt idx="2902">
                  <c:v>1.5534206981509002E-3</c:v>
                </c:pt>
                <c:pt idx="2903">
                  <c:v>1.55320732736385E-3</c:v>
                </c:pt>
                <c:pt idx="2904">
                  <c:v>1.5529915384803849E-3</c:v>
                </c:pt>
                <c:pt idx="2905">
                  <c:v>1.5519742873244715E-3</c:v>
                </c:pt>
                <c:pt idx="2906">
                  <c:v>1.5513363168287336E-3</c:v>
                </c:pt>
                <c:pt idx="2907">
                  <c:v>1.5508989645658053E-3</c:v>
                </c:pt>
                <c:pt idx="2908">
                  <c:v>1.5508214263388596E-3</c:v>
                </c:pt>
                <c:pt idx="2909">
                  <c:v>1.5500293447419473E-3</c:v>
                </c:pt>
                <c:pt idx="2910">
                  <c:v>1.5482400843128638E-3</c:v>
                </c:pt>
                <c:pt idx="2911">
                  <c:v>1.5447849031004447E-3</c:v>
                </c:pt>
                <c:pt idx="2912">
                  <c:v>1.5442229012935021E-3</c:v>
                </c:pt>
                <c:pt idx="2913">
                  <c:v>1.5441306678491563E-3</c:v>
                </c:pt>
                <c:pt idx="2914">
                  <c:v>1.5422251324988252E-3</c:v>
                </c:pt>
                <c:pt idx="2915">
                  <c:v>1.5414784420216673E-3</c:v>
                </c:pt>
                <c:pt idx="2916">
                  <c:v>1.5411688073654105E-3</c:v>
                </c:pt>
                <c:pt idx="2917">
                  <c:v>1.5408544696487356E-3</c:v>
                </c:pt>
                <c:pt idx="2918">
                  <c:v>1.5407125357039162E-3</c:v>
                </c:pt>
                <c:pt idx="2919">
                  <c:v>1.5405207545993991E-3</c:v>
                </c:pt>
                <c:pt idx="2920">
                  <c:v>1.5390122782351953E-3</c:v>
                </c:pt>
                <c:pt idx="2921">
                  <c:v>1.5380168025645267E-3</c:v>
                </c:pt>
                <c:pt idx="2922">
                  <c:v>1.5373775911448045E-3</c:v>
                </c:pt>
                <c:pt idx="2923">
                  <c:v>1.5367896978891551E-3</c:v>
                </c:pt>
                <c:pt idx="2924">
                  <c:v>1.5317796262178769E-3</c:v>
                </c:pt>
                <c:pt idx="2925">
                  <c:v>1.5253577826129727E-3</c:v>
                </c:pt>
                <c:pt idx="2926">
                  <c:v>1.5229559062684762E-3</c:v>
                </c:pt>
                <c:pt idx="2927">
                  <c:v>1.521798499308226E-3</c:v>
                </c:pt>
                <c:pt idx="2928">
                  <c:v>1.5211610690878722E-3</c:v>
                </c:pt>
                <c:pt idx="2929">
                  <c:v>1.5205997821432712E-3</c:v>
                </c:pt>
                <c:pt idx="2930">
                  <c:v>1.5198054034943759E-3</c:v>
                </c:pt>
                <c:pt idx="2931">
                  <c:v>1.5174766240541272E-3</c:v>
                </c:pt>
                <c:pt idx="2932">
                  <c:v>1.517048098912601E-3</c:v>
                </c:pt>
                <c:pt idx="2933">
                  <c:v>1.5164582682286514E-3</c:v>
                </c:pt>
                <c:pt idx="2934">
                  <c:v>1.5161927605808014E-3</c:v>
                </c:pt>
                <c:pt idx="2935">
                  <c:v>1.5138043389877254E-3</c:v>
                </c:pt>
                <c:pt idx="2936">
                  <c:v>1.5118087103862762E-3</c:v>
                </c:pt>
                <c:pt idx="2937">
                  <c:v>1.5095918188752183E-3</c:v>
                </c:pt>
                <c:pt idx="2938">
                  <c:v>1.5058649708509053E-3</c:v>
                </c:pt>
                <c:pt idx="2939">
                  <c:v>1.505490549496622E-3</c:v>
                </c:pt>
                <c:pt idx="2940">
                  <c:v>1.5027890841939602E-3</c:v>
                </c:pt>
                <c:pt idx="2941">
                  <c:v>1.501980835190945E-3</c:v>
                </c:pt>
                <c:pt idx="2942">
                  <c:v>1.5007792371011185E-3</c:v>
                </c:pt>
                <c:pt idx="2943">
                  <c:v>1.5005278663367146E-3</c:v>
                </c:pt>
                <c:pt idx="2944">
                  <c:v>1.4999630523432879E-3</c:v>
                </c:pt>
                <c:pt idx="2945">
                  <c:v>1.4997878080685576E-3</c:v>
                </c:pt>
                <c:pt idx="2946">
                  <c:v>1.4982142192818588E-3</c:v>
                </c:pt>
                <c:pt idx="2947">
                  <c:v>1.4980767568889902E-3</c:v>
                </c:pt>
                <c:pt idx="2948">
                  <c:v>1.4979754029016364E-3</c:v>
                </c:pt>
                <c:pt idx="2949">
                  <c:v>1.497765492145103E-3</c:v>
                </c:pt>
                <c:pt idx="2950">
                  <c:v>1.4976093848393071E-3</c:v>
                </c:pt>
                <c:pt idx="2951">
                  <c:v>1.4975471083540552E-3</c:v>
                </c:pt>
                <c:pt idx="2952">
                  <c:v>1.4971958016248516E-3</c:v>
                </c:pt>
                <c:pt idx="2953">
                  <c:v>1.4970607689968043E-3</c:v>
                </c:pt>
                <c:pt idx="2954">
                  <c:v>1.4966680738474293E-3</c:v>
                </c:pt>
                <c:pt idx="2955">
                  <c:v>1.4960659914586747E-3</c:v>
                </c:pt>
                <c:pt idx="2956">
                  <c:v>1.4959140910333951E-3</c:v>
                </c:pt>
                <c:pt idx="2957">
                  <c:v>1.4925340648217018E-3</c:v>
                </c:pt>
                <c:pt idx="2958">
                  <c:v>1.4913653151356744E-3</c:v>
                </c:pt>
                <c:pt idx="2959">
                  <c:v>1.4908638807370942E-3</c:v>
                </c:pt>
                <c:pt idx="2960">
                  <c:v>1.488656767174688E-3</c:v>
                </c:pt>
                <c:pt idx="2961">
                  <c:v>1.4867193558726838E-3</c:v>
                </c:pt>
                <c:pt idx="2962">
                  <c:v>1.4858266428585771E-3</c:v>
                </c:pt>
                <c:pt idx="2963">
                  <c:v>1.4858108718339836E-3</c:v>
                </c:pt>
                <c:pt idx="2964">
                  <c:v>1.4833219488027594E-3</c:v>
                </c:pt>
                <c:pt idx="2965">
                  <c:v>1.483262176546768E-3</c:v>
                </c:pt>
                <c:pt idx="2966">
                  <c:v>1.4831623802687517E-3</c:v>
                </c:pt>
                <c:pt idx="2967">
                  <c:v>1.4831532302555916E-3</c:v>
                </c:pt>
                <c:pt idx="2968">
                  <c:v>1.4811423014051276E-3</c:v>
                </c:pt>
                <c:pt idx="2969">
                  <c:v>1.4797364949625863E-3</c:v>
                </c:pt>
                <c:pt idx="2970">
                  <c:v>1.4792812983437653E-3</c:v>
                </c:pt>
                <c:pt idx="2971">
                  <c:v>1.4791101379969379E-3</c:v>
                </c:pt>
                <c:pt idx="2972">
                  <c:v>1.4780321376865963E-3</c:v>
                </c:pt>
                <c:pt idx="2973">
                  <c:v>1.4776331062987089E-3</c:v>
                </c:pt>
                <c:pt idx="2974">
                  <c:v>1.4768131180814431E-3</c:v>
                </c:pt>
                <c:pt idx="2975">
                  <c:v>1.4764510452554027E-3</c:v>
                </c:pt>
                <c:pt idx="2976">
                  <c:v>1.475382138306409E-3</c:v>
                </c:pt>
                <c:pt idx="2977">
                  <c:v>1.4750986997647093E-3</c:v>
                </c:pt>
                <c:pt idx="2978">
                  <c:v>1.4746329061948405E-3</c:v>
                </c:pt>
                <c:pt idx="2979">
                  <c:v>1.4730490677634855E-3</c:v>
                </c:pt>
                <c:pt idx="2980">
                  <c:v>1.4716517698360751E-3</c:v>
                </c:pt>
                <c:pt idx="2981">
                  <c:v>1.4714700230108464E-3</c:v>
                </c:pt>
                <c:pt idx="2982">
                  <c:v>1.4698341496006124E-3</c:v>
                </c:pt>
                <c:pt idx="2983">
                  <c:v>1.4692959877982672E-3</c:v>
                </c:pt>
                <c:pt idx="2984">
                  <c:v>1.4686445511427821E-3</c:v>
                </c:pt>
                <c:pt idx="2985">
                  <c:v>1.4682704883320346E-3</c:v>
                </c:pt>
                <c:pt idx="2986">
                  <c:v>1.4680426609680395E-3</c:v>
                </c:pt>
                <c:pt idx="2987">
                  <c:v>1.4666583486815628E-3</c:v>
                </c:pt>
                <c:pt idx="2988">
                  <c:v>1.4666357339158745E-3</c:v>
                </c:pt>
                <c:pt idx="2989">
                  <c:v>1.4663609247256022E-3</c:v>
                </c:pt>
                <c:pt idx="2990">
                  <c:v>1.4653102590710355E-3</c:v>
                </c:pt>
                <c:pt idx="2991">
                  <c:v>1.4647622229517585E-3</c:v>
                </c:pt>
                <c:pt idx="2992">
                  <c:v>1.4638212651824647E-3</c:v>
                </c:pt>
                <c:pt idx="2993">
                  <c:v>1.4634709028290252E-3</c:v>
                </c:pt>
                <c:pt idx="2994">
                  <c:v>1.4629471023740377E-3</c:v>
                </c:pt>
                <c:pt idx="2995">
                  <c:v>1.4575634802731102E-3</c:v>
                </c:pt>
                <c:pt idx="2996">
                  <c:v>1.4548177706615892E-3</c:v>
                </c:pt>
                <c:pt idx="2997">
                  <c:v>1.4535247957147372E-3</c:v>
                </c:pt>
                <c:pt idx="2998">
                  <c:v>1.4531396736372963E-3</c:v>
                </c:pt>
                <c:pt idx="2999">
                  <c:v>1.4523904637645478E-3</c:v>
                </c:pt>
                <c:pt idx="3000">
                  <c:v>1.4517603200032143E-3</c:v>
                </c:pt>
                <c:pt idx="3001">
                  <c:v>1.4515956304203246E-3</c:v>
                </c:pt>
                <c:pt idx="3002">
                  <c:v>1.4505557803142458E-3</c:v>
                </c:pt>
                <c:pt idx="3003">
                  <c:v>1.4493579835239696E-3</c:v>
                </c:pt>
                <c:pt idx="3004">
                  <c:v>1.4482064364473612E-3</c:v>
                </c:pt>
                <c:pt idx="3005">
                  <c:v>1.4470547566975635E-3</c:v>
                </c:pt>
                <c:pt idx="3006">
                  <c:v>1.446003011116569E-3</c:v>
                </c:pt>
                <c:pt idx="3007">
                  <c:v>1.4453747814696417E-3</c:v>
                </c:pt>
                <c:pt idx="3008">
                  <c:v>1.4432416943946941E-3</c:v>
                </c:pt>
                <c:pt idx="3009">
                  <c:v>1.4429624212856547E-3</c:v>
                </c:pt>
                <c:pt idx="3010">
                  <c:v>1.4411090793091863E-3</c:v>
                </c:pt>
                <c:pt idx="3011">
                  <c:v>1.4387467747699295E-3</c:v>
                </c:pt>
                <c:pt idx="3012">
                  <c:v>1.437168329830352E-3</c:v>
                </c:pt>
                <c:pt idx="3013">
                  <c:v>1.4354550434613172E-3</c:v>
                </c:pt>
                <c:pt idx="3014">
                  <c:v>1.4332989228288721E-3</c:v>
                </c:pt>
                <c:pt idx="3015">
                  <c:v>1.431868494150363E-3</c:v>
                </c:pt>
                <c:pt idx="3016">
                  <c:v>1.4311528854664063E-3</c:v>
                </c:pt>
                <c:pt idx="3017">
                  <c:v>1.4308844253643083E-3</c:v>
                </c:pt>
                <c:pt idx="3018">
                  <c:v>1.430286664159719E-3</c:v>
                </c:pt>
                <c:pt idx="3019">
                  <c:v>1.4292195165561843E-3</c:v>
                </c:pt>
                <c:pt idx="3020">
                  <c:v>1.4292046638949207E-3</c:v>
                </c:pt>
                <c:pt idx="3021">
                  <c:v>1.4291424281792382E-3</c:v>
                </c:pt>
                <c:pt idx="3022">
                  <c:v>1.4283816008120087E-3</c:v>
                </c:pt>
                <c:pt idx="3023">
                  <c:v>1.4262201583180661E-3</c:v>
                </c:pt>
                <c:pt idx="3024">
                  <c:v>1.4243686245650187E-3</c:v>
                </c:pt>
                <c:pt idx="3025">
                  <c:v>1.4239480527496043E-3</c:v>
                </c:pt>
                <c:pt idx="3026">
                  <c:v>1.423108545807716E-3</c:v>
                </c:pt>
                <c:pt idx="3027">
                  <c:v>1.4227050708633278E-3</c:v>
                </c:pt>
                <c:pt idx="3028">
                  <c:v>1.4206803633869606E-3</c:v>
                </c:pt>
                <c:pt idx="3029">
                  <c:v>1.4186943474116577E-3</c:v>
                </c:pt>
                <c:pt idx="3030">
                  <c:v>1.4183619162489709E-3</c:v>
                </c:pt>
                <c:pt idx="3031">
                  <c:v>1.4180262093798359E-3</c:v>
                </c:pt>
                <c:pt idx="3032">
                  <c:v>1.4177299330392977E-3</c:v>
                </c:pt>
                <c:pt idx="3033">
                  <c:v>1.4172772938188265E-3</c:v>
                </c:pt>
                <c:pt idx="3034">
                  <c:v>1.4161139445765733E-3</c:v>
                </c:pt>
                <c:pt idx="3035">
                  <c:v>1.4147151613548891E-3</c:v>
                </c:pt>
                <c:pt idx="3036">
                  <c:v>1.414094401007031E-3</c:v>
                </c:pt>
                <c:pt idx="3037">
                  <c:v>1.4124417334201E-3</c:v>
                </c:pt>
                <c:pt idx="3038">
                  <c:v>1.4087286998980585E-3</c:v>
                </c:pt>
                <c:pt idx="3039">
                  <c:v>1.408283495342548E-3</c:v>
                </c:pt>
                <c:pt idx="3040">
                  <c:v>1.4079809620290127E-3</c:v>
                </c:pt>
                <c:pt idx="3041">
                  <c:v>1.4071330025797045E-3</c:v>
                </c:pt>
                <c:pt idx="3042">
                  <c:v>1.406088068849679E-3</c:v>
                </c:pt>
                <c:pt idx="3043">
                  <c:v>1.4055118924736528E-3</c:v>
                </c:pt>
                <c:pt idx="3044">
                  <c:v>1.4051995273473394E-3</c:v>
                </c:pt>
                <c:pt idx="3045">
                  <c:v>1.4050413519393192E-3</c:v>
                </c:pt>
                <c:pt idx="3046">
                  <c:v>1.4034846846401445E-3</c:v>
                </c:pt>
                <c:pt idx="3047">
                  <c:v>1.4028005462697554E-3</c:v>
                </c:pt>
                <c:pt idx="3048">
                  <c:v>1.4025476864183623E-3</c:v>
                </c:pt>
                <c:pt idx="3049">
                  <c:v>1.4017424539199848E-3</c:v>
                </c:pt>
                <c:pt idx="3050">
                  <c:v>1.4014752271139267E-3</c:v>
                </c:pt>
                <c:pt idx="3051">
                  <c:v>1.4000029755438512E-3</c:v>
                </c:pt>
                <c:pt idx="3052">
                  <c:v>1.399897771838327E-3</c:v>
                </c:pt>
                <c:pt idx="3053">
                  <c:v>1.399086338491248E-3</c:v>
                </c:pt>
                <c:pt idx="3054">
                  <c:v>1.3980548563359216E-3</c:v>
                </c:pt>
                <c:pt idx="3055">
                  <c:v>1.3970863874994677E-3</c:v>
                </c:pt>
                <c:pt idx="3056">
                  <c:v>1.3965882040232697E-3</c:v>
                </c:pt>
                <c:pt idx="3057">
                  <c:v>1.3963697141317769E-3</c:v>
                </c:pt>
                <c:pt idx="3058">
                  <c:v>1.3948245641935118E-3</c:v>
                </c:pt>
                <c:pt idx="3059">
                  <c:v>1.3940462995094677E-3</c:v>
                </c:pt>
                <c:pt idx="3060">
                  <c:v>1.3924238889695291E-3</c:v>
                </c:pt>
                <c:pt idx="3061">
                  <c:v>1.3923440445711937E-3</c:v>
                </c:pt>
                <c:pt idx="3062">
                  <c:v>1.3921849153006056E-3</c:v>
                </c:pt>
                <c:pt idx="3063">
                  <c:v>1.3916547889931909E-3</c:v>
                </c:pt>
                <c:pt idx="3064">
                  <c:v>1.3913933882081155E-3</c:v>
                </c:pt>
                <c:pt idx="3065">
                  <c:v>1.3899993876051802E-3</c:v>
                </c:pt>
                <c:pt idx="3066">
                  <c:v>1.3886858959444336E-3</c:v>
                </c:pt>
                <c:pt idx="3067">
                  <c:v>1.3869220561803931E-3</c:v>
                </c:pt>
                <c:pt idx="3068">
                  <c:v>1.3844991936319481E-3</c:v>
                </c:pt>
                <c:pt idx="3069">
                  <c:v>1.3829006398386331E-3</c:v>
                </c:pt>
                <c:pt idx="3070">
                  <c:v>1.3828952717334717E-3</c:v>
                </c:pt>
                <c:pt idx="3071">
                  <c:v>1.3825794482627226E-3</c:v>
                </c:pt>
                <c:pt idx="3072">
                  <c:v>1.381933765542964E-3</c:v>
                </c:pt>
                <c:pt idx="3073">
                  <c:v>1.3798462298734431E-3</c:v>
                </c:pt>
                <c:pt idx="3074">
                  <c:v>1.3783223923788954E-3</c:v>
                </c:pt>
                <c:pt idx="3075">
                  <c:v>1.3769287961401268E-3</c:v>
                </c:pt>
                <c:pt idx="3076">
                  <c:v>1.3722581477444036E-3</c:v>
                </c:pt>
                <c:pt idx="3077">
                  <c:v>1.371616394688503E-3</c:v>
                </c:pt>
                <c:pt idx="3078">
                  <c:v>1.3701573986239419E-3</c:v>
                </c:pt>
                <c:pt idx="3079">
                  <c:v>1.3700432551606312E-3</c:v>
                </c:pt>
                <c:pt idx="3080">
                  <c:v>1.3696473573473714E-3</c:v>
                </c:pt>
                <c:pt idx="3081">
                  <c:v>1.369045271124864E-3</c:v>
                </c:pt>
                <c:pt idx="3082">
                  <c:v>1.368920226578388E-3</c:v>
                </c:pt>
                <c:pt idx="3083">
                  <c:v>1.3683734478643133E-3</c:v>
                </c:pt>
                <c:pt idx="3084">
                  <c:v>1.3663318567538791E-3</c:v>
                </c:pt>
                <c:pt idx="3085">
                  <c:v>1.3651785766199912E-3</c:v>
                </c:pt>
                <c:pt idx="3086">
                  <c:v>1.3644235815728279E-3</c:v>
                </c:pt>
                <c:pt idx="3087">
                  <c:v>1.3636171174810827E-3</c:v>
                </c:pt>
                <c:pt idx="3088">
                  <c:v>1.3628993353443062E-3</c:v>
                </c:pt>
                <c:pt idx="3089">
                  <c:v>1.3622266836348259E-3</c:v>
                </c:pt>
                <c:pt idx="3090">
                  <c:v>1.362042522243841E-3</c:v>
                </c:pt>
                <c:pt idx="3091">
                  <c:v>1.3618915655733818E-3</c:v>
                </c:pt>
                <c:pt idx="3092">
                  <c:v>1.3618517856606447E-3</c:v>
                </c:pt>
                <c:pt idx="3093">
                  <c:v>1.3612982909627937E-3</c:v>
                </c:pt>
                <c:pt idx="3094">
                  <c:v>1.3605571144423253E-3</c:v>
                </c:pt>
                <c:pt idx="3095">
                  <c:v>1.3599340320548544E-3</c:v>
                </c:pt>
                <c:pt idx="3096">
                  <c:v>1.3581557848786417E-3</c:v>
                </c:pt>
                <c:pt idx="3097">
                  <c:v>1.358089978033117E-3</c:v>
                </c:pt>
                <c:pt idx="3098">
                  <c:v>1.3579746825627102E-3</c:v>
                </c:pt>
                <c:pt idx="3099">
                  <c:v>1.3577987960595207E-3</c:v>
                </c:pt>
                <c:pt idx="3100">
                  <c:v>1.3565933825272025E-3</c:v>
                </c:pt>
                <c:pt idx="3101">
                  <c:v>1.3565865015235535E-3</c:v>
                </c:pt>
                <c:pt idx="3102">
                  <c:v>1.3562701380648672E-3</c:v>
                </c:pt>
                <c:pt idx="3103">
                  <c:v>1.355772919004166E-3</c:v>
                </c:pt>
                <c:pt idx="3104">
                  <c:v>1.3557596063078013E-3</c:v>
                </c:pt>
                <c:pt idx="3105">
                  <c:v>1.3549315344899883E-3</c:v>
                </c:pt>
                <c:pt idx="3106">
                  <c:v>1.3543055109682576E-3</c:v>
                </c:pt>
                <c:pt idx="3107">
                  <c:v>1.3535190379835485E-3</c:v>
                </c:pt>
                <c:pt idx="3108">
                  <c:v>1.3522221905793454E-3</c:v>
                </c:pt>
                <c:pt idx="3109">
                  <c:v>1.3510091834622775E-3</c:v>
                </c:pt>
                <c:pt idx="3110">
                  <c:v>1.3501283940200617E-3</c:v>
                </c:pt>
                <c:pt idx="3111">
                  <c:v>1.3499646951668914E-3</c:v>
                </c:pt>
                <c:pt idx="3112">
                  <c:v>1.3496331914669743E-3</c:v>
                </c:pt>
                <c:pt idx="3113">
                  <c:v>1.3495407970820859E-3</c:v>
                </c:pt>
                <c:pt idx="3114">
                  <c:v>1.3482552177378289E-3</c:v>
                </c:pt>
                <c:pt idx="3115">
                  <c:v>1.3477032577950371E-3</c:v>
                </c:pt>
                <c:pt idx="3116">
                  <c:v>1.3464899310897298E-3</c:v>
                </c:pt>
                <c:pt idx="3117">
                  <c:v>1.3462856751023586E-3</c:v>
                </c:pt>
                <c:pt idx="3118">
                  <c:v>1.3448150874350259E-3</c:v>
                </c:pt>
                <c:pt idx="3119">
                  <c:v>1.3434341296757874E-3</c:v>
                </c:pt>
                <c:pt idx="3120">
                  <c:v>1.3421910381732204E-3</c:v>
                </c:pt>
                <c:pt idx="3121">
                  <c:v>1.3399295848668291E-3</c:v>
                </c:pt>
                <c:pt idx="3122">
                  <c:v>1.3369918946286342E-3</c:v>
                </c:pt>
                <c:pt idx="3123">
                  <c:v>1.336811056547639E-3</c:v>
                </c:pt>
                <c:pt idx="3124">
                  <c:v>1.3351063610019592E-3</c:v>
                </c:pt>
                <c:pt idx="3125">
                  <c:v>1.3342657143860551E-3</c:v>
                </c:pt>
                <c:pt idx="3126">
                  <c:v>1.334094005073151E-3</c:v>
                </c:pt>
                <c:pt idx="3127">
                  <c:v>1.3339787089576456E-3</c:v>
                </c:pt>
                <c:pt idx="3128">
                  <c:v>1.3321464587534885E-3</c:v>
                </c:pt>
                <c:pt idx="3129">
                  <c:v>1.3309510952712114E-3</c:v>
                </c:pt>
                <c:pt idx="3130">
                  <c:v>1.3297359617931409E-3</c:v>
                </c:pt>
                <c:pt idx="3131">
                  <c:v>1.328712527949335E-3</c:v>
                </c:pt>
                <c:pt idx="3132">
                  <c:v>1.3266945523513693E-3</c:v>
                </c:pt>
                <c:pt idx="3133">
                  <c:v>1.3260455563168588E-3</c:v>
                </c:pt>
                <c:pt idx="3134">
                  <c:v>1.3259881690065164E-3</c:v>
                </c:pt>
                <c:pt idx="3135">
                  <c:v>1.3259807814465481E-3</c:v>
                </c:pt>
                <c:pt idx="3136">
                  <c:v>1.3243194086197611E-3</c:v>
                </c:pt>
                <c:pt idx="3137">
                  <c:v>1.3237335821969991E-3</c:v>
                </c:pt>
                <c:pt idx="3138">
                  <c:v>1.3234820306069497E-3</c:v>
                </c:pt>
                <c:pt idx="3139">
                  <c:v>1.3234680117228043E-3</c:v>
                </c:pt>
                <c:pt idx="3140">
                  <c:v>1.3228350408412022E-3</c:v>
                </c:pt>
                <c:pt idx="3141">
                  <c:v>1.3223470716223816E-3</c:v>
                </c:pt>
                <c:pt idx="3142">
                  <c:v>1.3214187889656506E-3</c:v>
                </c:pt>
                <c:pt idx="3143">
                  <c:v>1.3204646202924488E-3</c:v>
                </c:pt>
                <c:pt idx="3144">
                  <c:v>1.3204518473414935E-3</c:v>
                </c:pt>
                <c:pt idx="3145">
                  <c:v>1.3197255487337402E-3</c:v>
                </c:pt>
                <c:pt idx="3146">
                  <c:v>1.3195121958704122E-3</c:v>
                </c:pt>
                <c:pt idx="3147">
                  <c:v>1.3191345431064891E-3</c:v>
                </c:pt>
                <c:pt idx="3148">
                  <c:v>1.3181607467077183E-3</c:v>
                </c:pt>
                <c:pt idx="3149">
                  <c:v>1.3179319243554078E-3</c:v>
                </c:pt>
                <c:pt idx="3150">
                  <c:v>1.3140856265576096E-3</c:v>
                </c:pt>
                <c:pt idx="3151">
                  <c:v>1.3135905647653477E-3</c:v>
                </c:pt>
                <c:pt idx="3152">
                  <c:v>1.3135146378192551E-3</c:v>
                </c:pt>
                <c:pt idx="3153">
                  <c:v>1.3132849110191287E-3</c:v>
                </c:pt>
                <c:pt idx="3154">
                  <c:v>1.3121292455464332E-3</c:v>
                </c:pt>
                <c:pt idx="3155">
                  <c:v>1.3108558436519065E-3</c:v>
                </c:pt>
                <c:pt idx="3156">
                  <c:v>1.3096884101117673E-3</c:v>
                </c:pt>
                <c:pt idx="3157">
                  <c:v>1.3072801494405349E-3</c:v>
                </c:pt>
                <c:pt idx="3158">
                  <c:v>1.3066362770283717E-3</c:v>
                </c:pt>
                <c:pt idx="3159">
                  <c:v>1.3036592681832896E-3</c:v>
                </c:pt>
                <c:pt idx="3160">
                  <c:v>1.302965429346228E-3</c:v>
                </c:pt>
                <c:pt idx="3161">
                  <c:v>1.3029165997136517E-3</c:v>
                </c:pt>
                <c:pt idx="3162">
                  <c:v>1.3026919696809457E-3</c:v>
                </c:pt>
                <c:pt idx="3163">
                  <c:v>1.3000689985420528E-3</c:v>
                </c:pt>
                <c:pt idx="3164">
                  <c:v>1.2996337620778703E-3</c:v>
                </c:pt>
                <c:pt idx="3165">
                  <c:v>1.2986631295391037E-3</c:v>
                </c:pt>
                <c:pt idx="3166">
                  <c:v>1.2983044383630218E-3</c:v>
                </c:pt>
                <c:pt idx="3167">
                  <c:v>1.2982580573340115E-3</c:v>
                </c:pt>
                <c:pt idx="3168">
                  <c:v>1.2981684863956392E-3</c:v>
                </c:pt>
                <c:pt idx="3169">
                  <c:v>1.2972109852007994E-3</c:v>
                </c:pt>
                <c:pt idx="3170">
                  <c:v>1.294351165207051E-3</c:v>
                </c:pt>
                <c:pt idx="3171">
                  <c:v>1.2939790845320803E-3</c:v>
                </c:pt>
                <c:pt idx="3172">
                  <c:v>1.2938637443621727E-3</c:v>
                </c:pt>
                <c:pt idx="3173">
                  <c:v>1.2937656907479557E-3</c:v>
                </c:pt>
                <c:pt idx="3174">
                  <c:v>1.2936850478664694E-3</c:v>
                </c:pt>
                <c:pt idx="3175">
                  <c:v>1.2935703667950346E-3</c:v>
                </c:pt>
                <c:pt idx="3176">
                  <c:v>1.2929547585465466E-3</c:v>
                </c:pt>
                <c:pt idx="3177">
                  <c:v>1.2928690713857572E-3</c:v>
                </c:pt>
                <c:pt idx="3178">
                  <c:v>1.2918839370421212E-3</c:v>
                </c:pt>
                <c:pt idx="3179">
                  <c:v>1.2917431439142181E-3</c:v>
                </c:pt>
                <c:pt idx="3180">
                  <c:v>1.2912077265779163E-3</c:v>
                </c:pt>
                <c:pt idx="3181">
                  <c:v>1.2909173378504817E-3</c:v>
                </c:pt>
                <c:pt idx="3182">
                  <c:v>1.2899542110059348E-3</c:v>
                </c:pt>
                <c:pt idx="3183">
                  <c:v>1.2875881655291851E-3</c:v>
                </c:pt>
                <c:pt idx="3184">
                  <c:v>1.2873866770177573E-3</c:v>
                </c:pt>
                <c:pt idx="3185">
                  <c:v>1.2871828332418889E-3</c:v>
                </c:pt>
                <c:pt idx="3186">
                  <c:v>1.2869081518367669E-3</c:v>
                </c:pt>
                <c:pt idx="3187">
                  <c:v>1.2846813216889816E-3</c:v>
                </c:pt>
                <c:pt idx="3188">
                  <c:v>1.2840193746665631E-3</c:v>
                </c:pt>
                <c:pt idx="3189">
                  <c:v>1.2829826424818646E-3</c:v>
                </c:pt>
                <c:pt idx="3190">
                  <c:v>1.2816786105548288E-3</c:v>
                </c:pt>
                <c:pt idx="3191">
                  <c:v>1.2816750064727001E-3</c:v>
                </c:pt>
                <c:pt idx="3192">
                  <c:v>1.2813235315422683E-3</c:v>
                </c:pt>
                <c:pt idx="3193">
                  <c:v>1.2809313583040146E-3</c:v>
                </c:pt>
                <c:pt idx="3194">
                  <c:v>1.280401355549451E-3</c:v>
                </c:pt>
                <c:pt idx="3195">
                  <c:v>1.2799377664014986E-3</c:v>
                </c:pt>
                <c:pt idx="3196">
                  <c:v>1.2764265727318678E-3</c:v>
                </c:pt>
                <c:pt idx="3197">
                  <c:v>1.2759133570928928E-3</c:v>
                </c:pt>
                <c:pt idx="3198">
                  <c:v>1.275609763709912E-3</c:v>
                </c:pt>
                <c:pt idx="3199">
                  <c:v>1.2753554245933001E-3</c:v>
                </c:pt>
                <c:pt idx="3200">
                  <c:v>1.2752472622435727E-3</c:v>
                </c:pt>
                <c:pt idx="3201">
                  <c:v>1.2750944178817796E-3</c:v>
                </c:pt>
                <c:pt idx="3202">
                  <c:v>1.2749972013504172E-3</c:v>
                </c:pt>
                <c:pt idx="3203">
                  <c:v>1.2740992923478906E-3</c:v>
                </c:pt>
                <c:pt idx="3204">
                  <c:v>1.2734776118632815E-3</c:v>
                </c:pt>
                <c:pt idx="3205">
                  <c:v>1.2730346287256639E-3</c:v>
                </c:pt>
                <c:pt idx="3206">
                  <c:v>1.2730329330162815E-3</c:v>
                </c:pt>
                <c:pt idx="3207">
                  <c:v>1.272337571825183E-3</c:v>
                </c:pt>
                <c:pt idx="3208">
                  <c:v>1.2721110651250501E-3</c:v>
                </c:pt>
                <c:pt idx="3209">
                  <c:v>1.2710756515612938E-3</c:v>
                </c:pt>
                <c:pt idx="3210">
                  <c:v>1.2706384862459278E-3</c:v>
                </c:pt>
                <c:pt idx="3211">
                  <c:v>1.2698526222952693E-3</c:v>
                </c:pt>
                <c:pt idx="3212">
                  <c:v>1.269787492452507E-3</c:v>
                </c:pt>
                <c:pt idx="3213">
                  <c:v>1.2696952021833091E-3</c:v>
                </c:pt>
                <c:pt idx="3214">
                  <c:v>1.2690754990900147E-3</c:v>
                </c:pt>
                <c:pt idx="3215">
                  <c:v>1.2690215912950545E-3</c:v>
                </c:pt>
                <c:pt idx="3216">
                  <c:v>1.2685550989357649E-3</c:v>
                </c:pt>
                <c:pt idx="3217">
                  <c:v>1.2680471517975658E-3</c:v>
                </c:pt>
                <c:pt idx="3218">
                  <c:v>1.2679073868241903E-3</c:v>
                </c:pt>
                <c:pt idx="3219">
                  <c:v>1.2668954131418314E-3</c:v>
                </c:pt>
                <c:pt idx="3220">
                  <c:v>1.2663289012205831E-3</c:v>
                </c:pt>
                <c:pt idx="3221">
                  <c:v>1.2660636432735226E-3</c:v>
                </c:pt>
                <c:pt idx="3222">
                  <c:v>1.266031523083806E-3</c:v>
                </c:pt>
                <c:pt idx="3223">
                  <c:v>1.2656040614472096E-3</c:v>
                </c:pt>
                <c:pt idx="3224">
                  <c:v>1.2653375181315787E-3</c:v>
                </c:pt>
                <c:pt idx="3225">
                  <c:v>1.2652819213649958E-3</c:v>
                </c:pt>
                <c:pt idx="3226">
                  <c:v>1.2643035237018955E-3</c:v>
                </c:pt>
                <c:pt idx="3227">
                  <c:v>1.2641457099341845E-3</c:v>
                </c:pt>
                <c:pt idx="3228">
                  <c:v>1.2628755229196374E-3</c:v>
                </c:pt>
                <c:pt idx="3229">
                  <c:v>1.2619510871662652E-3</c:v>
                </c:pt>
                <c:pt idx="3230">
                  <c:v>1.2617090289738851E-3</c:v>
                </c:pt>
                <c:pt idx="3231">
                  <c:v>1.2615466594429624E-3</c:v>
                </c:pt>
                <c:pt idx="3232">
                  <c:v>1.2600073716094325E-3</c:v>
                </c:pt>
                <c:pt idx="3233">
                  <c:v>1.2592101547525476E-3</c:v>
                </c:pt>
                <c:pt idx="3234">
                  <c:v>1.2586220775272889E-3</c:v>
                </c:pt>
                <c:pt idx="3235">
                  <c:v>1.2577190444499559E-3</c:v>
                </c:pt>
                <c:pt idx="3236">
                  <c:v>1.2574856924438176E-3</c:v>
                </c:pt>
                <c:pt idx="3237">
                  <c:v>1.2560999715747611E-3</c:v>
                </c:pt>
                <c:pt idx="3238">
                  <c:v>1.2540375573729062E-3</c:v>
                </c:pt>
                <c:pt idx="3239">
                  <c:v>1.2520346083126736E-3</c:v>
                </c:pt>
                <c:pt idx="3240">
                  <c:v>1.2503575552790965E-3</c:v>
                </c:pt>
                <c:pt idx="3241">
                  <c:v>1.2496775851906453E-3</c:v>
                </c:pt>
                <c:pt idx="3242">
                  <c:v>1.2478794712133979E-3</c:v>
                </c:pt>
                <c:pt idx="3243">
                  <c:v>1.2477089338532757E-3</c:v>
                </c:pt>
                <c:pt idx="3244">
                  <c:v>1.2474293370241477E-3</c:v>
                </c:pt>
                <c:pt idx="3245">
                  <c:v>1.2464019552383412E-3</c:v>
                </c:pt>
                <c:pt idx="3246">
                  <c:v>1.2456593800087656E-3</c:v>
                </c:pt>
                <c:pt idx="3247">
                  <c:v>1.2455186555243383E-3</c:v>
                </c:pt>
                <c:pt idx="3248">
                  <c:v>1.2445145395360041E-3</c:v>
                </c:pt>
                <c:pt idx="3249">
                  <c:v>1.2436739339623517E-3</c:v>
                </c:pt>
                <c:pt idx="3250">
                  <c:v>1.240877459598068E-3</c:v>
                </c:pt>
                <c:pt idx="3251">
                  <c:v>1.2408659430960742E-3</c:v>
                </c:pt>
                <c:pt idx="3252">
                  <c:v>1.2407227686202099E-3</c:v>
                </c:pt>
                <c:pt idx="3253">
                  <c:v>1.2403051927327268E-3</c:v>
                </c:pt>
                <c:pt idx="3254">
                  <c:v>1.2393330071338851E-3</c:v>
                </c:pt>
                <c:pt idx="3255">
                  <c:v>1.238213838647704E-3</c:v>
                </c:pt>
                <c:pt idx="3256">
                  <c:v>1.2347125909726833E-3</c:v>
                </c:pt>
                <c:pt idx="3257">
                  <c:v>1.2337130773346942E-3</c:v>
                </c:pt>
                <c:pt idx="3258">
                  <c:v>1.2335501603694923E-3</c:v>
                </c:pt>
                <c:pt idx="3259">
                  <c:v>1.2331840256090028E-3</c:v>
                </c:pt>
                <c:pt idx="3260">
                  <c:v>1.2323051433823947E-3</c:v>
                </c:pt>
                <c:pt idx="3261">
                  <c:v>1.2319769966195266E-3</c:v>
                </c:pt>
                <c:pt idx="3262">
                  <c:v>1.2282719800981068E-3</c:v>
                </c:pt>
                <c:pt idx="3263">
                  <c:v>1.2281711756732875E-3</c:v>
                </c:pt>
                <c:pt idx="3264">
                  <c:v>1.226545982365276E-3</c:v>
                </c:pt>
                <c:pt idx="3265">
                  <c:v>1.2252033070501084E-3</c:v>
                </c:pt>
                <c:pt idx="3266">
                  <c:v>1.2219725254674272E-3</c:v>
                </c:pt>
                <c:pt idx="3267">
                  <c:v>1.2201549563615234E-3</c:v>
                </c:pt>
                <c:pt idx="3268">
                  <c:v>1.2200360194095719E-3</c:v>
                </c:pt>
                <c:pt idx="3269">
                  <c:v>1.2192026336934243E-3</c:v>
                </c:pt>
                <c:pt idx="3270">
                  <c:v>1.2179923446741781E-3</c:v>
                </c:pt>
                <c:pt idx="3271">
                  <c:v>1.2165027629848727E-3</c:v>
                </c:pt>
                <c:pt idx="3272">
                  <c:v>1.2159451438384658E-3</c:v>
                </c:pt>
                <c:pt idx="3273">
                  <c:v>1.2149104309154939E-3</c:v>
                </c:pt>
                <c:pt idx="3274">
                  <c:v>1.2139891186983606E-3</c:v>
                </c:pt>
                <c:pt idx="3275">
                  <c:v>1.2138431876400784E-3</c:v>
                </c:pt>
                <c:pt idx="3276">
                  <c:v>1.2129834125360567E-3</c:v>
                </c:pt>
                <c:pt idx="3277">
                  <c:v>1.21284021799212E-3</c:v>
                </c:pt>
                <c:pt idx="3278">
                  <c:v>1.2116516106568166E-3</c:v>
                </c:pt>
                <c:pt idx="3279">
                  <c:v>1.2081067320041288E-3</c:v>
                </c:pt>
                <c:pt idx="3280">
                  <c:v>1.2080830857780307E-3</c:v>
                </c:pt>
                <c:pt idx="3281">
                  <c:v>1.2068484175110517E-3</c:v>
                </c:pt>
                <c:pt idx="3282">
                  <c:v>1.2067580863291225E-3</c:v>
                </c:pt>
                <c:pt idx="3283">
                  <c:v>1.2066910807382451E-3</c:v>
                </c:pt>
                <c:pt idx="3284">
                  <c:v>1.2050081733816055E-3</c:v>
                </c:pt>
                <c:pt idx="3285">
                  <c:v>1.20325306075407E-3</c:v>
                </c:pt>
                <c:pt idx="3286">
                  <c:v>1.202794292254387E-3</c:v>
                </c:pt>
                <c:pt idx="3287">
                  <c:v>1.2024208603176078E-3</c:v>
                </c:pt>
                <c:pt idx="3288">
                  <c:v>1.2018739165874776E-3</c:v>
                </c:pt>
                <c:pt idx="3289">
                  <c:v>1.2014388139559554E-3</c:v>
                </c:pt>
                <c:pt idx="3290">
                  <c:v>1.2006935561577753E-3</c:v>
                </c:pt>
                <c:pt idx="3291">
                  <c:v>1.2004864227562351E-3</c:v>
                </c:pt>
                <c:pt idx="3292">
                  <c:v>1.2001309475397164E-3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1-4CE0-A18F-8E3425D53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78576"/>
        <c:axId val="1"/>
      </c:scatterChart>
      <c:valAx>
        <c:axId val="52067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dirty="0"/>
                  <a:t>1/</a:t>
                </a:r>
                <a:r>
                  <a:rPr lang="zh-TW" altLang="zh-TW" sz="1000" i="0" dirty="0">
                    <a:effectLst/>
                  </a:rPr>
                  <a:t>𝜔</a:t>
                </a:r>
                <a:r>
                  <a:rPr lang="en-US" altLang="zh-TW" sz="100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8215317496073773"/>
              <c:y val="0.894312337919212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dirty="0">
                    <a:effectLst/>
                  </a:rPr>
                  <a:t>1/𝐴(</a:t>
                </a:r>
                <a:r>
                  <a:rPr lang="zh-TW" altLang="zh-TW" sz="1000" b="0" i="0" dirty="0">
                    <a:effectLst/>
                  </a:rPr>
                  <a:t>𝜔</a:t>
                </a:r>
                <a:r>
                  <a:rPr lang="en-US" altLang="zh-TW" sz="1000" b="0" i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5771239864496039E-2"/>
              <c:y val="0.443720337618132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06785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水平敲擊、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工作表1!$A$1666:$A$4991</c:f>
              <c:numCache>
                <c:formatCode>General</c:formatCode>
                <c:ptCount val="3326"/>
                <c:pt idx="0">
                  <c:v>4.9162463008174955E-7</c:v>
                </c:pt>
                <c:pt idx="1">
                  <c:v>5.5391940426578717E-7</c:v>
                </c:pt>
                <c:pt idx="2">
                  <c:v>4.9012885599004275E-7</c:v>
                </c:pt>
                <c:pt idx="3">
                  <c:v>5.3536284296228701E-7</c:v>
                </c:pt>
                <c:pt idx="4">
                  <c:v>4.1714217383247688E-7</c:v>
                </c:pt>
                <c:pt idx="5">
                  <c:v>4.2672812978015652E-7</c:v>
                </c:pt>
                <c:pt idx="6">
                  <c:v>6.2225784189880764E-7</c:v>
                </c:pt>
                <c:pt idx="7">
                  <c:v>4.7526628521947848E-7</c:v>
                </c:pt>
                <c:pt idx="8">
                  <c:v>4.5196506381982691E-7</c:v>
                </c:pt>
                <c:pt idx="9">
                  <c:v>4.7920171579901314E-7</c:v>
                </c:pt>
                <c:pt idx="10">
                  <c:v>6.1176373561877659E-7</c:v>
                </c:pt>
                <c:pt idx="11">
                  <c:v>4.1409250948760343E-7</c:v>
                </c:pt>
                <c:pt idx="12">
                  <c:v>4.4708449324490364E-7</c:v>
                </c:pt>
                <c:pt idx="13">
                  <c:v>5.7085463887432382E-7</c:v>
                </c:pt>
                <c:pt idx="14">
                  <c:v>5.7089455249901214E-7</c:v>
                </c:pt>
                <c:pt idx="15">
                  <c:v>5.7361853063906972E-7</c:v>
                </c:pt>
                <c:pt idx="16">
                  <c:v>6.0343693895346525E-7</c:v>
                </c:pt>
                <c:pt idx="17">
                  <c:v>4.1716710575171416E-7</c:v>
                </c:pt>
                <c:pt idx="18">
                  <c:v>5.2839943121950535E-7</c:v>
                </c:pt>
                <c:pt idx="19">
                  <c:v>4.9367246387234334E-7</c:v>
                </c:pt>
                <c:pt idx="20">
                  <c:v>4.1032115019079139E-7</c:v>
                </c:pt>
                <c:pt idx="21">
                  <c:v>4.9995874503703062E-7</c:v>
                </c:pt>
                <c:pt idx="22">
                  <c:v>5.7257471214052487E-7</c:v>
                </c:pt>
                <c:pt idx="23">
                  <c:v>4.4397492397982923E-7</c:v>
                </c:pt>
                <c:pt idx="24">
                  <c:v>6.1265025325147618E-7</c:v>
                </c:pt>
                <c:pt idx="25">
                  <c:v>5.9668398682157651E-7</c:v>
                </c:pt>
                <c:pt idx="26">
                  <c:v>4.8936768795786681E-7</c:v>
                </c:pt>
                <c:pt idx="27">
                  <c:v>4.7660313714360709E-7</c:v>
                </c:pt>
                <c:pt idx="28">
                  <c:v>5.6922177739646383E-7</c:v>
                </c:pt>
                <c:pt idx="29">
                  <c:v>4.9082815450561544E-7</c:v>
                </c:pt>
                <c:pt idx="30">
                  <c:v>5.5141014631689693E-7</c:v>
                </c:pt>
                <c:pt idx="31">
                  <c:v>5.8322514596259644E-7</c:v>
                </c:pt>
                <c:pt idx="32">
                  <c:v>5.2188484730164592E-7</c:v>
                </c:pt>
                <c:pt idx="33">
                  <c:v>4.771821584375241E-7</c:v>
                </c:pt>
                <c:pt idx="34">
                  <c:v>5.4283472060475661E-7</c:v>
                </c:pt>
                <c:pt idx="35">
                  <c:v>5.106271559354389E-7</c:v>
                </c:pt>
                <c:pt idx="36">
                  <c:v>4.8185255482758607E-7</c:v>
                </c:pt>
                <c:pt idx="37">
                  <c:v>4.7987775135238998E-7</c:v>
                </c:pt>
                <c:pt idx="38">
                  <c:v>4.3385831590442062E-7</c:v>
                </c:pt>
                <c:pt idx="39">
                  <c:v>5.8570598459074361E-7</c:v>
                </c:pt>
                <c:pt idx="40">
                  <c:v>4.2212263145069891E-7</c:v>
                </c:pt>
                <c:pt idx="41">
                  <c:v>5.1218389355343032E-7</c:v>
                </c:pt>
                <c:pt idx="42">
                  <c:v>5.1641595411904085E-7</c:v>
                </c:pt>
                <c:pt idx="43">
                  <c:v>4.867803653414146E-7</c:v>
                </c:pt>
                <c:pt idx="44">
                  <c:v>4.3217081972328052E-7</c:v>
                </c:pt>
                <c:pt idx="45">
                  <c:v>5.5775407197656337E-7</c:v>
                </c:pt>
                <c:pt idx="46">
                  <c:v>4.9454023320896137E-7</c:v>
                </c:pt>
                <c:pt idx="47">
                  <c:v>6.2945085237033856E-7</c:v>
                </c:pt>
                <c:pt idx="48">
                  <c:v>5.6011280539014837E-7</c:v>
                </c:pt>
                <c:pt idx="49">
                  <c:v>5.6755634362140561E-7</c:v>
                </c:pt>
                <c:pt idx="50">
                  <c:v>4.41033167497634E-7</c:v>
                </c:pt>
                <c:pt idx="51">
                  <c:v>4.1029682945877078E-7</c:v>
                </c:pt>
                <c:pt idx="52">
                  <c:v>5.0733420487487225E-7</c:v>
                </c:pt>
                <c:pt idx="53">
                  <c:v>5.6578004818886896E-7</c:v>
                </c:pt>
                <c:pt idx="54">
                  <c:v>5.8899663668461043E-7</c:v>
                </c:pt>
                <c:pt idx="55">
                  <c:v>4.2439042570771896E-7</c:v>
                </c:pt>
                <c:pt idx="56">
                  <c:v>5.3572550576381312E-7</c:v>
                </c:pt>
                <c:pt idx="57">
                  <c:v>5.7648354197086548E-7</c:v>
                </c:pt>
                <c:pt idx="58">
                  <c:v>5.7932926579100137E-7</c:v>
                </c:pt>
                <c:pt idx="59">
                  <c:v>5.9689729774553976E-7</c:v>
                </c:pt>
                <c:pt idx="60">
                  <c:v>4.6727335034104824E-7</c:v>
                </c:pt>
                <c:pt idx="61">
                  <c:v>5.6708184779628895E-7</c:v>
                </c:pt>
                <c:pt idx="62">
                  <c:v>4.4165719737008076E-7</c:v>
                </c:pt>
                <c:pt idx="63">
                  <c:v>4.6884384165247934E-7</c:v>
                </c:pt>
                <c:pt idx="64">
                  <c:v>5.5937651604293423E-7</c:v>
                </c:pt>
                <c:pt idx="65">
                  <c:v>4.3127833891970831E-7</c:v>
                </c:pt>
                <c:pt idx="66">
                  <c:v>4.8126501466551271E-7</c:v>
                </c:pt>
                <c:pt idx="67">
                  <c:v>5.4272370956792515E-7</c:v>
                </c:pt>
                <c:pt idx="68">
                  <c:v>4.2324151022412931E-7</c:v>
                </c:pt>
                <c:pt idx="69">
                  <c:v>4.6872503798081337E-7</c:v>
                </c:pt>
                <c:pt idx="70">
                  <c:v>6.1990260815774339E-7</c:v>
                </c:pt>
                <c:pt idx="71">
                  <c:v>5.0074476632874746E-7</c:v>
                </c:pt>
                <c:pt idx="72">
                  <c:v>5.0579950852417576E-7</c:v>
                </c:pt>
                <c:pt idx="73">
                  <c:v>5.7843262912155932E-7</c:v>
                </c:pt>
                <c:pt idx="74">
                  <c:v>6.3028348982059732E-7</c:v>
                </c:pt>
                <c:pt idx="75">
                  <c:v>4.2840976438413966E-7</c:v>
                </c:pt>
                <c:pt idx="76">
                  <c:v>4.2773591972894825E-7</c:v>
                </c:pt>
                <c:pt idx="77">
                  <c:v>5.2489817461163962E-7</c:v>
                </c:pt>
                <c:pt idx="78">
                  <c:v>6.0382752003607559E-7</c:v>
                </c:pt>
                <c:pt idx="79">
                  <c:v>5.4959592539109474E-7</c:v>
                </c:pt>
                <c:pt idx="80">
                  <c:v>4.2903318915208815E-7</c:v>
                </c:pt>
                <c:pt idx="81">
                  <c:v>4.7003436671948412E-7</c:v>
                </c:pt>
                <c:pt idx="82">
                  <c:v>4.4296379422028684E-7</c:v>
                </c:pt>
                <c:pt idx="83">
                  <c:v>6.0687835977294564E-7</c:v>
                </c:pt>
                <c:pt idx="84">
                  <c:v>5.4320500348662825E-7</c:v>
                </c:pt>
                <c:pt idx="85">
                  <c:v>5.1497665888507327E-7</c:v>
                </c:pt>
                <c:pt idx="86">
                  <c:v>5.2744107686364406E-7</c:v>
                </c:pt>
                <c:pt idx="87">
                  <c:v>6.2774449311940303E-7</c:v>
                </c:pt>
                <c:pt idx="88">
                  <c:v>5.0087595007677268E-7</c:v>
                </c:pt>
                <c:pt idx="89">
                  <c:v>5.8574746591898276E-7</c:v>
                </c:pt>
                <c:pt idx="90">
                  <c:v>6.2494641734990483E-7</c:v>
                </c:pt>
                <c:pt idx="91">
                  <c:v>6.2903515223518353E-7</c:v>
                </c:pt>
                <c:pt idx="92">
                  <c:v>4.10564476491672E-7</c:v>
                </c:pt>
                <c:pt idx="93">
                  <c:v>4.9312726183601367E-7</c:v>
                </c:pt>
                <c:pt idx="94">
                  <c:v>4.6462449720419211E-7</c:v>
                </c:pt>
                <c:pt idx="95">
                  <c:v>4.094954567975543E-7</c:v>
                </c:pt>
                <c:pt idx="96">
                  <c:v>6.1576828789426281E-7</c:v>
                </c:pt>
                <c:pt idx="97">
                  <c:v>5.3431320086224697E-7</c:v>
                </c:pt>
                <c:pt idx="98">
                  <c:v>4.2166618674397019E-7</c:v>
                </c:pt>
                <c:pt idx="99">
                  <c:v>5.5095574984149175E-7</c:v>
                </c:pt>
                <c:pt idx="100">
                  <c:v>5.547596307726795E-7</c:v>
                </c:pt>
                <c:pt idx="101">
                  <c:v>5.0136834853646274E-7</c:v>
                </c:pt>
                <c:pt idx="102">
                  <c:v>5.0599929108706458E-7</c:v>
                </c:pt>
                <c:pt idx="103">
                  <c:v>6.288043856313928E-7</c:v>
                </c:pt>
                <c:pt idx="104">
                  <c:v>5.7365873449254778E-7</c:v>
                </c:pt>
                <c:pt idx="105">
                  <c:v>4.9041475190916582E-7</c:v>
                </c:pt>
                <c:pt idx="106">
                  <c:v>6.0313341560887225E-7</c:v>
                </c:pt>
                <c:pt idx="107">
                  <c:v>5.869523439729341E-7</c:v>
                </c:pt>
                <c:pt idx="108">
                  <c:v>4.1859192832504614E-7</c:v>
                </c:pt>
                <c:pt idx="109">
                  <c:v>5.2258330124827083E-7</c:v>
                </c:pt>
                <c:pt idx="110">
                  <c:v>6.2085214792789157E-7</c:v>
                </c:pt>
                <c:pt idx="111">
                  <c:v>5.8051438486820874E-7</c:v>
                </c:pt>
                <c:pt idx="112">
                  <c:v>5.8080099292154274E-7</c:v>
                </c:pt>
                <c:pt idx="113">
                  <c:v>4.6430229390292172E-7</c:v>
                </c:pt>
                <c:pt idx="114">
                  <c:v>5.9126192560119181E-7</c:v>
                </c:pt>
                <c:pt idx="115">
                  <c:v>5.9151443078024992E-7</c:v>
                </c:pt>
                <c:pt idx="116">
                  <c:v>5.0196018573278759E-7</c:v>
                </c:pt>
                <c:pt idx="117">
                  <c:v>5.5414836753884787E-7</c:v>
                </c:pt>
                <c:pt idx="118">
                  <c:v>5.2889738434461723E-7</c:v>
                </c:pt>
                <c:pt idx="119">
                  <c:v>4.8200734948576766E-7</c:v>
                </c:pt>
                <c:pt idx="120">
                  <c:v>4.9502331629223326E-7</c:v>
                </c:pt>
                <c:pt idx="121">
                  <c:v>4.7678587206574863E-7</c:v>
                </c:pt>
                <c:pt idx="122">
                  <c:v>4.1694279891653699E-7</c:v>
                </c:pt>
                <c:pt idx="123">
                  <c:v>4.5176830980255322E-7</c:v>
                </c:pt>
                <c:pt idx="124">
                  <c:v>4.8974805015968368E-7</c:v>
                </c:pt>
                <c:pt idx="125">
                  <c:v>4.5589880610418289E-7</c:v>
                </c:pt>
                <c:pt idx="126">
                  <c:v>4.2641875705244491E-7</c:v>
                </c:pt>
                <c:pt idx="127">
                  <c:v>5.9206208053994845E-7</c:v>
                </c:pt>
                <c:pt idx="128">
                  <c:v>5.6158975198424417E-7</c:v>
                </c:pt>
                <c:pt idx="129">
                  <c:v>5.6518980249518252E-7</c:v>
                </c:pt>
                <c:pt idx="130">
                  <c:v>4.3354115836326106E-7</c:v>
                </c:pt>
                <c:pt idx="131">
                  <c:v>4.9133767568536224E-7</c:v>
                </c:pt>
                <c:pt idx="132">
                  <c:v>5.7273511406210831E-7</c:v>
                </c:pt>
                <c:pt idx="133">
                  <c:v>5.0917835392675809E-7</c:v>
                </c:pt>
                <c:pt idx="134">
                  <c:v>4.7651180907512443E-7</c:v>
                </c:pt>
                <c:pt idx="135">
                  <c:v>4.1200451724491149E-7</c:v>
                </c:pt>
                <c:pt idx="136">
                  <c:v>4.9038297334468043E-7</c:v>
                </c:pt>
                <c:pt idx="137">
                  <c:v>5.4502487778571539E-7</c:v>
                </c:pt>
                <c:pt idx="138">
                  <c:v>5.6358116882667565E-7</c:v>
                </c:pt>
                <c:pt idx="139">
                  <c:v>4.5351547064683642E-7</c:v>
                </c:pt>
                <c:pt idx="140">
                  <c:v>4.5405292012907742E-7</c:v>
                </c:pt>
                <c:pt idx="141">
                  <c:v>4.3563552502894679E-7</c:v>
                </c:pt>
                <c:pt idx="142">
                  <c:v>4.626671709102053E-7</c:v>
                </c:pt>
                <c:pt idx="143">
                  <c:v>6.1783026077226525E-7</c:v>
                </c:pt>
                <c:pt idx="144">
                  <c:v>5.3984933340526347E-7</c:v>
                </c:pt>
                <c:pt idx="145">
                  <c:v>6.0565525534946227E-7</c:v>
                </c:pt>
                <c:pt idx="146">
                  <c:v>4.4446807720511328E-7</c:v>
                </c:pt>
                <c:pt idx="147">
                  <c:v>5.9489668065804395E-7</c:v>
                </c:pt>
                <c:pt idx="148">
                  <c:v>5.3565294372871218E-7</c:v>
                </c:pt>
                <c:pt idx="149">
                  <c:v>5.6053974280968211E-7</c:v>
                </c:pt>
                <c:pt idx="150">
                  <c:v>4.2890319682174233E-7</c:v>
                </c:pt>
                <c:pt idx="151">
                  <c:v>5.9256827872612108E-7</c:v>
                </c:pt>
                <c:pt idx="152">
                  <c:v>4.3296060541333541E-7</c:v>
                </c:pt>
                <c:pt idx="153">
                  <c:v>5.1137079582175E-7</c:v>
                </c:pt>
                <c:pt idx="154">
                  <c:v>5.3057424229506022E-7</c:v>
                </c:pt>
                <c:pt idx="155">
                  <c:v>4.3351474426743834E-7</c:v>
                </c:pt>
                <c:pt idx="156">
                  <c:v>4.6246338804335753E-7</c:v>
                </c:pt>
                <c:pt idx="157">
                  <c:v>4.1824129639639862E-7</c:v>
                </c:pt>
                <c:pt idx="158">
                  <c:v>6.2499213649449149E-7</c:v>
                </c:pt>
                <c:pt idx="159">
                  <c:v>5.5633061714726342E-7</c:v>
                </c:pt>
                <c:pt idx="160">
                  <c:v>4.5056249185060691E-7</c:v>
                </c:pt>
                <c:pt idx="161">
                  <c:v>4.4157572708650935E-7</c:v>
                </c:pt>
                <c:pt idx="162">
                  <c:v>5.0394056329080116E-7</c:v>
                </c:pt>
                <c:pt idx="163">
                  <c:v>4.8080192591227504E-7</c:v>
                </c:pt>
                <c:pt idx="164">
                  <c:v>4.2316508179934271E-7</c:v>
                </c:pt>
                <c:pt idx="165">
                  <c:v>5.5879626001858786E-7</c:v>
                </c:pt>
                <c:pt idx="166">
                  <c:v>4.2703783931135516E-7</c:v>
                </c:pt>
                <c:pt idx="167">
                  <c:v>4.2729618822060593E-7</c:v>
                </c:pt>
                <c:pt idx="168">
                  <c:v>5.0205892714245973E-7</c:v>
                </c:pt>
                <c:pt idx="169">
                  <c:v>4.3521012570121678E-7</c:v>
                </c:pt>
                <c:pt idx="170">
                  <c:v>4.967034960477622E-7</c:v>
                </c:pt>
                <c:pt idx="171">
                  <c:v>4.5003122590687292E-7</c:v>
                </c:pt>
                <c:pt idx="172">
                  <c:v>5.5744583541324364E-7</c:v>
                </c:pt>
                <c:pt idx="173">
                  <c:v>4.9774170810811064E-7</c:v>
                </c:pt>
                <c:pt idx="174">
                  <c:v>5.921885692605276E-7</c:v>
                </c:pt>
                <c:pt idx="175">
                  <c:v>4.317504840066428E-7</c:v>
                </c:pt>
                <c:pt idx="176">
                  <c:v>4.6474174519999189E-7</c:v>
                </c:pt>
                <c:pt idx="177">
                  <c:v>5.5042633015979844E-7</c:v>
                </c:pt>
                <c:pt idx="178">
                  <c:v>5.8442224583229265E-7</c:v>
                </c:pt>
                <c:pt idx="179">
                  <c:v>6.2572432564526148E-7</c:v>
                </c:pt>
                <c:pt idx="180">
                  <c:v>5.9587444725719704E-7</c:v>
                </c:pt>
                <c:pt idx="181">
                  <c:v>5.1453238207021114E-7</c:v>
                </c:pt>
                <c:pt idx="182">
                  <c:v>4.9602393371110829E-7</c:v>
                </c:pt>
                <c:pt idx="183">
                  <c:v>5.0018780996065429E-7</c:v>
                </c:pt>
                <c:pt idx="184">
                  <c:v>5.3674292434035228E-7</c:v>
                </c:pt>
                <c:pt idx="185">
                  <c:v>4.7632923167302257E-7</c:v>
                </c:pt>
                <c:pt idx="186">
                  <c:v>4.1002944405928867E-7</c:v>
                </c:pt>
                <c:pt idx="187">
                  <c:v>5.2324813204356166E-7</c:v>
                </c:pt>
                <c:pt idx="188">
                  <c:v>5.417261407974794E-7</c:v>
                </c:pt>
                <c:pt idx="189">
                  <c:v>4.3587508629992682E-7</c:v>
                </c:pt>
                <c:pt idx="190">
                  <c:v>4.1761626278962386E-7</c:v>
                </c:pt>
                <c:pt idx="191">
                  <c:v>4.6214342973612698E-7</c:v>
                </c:pt>
                <c:pt idx="192">
                  <c:v>4.2911121291899248E-7</c:v>
                </c:pt>
                <c:pt idx="193">
                  <c:v>6.1034930456558161E-7</c:v>
                </c:pt>
                <c:pt idx="194">
                  <c:v>4.5478992687030354E-7</c:v>
                </c:pt>
                <c:pt idx="195">
                  <c:v>4.3992404185023831E-7</c:v>
                </c:pt>
                <c:pt idx="196">
                  <c:v>4.963473607776065E-7</c:v>
                </c:pt>
                <c:pt idx="197">
                  <c:v>6.1532139895630176E-7</c:v>
                </c:pt>
                <c:pt idx="198">
                  <c:v>4.9466898619805636E-7</c:v>
                </c:pt>
                <c:pt idx="199">
                  <c:v>4.5626933386928653E-7</c:v>
                </c:pt>
                <c:pt idx="200">
                  <c:v>4.5962450771760803E-7</c:v>
                </c:pt>
                <c:pt idx="201">
                  <c:v>4.3614149732378E-7</c:v>
                </c:pt>
                <c:pt idx="202">
                  <c:v>6.1554478259206396E-7</c:v>
                </c:pt>
                <c:pt idx="203">
                  <c:v>5.7494749282726511E-7</c:v>
                </c:pt>
                <c:pt idx="204">
                  <c:v>5.0576622293390313E-7</c:v>
                </c:pt>
                <c:pt idx="205">
                  <c:v>4.9437936264963994E-7</c:v>
                </c:pt>
                <c:pt idx="206">
                  <c:v>4.7779279521483595E-7</c:v>
                </c:pt>
                <c:pt idx="207">
                  <c:v>4.1525386812537805E-7</c:v>
                </c:pt>
                <c:pt idx="208">
                  <c:v>6.1425084831810067E-7</c:v>
                </c:pt>
                <c:pt idx="209">
                  <c:v>4.8411998350539429E-7</c:v>
                </c:pt>
                <c:pt idx="210">
                  <c:v>4.7874160119819618E-7</c:v>
                </c:pt>
                <c:pt idx="211">
                  <c:v>4.1421582654330494E-7</c:v>
                </c:pt>
                <c:pt idx="212">
                  <c:v>4.5789929995195925E-7</c:v>
                </c:pt>
                <c:pt idx="213">
                  <c:v>5.6088941842787864E-7</c:v>
                </c:pt>
                <c:pt idx="214">
                  <c:v>4.6926001039836091E-7</c:v>
                </c:pt>
                <c:pt idx="215">
                  <c:v>4.7947810302381063E-7</c:v>
                </c:pt>
                <c:pt idx="216">
                  <c:v>4.2153952793185126E-7</c:v>
                </c:pt>
                <c:pt idx="217">
                  <c:v>4.7623798231929327E-7</c:v>
                </c:pt>
                <c:pt idx="218">
                  <c:v>4.8524406448449585E-7</c:v>
                </c:pt>
                <c:pt idx="219">
                  <c:v>5.7953333760222733E-7</c:v>
                </c:pt>
                <c:pt idx="220">
                  <c:v>4.809253508702862E-7</c:v>
                </c:pt>
                <c:pt idx="221">
                  <c:v>4.3306607372521568E-7</c:v>
                </c:pt>
                <c:pt idx="222">
                  <c:v>4.6281281257796174E-7</c:v>
                </c:pt>
                <c:pt idx="223">
                  <c:v>4.8590158729816694E-7</c:v>
                </c:pt>
                <c:pt idx="224">
                  <c:v>4.2108402841517744E-7</c:v>
                </c:pt>
                <c:pt idx="225">
                  <c:v>5.350367612111722E-7</c:v>
                </c:pt>
                <c:pt idx="226">
                  <c:v>4.7027301584036676E-7</c:v>
                </c:pt>
                <c:pt idx="227">
                  <c:v>5.3543534605577933E-7</c:v>
                </c:pt>
                <c:pt idx="228">
                  <c:v>4.2807264317100023E-7</c:v>
                </c:pt>
                <c:pt idx="229">
                  <c:v>4.4744432535355558E-7</c:v>
                </c:pt>
                <c:pt idx="230">
                  <c:v>5.2377389504228106E-7</c:v>
                </c:pt>
                <c:pt idx="231">
                  <c:v>5.0914473425367322E-7</c:v>
                </c:pt>
                <c:pt idx="232">
                  <c:v>4.1058882102547191E-7</c:v>
                </c:pt>
                <c:pt idx="233">
                  <c:v>4.3282882419526599E-7</c:v>
                </c:pt>
                <c:pt idx="234">
                  <c:v>4.8543179189178674E-7</c:v>
                </c:pt>
                <c:pt idx="235">
                  <c:v>6.2829714588728988E-7</c:v>
                </c:pt>
                <c:pt idx="236">
                  <c:v>4.3889980339665459E-7</c:v>
                </c:pt>
                <c:pt idx="237">
                  <c:v>4.8756700467490108E-7</c:v>
                </c:pt>
                <c:pt idx="238">
                  <c:v>4.774568000360821E-7</c:v>
                </c:pt>
                <c:pt idx="239">
                  <c:v>5.7426229985087698E-7</c:v>
                </c:pt>
                <c:pt idx="240">
                  <c:v>4.2913722557112984E-7</c:v>
                </c:pt>
                <c:pt idx="241">
                  <c:v>4.4154857533473884E-7</c:v>
                </c:pt>
                <c:pt idx="242">
                  <c:v>4.2273237817562352E-7</c:v>
                </c:pt>
                <c:pt idx="243">
                  <c:v>6.0722849872990568E-7</c:v>
                </c:pt>
                <c:pt idx="244">
                  <c:v>6.0339356444979002E-7</c:v>
                </c:pt>
                <c:pt idx="245">
                  <c:v>4.2078077211047378E-7</c:v>
                </c:pt>
                <c:pt idx="246">
                  <c:v>5.3061000672384601E-7</c:v>
                </c:pt>
                <c:pt idx="247">
                  <c:v>6.1945121182219636E-7</c:v>
                </c:pt>
                <c:pt idx="248">
                  <c:v>6.0775427560005981E-7</c:v>
                </c:pt>
                <c:pt idx="249">
                  <c:v>5.4379824463254501E-7</c:v>
                </c:pt>
                <c:pt idx="250">
                  <c:v>4.6092482001721424E-7</c:v>
                </c:pt>
                <c:pt idx="251">
                  <c:v>5.1844803494371768E-7</c:v>
                </c:pt>
                <c:pt idx="252">
                  <c:v>4.9149706376784142E-7</c:v>
                </c:pt>
                <c:pt idx="253">
                  <c:v>5.3000250285134453E-7</c:v>
                </c:pt>
                <c:pt idx="254">
                  <c:v>4.3010135899611035E-7</c:v>
                </c:pt>
                <c:pt idx="255">
                  <c:v>4.7366344115525713E-7</c:v>
                </c:pt>
                <c:pt idx="256">
                  <c:v>4.1861699033335226E-7</c:v>
                </c:pt>
                <c:pt idx="257">
                  <c:v>6.1859491602794698E-7</c:v>
                </c:pt>
                <c:pt idx="258">
                  <c:v>5.9421791390944343E-7</c:v>
                </c:pt>
                <c:pt idx="259">
                  <c:v>4.6398042564311941E-7</c:v>
                </c:pt>
                <c:pt idx="260">
                  <c:v>5.1170935107469967E-7</c:v>
                </c:pt>
                <c:pt idx="261">
                  <c:v>5.2310806227486181E-7</c:v>
                </c:pt>
                <c:pt idx="262">
                  <c:v>5.2804418083878267E-7</c:v>
                </c:pt>
                <c:pt idx="263">
                  <c:v>5.143275251185304E-7</c:v>
                </c:pt>
                <c:pt idx="264">
                  <c:v>4.195961669813812E-7</c:v>
                </c:pt>
                <c:pt idx="265">
                  <c:v>5.3481953885882342E-7</c:v>
                </c:pt>
                <c:pt idx="266">
                  <c:v>4.4356458965527147E-7</c:v>
                </c:pt>
                <c:pt idx="267">
                  <c:v>5.5529531614554075E-7</c:v>
                </c:pt>
                <c:pt idx="268">
                  <c:v>4.9098729470218884E-7</c:v>
                </c:pt>
                <c:pt idx="269">
                  <c:v>5.0503477043265708E-7</c:v>
                </c:pt>
                <c:pt idx="270">
                  <c:v>4.2421139848681318E-7</c:v>
                </c:pt>
                <c:pt idx="271">
                  <c:v>5.5004864030221E-7</c:v>
                </c:pt>
                <c:pt idx="272">
                  <c:v>6.3316414482540617E-7</c:v>
                </c:pt>
                <c:pt idx="273">
                  <c:v>5.3387976895887768E-7</c:v>
                </c:pt>
                <c:pt idx="274">
                  <c:v>4.6057753105580518E-7</c:v>
                </c:pt>
                <c:pt idx="275">
                  <c:v>4.2303774708801973E-7</c:v>
                </c:pt>
                <c:pt idx="276">
                  <c:v>4.4350992139592963E-7</c:v>
                </c:pt>
                <c:pt idx="277">
                  <c:v>4.7423711198487792E-7</c:v>
                </c:pt>
                <c:pt idx="278">
                  <c:v>5.7345775748198818E-7</c:v>
                </c:pt>
                <c:pt idx="279">
                  <c:v>6.1643953468358702E-7</c:v>
                </c:pt>
                <c:pt idx="280">
                  <c:v>4.6694838824597309E-7</c:v>
                </c:pt>
                <c:pt idx="281">
                  <c:v>4.3104255675276573E-7</c:v>
                </c:pt>
                <c:pt idx="282">
                  <c:v>4.5638343329277093E-7</c:v>
                </c:pt>
                <c:pt idx="283">
                  <c:v>5.401430889886766E-7</c:v>
                </c:pt>
                <c:pt idx="284">
                  <c:v>5.3086045900855874E-7</c:v>
                </c:pt>
                <c:pt idx="285">
                  <c:v>4.9216734136441256E-7</c:v>
                </c:pt>
                <c:pt idx="286">
                  <c:v>4.1649472764046955E-7</c:v>
                </c:pt>
                <c:pt idx="287">
                  <c:v>5.1367961793930715E-7</c:v>
                </c:pt>
                <c:pt idx="288">
                  <c:v>5.5848715924108488E-7</c:v>
                </c:pt>
                <c:pt idx="289">
                  <c:v>5.8941515135267808E-7</c:v>
                </c:pt>
                <c:pt idx="290">
                  <c:v>5.52092795767258E-7</c:v>
                </c:pt>
                <c:pt idx="291">
                  <c:v>6.1845987375011365E-7</c:v>
                </c:pt>
                <c:pt idx="292">
                  <c:v>5.7313641387747745E-7</c:v>
                </c:pt>
                <c:pt idx="293">
                  <c:v>4.2580102005564727E-7</c:v>
                </c:pt>
                <c:pt idx="294">
                  <c:v>4.7176869906345197E-7</c:v>
                </c:pt>
                <c:pt idx="295">
                  <c:v>4.63250150434575E-7</c:v>
                </c:pt>
                <c:pt idx="296">
                  <c:v>4.4838748114040331E-7</c:v>
                </c:pt>
                <c:pt idx="297">
                  <c:v>5.0255307149385841E-7</c:v>
                </c:pt>
                <c:pt idx="298">
                  <c:v>5.2581431933984854E-7</c:v>
                </c:pt>
                <c:pt idx="299">
                  <c:v>6.2954328613832151E-7</c:v>
                </c:pt>
                <c:pt idx="300">
                  <c:v>4.2809856144198031E-7</c:v>
                </c:pt>
                <c:pt idx="301">
                  <c:v>4.4969617351056287E-7</c:v>
                </c:pt>
                <c:pt idx="302">
                  <c:v>6.182798861563921E-7</c:v>
                </c:pt>
                <c:pt idx="303">
                  <c:v>4.5641196483603594E-7</c:v>
                </c:pt>
                <c:pt idx="304">
                  <c:v>5.7410125598449701E-7</c:v>
                </c:pt>
                <c:pt idx="305">
                  <c:v>5.5426290241531331E-7</c:v>
                </c:pt>
                <c:pt idx="306">
                  <c:v>6.1985744632490838E-7</c:v>
                </c:pt>
                <c:pt idx="307">
                  <c:v>6.0105826812890875E-7</c:v>
                </c:pt>
                <c:pt idx="308">
                  <c:v>6.0530647605617526E-7</c:v>
                </c:pt>
                <c:pt idx="309">
                  <c:v>5.7518961845763776E-7</c:v>
                </c:pt>
                <c:pt idx="310">
                  <c:v>4.196716305245912E-7</c:v>
                </c:pt>
                <c:pt idx="311">
                  <c:v>5.5330952883250909E-7</c:v>
                </c:pt>
                <c:pt idx="312">
                  <c:v>5.6660794676377324E-7</c:v>
                </c:pt>
                <c:pt idx="313">
                  <c:v>5.4327910552644195E-7</c:v>
                </c:pt>
                <c:pt idx="314">
                  <c:v>4.1273964872022234E-7</c:v>
                </c:pt>
                <c:pt idx="315">
                  <c:v>5.5895090664600499E-7</c:v>
                </c:pt>
                <c:pt idx="316">
                  <c:v>5.4098897314575649E-7</c:v>
                </c:pt>
                <c:pt idx="317">
                  <c:v>5.8063719090785501E-7</c:v>
                </c:pt>
                <c:pt idx="318">
                  <c:v>5.1603841318322744E-7</c:v>
                </c:pt>
                <c:pt idx="319">
                  <c:v>5.7205387100537565E-7</c:v>
                </c:pt>
                <c:pt idx="320">
                  <c:v>6.278825879313088E-7</c:v>
                </c:pt>
                <c:pt idx="321">
                  <c:v>5.8433956894527556E-7</c:v>
                </c:pt>
                <c:pt idx="322">
                  <c:v>4.5326122231509955E-7</c:v>
                </c:pt>
                <c:pt idx="323">
                  <c:v>5.4704106674099894E-7</c:v>
                </c:pt>
                <c:pt idx="324">
                  <c:v>4.2631570757069148E-7</c:v>
                </c:pt>
                <c:pt idx="325">
                  <c:v>4.3075464103664414E-7</c:v>
                </c:pt>
                <c:pt idx="326">
                  <c:v>6.3000576052944158E-7</c:v>
                </c:pt>
                <c:pt idx="327">
                  <c:v>4.7837398648038555E-7</c:v>
                </c:pt>
                <c:pt idx="328">
                  <c:v>4.196967895630295E-7</c:v>
                </c:pt>
                <c:pt idx="329">
                  <c:v>4.4433100780984625E-7</c:v>
                </c:pt>
                <c:pt idx="330">
                  <c:v>6.1070245209636592E-7</c:v>
                </c:pt>
                <c:pt idx="331">
                  <c:v>6.2977445965556516E-7</c:v>
                </c:pt>
                <c:pt idx="332">
                  <c:v>4.6994492013156073E-7</c:v>
                </c:pt>
                <c:pt idx="333">
                  <c:v>4.9528125008343106E-7</c:v>
                </c:pt>
                <c:pt idx="334">
                  <c:v>4.5216194640048418E-7</c:v>
                </c:pt>
                <c:pt idx="335">
                  <c:v>4.6745074539162221E-7</c:v>
                </c:pt>
                <c:pt idx="336">
                  <c:v>5.6127833078509651E-7</c:v>
                </c:pt>
                <c:pt idx="337">
                  <c:v>5.174477196121847E-7</c:v>
                </c:pt>
                <c:pt idx="338">
                  <c:v>5.350005482964998E-7</c:v>
                </c:pt>
                <c:pt idx="339">
                  <c:v>6.1778532521137534E-7</c:v>
                </c:pt>
                <c:pt idx="340">
                  <c:v>4.0898671417334445E-7</c:v>
                </c:pt>
                <c:pt idx="341">
                  <c:v>5.6287710802584553E-7</c:v>
                </c:pt>
                <c:pt idx="342">
                  <c:v>6.3227926832205922E-7</c:v>
                </c:pt>
                <c:pt idx="343">
                  <c:v>4.1821626811841569E-7</c:v>
                </c:pt>
                <c:pt idx="344">
                  <c:v>4.9959910366063591E-7</c:v>
                </c:pt>
                <c:pt idx="345">
                  <c:v>5.5844853967783306E-7</c:v>
                </c:pt>
                <c:pt idx="346">
                  <c:v>5.1293093795035846E-7</c:v>
                </c:pt>
                <c:pt idx="347">
                  <c:v>5.6834849446347024E-7</c:v>
                </c:pt>
                <c:pt idx="348">
                  <c:v>5.3315855354783448E-7</c:v>
                </c:pt>
                <c:pt idx="349">
                  <c:v>5.994230289230004E-7</c:v>
                </c:pt>
                <c:pt idx="350">
                  <c:v>4.5772731361276344E-7</c:v>
                </c:pt>
                <c:pt idx="351">
                  <c:v>4.1012664486353657E-7</c:v>
                </c:pt>
                <c:pt idx="352">
                  <c:v>5.7908452186873664E-7</c:v>
                </c:pt>
                <c:pt idx="353">
                  <c:v>5.2014482634973321E-7</c:v>
                </c:pt>
                <c:pt idx="354">
                  <c:v>5.4636776247292382E-7</c:v>
                </c:pt>
                <c:pt idx="355">
                  <c:v>4.7584287128949282E-7</c:v>
                </c:pt>
                <c:pt idx="356">
                  <c:v>4.793245250542237E-7</c:v>
                </c:pt>
                <c:pt idx="357">
                  <c:v>5.1470318970495698E-7</c:v>
                </c:pt>
                <c:pt idx="358">
                  <c:v>4.5864569535168315E-7</c:v>
                </c:pt>
                <c:pt idx="359">
                  <c:v>4.9667110427797127E-7</c:v>
                </c:pt>
                <c:pt idx="360">
                  <c:v>4.4686327380581318E-7</c:v>
                </c:pt>
                <c:pt idx="361">
                  <c:v>5.0676622181246641E-7</c:v>
                </c:pt>
                <c:pt idx="362">
                  <c:v>5.1242141237333095E-7</c:v>
                </c:pt>
                <c:pt idx="363">
                  <c:v>5.3853039423028152E-7</c:v>
                </c:pt>
                <c:pt idx="364">
                  <c:v>4.2781358986628914E-7</c:v>
                </c:pt>
                <c:pt idx="365">
                  <c:v>4.266249681391023E-7</c:v>
                </c:pt>
                <c:pt idx="366">
                  <c:v>6.2700875631193882E-7</c:v>
                </c:pt>
                <c:pt idx="367">
                  <c:v>5.8670275403501556E-7</c:v>
                </c:pt>
                <c:pt idx="368">
                  <c:v>5.1662206019506262E-7</c:v>
                </c:pt>
                <c:pt idx="369">
                  <c:v>5.3308651239620254E-7</c:v>
                </c:pt>
                <c:pt idx="370">
                  <c:v>5.2129226181973485E-7</c:v>
                </c:pt>
                <c:pt idx="371">
                  <c:v>5.7229417087502859E-7</c:v>
                </c:pt>
                <c:pt idx="372">
                  <c:v>4.3968113528411382E-7</c:v>
                </c:pt>
                <c:pt idx="373">
                  <c:v>4.7487238257575363E-7</c:v>
                </c:pt>
                <c:pt idx="374">
                  <c:v>4.2585244685231007E-7</c:v>
                </c:pt>
                <c:pt idx="375">
                  <c:v>4.2554402575298961E-7</c:v>
                </c:pt>
                <c:pt idx="376">
                  <c:v>4.6439013428373126E-7</c:v>
                </c:pt>
                <c:pt idx="377">
                  <c:v>5.0417237048282362E-7</c:v>
                </c:pt>
                <c:pt idx="378">
                  <c:v>5.5035076107388643E-7</c:v>
                </c:pt>
                <c:pt idx="379">
                  <c:v>4.4422139794092997E-7</c:v>
                </c:pt>
                <c:pt idx="380">
                  <c:v>5.0390746102866774E-7</c:v>
                </c:pt>
                <c:pt idx="381">
                  <c:v>5.3243879857952078E-7</c:v>
                </c:pt>
                <c:pt idx="382">
                  <c:v>5.7778183653782205E-7</c:v>
                </c:pt>
                <c:pt idx="383">
                  <c:v>4.1394460169875308E-7</c:v>
                </c:pt>
                <c:pt idx="384">
                  <c:v>4.3486494738957217E-7</c:v>
                </c:pt>
                <c:pt idx="385">
                  <c:v>4.9293505320620781E-7</c:v>
                </c:pt>
                <c:pt idx="386">
                  <c:v>4.6851724018632306E-7</c:v>
                </c:pt>
                <c:pt idx="387">
                  <c:v>4.6532865143085027E-7</c:v>
                </c:pt>
                <c:pt idx="388">
                  <c:v>6.0898374712441647E-7</c:v>
                </c:pt>
                <c:pt idx="389">
                  <c:v>5.7794443167885988E-7</c:v>
                </c:pt>
                <c:pt idx="390">
                  <c:v>6.0378410341441911E-7</c:v>
                </c:pt>
                <c:pt idx="391">
                  <c:v>6.2248501377209533E-7</c:v>
                </c:pt>
                <c:pt idx="392">
                  <c:v>6.1331640668255442E-7</c:v>
                </c:pt>
                <c:pt idx="393">
                  <c:v>5.8616252168340713E-7</c:v>
                </c:pt>
                <c:pt idx="394">
                  <c:v>4.9917457302549517E-7</c:v>
                </c:pt>
                <c:pt idx="395">
                  <c:v>5.9143024441767648E-7</c:v>
                </c:pt>
                <c:pt idx="396">
                  <c:v>5.5304302501225852E-7</c:v>
                </c:pt>
                <c:pt idx="397">
                  <c:v>5.1748216503277532E-7</c:v>
                </c:pt>
                <c:pt idx="398">
                  <c:v>4.0913197242448809E-7</c:v>
                </c:pt>
                <c:pt idx="399">
                  <c:v>5.2921786885757943E-7</c:v>
                </c:pt>
                <c:pt idx="400">
                  <c:v>5.5411019713590162E-7</c:v>
                </c:pt>
                <c:pt idx="401">
                  <c:v>5.0669946299001043E-7</c:v>
                </c:pt>
                <c:pt idx="402">
                  <c:v>5.0813769035789586E-7</c:v>
                </c:pt>
                <c:pt idx="403">
                  <c:v>4.7782335781666801E-7</c:v>
                </c:pt>
                <c:pt idx="404">
                  <c:v>4.6494703601209752E-7</c:v>
                </c:pt>
                <c:pt idx="405">
                  <c:v>6.2207619392549327E-7</c:v>
                </c:pt>
                <c:pt idx="406">
                  <c:v>5.5327144506558696E-7</c:v>
                </c:pt>
                <c:pt idx="407">
                  <c:v>4.8331057463328039E-7</c:v>
                </c:pt>
                <c:pt idx="408">
                  <c:v>4.9373666472589055E-7</c:v>
                </c:pt>
                <c:pt idx="409">
                  <c:v>4.6037512705809873E-7</c:v>
                </c:pt>
                <c:pt idx="410">
                  <c:v>4.2572389732565498E-7</c:v>
                </c:pt>
                <c:pt idx="411">
                  <c:v>4.2971010287159807E-7</c:v>
                </c:pt>
                <c:pt idx="412">
                  <c:v>4.3635480204188733E-7</c:v>
                </c:pt>
                <c:pt idx="413">
                  <c:v>4.5131906850299506E-7</c:v>
                </c:pt>
                <c:pt idx="414">
                  <c:v>5.543010885984894E-7</c:v>
                </c:pt>
                <c:pt idx="415">
                  <c:v>4.3125213134879636E-7</c:v>
                </c:pt>
                <c:pt idx="416">
                  <c:v>6.2921985699535135E-7</c:v>
                </c:pt>
                <c:pt idx="417">
                  <c:v>6.0929169794067444E-7</c:v>
                </c:pt>
                <c:pt idx="418">
                  <c:v>5.6409047904519451E-7</c:v>
                </c:pt>
                <c:pt idx="419">
                  <c:v>5.7798509118826073E-7</c:v>
                </c:pt>
                <c:pt idx="420">
                  <c:v>6.2098797454459609E-7</c:v>
                </c:pt>
                <c:pt idx="421">
                  <c:v>4.4011310837307962E-7</c:v>
                </c:pt>
                <c:pt idx="422">
                  <c:v>4.9242304591464682E-7</c:v>
                </c:pt>
                <c:pt idx="423">
                  <c:v>4.8924099902228764E-7</c:v>
                </c:pt>
                <c:pt idx="424">
                  <c:v>5.118448673217419E-7</c:v>
                </c:pt>
                <c:pt idx="425">
                  <c:v>4.7063133045260245E-7</c:v>
                </c:pt>
                <c:pt idx="426">
                  <c:v>4.9479778947473956E-7</c:v>
                </c:pt>
                <c:pt idx="427">
                  <c:v>4.3391120932904736E-7</c:v>
                </c:pt>
                <c:pt idx="428">
                  <c:v>4.9105097245255326E-7</c:v>
                </c:pt>
                <c:pt idx="429">
                  <c:v>4.712593671717628E-7</c:v>
                </c:pt>
                <c:pt idx="430">
                  <c:v>4.1007804014150502E-7</c:v>
                </c:pt>
                <c:pt idx="431">
                  <c:v>6.3265162166866533E-7</c:v>
                </c:pt>
                <c:pt idx="432">
                  <c:v>4.9226320722514874E-7</c:v>
                </c:pt>
                <c:pt idx="433">
                  <c:v>4.6839856062497622E-7</c:v>
                </c:pt>
                <c:pt idx="434">
                  <c:v>5.7113412217849878E-7</c:v>
                </c:pt>
                <c:pt idx="435">
                  <c:v>4.1105177887482273E-7</c:v>
                </c:pt>
                <c:pt idx="436">
                  <c:v>4.1582397380011922E-7</c:v>
                </c:pt>
                <c:pt idx="437">
                  <c:v>5.0800364361565555E-7</c:v>
                </c:pt>
                <c:pt idx="438">
                  <c:v>6.0456631967482967E-7</c:v>
                </c:pt>
                <c:pt idx="439">
                  <c:v>4.7099005473630297E-7</c:v>
                </c:pt>
                <c:pt idx="440">
                  <c:v>4.9457241674320544E-7</c:v>
                </c:pt>
                <c:pt idx="441">
                  <c:v>5.2178019999356868E-7</c:v>
                </c:pt>
                <c:pt idx="442">
                  <c:v>5.562922210524357E-7</c:v>
                </c:pt>
                <c:pt idx="443">
                  <c:v>5.7269500726328593E-7</c:v>
                </c:pt>
                <c:pt idx="444">
                  <c:v>5.8400903677684938E-7</c:v>
                </c:pt>
                <c:pt idx="445">
                  <c:v>5.207702300455914E-7</c:v>
                </c:pt>
                <c:pt idx="446">
                  <c:v>5.9968078060766621E-7</c:v>
                </c:pt>
                <c:pt idx="447">
                  <c:v>5.6731902129758461E-7</c:v>
                </c:pt>
                <c:pt idx="448">
                  <c:v>4.3101637067031791E-7</c:v>
                </c:pt>
                <c:pt idx="449">
                  <c:v>5.0268496653206604E-7</c:v>
                </c:pt>
                <c:pt idx="450">
                  <c:v>4.5997071912286173E-7</c:v>
                </c:pt>
                <c:pt idx="451">
                  <c:v>4.2768415138772748E-7</c:v>
                </c:pt>
                <c:pt idx="452">
                  <c:v>4.3539616120158303E-7</c:v>
                </c:pt>
                <c:pt idx="453">
                  <c:v>4.1929451626001329E-7</c:v>
                </c:pt>
                <c:pt idx="454">
                  <c:v>6.2811284723514078E-7</c:v>
                </c:pt>
                <c:pt idx="455">
                  <c:v>4.1315709691262027E-7</c:v>
                </c:pt>
                <c:pt idx="456">
                  <c:v>4.882923981808786E-7</c:v>
                </c:pt>
                <c:pt idx="457">
                  <c:v>6.2062586924259867E-7</c:v>
                </c:pt>
                <c:pt idx="458">
                  <c:v>5.6186245819509493E-7</c:v>
                </c:pt>
                <c:pt idx="459">
                  <c:v>5.2829281847198961E-7</c:v>
                </c:pt>
                <c:pt idx="460">
                  <c:v>4.1041845474659368E-7</c:v>
                </c:pt>
                <c:pt idx="461">
                  <c:v>4.3085930427477865E-7</c:v>
                </c:pt>
                <c:pt idx="462">
                  <c:v>4.335675748732776E-7</c:v>
                </c:pt>
                <c:pt idx="463">
                  <c:v>6.1854989702128248E-7</c:v>
                </c:pt>
                <c:pt idx="464">
                  <c:v>5.7599780947567027E-7</c:v>
                </c:pt>
                <c:pt idx="465">
                  <c:v>5.380918218201844E-7</c:v>
                </c:pt>
                <c:pt idx="466">
                  <c:v>4.4860983352186967E-7</c:v>
                </c:pt>
                <c:pt idx="467">
                  <c:v>5.9307512636999348E-7</c:v>
                </c:pt>
                <c:pt idx="468">
                  <c:v>5.0857370888371541E-7</c:v>
                </c:pt>
                <c:pt idx="469">
                  <c:v>5.6870550350704388E-7</c:v>
                </c:pt>
                <c:pt idx="470">
                  <c:v>5.4801581676089888E-7</c:v>
                </c:pt>
                <c:pt idx="471">
                  <c:v>5.9523650024735023E-7</c:v>
                </c:pt>
                <c:pt idx="472">
                  <c:v>4.8763001818109368E-7</c:v>
                </c:pt>
                <c:pt idx="473">
                  <c:v>4.4359192757546054E-7</c:v>
                </c:pt>
                <c:pt idx="474">
                  <c:v>5.4756560867411692E-7</c:v>
                </c:pt>
                <c:pt idx="475">
                  <c:v>5.780664230802571E-7</c:v>
                </c:pt>
                <c:pt idx="476">
                  <c:v>4.8015472373930587E-7</c:v>
                </c:pt>
                <c:pt idx="477">
                  <c:v>4.8067854846194574E-7</c:v>
                </c:pt>
                <c:pt idx="478">
                  <c:v>4.319080380075237E-7</c:v>
                </c:pt>
                <c:pt idx="479">
                  <c:v>6.1478577410137215E-7</c:v>
                </c:pt>
                <c:pt idx="480">
                  <c:v>5.8055531588544346E-7</c:v>
                </c:pt>
                <c:pt idx="481">
                  <c:v>4.2025086129427128E-7</c:v>
                </c:pt>
                <c:pt idx="482">
                  <c:v>6.0235397774068581E-7</c:v>
                </c:pt>
                <c:pt idx="483">
                  <c:v>4.3782551716767185E-7</c:v>
                </c:pt>
                <c:pt idx="484">
                  <c:v>4.8219320155633158E-7</c:v>
                </c:pt>
                <c:pt idx="485">
                  <c:v>5.4205835790070148E-7</c:v>
                </c:pt>
                <c:pt idx="486">
                  <c:v>6.1679798185419922E-7</c:v>
                </c:pt>
                <c:pt idx="487">
                  <c:v>4.3534299603145118E-7</c:v>
                </c:pt>
                <c:pt idx="488">
                  <c:v>5.3136189584098985E-7</c:v>
                </c:pt>
                <c:pt idx="489">
                  <c:v>4.1607221209308132E-7</c:v>
                </c:pt>
                <c:pt idx="490">
                  <c:v>4.6674177065228697E-7</c:v>
                </c:pt>
                <c:pt idx="491">
                  <c:v>5.7001741873963374E-7</c:v>
                </c:pt>
                <c:pt idx="492">
                  <c:v>5.9775168632505735E-7</c:v>
                </c:pt>
                <c:pt idx="493">
                  <c:v>5.7705100683984544E-7</c:v>
                </c:pt>
                <c:pt idx="494">
                  <c:v>6.2917367317923063E-7</c:v>
                </c:pt>
                <c:pt idx="495">
                  <c:v>5.4715340511326894E-7</c:v>
                </c:pt>
                <c:pt idx="496">
                  <c:v>5.9925128677677943E-7</c:v>
                </c:pt>
                <c:pt idx="497">
                  <c:v>5.3688850641782231E-7</c:v>
                </c:pt>
                <c:pt idx="498">
                  <c:v>4.1597289010803406E-7</c:v>
                </c:pt>
                <c:pt idx="499">
                  <c:v>6.1585772410153698E-7</c:v>
                </c:pt>
                <c:pt idx="500">
                  <c:v>4.5510227770449625E-7</c:v>
                </c:pt>
                <c:pt idx="501">
                  <c:v>4.3140941261595051E-7</c:v>
                </c:pt>
                <c:pt idx="502">
                  <c:v>4.4460521003591758E-7</c:v>
                </c:pt>
                <c:pt idx="503">
                  <c:v>5.205963937019652E-7</c:v>
                </c:pt>
                <c:pt idx="504">
                  <c:v>5.9566168434769093E-7</c:v>
                </c:pt>
                <c:pt idx="505">
                  <c:v>5.196938462797232E-7</c:v>
                </c:pt>
                <c:pt idx="506">
                  <c:v>6.0753511894763931E-7</c:v>
                </c:pt>
                <c:pt idx="507">
                  <c:v>5.4409522970787588E-7</c:v>
                </c:pt>
                <c:pt idx="508">
                  <c:v>5.013026534667869E-7</c:v>
                </c:pt>
                <c:pt idx="509">
                  <c:v>5.4146796082221176E-7</c:v>
                </c:pt>
                <c:pt idx="510">
                  <c:v>4.2009964205847067E-7</c:v>
                </c:pt>
                <c:pt idx="511">
                  <c:v>5.5050191481145282E-7</c:v>
                </c:pt>
                <c:pt idx="512">
                  <c:v>5.1572982391628379E-7</c:v>
                </c:pt>
                <c:pt idx="513">
                  <c:v>6.0023981323344693E-7</c:v>
                </c:pt>
                <c:pt idx="514">
                  <c:v>6.1729135742670342E-7</c:v>
                </c:pt>
                <c:pt idx="515">
                  <c:v>6.3279133897799189E-7</c:v>
                </c:pt>
                <c:pt idx="516">
                  <c:v>4.2544129317426968E-7</c:v>
                </c:pt>
                <c:pt idx="517">
                  <c:v>5.712140122500448E-7</c:v>
                </c:pt>
                <c:pt idx="518">
                  <c:v>5.2101374724263943E-7</c:v>
                </c:pt>
                <c:pt idx="519">
                  <c:v>4.7684680706115789E-7</c:v>
                </c:pt>
                <c:pt idx="520">
                  <c:v>5.1296493334000343E-7</c:v>
                </c:pt>
                <c:pt idx="521">
                  <c:v>4.7773167880733678E-7</c:v>
                </c:pt>
                <c:pt idx="522">
                  <c:v>5.4543467791516977E-7</c:v>
                </c:pt>
                <c:pt idx="523">
                  <c:v>5.1374776102521901E-7</c:v>
                </c:pt>
                <c:pt idx="524">
                  <c:v>5.9354030819000676E-7</c:v>
                </c:pt>
                <c:pt idx="525">
                  <c:v>5.9873650296193852E-7</c:v>
                </c:pt>
                <c:pt idx="526">
                  <c:v>4.5235895765655719E-7</c:v>
                </c:pt>
                <c:pt idx="527">
                  <c:v>5.0656598491413247E-7</c:v>
                </c:pt>
                <c:pt idx="528">
                  <c:v>4.2164085041513929E-7</c:v>
                </c:pt>
                <c:pt idx="529">
                  <c:v>4.968330948198661E-7</c:v>
                </c:pt>
                <c:pt idx="530">
                  <c:v>5.5821690639851135E-7</c:v>
                </c:pt>
                <c:pt idx="531">
                  <c:v>6.2262137661447784E-7</c:v>
                </c:pt>
                <c:pt idx="532">
                  <c:v>4.6683030425384285E-7</c:v>
                </c:pt>
                <c:pt idx="533">
                  <c:v>5.9210423894353365E-7</c:v>
                </c:pt>
                <c:pt idx="534">
                  <c:v>5.2715762069417475E-7</c:v>
                </c:pt>
                <c:pt idx="535">
                  <c:v>6.1185230076315847E-7</c:v>
                </c:pt>
                <c:pt idx="536">
                  <c:v>5.6365947933741258E-7</c:v>
                </c:pt>
                <c:pt idx="537">
                  <c:v>5.0182857582623914E-7</c:v>
                </c:pt>
                <c:pt idx="538">
                  <c:v>4.385502270817472E-7</c:v>
                </c:pt>
                <c:pt idx="539">
                  <c:v>5.3179226452948658E-7</c:v>
                </c:pt>
                <c:pt idx="540">
                  <c:v>4.507024550362719E-7</c:v>
                </c:pt>
                <c:pt idx="541">
                  <c:v>4.2696038032649802E-7</c:v>
                </c:pt>
                <c:pt idx="542">
                  <c:v>4.7164878200510781E-7</c:v>
                </c:pt>
                <c:pt idx="543">
                  <c:v>4.7218876911749695E-7</c:v>
                </c:pt>
                <c:pt idx="544">
                  <c:v>6.2194001013812239E-7</c:v>
                </c:pt>
                <c:pt idx="545">
                  <c:v>4.7800679502445469E-7</c:v>
                </c:pt>
                <c:pt idx="546">
                  <c:v>4.8747250731493394E-7</c:v>
                </c:pt>
                <c:pt idx="547">
                  <c:v>4.3702238880849248E-7</c:v>
                </c:pt>
                <c:pt idx="548">
                  <c:v>5.7620012338130417E-7</c:v>
                </c:pt>
                <c:pt idx="549">
                  <c:v>4.7972398134573375E-7</c:v>
                </c:pt>
                <c:pt idx="550">
                  <c:v>4.410060657713411E-7</c:v>
                </c:pt>
                <c:pt idx="551">
                  <c:v>6.0019678297640512E-7</c:v>
                </c:pt>
                <c:pt idx="552">
                  <c:v>5.6950006226942448E-7</c:v>
                </c:pt>
                <c:pt idx="553">
                  <c:v>4.6089586427020026E-7</c:v>
                </c:pt>
                <c:pt idx="554">
                  <c:v>5.8326636401562093E-7</c:v>
                </c:pt>
                <c:pt idx="555">
                  <c:v>4.6441941995017211E-7</c:v>
                </c:pt>
                <c:pt idx="556">
                  <c:v>4.4035637304887129E-7</c:v>
                </c:pt>
                <c:pt idx="557">
                  <c:v>5.5767698887235027E-7</c:v>
                </c:pt>
                <c:pt idx="558">
                  <c:v>4.4691856327017986E-7</c:v>
                </c:pt>
                <c:pt idx="559">
                  <c:v>4.5436451187382296E-7</c:v>
                </c:pt>
                <c:pt idx="560">
                  <c:v>5.8396773997577498E-7</c:v>
                </c:pt>
                <c:pt idx="561">
                  <c:v>4.9534576503061859E-7</c:v>
                </c:pt>
                <c:pt idx="562">
                  <c:v>5.4681649376259489E-7</c:v>
                </c:pt>
                <c:pt idx="563">
                  <c:v>4.3659495694819054E-7</c:v>
                </c:pt>
                <c:pt idx="564">
                  <c:v>6.1442907931301184E-7</c:v>
                </c:pt>
                <c:pt idx="565">
                  <c:v>5.6874519194177272E-7</c:v>
                </c:pt>
                <c:pt idx="566">
                  <c:v>4.3624813012734817E-7</c:v>
                </c:pt>
                <c:pt idx="567">
                  <c:v>4.3167173933307645E-7</c:v>
                </c:pt>
                <c:pt idx="568">
                  <c:v>6.2435252470078683E-7</c:v>
                </c:pt>
                <c:pt idx="569">
                  <c:v>4.8253420964424187E-7</c:v>
                </c:pt>
                <c:pt idx="570">
                  <c:v>5.0995252639363415E-7</c:v>
                </c:pt>
                <c:pt idx="571">
                  <c:v>5.479032126996024E-7</c:v>
                </c:pt>
                <c:pt idx="572">
                  <c:v>4.6307514093465002E-7</c:v>
                </c:pt>
                <c:pt idx="573">
                  <c:v>6.2825106362052249E-7</c:v>
                </c:pt>
                <c:pt idx="574">
                  <c:v>5.6727948204916577E-7</c:v>
                </c:pt>
                <c:pt idx="575">
                  <c:v>5.3186404347518257E-7</c:v>
                </c:pt>
                <c:pt idx="576">
                  <c:v>5.1221781470139545E-7</c:v>
                </c:pt>
                <c:pt idx="577">
                  <c:v>5.54683167572912E-7</c:v>
                </c:pt>
                <c:pt idx="578">
                  <c:v>4.1801612274725278E-7</c:v>
                </c:pt>
                <c:pt idx="579">
                  <c:v>4.9751432125449122E-7</c:v>
                </c:pt>
                <c:pt idx="580">
                  <c:v>5.0506798384010469E-7</c:v>
                </c:pt>
                <c:pt idx="581">
                  <c:v>4.4863763919838092E-7</c:v>
                </c:pt>
                <c:pt idx="582">
                  <c:v>5.1082980586138768E-7</c:v>
                </c:pt>
                <c:pt idx="583">
                  <c:v>5.9294835351162202E-7</c:v>
                </c:pt>
                <c:pt idx="584">
                  <c:v>4.9731954223266972E-7</c:v>
                </c:pt>
                <c:pt idx="585">
                  <c:v>5.4918142752754751E-7</c:v>
                </c:pt>
                <c:pt idx="586">
                  <c:v>4.1286236190056998E-7</c:v>
                </c:pt>
                <c:pt idx="587">
                  <c:v>5.4674166683322212E-7</c:v>
                </c:pt>
                <c:pt idx="588">
                  <c:v>4.383621666450043E-7</c:v>
                </c:pt>
                <c:pt idx="589">
                  <c:v>5.5342380372930068E-7</c:v>
                </c:pt>
                <c:pt idx="590">
                  <c:v>4.3739690679965377E-7</c:v>
                </c:pt>
                <c:pt idx="591">
                  <c:v>5.4797827821707831E-7</c:v>
                </c:pt>
                <c:pt idx="592">
                  <c:v>6.0179198966967722E-7</c:v>
                </c:pt>
                <c:pt idx="593">
                  <c:v>5.0646591096644897E-7</c:v>
                </c:pt>
                <c:pt idx="594">
                  <c:v>5.0097437172091985E-7</c:v>
                </c:pt>
                <c:pt idx="595">
                  <c:v>5.4711595514458575E-7</c:v>
                </c:pt>
                <c:pt idx="596">
                  <c:v>5.7470552004861905E-7</c:v>
                </c:pt>
                <c:pt idx="597">
                  <c:v>4.6506440612579811E-7</c:v>
                </c:pt>
                <c:pt idx="598">
                  <c:v>4.7617716398306511E-7</c:v>
                </c:pt>
                <c:pt idx="599">
                  <c:v>4.5916350021630064E-7</c:v>
                </c:pt>
                <c:pt idx="600">
                  <c:v>5.74866818257213E-7</c:v>
                </c:pt>
                <c:pt idx="601">
                  <c:v>5.2783120254805843E-7</c:v>
                </c:pt>
                <c:pt idx="602">
                  <c:v>4.8781913201223503E-7</c:v>
                </c:pt>
                <c:pt idx="603">
                  <c:v>4.394653871914142E-7</c:v>
                </c:pt>
                <c:pt idx="604">
                  <c:v>4.2306320943191065E-7</c:v>
                </c:pt>
                <c:pt idx="605">
                  <c:v>4.609537784930276E-7</c:v>
                </c:pt>
                <c:pt idx="606">
                  <c:v>5.4491319426739673E-7</c:v>
                </c:pt>
                <c:pt idx="607">
                  <c:v>4.1909359645875955E-7</c:v>
                </c:pt>
                <c:pt idx="608">
                  <c:v>6.0097203617634521E-7</c:v>
                </c:pt>
                <c:pt idx="609">
                  <c:v>5.3351897845121421E-7</c:v>
                </c:pt>
                <c:pt idx="610">
                  <c:v>5.5817831486348763E-7</c:v>
                </c:pt>
                <c:pt idx="611">
                  <c:v>4.7342220691360971E-7</c:v>
                </c:pt>
                <c:pt idx="612">
                  <c:v>5.7737564875007228E-7</c:v>
                </c:pt>
                <c:pt idx="613">
                  <c:v>4.9184799066629159E-7</c:v>
                </c:pt>
                <c:pt idx="614">
                  <c:v>4.3949234701762386E-7</c:v>
                </c:pt>
                <c:pt idx="615">
                  <c:v>5.5636901721745922E-7</c:v>
                </c:pt>
                <c:pt idx="616">
                  <c:v>4.9035119786894113E-7</c:v>
                </c:pt>
                <c:pt idx="617">
                  <c:v>4.9473338154881294E-7</c:v>
                </c:pt>
                <c:pt idx="618">
                  <c:v>5.4558381074277616E-7</c:v>
                </c:pt>
                <c:pt idx="619">
                  <c:v>4.4886017770646684E-7</c:v>
                </c:pt>
                <c:pt idx="620">
                  <c:v>4.4983573318805666E-7</c:v>
                </c:pt>
                <c:pt idx="621">
                  <c:v>4.1839151325660335E-7</c:v>
                </c:pt>
                <c:pt idx="622">
                  <c:v>6.0508864196848998E-7</c:v>
                </c:pt>
                <c:pt idx="623">
                  <c:v>5.8059625123178882E-7</c:v>
                </c:pt>
                <c:pt idx="624">
                  <c:v>5.1480571511473327E-7</c:v>
                </c:pt>
                <c:pt idx="625">
                  <c:v>5.3623385310411542E-7</c:v>
                </c:pt>
                <c:pt idx="626">
                  <c:v>5.772538759366423E-7</c:v>
                </c:pt>
                <c:pt idx="627">
                  <c:v>5.3834759058787352E-7</c:v>
                </c:pt>
                <c:pt idx="628">
                  <c:v>5.6589820827797177E-7</c:v>
                </c:pt>
                <c:pt idx="629">
                  <c:v>4.4844305373514971E-7</c:v>
                </c:pt>
                <c:pt idx="630">
                  <c:v>4.2207187878232069E-7</c:v>
                </c:pt>
                <c:pt idx="631">
                  <c:v>4.6260893349180864E-7</c:v>
                </c:pt>
                <c:pt idx="632">
                  <c:v>4.9235910109818151E-7</c:v>
                </c:pt>
                <c:pt idx="633">
                  <c:v>5.8966647430104449E-7</c:v>
                </c:pt>
                <c:pt idx="634">
                  <c:v>4.0925308008975393E-7</c:v>
                </c:pt>
                <c:pt idx="635">
                  <c:v>4.3871151807967847E-7</c:v>
                </c:pt>
                <c:pt idx="636">
                  <c:v>6.1818992182240338E-7</c:v>
                </c:pt>
                <c:pt idx="637">
                  <c:v>5.5152383327011615E-7</c:v>
                </c:pt>
                <c:pt idx="638">
                  <c:v>4.1746646321070445E-7</c:v>
                </c:pt>
                <c:pt idx="639">
                  <c:v>5.6981835208423775E-7</c:v>
                </c:pt>
                <c:pt idx="640">
                  <c:v>4.3285517562517405E-7</c:v>
                </c:pt>
                <c:pt idx="641">
                  <c:v>4.9741691744262432E-7</c:v>
                </c:pt>
                <c:pt idx="642">
                  <c:v>4.1939503034721319E-7</c:v>
                </c:pt>
                <c:pt idx="643">
                  <c:v>5.4143109303589645E-7</c:v>
                </c:pt>
                <c:pt idx="644">
                  <c:v>6.3195372873763739E-7</c:v>
                </c:pt>
                <c:pt idx="645">
                  <c:v>4.9261495512496467E-7</c:v>
                </c:pt>
                <c:pt idx="646">
                  <c:v>4.1495688700265612E-7</c:v>
                </c:pt>
                <c:pt idx="647">
                  <c:v>4.4647653467557562E-7</c:v>
                </c:pt>
                <c:pt idx="648">
                  <c:v>6.1850488292891002E-7</c:v>
                </c:pt>
                <c:pt idx="649">
                  <c:v>4.1136899080819193E-7</c:v>
                </c:pt>
                <c:pt idx="650">
                  <c:v>5.4812845553903248E-7</c:v>
                </c:pt>
                <c:pt idx="651">
                  <c:v>5.4963363028262918E-7</c:v>
                </c:pt>
                <c:pt idx="652">
                  <c:v>4.4877670636612617E-7</c:v>
                </c:pt>
                <c:pt idx="653">
                  <c:v>5.5829410147622692E-7</c:v>
                </c:pt>
                <c:pt idx="654">
                  <c:v>5.208745736488851E-7</c:v>
                </c:pt>
                <c:pt idx="655">
                  <c:v>5.5422472017801024E-7</c:v>
                </c:pt>
                <c:pt idx="656">
                  <c:v>4.9927249359276974E-7</c:v>
                </c:pt>
                <c:pt idx="657">
                  <c:v>5.136455514803634E-7</c:v>
                </c:pt>
                <c:pt idx="658">
                  <c:v>4.6031732185025057E-7</c:v>
                </c:pt>
                <c:pt idx="659">
                  <c:v>6.3260505951506879E-7</c:v>
                </c:pt>
                <c:pt idx="660">
                  <c:v>5.8030979469732965E-7</c:v>
                </c:pt>
                <c:pt idx="661">
                  <c:v>4.9283899102999858E-7</c:v>
                </c:pt>
                <c:pt idx="662">
                  <c:v>4.6958738898101891E-7</c:v>
                </c:pt>
                <c:pt idx="663">
                  <c:v>4.8477522211715462E-7</c:v>
                </c:pt>
                <c:pt idx="664">
                  <c:v>5.8674434130115308E-7</c:v>
                </c:pt>
                <c:pt idx="665">
                  <c:v>4.8965291804598356E-7</c:v>
                </c:pt>
                <c:pt idx="666">
                  <c:v>4.6629948019843256E-7</c:v>
                </c:pt>
                <c:pt idx="667">
                  <c:v>5.7810709546406048E-7</c:v>
                </c:pt>
                <c:pt idx="668">
                  <c:v>5.3456627993548405E-7</c:v>
                </c:pt>
                <c:pt idx="669">
                  <c:v>5.6034561985471781E-7</c:v>
                </c:pt>
                <c:pt idx="670">
                  <c:v>5.5891223897118245E-7</c:v>
                </c:pt>
                <c:pt idx="671">
                  <c:v>5.6759591181964177E-7</c:v>
                </c:pt>
                <c:pt idx="672">
                  <c:v>4.1957101699010896E-7</c:v>
                </c:pt>
                <c:pt idx="673">
                  <c:v>5.1841349304223668E-7</c:v>
                </c:pt>
                <c:pt idx="674">
                  <c:v>5.0586608956316988E-7</c:v>
                </c:pt>
                <c:pt idx="675">
                  <c:v>5.8512570836959943E-7</c:v>
                </c:pt>
                <c:pt idx="676">
                  <c:v>6.2412432985073399E-7</c:v>
                </c:pt>
                <c:pt idx="677">
                  <c:v>4.8132681037868281E-7</c:v>
                </c:pt>
                <c:pt idx="678">
                  <c:v>5.3933583744846789E-7</c:v>
                </c:pt>
                <c:pt idx="679">
                  <c:v>5.0563311342421615E-7</c:v>
                </c:pt>
                <c:pt idx="680">
                  <c:v>4.9573311956147616E-7</c:v>
                </c:pt>
                <c:pt idx="681">
                  <c:v>4.4315482393202499E-7</c:v>
                </c:pt>
                <c:pt idx="682">
                  <c:v>4.8111057743757264E-7</c:v>
                </c:pt>
                <c:pt idx="683">
                  <c:v>4.831240762461939E-7</c:v>
                </c:pt>
                <c:pt idx="684">
                  <c:v>5.3805529830477382E-7</c:v>
                </c:pt>
                <c:pt idx="685">
                  <c:v>6.039143673294852E-7</c:v>
                </c:pt>
                <c:pt idx="686">
                  <c:v>5.1799925934479611E-7</c:v>
                </c:pt>
                <c:pt idx="687">
                  <c:v>4.2240193482782917E-7</c:v>
                </c:pt>
                <c:pt idx="688">
                  <c:v>5.8223722197693745E-7</c:v>
                </c:pt>
                <c:pt idx="689">
                  <c:v>5.4633039313398356E-7</c:v>
                </c:pt>
                <c:pt idx="690">
                  <c:v>5.5748435100823776E-7</c:v>
                </c:pt>
                <c:pt idx="691">
                  <c:v>5.9235728395176877E-7</c:v>
                </c:pt>
                <c:pt idx="692">
                  <c:v>4.45071936685828E-7</c:v>
                </c:pt>
                <c:pt idx="693">
                  <c:v>4.7438825121170435E-7</c:v>
                </c:pt>
                <c:pt idx="694">
                  <c:v>4.8380843194418044E-7</c:v>
                </c:pt>
                <c:pt idx="695">
                  <c:v>4.3462621829536136E-7</c:v>
                </c:pt>
                <c:pt idx="696">
                  <c:v>4.837150251197928E-7</c:v>
                </c:pt>
                <c:pt idx="697">
                  <c:v>4.3608819558263527E-7</c:v>
                </c:pt>
                <c:pt idx="698">
                  <c:v>4.2973617000047615E-7</c:v>
                </c:pt>
                <c:pt idx="699">
                  <c:v>4.4084350786182462E-7</c:v>
                </c:pt>
                <c:pt idx="700">
                  <c:v>4.8352829260419489E-7</c:v>
                </c:pt>
                <c:pt idx="701">
                  <c:v>5.9510903378800214E-7</c:v>
                </c:pt>
                <c:pt idx="702">
                  <c:v>5.6475754248926742E-7</c:v>
                </c:pt>
                <c:pt idx="703">
                  <c:v>6.0417502165900348E-7</c:v>
                </c:pt>
                <c:pt idx="704">
                  <c:v>4.106862208166192E-7</c:v>
                </c:pt>
                <c:pt idx="705">
                  <c:v>4.8508770815159699E-7</c:v>
                </c:pt>
                <c:pt idx="706">
                  <c:v>4.7375395153409896E-7</c:v>
                </c:pt>
                <c:pt idx="707">
                  <c:v>4.6928975793859314E-7</c:v>
                </c:pt>
                <c:pt idx="708">
                  <c:v>5.9693997365649522E-7</c:v>
                </c:pt>
                <c:pt idx="709">
                  <c:v>5.5057751503312506E-7</c:v>
                </c:pt>
                <c:pt idx="710">
                  <c:v>4.8443183610198927E-7</c:v>
                </c:pt>
                <c:pt idx="711">
                  <c:v>4.9855507786888277E-7</c:v>
                </c:pt>
                <c:pt idx="712">
                  <c:v>4.5275336664369211E-7</c:v>
                </c:pt>
                <c:pt idx="713">
                  <c:v>5.6385532703814227E-7</c:v>
                </c:pt>
                <c:pt idx="714">
                  <c:v>4.7981623447890233E-7</c:v>
                </c:pt>
                <c:pt idx="715">
                  <c:v>5.8256625088117739E-7</c:v>
                </c:pt>
                <c:pt idx="716">
                  <c:v>5.08909489746671E-7</c:v>
                </c:pt>
                <c:pt idx="717">
                  <c:v>4.5644049905492748E-7</c:v>
                </c:pt>
                <c:pt idx="718">
                  <c:v>5.5399570958708204E-7</c:v>
                </c:pt>
                <c:pt idx="719">
                  <c:v>5.2896857796202834E-7</c:v>
                </c:pt>
                <c:pt idx="720">
                  <c:v>6.1474117026890138E-7</c:v>
                </c:pt>
                <c:pt idx="721">
                  <c:v>4.3159301620027856E-7</c:v>
                </c:pt>
                <c:pt idx="722">
                  <c:v>4.4027526241838757E-7</c:v>
                </c:pt>
                <c:pt idx="723">
                  <c:v>6.0858815329706292E-7</c:v>
                </c:pt>
                <c:pt idx="724">
                  <c:v>4.5306362139844389E-7</c:v>
                </c:pt>
                <c:pt idx="725">
                  <c:v>4.2265608761078534E-7</c:v>
                </c:pt>
                <c:pt idx="726">
                  <c:v>5.9685462641084423E-7</c:v>
                </c:pt>
                <c:pt idx="727">
                  <c:v>4.8461909231829348E-7</c:v>
                </c:pt>
                <c:pt idx="728">
                  <c:v>5.4506211325533075E-7</c:v>
                </c:pt>
                <c:pt idx="729">
                  <c:v>4.9194376323146598E-7</c:v>
                </c:pt>
                <c:pt idx="730">
                  <c:v>4.9095546047175272E-7</c:v>
                </c:pt>
                <c:pt idx="731">
                  <c:v>5.0536705200169013E-7</c:v>
                </c:pt>
                <c:pt idx="732">
                  <c:v>4.3311882233341596E-7</c:v>
                </c:pt>
                <c:pt idx="733">
                  <c:v>4.7969323621371188E-7</c:v>
                </c:pt>
                <c:pt idx="734">
                  <c:v>4.3777190642695412E-7</c:v>
                </c:pt>
                <c:pt idx="735">
                  <c:v>4.2577531015059756E-7</c:v>
                </c:pt>
                <c:pt idx="736">
                  <c:v>4.7472101194331351E-7</c:v>
                </c:pt>
                <c:pt idx="737">
                  <c:v>6.1809997712270827E-7</c:v>
                </c:pt>
                <c:pt idx="738">
                  <c:v>4.8587024639114948E-7</c:v>
                </c:pt>
                <c:pt idx="739">
                  <c:v>4.7281992695814262E-7</c:v>
                </c:pt>
                <c:pt idx="740">
                  <c:v>6.0696586611503642E-7</c:v>
                </c:pt>
                <c:pt idx="741">
                  <c:v>5.8450494026720014E-7</c:v>
                </c:pt>
                <c:pt idx="742">
                  <c:v>5.4036356305243336E-7</c:v>
                </c:pt>
                <c:pt idx="743">
                  <c:v>5.4689133605421119E-7</c:v>
                </c:pt>
                <c:pt idx="744">
                  <c:v>4.66358415926407E-7</c:v>
                </c:pt>
                <c:pt idx="745">
                  <c:v>4.2280868939830535E-7</c:v>
                </c:pt>
                <c:pt idx="746">
                  <c:v>5.4539740426251193E-7</c:v>
                </c:pt>
                <c:pt idx="747">
                  <c:v>4.3515699460092132E-7</c:v>
                </c:pt>
                <c:pt idx="748">
                  <c:v>5.9054737164827889E-7</c:v>
                </c:pt>
                <c:pt idx="749">
                  <c:v>4.5227450849773314E-7</c:v>
                </c:pt>
                <c:pt idx="750">
                  <c:v>4.8157411229060057E-7</c:v>
                </c:pt>
                <c:pt idx="751">
                  <c:v>5.9570422781232149E-7</c:v>
                </c:pt>
                <c:pt idx="752">
                  <c:v>5.9332879408581476E-7</c:v>
                </c:pt>
                <c:pt idx="753">
                  <c:v>4.6121452762792447E-7</c:v>
                </c:pt>
                <c:pt idx="754">
                  <c:v>4.7861901588968265E-7</c:v>
                </c:pt>
                <c:pt idx="755">
                  <c:v>5.5648424128574571E-7</c:v>
                </c:pt>
                <c:pt idx="756">
                  <c:v>5.66055812652011E-7</c:v>
                </c:pt>
                <c:pt idx="757">
                  <c:v>4.0944696423358501E-7</c:v>
                </c:pt>
                <c:pt idx="758">
                  <c:v>5.8409164352193176E-7</c:v>
                </c:pt>
                <c:pt idx="759">
                  <c:v>4.325917695729596E-7</c:v>
                </c:pt>
                <c:pt idx="760">
                  <c:v>5.4899317440440293E-7</c:v>
                </c:pt>
                <c:pt idx="761">
                  <c:v>5.2507417024305808E-7</c:v>
                </c:pt>
                <c:pt idx="762">
                  <c:v>4.6436085138727551E-7</c:v>
                </c:pt>
                <c:pt idx="763">
                  <c:v>4.1034547308532757E-7</c:v>
                </c:pt>
                <c:pt idx="764">
                  <c:v>4.7009401196613688E-7</c:v>
                </c:pt>
                <c:pt idx="765">
                  <c:v>4.9140142161318402E-7</c:v>
                </c:pt>
                <c:pt idx="766">
                  <c:v>6.065722365532272E-7</c:v>
                </c:pt>
                <c:pt idx="767">
                  <c:v>4.7149894996767601E-7</c:v>
                </c:pt>
                <c:pt idx="768">
                  <c:v>5.8958268212746025E-7</c:v>
                </c:pt>
                <c:pt idx="769">
                  <c:v>4.3489148498533022E-7</c:v>
                </c:pt>
                <c:pt idx="770">
                  <c:v>4.7372377852549043E-7</c:v>
                </c:pt>
                <c:pt idx="771">
                  <c:v>5.1381591767149394E-7</c:v>
                </c:pt>
                <c:pt idx="772">
                  <c:v>6.0871997506595086E-7</c:v>
                </c:pt>
                <c:pt idx="773">
                  <c:v>5.5395755495567147E-7</c:v>
                </c:pt>
                <c:pt idx="774">
                  <c:v>4.8299980395289195E-7</c:v>
                </c:pt>
                <c:pt idx="775">
                  <c:v>5.4402096063483829E-7</c:v>
                </c:pt>
                <c:pt idx="776">
                  <c:v>6.330709124832059E-7</c:v>
                </c:pt>
                <c:pt idx="777">
                  <c:v>4.6807242424843443E-7</c:v>
                </c:pt>
                <c:pt idx="778">
                  <c:v>4.7657269153701339E-7</c:v>
                </c:pt>
                <c:pt idx="779">
                  <c:v>5.6467900304041875E-7</c:v>
                </c:pt>
                <c:pt idx="780">
                  <c:v>5.5552513313889914E-7</c:v>
                </c:pt>
                <c:pt idx="781">
                  <c:v>5.3053848148206919E-7</c:v>
                </c:pt>
                <c:pt idx="782">
                  <c:v>4.9826203523143734E-7</c:v>
                </c:pt>
                <c:pt idx="783">
                  <c:v>5.2503896403623612E-7</c:v>
                </c:pt>
                <c:pt idx="784">
                  <c:v>6.2898898875278593E-7</c:v>
                </c:pt>
                <c:pt idx="785">
                  <c:v>5.9029548537618143E-7</c:v>
                </c:pt>
                <c:pt idx="786">
                  <c:v>5.0090875406858228E-7</c:v>
                </c:pt>
                <c:pt idx="787">
                  <c:v>4.4966826936875108E-7</c:v>
                </c:pt>
                <c:pt idx="788">
                  <c:v>4.3536957739921718E-7</c:v>
                </c:pt>
                <c:pt idx="789">
                  <c:v>4.1846665203672506E-7</c:v>
                </c:pt>
                <c:pt idx="790">
                  <c:v>4.813577126986517E-7</c:v>
                </c:pt>
                <c:pt idx="791">
                  <c:v>5.4368693791518768E-7</c:v>
                </c:pt>
                <c:pt idx="792">
                  <c:v>4.7170873481831847E-7</c:v>
                </c:pt>
                <c:pt idx="793">
                  <c:v>4.4675272565265676E-7</c:v>
                </c:pt>
                <c:pt idx="794">
                  <c:v>4.894944261089595E-7</c:v>
                </c:pt>
                <c:pt idx="795">
                  <c:v>5.7757868908354823E-7</c:v>
                </c:pt>
                <c:pt idx="796">
                  <c:v>6.2394186403388968E-7</c:v>
                </c:pt>
                <c:pt idx="797">
                  <c:v>4.3954627411313043E-7</c:v>
                </c:pt>
                <c:pt idx="798">
                  <c:v>5.9455715198940255E-7</c:v>
                </c:pt>
                <c:pt idx="799">
                  <c:v>4.8188350779324814E-7</c:v>
                </c:pt>
                <c:pt idx="800">
                  <c:v>4.4444065825246921E-7</c:v>
                </c:pt>
                <c:pt idx="801">
                  <c:v>5.2641463449244747E-7</c:v>
                </c:pt>
                <c:pt idx="802">
                  <c:v>4.8474399012192278E-7</c:v>
                </c:pt>
                <c:pt idx="803">
                  <c:v>4.6237609374162304E-7</c:v>
                </c:pt>
                <c:pt idx="804">
                  <c:v>4.1271511264944315E-7</c:v>
                </c:pt>
                <c:pt idx="805">
                  <c:v>4.9003361290455699E-7</c:v>
                </c:pt>
                <c:pt idx="806">
                  <c:v>5.3157701485467982E-7</c:v>
                </c:pt>
                <c:pt idx="807">
                  <c:v>4.9136954709867969E-7</c:v>
                </c:pt>
                <c:pt idx="808">
                  <c:v>5.5594683500005411E-7</c:v>
                </c:pt>
                <c:pt idx="809">
                  <c:v>4.473612486273301E-7</c:v>
                </c:pt>
                <c:pt idx="810">
                  <c:v>4.2981438562028062E-7</c:v>
                </c:pt>
                <c:pt idx="811">
                  <c:v>4.826272746324653E-7</c:v>
                </c:pt>
                <c:pt idx="812">
                  <c:v>5.8367878497782408E-7</c:v>
                </c:pt>
                <c:pt idx="813">
                  <c:v>4.8321731194361683E-7</c:v>
                </c:pt>
                <c:pt idx="814">
                  <c:v>5.4662945523417454E-7</c:v>
                </c:pt>
                <c:pt idx="815">
                  <c:v>5.0619919203961854E-7</c:v>
                </c:pt>
                <c:pt idx="816">
                  <c:v>4.7224882492272951E-7</c:v>
                </c:pt>
                <c:pt idx="817">
                  <c:v>4.0988370763106005E-7</c:v>
                </c:pt>
                <c:pt idx="818">
                  <c:v>4.4664221851668648E-7</c:v>
                </c:pt>
                <c:pt idx="819">
                  <c:v>4.6574014754945994E-7</c:v>
                </c:pt>
                <c:pt idx="820">
                  <c:v>5.575999217466696E-7</c:v>
                </c:pt>
                <c:pt idx="821">
                  <c:v>4.7843522618927516E-7</c:v>
                </c:pt>
                <c:pt idx="822">
                  <c:v>4.1669378121437293E-7</c:v>
                </c:pt>
                <c:pt idx="823">
                  <c:v>4.6547555170346035E-7</c:v>
                </c:pt>
                <c:pt idx="824">
                  <c:v>6.0374069147523053E-7</c:v>
                </c:pt>
                <c:pt idx="825">
                  <c:v>4.3481187948463768E-7</c:v>
                </c:pt>
                <c:pt idx="826">
                  <c:v>6.2815891429519142E-7</c:v>
                </c:pt>
                <c:pt idx="827">
                  <c:v>5.3896950304745477E-7</c:v>
                </c:pt>
                <c:pt idx="828">
                  <c:v>5.1549000137174298E-7</c:v>
                </c:pt>
                <c:pt idx="829">
                  <c:v>5.0410612353847838E-7</c:v>
                </c:pt>
                <c:pt idx="830">
                  <c:v>4.8337276476055733E-7</c:v>
                </c:pt>
                <c:pt idx="831">
                  <c:v>4.3099018697402702E-7</c:v>
                </c:pt>
                <c:pt idx="832">
                  <c:v>5.1624429325825259E-7</c:v>
                </c:pt>
                <c:pt idx="833">
                  <c:v>5.4771561637389248E-7</c:v>
                </c:pt>
                <c:pt idx="834">
                  <c:v>5.4970905170693615E-7</c:v>
                </c:pt>
                <c:pt idx="835">
                  <c:v>4.841511552120653E-7</c:v>
                </c:pt>
                <c:pt idx="836">
                  <c:v>6.0356709052968949E-7</c:v>
                </c:pt>
                <c:pt idx="837">
                  <c:v>5.5571675630131729E-7</c:v>
                </c:pt>
                <c:pt idx="838">
                  <c:v>4.1066186761992647E-7</c:v>
                </c:pt>
                <c:pt idx="839">
                  <c:v>5.5372870992026291E-7</c:v>
                </c:pt>
                <c:pt idx="840">
                  <c:v>5.4655466669202154E-7</c:v>
                </c:pt>
                <c:pt idx="841">
                  <c:v>4.3769150877668778E-7</c:v>
                </c:pt>
                <c:pt idx="842">
                  <c:v>4.4874888776015E-7</c:v>
                </c:pt>
                <c:pt idx="843">
                  <c:v>6.1136543033784411E-7</c:v>
                </c:pt>
                <c:pt idx="844">
                  <c:v>4.9396146636553551E-7</c:v>
                </c:pt>
                <c:pt idx="845">
                  <c:v>5.2761835308350465E-7</c:v>
                </c:pt>
                <c:pt idx="846">
                  <c:v>5.756743287887665E-7</c:v>
                </c:pt>
                <c:pt idx="847">
                  <c:v>4.3884599522514228E-7</c:v>
                </c:pt>
                <c:pt idx="848">
                  <c:v>6.2139572194061276E-7</c:v>
                </c:pt>
                <c:pt idx="849">
                  <c:v>4.1874233414291526E-7</c:v>
                </c:pt>
                <c:pt idx="850">
                  <c:v>5.2279311086223633E-7</c:v>
                </c:pt>
                <c:pt idx="851">
                  <c:v>4.7312092317992452E-7</c:v>
                </c:pt>
                <c:pt idx="852">
                  <c:v>6.2797467645652969E-7</c:v>
                </c:pt>
                <c:pt idx="853">
                  <c:v>4.1171101448147624E-7</c:v>
                </c:pt>
                <c:pt idx="854">
                  <c:v>4.5182451212387506E-7</c:v>
                </c:pt>
                <c:pt idx="855">
                  <c:v>4.1151552017536104E-7</c:v>
                </c:pt>
                <c:pt idx="856">
                  <c:v>4.2714115075147851E-7</c:v>
                </c:pt>
                <c:pt idx="857">
                  <c:v>6.3162844050277923E-7</c:v>
                </c:pt>
                <c:pt idx="858">
                  <c:v>5.0189437430859235E-7</c:v>
                </c:pt>
                <c:pt idx="859">
                  <c:v>5.8293674188938739E-7</c:v>
                </c:pt>
                <c:pt idx="860">
                  <c:v>5.716137141566823E-7</c:v>
                </c:pt>
                <c:pt idx="861">
                  <c:v>5.961299132552306E-7</c:v>
                </c:pt>
                <c:pt idx="862">
                  <c:v>4.375307799052438E-7</c:v>
                </c:pt>
                <c:pt idx="863">
                  <c:v>5.5953140362797158E-7</c:v>
                </c:pt>
                <c:pt idx="864">
                  <c:v>5.4666685526188928E-7</c:v>
                </c:pt>
                <c:pt idx="865">
                  <c:v>5.3129021852061915E-7</c:v>
                </c:pt>
                <c:pt idx="866">
                  <c:v>5.275119766285758E-7</c:v>
                </c:pt>
                <c:pt idx="867">
                  <c:v>5.0877513750761088E-7</c:v>
                </c:pt>
                <c:pt idx="868">
                  <c:v>5.8104682593755764E-7</c:v>
                </c:pt>
                <c:pt idx="869">
                  <c:v>5.010400022676965E-7</c:v>
                </c:pt>
                <c:pt idx="870">
                  <c:v>4.4392017984622174E-7</c:v>
                </c:pt>
                <c:pt idx="871">
                  <c:v>4.3822791181319707E-7</c:v>
                </c:pt>
                <c:pt idx="872">
                  <c:v>5.4387246810132247E-7</c:v>
                </c:pt>
                <c:pt idx="873">
                  <c:v>5.6463973945963979E-7</c:v>
                </c:pt>
                <c:pt idx="874">
                  <c:v>4.907963357509762E-7</c:v>
                </c:pt>
                <c:pt idx="875">
                  <c:v>4.3425525248045705E-7</c:v>
                </c:pt>
                <c:pt idx="876">
                  <c:v>5.5053971297576959E-7</c:v>
                </c:pt>
                <c:pt idx="877">
                  <c:v>4.5552872950385045E-7</c:v>
                </c:pt>
                <c:pt idx="878">
                  <c:v>5.5794684967216966E-7</c:v>
                </c:pt>
                <c:pt idx="879">
                  <c:v>5.2272316028718677E-7</c:v>
                </c:pt>
                <c:pt idx="880">
                  <c:v>4.3109493607729164E-7</c:v>
                </c:pt>
                <c:pt idx="881">
                  <c:v>4.2750303618476603E-7</c:v>
                </c:pt>
                <c:pt idx="882">
                  <c:v>4.7748733040455233E-7</c:v>
                </c:pt>
                <c:pt idx="883">
                  <c:v>4.3814738851660337E-7</c:v>
                </c:pt>
                <c:pt idx="884">
                  <c:v>6.2779051966090462E-7</c:v>
                </c:pt>
                <c:pt idx="885">
                  <c:v>5.8330758643828151E-7</c:v>
                </c:pt>
                <c:pt idx="886">
                  <c:v>6.0049809197969871E-7</c:v>
                </c:pt>
                <c:pt idx="887">
                  <c:v>5.2978833879540294E-7</c:v>
                </c:pt>
                <c:pt idx="888">
                  <c:v>4.5824356355733335E-7</c:v>
                </c:pt>
                <c:pt idx="889">
                  <c:v>5.0420549885212755E-7</c:v>
                </c:pt>
                <c:pt idx="890">
                  <c:v>5.9732426289479873E-7</c:v>
                </c:pt>
                <c:pt idx="891">
                  <c:v>4.4133145144579166E-7</c:v>
                </c:pt>
                <c:pt idx="892">
                  <c:v>4.8684322640547715E-7</c:v>
                </c:pt>
                <c:pt idx="893">
                  <c:v>5.1018849457376623E-7</c:v>
                </c:pt>
                <c:pt idx="894">
                  <c:v>6.1367213285889974E-7</c:v>
                </c:pt>
                <c:pt idx="895">
                  <c:v>4.7572139758489103E-7</c:v>
                </c:pt>
                <c:pt idx="896">
                  <c:v>6.2166777668810343E-7</c:v>
                </c:pt>
                <c:pt idx="897">
                  <c:v>4.1190664812779255E-7</c:v>
                </c:pt>
                <c:pt idx="898">
                  <c:v>6.2280326344983852E-7</c:v>
                </c:pt>
                <c:pt idx="899">
                  <c:v>4.9979522355942873E-7</c:v>
                </c:pt>
                <c:pt idx="900">
                  <c:v>5.7945169594034329E-7</c:v>
                </c:pt>
                <c:pt idx="901">
                  <c:v>5.950665540668465E-7</c:v>
                </c:pt>
                <c:pt idx="902">
                  <c:v>4.5425116868452288E-7</c:v>
                </c:pt>
                <c:pt idx="903">
                  <c:v>5.1886280718082893E-7</c:v>
                </c:pt>
                <c:pt idx="904">
                  <c:v>5.5319528932650792E-7</c:v>
                </c:pt>
                <c:pt idx="905">
                  <c:v>4.923271333606861E-7</c:v>
                </c:pt>
                <c:pt idx="906">
                  <c:v>4.7712115915236857E-7</c:v>
                </c:pt>
                <c:pt idx="907">
                  <c:v>5.700970746113558E-7</c:v>
                </c:pt>
                <c:pt idx="908">
                  <c:v>4.9271095180317419E-7</c:v>
                </c:pt>
                <c:pt idx="909">
                  <c:v>5.4342735510259197E-7</c:v>
                </c:pt>
                <c:pt idx="910">
                  <c:v>5.5110715290476227E-7</c:v>
                </c:pt>
                <c:pt idx="911">
                  <c:v>5.3707056732172362E-7</c:v>
                </c:pt>
                <c:pt idx="912">
                  <c:v>5.3247475170330679E-7</c:v>
                </c:pt>
                <c:pt idx="913">
                  <c:v>4.7478155150990921E-7</c:v>
                </c:pt>
                <c:pt idx="914">
                  <c:v>5.3717984831860676E-7</c:v>
                </c:pt>
                <c:pt idx="915">
                  <c:v>5.7961499651964085E-7</c:v>
                </c:pt>
                <c:pt idx="916">
                  <c:v>5.3362717719257323E-7</c:v>
                </c:pt>
                <c:pt idx="917">
                  <c:v>5.0756835783360484E-7</c:v>
                </c:pt>
                <c:pt idx="918">
                  <c:v>4.1987296619643988E-7</c:v>
                </c:pt>
                <c:pt idx="919">
                  <c:v>5.3550786387868756E-7</c:v>
                </c:pt>
                <c:pt idx="920">
                  <c:v>4.455944425831685E-7</c:v>
                </c:pt>
                <c:pt idx="921">
                  <c:v>4.888612272539273E-7</c:v>
                </c:pt>
                <c:pt idx="922">
                  <c:v>5.5679168052095036E-7</c:v>
                </c:pt>
                <c:pt idx="923">
                  <c:v>5.5564009514037919E-7</c:v>
                </c:pt>
                <c:pt idx="924">
                  <c:v>4.7608595832067045E-7</c:v>
                </c:pt>
                <c:pt idx="925">
                  <c:v>5.5224466779618494E-7</c:v>
                </c:pt>
                <c:pt idx="926">
                  <c:v>4.7390485982674892E-7</c:v>
                </c:pt>
                <c:pt idx="927">
                  <c:v>4.0966524863020618E-7</c:v>
                </c:pt>
                <c:pt idx="928">
                  <c:v>5.168626732706194E-7</c:v>
                </c:pt>
                <c:pt idx="929">
                  <c:v>4.8244117157199742E-7</c:v>
                </c:pt>
                <c:pt idx="930">
                  <c:v>4.4749972269476199E-7</c:v>
                </c:pt>
                <c:pt idx="931">
                  <c:v>5.4025330915040909E-7</c:v>
                </c:pt>
                <c:pt idx="932">
                  <c:v>6.3246540389222231E-7</c:v>
                </c:pt>
                <c:pt idx="933">
                  <c:v>6.0460982069618066E-7</c:v>
                </c:pt>
                <c:pt idx="934">
                  <c:v>5.6633177877808633E-7</c:v>
                </c:pt>
                <c:pt idx="935">
                  <c:v>4.0855140327049144E-7</c:v>
                </c:pt>
                <c:pt idx="936">
                  <c:v>5.3747142742824731E-7</c:v>
                </c:pt>
                <c:pt idx="937">
                  <c:v>6.0274350768791074E-7</c:v>
                </c:pt>
                <c:pt idx="938">
                  <c:v>5.7696988914437876E-7</c:v>
                </c:pt>
                <c:pt idx="939">
                  <c:v>4.2989262259588559E-7</c:v>
                </c:pt>
                <c:pt idx="940">
                  <c:v>5.4610625759044061E-7</c:v>
                </c:pt>
                <c:pt idx="941">
                  <c:v>5.1248930524008294E-7</c:v>
                </c:pt>
                <c:pt idx="942">
                  <c:v>6.1590244951223067E-7</c:v>
                </c:pt>
                <c:pt idx="943">
                  <c:v>6.2935843895848E-7</c:v>
                </c:pt>
                <c:pt idx="944">
                  <c:v>5.8084195425537509E-7</c:v>
                </c:pt>
                <c:pt idx="945">
                  <c:v>4.7173871551171321E-7</c:v>
                </c:pt>
                <c:pt idx="946">
                  <c:v>4.4891583820524531E-7</c:v>
                </c:pt>
                <c:pt idx="947">
                  <c:v>5.2560268855775288E-7</c:v>
                </c:pt>
                <c:pt idx="948">
                  <c:v>4.1569993795424909E-7</c:v>
                </c:pt>
                <c:pt idx="949">
                  <c:v>4.8030870091334143E-7</c:v>
                </c:pt>
                <c:pt idx="950">
                  <c:v>4.7493295110125886E-7</c:v>
                </c:pt>
                <c:pt idx="951">
                  <c:v>5.2729932020853886E-7</c:v>
                </c:pt>
                <c:pt idx="952">
                  <c:v>5.4726577809319405E-7</c:v>
                </c:pt>
                <c:pt idx="953">
                  <c:v>5.5825550193590646E-7</c:v>
                </c:pt>
                <c:pt idx="954">
                  <c:v>4.532894615701004E-7</c:v>
                </c:pt>
                <c:pt idx="955">
                  <c:v>5.6771464124462824E-7</c:v>
                </c:pt>
                <c:pt idx="956">
                  <c:v>4.1010234142241583E-7</c:v>
                </c:pt>
                <c:pt idx="957">
                  <c:v>4.1188218629731004E-7</c:v>
                </c:pt>
                <c:pt idx="958">
                  <c:v>5.5491260461195627E-7</c:v>
                </c:pt>
                <c:pt idx="959">
                  <c:v>4.3712934485038497E-7</c:v>
                </c:pt>
                <c:pt idx="960">
                  <c:v>5.497844886564433E-7</c:v>
                </c:pt>
                <c:pt idx="961">
                  <c:v>4.3731661242662465E-7</c:v>
                </c:pt>
                <c:pt idx="962">
                  <c:v>5.8096486425963481E-7</c:v>
                </c:pt>
                <c:pt idx="963">
                  <c:v>5.4287173185267754E-7</c:v>
                </c:pt>
                <c:pt idx="964">
                  <c:v>4.8901941173322825E-7</c:v>
                </c:pt>
                <c:pt idx="965">
                  <c:v>4.3595498397081385E-7</c:v>
                </c:pt>
                <c:pt idx="966">
                  <c:v>6.186399399496183E-7</c:v>
                </c:pt>
                <c:pt idx="967">
                  <c:v>4.9421857057269442E-7</c:v>
                </c:pt>
                <c:pt idx="968">
                  <c:v>4.990440570740247E-7</c:v>
                </c:pt>
                <c:pt idx="969">
                  <c:v>5.6807105312718606E-7</c:v>
                </c:pt>
                <c:pt idx="970">
                  <c:v>5.5922169276218025E-7</c:v>
                </c:pt>
                <c:pt idx="971">
                  <c:v>4.4669746695879165E-7</c:v>
                </c:pt>
                <c:pt idx="972">
                  <c:v>4.1276418697908468E-7</c:v>
                </c:pt>
                <c:pt idx="973">
                  <c:v>5.4989767319977753E-7</c:v>
                </c:pt>
                <c:pt idx="974">
                  <c:v>6.0387094134087284E-7</c:v>
                </c:pt>
                <c:pt idx="975">
                  <c:v>4.2467198325687571E-7</c:v>
                </c:pt>
                <c:pt idx="976">
                  <c:v>5.4865456262362765E-7</c:v>
                </c:pt>
                <c:pt idx="977">
                  <c:v>5.0334522122749743E-7</c:v>
                </c:pt>
                <c:pt idx="978">
                  <c:v>4.2626419683730608E-7</c:v>
                </c:pt>
                <c:pt idx="979">
                  <c:v>4.2734788613510682E-7</c:v>
                </c:pt>
                <c:pt idx="980">
                  <c:v>4.8863989789524475E-7</c:v>
                </c:pt>
                <c:pt idx="981">
                  <c:v>4.1664400444497248E-7</c:v>
                </c:pt>
                <c:pt idx="982">
                  <c:v>4.4182020559212508E-7</c:v>
                </c:pt>
                <c:pt idx="983">
                  <c:v>5.4120996537104442E-7</c:v>
                </c:pt>
                <c:pt idx="984">
                  <c:v>4.336732650611655E-7</c:v>
                </c:pt>
                <c:pt idx="985">
                  <c:v>4.9296708017302818E-7</c:v>
                </c:pt>
                <c:pt idx="986">
                  <c:v>4.801239371897433E-7</c:v>
                </c:pt>
                <c:pt idx="987">
                  <c:v>5.835962657986281E-7</c:v>
                </c:pt>
                <c:pt idx="988">
                  <c:v>4.8194542267276705E-7</c:v>
                </c:pt>
                <c:pt idx="989">
                  <c:v>4.5459132555399236E-7</c:v>
                </c:pt>
                <c:pt idx="990">
                  <c:v>5.098177609274165E-7</c:v>
                </c:pt>
                <c:pt idx="991">
                  <c:v>4.3046701369500544E-7</c:v>
                </c:pt>
                <c:pt idx="992">
                  <c:v>5.4536013443050684E-7</c:v>
                </c:pt>
                <c:pt idx="993">
                  <c:v>5.7502818438084122E-7</c:v>
                </c:pt>
                <c:pt idx="994">
                  <c:v>4.7060145526301715E-7</c:v>
                </c:pt>
                <c:pt idx="995">
                  <c:v>4.2802081368977871E-7</c:v>
                </c:pt>
                <c:pt idx="996">
                  <c:v>5.4640513564612463E-7</c:v>
                </c:pt>
                <c:pt idx="997">
                  <c:v>5.0830532340924493E-7</c:v>
                </c:pt>
                <c:pt idx="998">
                  <c:v>6.0959988240279524E-7</c:v>
                </c:pt>
                <c:pt idx="999">
                  <c:v>6.197671374637897E-7</c:v>
                </c:pt>
                <c:pt idx="1000">
                  <c:v>6.1465197716513139E-7</c:v>
                </c:pt>
                <c:pt idx="1001">
                  <c:v>4.880714549677104E-7</c:v>
                </c:pt>
                <c:pt idx="1002">
                  <c:v>6.1065829189592849E-7</c:v>
                </c:pt>
                <c:pt idx="1003">
                  <c:v>5.6585881746908934E-7</c:v>
                </c:pt>
                <c:pt idx="1004">
                  <c:v>5.37799737786037E-7</c:v>
                </c:pt>
                <c:pt idx="1005">
                  <c:v>5.6003523281141875E-7</c:v>
                </c:pt>
                <c:pt idx="1006">
                  <c:v>5.7341757475396456E-7</c:v>
                </c:pt>
                <c:pt idx="1007">
                  <c:v>6.1233975301045709E-7</c:v>
                </c:pt>
                <c:pt idx="1008">
                  <c:v>5.6720041595189951E-7</c:v>
                </c:pt>
                <c:pt idx="1009">
                  <c:v>4.4455034928882642E-7</c:v>
                </c:pt>
                <c:pt idx="1010">
                  <c:v>5.789622080630398E-7</c:v>
                </c:pt>
                <c:pt idx="1011">
                  <c:v>6.0330682947100358E-7</c:v>
                </c:pt>
                <c:pt idx="1012">
                  <c:v>5.0533380909015627E-7</c:v>
                </c:pt>
                <c:pt idx="1013">
                  <c:v>4.7978548047795009E-7</c:v>
                </c:pt>
                <c:pt idx="1014">
                  <c:v>5.6350287463459468E-7</c:v>
                </c:pt>
                <c:pt idx="1015">
                  <c:v>6.1313865957243614E-7</c:v>
                </c:pt>
                <c:pt idx="1016">
                  <c:v>6.1765054793875486E-7</c:v>
                </c:pt>
                <c:pt idx="1017">
                  <c:v>5.5308108519668459E-7</c:v>
                </c:pt>
                <c:pt idx="1018">
                  <c:v>5.4692876296217506E-7</c:v>
                </c:pt>
                <c:pt idx="1019">
                  <c:v>5.3973923684021478E-7</c:v>
                </c:pt>
                <c:pt idx="1020">
                  <c:v>5.0606591157889008E-7</c:v>
                </c:pt>
                <c:pt idx="1021">
                  <c:v>4.8593293123773526E-7</c:v>
                </c:pt>
                <c:pt idx="1022">
                  <c:v>5.2943168705769102E-7</c:v>
                </c:pt>
                <c:pt idx="1023">
                  <c:v>5.8429823708067462E-7</c:v>
                </c:pt>
                <c:pt idx="1024">
                  <c:v>4.9331958290870975E-7</c:v>
                </c:pt>
                <c:pt idx="1025">
                  <c:v>4.3919592531339484E-7</c:v>
                </c:pt>
                <c:pt idx="1026">
                  <c:v>5.3402418764191477E-7</c:v>
                </c:pt>
                <c:pt idx="1027">
                  <c:v>4.3332991316939868E-7</c:v>
                </c:pt>
                <c:pt idx="1028">
                  <c:v>5.5675323668546098E-7</c:v>
                </c:pt>
                <c:pt idx="1029">
                  <c:v>4.7242906109878351E-7</c:v>
                </c:pt>
                <c:pt idx="1030">
                  <c:v>4.118088138788346E-7</c:v>
                </c:pt>
                <c:pt idx="1031">
                  <c:v>4.8433824869122442E-7</c:v>
                </c:pt>
                <c:pt idx="1032">
                  <c:v>5.9231509852019761E-7</c:v>
                </c:pt>
                <c:pt idx="1033">
                  <c:v>5.9033745522884089E-7</c:v>
                </c:pt>
                <c:pt idx="1034">
                  <c:v>5.6656848182817674E-7</c:v>
                </c:pt>
                <c:pt idx="1035">
                  <c:v>4.7590362559008401E-7</c:v>
                </c:pt>
                <c:pt idx="1036">
                  <c:v>4.8206928823531633E-7</c:v>
                </c:pt>
                <c:pt idx="1037">
                  <c:v>4.8939936788068976E-7</c:v>
                </c:pt>
                <c:pt idx="1038">
                  <c:v>5.6283803222738624E-7</c:v>
                </c:pt>
                <c:pt idx="1039">
                  <c:v>4.8074023125017419E-7</c:v>
                </c:pt>
                <c:pt idx="1040">
                  <c:v>6.1621566385153343E-7</c:v>
                </c:pt>
                <c:pt idx="1041">
                  <c:v>4.4059983947073741E-7</c:v>
                </c:pt>
                <c:pt idx="1042">
                  <c:v>5.5740732380957201E-7</c:v>
                </c:pt>
                <c:pt idx="1043">
                  <c:v>5.8832793978350057E-7</c:v>
                </c:pt>
                <c:pt idx="1044">
                  <c:v>5.6303345192010622E-7</c:v>
                </c:pt>
                <c:pt idx="1045">
                  <c:v>6.0893977321002507E-7</c:v>
                </c:pt>
                <c:pt idx="1046">
                  <c:v>5.9362494550167992E-7</c:v>
                </c:pt>
                <c:pt idx="1047">
                  <c:v>4.7194866041945945E-7</c:v>
                </c:pt>
                <c:pt idx="1048">
                  <c:v>5.9349799632188803E-7</c:v>
                </c:pt>
                <c:pt idx="1049">
                  <c:v>5.435385821104576E-7</c:v>
                </c:pt>
                <c:pt idx="1050">
                  <c:v>5.5487435522080689E-7</c:v>
                </c:pt>
                <c:pt idx="1051">
                  <c:v>5.2160585774576071E-7</c:v>
                </c:pt>
                <c:pt idx="1052">
                  <c:v>5.8347251983764512E-7</c:v>
                </c:pt>
                <c:pt idx="1053">
                  <c:v>4.76481372219084E-7</c:v>
                </c:pt>
                <c:pt idx="1054">
                  <c:v>5.8277203559879474E-7</c:v>
                </c:pt>
                <c:pt idx="1055">
                  <c:v>5.8475312890893921E-7</c:v>
                </c:pt>
                <c:pt idx="1056">
                  <c:v>4.4222812118945805E-7</c:v>
                </c:pt>
                <c:pt idx="1057">
                  <c:v>4.7024317476190675E-7</c:v>
                </c:pt>
                <c:pt idx="1058">
                  <c:v>4.5008710437658868E-7</c:v>
                </c:pt>
                <c:pt idx="1059">
                  <c:v>4.1340295057984534E-7</c:v>
                </c:pt>
                <c:pt idx="1060">
                  <c:v>5.5525702717855304E-7</c:v>
                </c:pt>
                <c:pt idx="1061">
                  <c:v>5.0430490355371516E-7</c:v>
                </c:pt>
                <c:pt idx="1062">
                  <c:v>6.0771043478381461E-7</c:v>
                </c:pt>
                <c:pt idx="1063">
                  <c:v>5.397759319527624E-7</c:v>
                </c:pt>
                <c:pt idx="1064">
                  <c:v>4.462005997390694E-7</c:v>
                </c:pt>
                <c:pt idx="1065">
                  <c:v>5.4032680800198712E-7</c:v>
                </c:pt>
                <c:pt idx="1066">
                  <c:v>5.0720047592523909E-7</c:v>
                </c:pt>
                <c:pt idx="1067">
                  <c:v>5.4524834785318805E-7</c:v>
                </c:pt>
                <c:pt idx="1068">
                  <c:v>6.152320795488196E-7</c:v>
                </c:pt>
                <c:pt idx="1069">
                  <c:v>4.2275781295416659E-7</c:v>
                </c:pt>
                <c:pt idx="1070">
                  <c:v>5.546449419010886E-7</c:v>
                </c:pt>
                <c:pt idx="1071">
                  <c:v>4.1305881685066525E-7</c:v>
                </c:pt>
                <c:pt idx="1072">
                  <c:v>4.7182867474341474E-7</c:v>
                </c:pt>
                <c:pt idx="1073">
                  <c:v>5.6747721963661082E-7</c:v>
                </c:pt>
                <c:pt idx="1074">
                  <c:v>6.1242844327402035E-7</c:v>
                </c:pt>
                <c:pt idx="1075">
                  <c:v>6.2221242244721424E-7</c:v>
                </c:pt>
                <c:pt idx="1076">
                  <c:v>4.1347674947300488E-7</c:v>
                </c:pt>
                <c:pt idx="1077">
                  <c:v>5.9946597599557782E-7</c:v>
                </c:pt>
                <c:pt idx="1078">
                  <c:v>4.1574954563199414E-7</c:v>
                </c:pt>
                <c:pt idx="1079">
                  <c:v>4.1414182970069545E-7</c:v>
                </c:pt>
                <c:pt idx="1080">
                  <c:v>4.8340386432560438E-7</c:v>
                </c:pt>
                <c:pt idx="1081">
                  <c:v>5.3558039643500133E-7</c:v>
                </c:pt>
                <c:pt idx="1082">
                  <c:v>5.615508101621541E-7</c:v>
                </c:pt>
                <c:pt idx="1083">
                  <c:v>5.5338570816382464E-7</c:v>
                </c:pt>
                <c:pt idx="1084">
                  <c:v>4.545346062146353E-7</c:v>
                </c:pt>
                <c:pt idx="1085">
                  <c:v>4.1332917144278083E-7</c:v>
                </c:pt>
                <c:pt idx="1086">
                  <c:v>4.2670233586223086E-7</c:v>
                </c:pt>
                <c:pt idx="1087">
                  <c:v>5.2535594742141525E-7</c:v>
                </c:pt>
                <c:pt idx="1088">
                  <c:v>4.2495382109378274E-7</c:v>
                </c:pt>
                <c:pt idx="1089">
                  <c:v>4.2747717197627553E-7</c:v>
                </c:pt>
                <c:pt idx="1090">
                  <c:v>5.9583188555672248E-7</c:v>
                </c:pt>
                <c:pt idx="1091">
                  <c:v>5.443181282019366E-7</c:v>
                </c:pt>
                <c:pt idx="1092">
                  <c:v>4.4595247694940511E-7</c:v>
                </c:pt>
                <c:pt idx="1093">
                  <c:v>4.3222340484457073E-7</c:v>
                </c:pt>
                <c:pt idx="1094">
                  <c:v>4.149074211243507E-7</c:v>
                </c:pt>
                <c:pt idx="1095">
                  <c:v>6.0740368185159963E-7</c:v>
                </c:pt>
                <c:pt idx="1096">
                  <c:v>4.5098257713090408E-7</c:v>
                </c:pt>
                <c:pt idx="1097">
                  <c:v>5.399227498310317E-7</c:v>
                </c:pt>
                <c:pt idx="1098">
                  <c:v>5.1614133782284851E-7</c:v>
                </c:pt>
                <c:pt idx="1099">
                  <c:v>5.1501085785631774E-7</c:v>
                </c:pt>
                <c:pt idx="1100">
                  <c:v>5.3093204937414385E-7</c:v>
                </c:pt>
                <c:pt idx="1101">
                  <c:v>5.0354355130781689E-7</c:v>
                </c:pt>
                <c:pt idx="1102">
                  <c:v>4.1924427276630322E-7</c:v>
                </c:pt>
                <c:pt idx="1103">
                  <c:v>6.0261362239922085E-7</c:v>
                </c:pt>
                <c:pt idx="1104">
                  <c:v>4.4545685185894703E-7</c:v>
                </c:pt>
                <c:pt idx="1105">
                  <c:v>6.0045503394676605E-7</c:v>
                </c:pt>
                <c:pt idx="1106">
                  <c:v>4.4847084390687729E-7</c:v>
                </c:pt>
                <c:pt idx="1107">
                  <c:v>5.5771552842686413E-7</c:v>
                </c:pt>
                <c:pt idx="1108">
                  <c:v>4.8671751645147104E-7</c:v>
                </c:pt>
                <c:pt idx="1109">
                  <c:v>4.7840460486498329E-7</c:v>
                </c:pt>
                <c:pt idx="1110">
                  <c:v>4.854004964261239E-7</c:v>
                </c:pt>
                <c:pt idx="1111">
                  <c:v>5.8970837708660609E-7</c:v>
                </c:pt>
                <c:pt idx="1112">
                  <c:v>4.1488269150202159E-7</c:v>
                </c:pt>
                <c:pt idx="1113">
                  <c:v>5.7822913837393959E-7</c:v>
                </c:pt>
                <c:pt idx="1114">
                  <c:v>5.0051531874871285E-7</c:v>
                </c:pt>
                <c:pt idx="1115">
                  <c:v>4.3755756190165085E-7</c:v>
                </c:pt>
                <c:pt idx="1116">
                  <c:v>6.0543723297668967E-7</c:v>
                </c:pt>
                <c:pt idx="1117">
                  <c:v>5.2925349622811035E-7</c:v>
                </c:pt>
                <c:pt idx="1118">
                  <c:v>5.9409077447917665E-7</c:v>
                </c:pt>
                <c:pt idx="1119">
                  <c:v>4.3846961493595326E-7</c:v>
                </c:pt>
                <c:pt idx="1120">
                  <c:v>4.0879315681014197E-7</c:v>
                </c:pt>
                <c:pt idx="1121">
                  <c:v>6.1742601714178796E-7</c:v>
                </c:pt>
                <c:pt idx="1122">
                  <c:v>4.2146356003534125E-7</c:v>
                </c:pt>
                <c:pt idx="1123">
                  <c:v>5.5125861838512613E-7</c:v>
                </c:pt>
                <c:pt idx="1124">
                  <c:v>5.8186739754264371E-7</c:v>
                </c:pt>
                <c:pt idx="1125">
                  <c:v>5.1181098321355918E-7</c:v>
                </c:pt>
                <c:pt idx="1126">
                  <c:v>5.4936977749702044E-7</c:v>
                </c:pt>
                <c:pt idx="1127">
                  <c:v>5.2613200525181483E-7</c:v>
                </c:pt>
                <c:pt idx="1128">
                  <c:v>5.7957416490368877E-7</c:v>
                </c:pt>
                <c:pt idx="1129">
                  <c:v>4.8797681092256306E-7</c:v>
                </c:pt>
                <c:pt idx="1130">
                  <c:v>5.8912214426909355E-7</c:v>
                </c:pt>
                <c:pt idx="1131">
                  <c:v>4.0881734396533579E-7</c:v>
                </c:pt>
                <c:pt idx="1132">
                  <c:v>5.3529035459422128E-7</c:v>
                </c:pt>
                <c:pt idx="1133">
                  <c:v>6.1545541454273289E-7</c:v>
                </c:pt>
                <c:pt idx="1134">
                  <c:v>4.9612092863004365E-7</c:v>
                </c:pt>
                <c:pt idx="1135">
                  <c:v>5.6393369469990147E-7</c:v>
                </c:pt>
                <c:pt idx="1136">
                  <c:v>5.2412484407263403E-7</c:v>
                </c:pt>
                <c:pt idx="1137">
                  <c:v>4.1584878763095617E-7</c:v>
                </c:pt>
                <c:pt idx="1138">
                  <c:v>5.364155810882738E-7</c:v>
                </c:pt>
                <c:pt idx="1139">
                  <c:v>4.4383808262880106E-7</c:v>
                </c:pt>
                <c:pt idx="1140">
                  <c:v>4.3133076122899741E-7</c:v>
                </c:pt>
                <c:pt idx="1141">
                  <c:v>5.3801877850784179E-7</c:v>
                </c:pt>
                <c:pt idx="1142">
                  <c:v>5.4228000577703804E-7</c:v>
                </c:pt>
                <c:pt idx="1143">
                  <c:v>4.3667505264268176E-7</c:v>
                </c:pt>
                <c:pt idx="1144">
                  <c:v>4.6124351341060166E-7</c:v>
                </c:pt>
                <c:pt idx="1145">
                  <c:v>4.9309521925821313E-7</c:v>
                </c:pt>
                <c:pt idx="1146">
                  <c:v>5.433902870201961E-7</c:v>
                </c:pt>
                <c:pt idx="1147">
                  <c:v>5.8363752320062628E-7</c:v>
                </c:pt>
                <c:pt idx="1148">
                  <c:v>5.373256082062294E-7</c:v>
                </c:pt>
                <c:pt idx="1149">
                  <c:v>5.6221337244019922E-7</c:v>
                </c:pt>
                <c:pt idx="1150">
                  <c:v>5.3612486063776892E-7</c:v>
                </c:pt>
                <c:pt idx="1151">
                  <c:v>5.4480154507392496E-7</c:v>
                </c:pt>
                <c:pt idx="1152">
                  <c:v>4.2255439897920582E-7</c:v>
                </c:pt>
                <c:pt idx="1153">
                  <c:v>4.3632813039555309E-7</c:v>
                </c:pt>
                <c:pt idx="1154">
                  <c:v>5.0463646495406618E-7</c:v>
                </c:pt>
                <c:pt idx="1155">
                  <c:v>5.5686858013836068E-7</c:v>
                </c:pt>
                <c:pt idx="1156">
                  <c:v>4.1369826475961116E-7</c:v>
                </c:pt>
                <c:pt idx="1157">
                  <c:v>5.1052587619037412E-7</c:v>
                </c:pt>
                <c:pt idx="1158">
                  <c:v>5.2606138350622281E-7</c:v>
                </c:pt>
                <c:pt idx="1159">
                  <c:v>5.6878488453127068E-7</c:v>
                </c:pt>
                <c:pt idx="1160">
                  <c:v>5.3619751858932195E-7</c:v>
                </c:pt>
                <c:pt idx="1161">
                  <c:v>6.1362765016439901E-7</c:v>
                </c:pt>
                <c:pt idx="1162">
                  <c:v>4.8427587215003653E-7</c:v>
                </c:pt>
                <c:pt idx="1163">
                  <c:v>4.8327948407027833E-7</c:v>
                </c:pt>
                <c:pt idx="1164">
                  <c:v>4.5807138324252106E-7</c:v>
                </c:pt>
                <c:pt idx="1165">
                  <c:v>4.1436387973720586E-7</c:v>
                </c:pt>
                <c:pt idx="1166">
                  <c:v>4.2830599237631251E-7</c:v>
                </c:pt>
                <c:pt idx="1167">
                  <c:v>5.7466520610372879E-7</c:v>
                </c:pt>
                <c:pt idx="1168">
                  <c:v>5.4428096894209018E-7</c:v>
                </c:pt>
                <c:pt idx="1169">
                  <c:v>6.1238409573383521E-7</c:v>
                </c:pt>
                <c:pt idx="1170">
                  <c:v>4.1327999632353068E-7</c:v>
                </c:pt>
                <c:pt idx="1171">
                  <c:v>6.2366831530426927E-7</c:v>
                </c:pt>
                <c:pt idx="1172">
                  <c:v>4.7006418792376678E-7</c:v>
                </c:pt>
                <c:pt idx="1173">
                  <c:v>4.3787913775696883E-7</c:v>
                </c:pt>
                <c:pt idx="1174">
                  <c:v>5.5334761653174123E-7</c:v>
                </c:pt>
                <c:pt idx="1175">
                  <c:v>4.9319135636226094E-7</c:v>
                </c:pt>
                <c:pt idx="1176">
                  <c:v>5.314335876675134E-7</c:v>
                </c:pt>
                <c:pt idx="1177">
                  <c:v>4.8734655356381178E-7</c:v>
                </c:pt>
                <c:pt idx="1178">
                  <c:v>4.3065001593066645E-7</c:v>
                </c:pt>
                <c:pt idx="1179">
                  <c:v>4.2872130678954245E-7</c:v>
                </c:pt>
                <c:pt idx="1180">
                  <c:v>5.4621830811747921E-7</c:v>
                </c:pt>
                <c:pt idx="1181">
                  <c:v>4.6591667013941048E-7</c:v>
                </c:pt>
                <c:pt idx="1182">
                  <c:v>5.0616586698871887E-7</c:v>
                </c:pt>
                <c:pt idx="1183">
                  <c:v>4.6665326223372168E-7</c:v>
                </c:pt>
                <c:pt idx="1184">
                  <c:v>5.4364984327021149E-7</c:v>
                </c:pt>
                <c:pt idx="1185">
                  <c:v>6.1438451429249566E-7</c:v>
                </c:pt>
                <c:pt idx="1186">
                  <c:v>4.3962718336867477E-7</c:v>
                </c:pt>
                <c:pt idx="1187">
                  <c:v>4.6568132897880536E-7</c:v>
                </c:pt>
                <c:pt idx="1188">
                  <c:v>4.7294029096884544E-7</c:v>
                </c:pt>
                <c:pt idx="1189">
                  <c:v>5.6116161461632649E-7</c:v>
                </c:pt>
                <c:pt idx="1190">
                  <c:v>4.3117352296750669E-7</c:v>
                </c:pt>
                <c:pt idx="1191">
                  <c:v>4.8819768986549628E-7</c:v>
                </c:pt>
                <c:pt idx="1192">
                  <c:v>6.0876392517334011E-7</c:v>
                </c:pt>
                <c:pt idx="1193">
                  <c:v>4.6049077014406771E-7</c:v>
                </c:pt>
                <c:pt idx="1194">
                  <c:v>6.2664137286133383E-7</c:v>
                </c:pt>
                <c:pt idx="1195">
                  <c:v>6.1194088514132003E-7</c:v>
                </c:pt>
                <c:pt idx="1196">
                  <c:v>5.40106356430229E-7</c:v>
                </c:pt>
                <c:pt idx="1197">
                  <c:v>4.4266385413954034E-7</c:v>
                </c:pt>
                <c:pt idx="1198">
                  <c:v>5.9180922464680738E-7</c:v>
                </c:pt>
                <c:pt idx="1199">
                  <c:v>4.8703188267382867E-7</c:v>
                </c:pt>
                <c:pt idx="1200">
                  <c:v>4.6997473282374121E-7</c:v>
                </c:pt>
                <c:pt idx="1201">
                  <c:v>5.3082466925555554E-7</c:v>
                </c:pt>
                <c:pt idx="1202">
                  <c:v>4.1639525433591843E-7</c:v>
                </c:pt>
                <c:pt idx="1203">
                  <c:v>5.1514768781363172E-7</c:v>
                </c:pt>
                <c:pt idx="1204">
                  <c:v>5.8026888964194222E-7</c:v>
                </c:pt>
                <c:pt idx="1205">
                  <c:v>5.4737818569499149E-7</c:v>
                </c:pt>
                <c:pt idx="1206">
                  <c:v>4.2929335116730561E-7</c:v>
                </c:pt>
                <c:pt idx="1207">
                  <c:v>4.9376876984916751E-7</c:v>
                </c:pt>
                <c:pt idx="1208">
                  <c:v>4.7378412742552493E-7</c:v>
                </c:pt>
                <c:pt idx="1209">
                  <c:v>4.8141952626726744E-7</c:v>
                </c:pt>
                <c:pt idx="1210">
                  <c:v>4.5295076459942993E-7</c:v>
                </c:pt>
                <c:pt idx="1211">
                  <c:v>4.9914193923793992E-7</c:v>
                </c:pt>
                <c:pt idx="1212">
                  <c:v>4.7327152908489964E-7</c:v>
                </c:pt>
                <c:pt idx="1213">
                  <c:v>5.3445779546299576E-7</c:v>
                </c:pt>
                <c:pt idx="1214">
                  <c:v>4.3359399379778199E-7</c:v>
                </c:pt>
                <c:pt idx="1215">
                  <c:v>6.0218097451683711E-7</c:v>
                </c:pt>
                <c:pt idx="1216">
                  <c:v>4.1724191492216366E-7</c:v>
                </c:pt>
                <c:pt idx="1217">
                  <c:v>4.1547681324316939E-7</c:v>
                </c:pt>
                <c:pt idx="1218">
                  <c:v>4.4972408024984032E-7</c:v>
                </c:pt>
                <c:pt idx="1219">
                  <c:v>4.1195557832679653E-7</c:v>
                </c:pt>
                <c:pt idx="1220">
                  <c:v>4.8822925624215049E-7</c:v>
                </c:pt>
                <c:pt idx="1221">
                  <c:v>6.2756043756074543E-7</c:v>
                </c:pt>
                <c:pt idx="1222">
                  <c:v>5.5433927872808136E-7</c:v>
                </c:pt>
                <c:pt idx="1223">
                  <c:v>4.5555718093363314E-7</c:v>
                </c:pt>
                <c:pt idx="1224">
                  <c:v>5.3071732170984717E-7</c:v>
                </c:pt>
                <c:pt idx="1225">
                  <c:v>5.3200764497124783E-7</c:v>
                </c:pt>
                <c:pt idx="1226">
                  <c:v>5.8916398904537559E-7</c:v>
                </c:pt>
                <c:pt idx="1227">
                  <c:v>5.0476918107564082E-7</c:v>
                </c:pt>
                <c:pt idx="1228">
                  <c:v>4.8374615772208718E-7</c:v>
                </c:pt>
                <c:pt idx="1229">
                  <c:v>5.2868388970833206E-7</c:v>
                </c:pt>
                <c:pt idx="1230">
                  <c:v>4.444954986951788E-7</c:v>
                </c:pt>
                <c:pt idx="1231">
                  <c:v>4.7917102085990141E-7</c:v>
                </c:pt>
                <c:pt idx="1232">
                  <c:v>5.7709157210278721E-7</c:v>
                </c:pt>
                <c:pt idx="1233">
                  <c:v>5.7333722196726981E-7</c:v>
                </c:pt>
                <c:pt idx="1234">
                  <c:v>5.742220325321164E-7</c:v>
                </c:pt>
                <c:pt idx="1235">
                  <c:v>5.0743453629832397E-7</c:v>
                </c:pt>
                <c:pt idx="1236">
                  <c:v>6.0322011319248973E-7</c:v>
                </c:pt>
                <c:pt idx="1237">
                  <c:v>5.3981263080760904E-7</c:v>
                </c:pt>
                <c:pt idx="1238">
                  <c:v>5.9856505575744497E-7</c:v>
                </c:pt>
                <c:pt idx="1239">
                  <c:v>4.2098290656439294E-7</c:v>
                </c:pt>
                <c:pt idx="1240">
                  <c:v>4.5014299325423973E-7</c:v>
                </c:pt>
                <c:pt idx="1241">
                  <c:v>5.9955188398858803E-7</c:v>
                </c:pt>
                <c:pt idx="1242">
                  <c:v>5.9527899816792554E-7</c:v>
                </c:pt>
                <c:pt idx="1243">
                  <c:v>4.7161880988456535E-7</c:v>
                </c:pt>
                <c:pt idx="1244">
                  <c:v>5.295743045227477E-7</c:v>
                </c:pt>
                <c:pt idx="1245">
                  <c:v>5.2786668998077715E-7</c:v>
                </c:pt>
                <c:pt idx="1246">
                  <c:v>5.0380817380935719E-7</c:v>
                </c:pt>
                <c:pt idx="1247">
                  <c:v>5.3413254011363962E-7</c:v>
                </c:pt>
                <c:pt idx="1248">
                  <c:v>4.3728985254886466E-7</c:v>
                </c:pt>
                <c:pt idx="1249">
                  <c:v>4.513471264485287E-7</c:v>
                </c:pt>
                <c:pt idx="1250">
                  <c:v>5.4914376915733755E-7</c:v>
                </c:pt>
                <c:pt idx="1251">
                  <c:v>4.8981148697191727E-7</c:v>
                </c:pt>
                <c:pt idx="1252">
                  <c:v>4.8715771444766739E-7</c:v>
                </c:pt>
                <c:pt idx="1253">
                  <c:v>4.5075845857199331E-7</c:v>
                </c:pt>
                <c:pt idx="1254">
                  <c:v>5.8343127993026046E-7</c:v>
                </c:pt>
                <c:pt idx="1255">
                  <c:v>4.6920052380269282E-7</c:v>
                </c:pt>
                <c:pt idx="1256">
                  <c:v>5.9130399856832835E-7</c:v>
                </c:pt>
                <c:pt idx="1257">
                  <c:v>4.0930153821298301E-7</c:v>
                </c:pt>
                <c:pt idx="1258">
                  <c:v>5.3798226242888349E-7</c:v>
                </c:pt>
                <c:pt idx="1259">
                  <c:v>5.6574066971638592E-7</c:v>
                </c:pt>
                <c:pt idx="1260">
                  <c:v>4.917203374120492E-7</c:v>
                </c:pt>
                <c:pt idx="1261">
                  <c:v>5.9008570323402185E-7</c:v>
                </c:pt>
                <c:pt idx="1262">
                  <c:v>6.2284874761213187E-7</c:v>
                </c:pt>
                <c:pt idx="1263">
                  <c:v>4.7907895373577918E-7</c:v>
                </c:pt>
                <c:pt idx="1264">
                  <c:v>4.6973631069227868E-7</c:v>
                </c:pt>
                <c:pt idx="1265">
                  <c:v>5.3637922810174771E-7</c:v>
                </c:pt>
                <c:pt idx="1266">
                  <c:v>4.5815746126733786E-7</c:v>
                </c:pt>
                <c:pt idx="1267">
                  <c:v>4.3198684735056797E-7</c:v>
                </c:pt>
                <c:pt idx="1268">
                  <c:v>4.3135697596795527E-7</c:v>
                </c:pt>
                <c:pt idx="1269">
                  <c:v>4.1731674421733179E-7</c:v>
                </c:pt>
                <c:pt idx="1270">
                  <c:v>4.6857659688219828E-7</c:v>
                </c:pt>
                <c:pt idx="1271">
                  <c:v>5.8803574292911137E-7</c:v>
                </c:pt>
                <c:pt idx="1272">
                  <c:v>5.3783623528269513E-7</c:v>
                </c:pt>
                <c:pt idx="1273">
                  <c:v>5.5201688324515644E-7</c:v>
                </c:pt>
                <c:pt idx="1274">
                  <c:v>4.760555622562373E-7</c:v>
                </c:pt>
                <c:pt idx="1275">
                  <c:v>6.030900738259705E-7</c:v>
                </c:pt>
                <c:pt idx="1276">
                  <c:v>4.6538740319385875E-7</c:v>
                </c:pt>
                <c:pt idx="1277">
                  <c:v>4.4911073150428724E-7</c:v>
                </c:pt>
                <c:pt idx="1278">
                  <c:v>6.170221701238083E-7</c:v>
                </c:pt>
                <c:pt idx="1279">
                  <c:v>4.3083313488934197E-7</c:v>
                </c:pt>
                <c:pt idx="1280">
                  <c:v>5.0833885997369783E-7</c:v>
                </c:pt>
                <c:pt idx="1281">
                  <c:v>4.1362440655582886E-7</c:v>
                </c:pt>
                <c:pt idx="1282">
                  <c:v>5.3579808254429802E-7</c:v>
                </c:pt>
                <c:pt idx="1283">
                  <c:v>5.6256461553608587E-7</c:v>
                </c:pt>
                <c:pt idx="1284">
                  <c:v>4.4247314176748742E-7</c:v>
                </c:pt>
                <c:pt idx="1285">
                  <c:v>5.0840594306028962E-7</c:v>
                </c:pt>
                <c:pt idx="1286">
                  <c:v>5.7531073863245601E-7</c:v>
                </c:pt>
                <c:pt idx="1287">
                  <c:v>5.3849382605372673E-7</c:v>
                </c:pt>
                <c:pt idx="1288">
                  <c:v>5.4468993019123627E-7</c:v>
                </c:pt>
                <c:pt idx="1289">
                  <c:v>5.7293571126704408E-7</c:v>
                </c:pt>
                <c:pt idx="1290">
                  <c:v>5.8841146460182086E-7</c:v>
                </c:pt>
                <c:pt idx="1291">
                  <c:v>5.6073396665840438E-7</c:v>
                </c:pt>
                <c:pt idx="1292">
                  <c:v>4.6762824148041616E-7</c:v>
                </c:pt>
                <c:pt idx="1293">
                  <c:v>4.4320942654704622E-7</c:v>
                </c:pt>
                <c:pt idx="1294">
                  <c:v>5.7277522507419888E-7</c:v>
                </c:pt>
                <c:pt idx="1295">
                  <c:v>5.7753807244959981E-7</c:v>
                </c:pt>
                <c:pt idx="1296">
                  <c:v>5.2673286468856512E-7</c:v>
                </c:pt>
                <c:pt idx="1297">
                  <c:v>4.1428984321977879E-7</c:v>
                </c:pt>
                <c:pt idx="1298">
                  <c:v>4.8958951203529619E-7</c:v>
                </c:pt>
                <c:pt idx="1299">
                  <c:v>5.4069452733801995E-7</c:v>
                </c:pt>
                <c:pt idx="1300">
                  <c:v>5.535000066625984E-7</c:v>
                </c:pt>
                <c:pt idx="1301">
                  <c:v>6.0911569745112403E-7</c:v>
                </c:pt>
                <c:pt idx="1302">
                  <c:v>4.1330458278611717E-7</c:v>
                </c:pt>
                <c:pt idx="1303">
                  <c:v>5.9248386729051226E-7</c:v>
                </c:pt>
                <c:pt idx="1304">
                  <c:v>5.0058085910530593E-7</c:v>
                </c:pt>
                <c:pt idx="1305">
                  <c:v>5.3050272428438567E-7</c:v>
                </c:pt>
                <c:pt idx="1306">
                  <c:v>4.9031942548154759E-7</c:v>
                </c:pt>
                <c:pt idx="1307">
                  <c:v>4.2354743107444292E-7</c:v>
                </c:pt>
                <c:pt idx="1308">
                  <c:v>6.0995237961691414E-7</c:v>
                </c:pt>
                <c:pt idx="1309">
                  <c:v>5.059326837496453E-7</c:v>
                </c:pt>
                <c:pt idx="1310">
                  <c:v>5.4625566595678541E-7</c:v>
                </c:pt>
                <c:pt idx="1311">
                  <c:v>5.8882935561851717E-7</c:v>
                </c:pt>
                <c:pt idx="1312">
                  <c:v>4.4930575174798624E-7</c:v>
                </c:pt>
                <c:pt idx="1313">
                  <c:v>4.2556971471184367E-7</c:v>
                </c:pt>
                <c:pt idx="1314">
                  <c:v>4.1952072379063492E-7</c:v>
                </c:pt>
                <c:pt idx="1315">
                  <c:v>4.2864338933651784E-7</c:v>
                </c:pt>
                <c:pt idx="1316">
                  <c:v>5.2500376137015789E-7</c:v>
                </c:pt>
                <c:pt idx="1317">
                  <c:v>4.695278401253604E-7</c:v>
                </c:pt>
                <c:pt idx="1318">
                  <c:v>5.3652466222495052E-7</c:v>
                </c:pt>
                <c:pt idx="1319">
                  <c:v>5.8149792535314726E-7</c:v>
                </c:pt>
                <c:pt idx="1320">
                  <c:v>6.1836987013038987E-7</c:v>
                </c:pt>
                <c:pt idx="1321">
                  <c:v>5.1848258029760493E-7</c:v>
                </c:pt>
                <c:pt idx="1322">
                  <c:v>4.7131924574826253E-7</c:v>
                </c:pt>
                <c:pt idx="1323">
                  <c:v>6.2430687571985206E-7</c:v>
                </c:pt>
                <c:pt idx="1324">
                  <c:v>4.7122943216250123E-7</c:v>
                </c:pt>
                <c:pt idx="1325">
                  <c:v>4.2600678315505787E-7</c:v>
                </c:pt>
                <c:pt idx="1326">
                  <c:v>4.8681179435148442E-7</c:v>
                </c:pt>
                <c:pt idx="1327">
                  <c:v>5.1466902137439098E-7</c:v>
                </c:pt>
                <c:pt idx="1328">
                  <c:v>5.9723883322344149E-7</c:v>
                </c:pt>
                <c:pt idx="1329">
                  <c:v>5.2493336665833429E-7</c:v>
                </c:pt>
                <c:pt idx="1330">
                  <c:v>5.9337108786066271E-7</c:v>
                </c:pt>
                <c:pt idx="1331">
                  <c:v>5.620183795092316E-7</c:v>
                </c:pt>
                <c:pt idx="1332">
                  <c:v>6.2908132079989296E-7</c:v>
                </c:pt>
                <c:pt idx="1333">
                  <c:v>4.2012483959581352E-7</c:v>
                </c:pt>
                <c:pt idx="1334">
                  <c:v>4.8615242375900833E-7</c:v>
                </c:pt>
                <c:pt idx="1335">
                  <c:v>4.3343551646219103E-7</c:v>
                </c:pt>
                <c:pt idx="1336">
                  <c:v>5.7790377645971913E-7</c:v>
                </c:pt>
                <c:pt idx="1337">
                  <c:v>5.4017982529451601E-7</c:v>
                </c:pt>
                <c:pt idx="1338">
                  <c:v>5.9835085028892248E-7</c:v>
                </c:pt>
                <c:pt idx="1339">
                  <c:v>4.1517959296242238E-7</c:v>
                </c:pt>
                <c:pt idx="1340">
                  <c:v>4.6418521215866761E-7</c:v>
                </c:pt>
                <c:pt idx="1341">
                  <c:v>4.8646624257003514E-7</c:v>
                </c:pt>
                <c:pt idx="1342">
                  <c:v>6.1198518454480848E-7</c:v>
                </c:pt>
                <c:pt idx="1343">
                  <c:v>5.0736764537613224E-7</c:v>
                </c:pt>
                <c:pt idx="1344">
                  <c:v>4.3547592721925392E-7</c:v>
                </c:pt>
                <c:pt idx="1345">
                  <c:v>4.3694219753588574E-7</c:v>
                </c:pt>
                <c:pt idx="1346">
                  <c:v>4.2610972064004058E-7</c:v>
                </c:pt>
                <c:pt idx="1347">
                  <c:v>5.8908030395062732E-7</c:v>
                </c:pt>
                <c:pt idx="1348">
                  <c:v>4.6774662837651942E-7</c:v>
                </c:pt>
                <c:pt idx="1349">
                  <c:v>5.0126981077391435E-7</c:v>
                </c:pt>
                <c:pt idx="1350">
                  <c:v>4.7441848772722231E-7</c:v>
                </c:pt>
                <c:pt idx="1351">
                  <c:v>5.2968130544271981E-7</c:v>
                </c:pt>
                <c:pt idx="1352">
                  <c:v>5.4816600951572961E-7</c:v>
                </c:pt>
                <c:pt idx="1353">
                  <c:v>4.8568226461070917E-7</c:v>
                </c:pt>
                <c:pt idx="1354">
                  <c:v>6.1801005205159404E-7</c:v>
                </c:pt>
                <c:pt idx="1355">
                  <c:v>5.0308096333929459E-7</c:v>
                </c:pt>
                <c:pt idx="1356">
                  <c:v>4.5712612386692238E-7</c:v>
                </c:pt>
                <c:pt idx="1357">
                  <c:v>4.8643484701719022E-7</c:v>
                </c:pt>
                <c:pt idx="1358">
                  <c:v>6.2972821476657842E-7</c:v>
                </c:pt>
                <c:pt idx="1359">
                  <c:v>4.1335376229378265E-7</c:v>
                </c:pt>
                <c:pt idx="1360">
                  <c:v>5.1755106619307891E-7</c:v>
                </c:pt>
                <c:pt idx="1361">
                  <c:v>4.9592696723411364E-7</c:v>
                </c:pt>
                <c:pt idx="1362">
                  <c:v>4.7330165889527763E-7</c:v>
                </c:pt>
                <c:pt idx="1363">
                  <c:v>4.9114651230785582E-7</c:v>
                </c:pt>
                <c:pt idx="1364">
                  <c:v>4.7690775373888982E-7</c:v>
                </c:pt>
                <c:pt idx="1365">
                  <c:v>5.1555850502633459E-7</c:v>
                </c:pt>
                <c:pt idx="1366">
                  <c:v>5.2268819026426414E-7</c:v>
                </c:pt>
                <c:pt idx="1367">
                  <c:v>6.0920368816208935E-7</c:v>
                </c:pt>
                <c:pt idx="1368">
                  <c:v>5.4495041829226946E-7</c:v>
                </c:pt>
                <c:pt idx="1369">
                  <c:v>5.2115297662298307E-7</c:v>
                </c:pt>
                <c:pt idx="1370">
                  <c:v>4.5847328836312924E-7</c:v>
                </c:pt>
                <c:pt idx="1371">
                  <c:v>4.9019236680742911E-7</c:v>
                </c:pt>
                <c:pt idx="1372">
                  <c:v>6.2257591735545385E-7</c:v>
                </c:pt>
                <c:pt idx="1373">
                  <c:v>4.1027251088900966E-7</c:v>
                </c:pt>
                <c:pt idx="1374">
                  <c:v>4.6624055564169641E-7</c:v>
                </c:pt>
                <c:pt idx="1375">
                  <c:v>5.6362032204192878E-7</c:v>
                </c:pt>
                <c:pt idx="1376">
                  <c:v>5.4316795815197673E-7</c:v>
                </c:pt>
                <c:pt idx="1377">
                  <c:v>4.9181607269289567E-7</c:v>
                </c:pt>
                <c:pt idx="1378">
                  <c:v>5.1419102177835734E-7</c:v>
                </c:pt>
                <c:pt idx="1379">
                  <c:v>5.8741033936480883E-7</c:v>
                </c:pt>
                <c:pt idx="1380">
                  <c:v>5.4446680330198461E-7</c:v>
                </c:pt>
                <c:pt idx="1381">
                  <c:v>5.5065313082909226E-7</c:v>
                </c:pt>
                <c:pt idx="1382">
                  <c:v>5.734979444339182E-7</c:v>
                </c:pt>
                <c:pt idx="1383">
                  <c:v>4.6600496907068102E-7</c:v>
                </c:pt>
                <c:pt idx="1384">
                  <c:v>5.8891298724226125E-7</c:v>
                </c:pt>
                <c:pt idx="1385">
                  <c:v>4.3499765966388626E-7</c:v>
                </c:pt>
                <c:pt idx="1386">
                  <c:v>6.1393913062936488E-7</c:v>
                </c:pt>
                <c:pt idx="1387">
                  <c:v>4.1156438069598359E-7</c:v>
                </c:pt>
                <c:pt idx="1388">
                  <c:v>6.153660659543785E-7</c:v>
                </c:pt>
                <c:pt idx="1389">
                  <c:v>6.0084272303798445E-7</c:v>
                </c:pt>
                <c:pt idx="1390">
                  <c:v>4.4697386299645725E-7</c:v>
                </c:pt>
                <c:pt idx="1391">
                  <c:v>5.4305684488284103E-7</c:v>
                </c:pt>
                <c:pt idx="1392">
                  <c:v>4.1158881421962551E-7</c:v>
                </c:pt>
                <c:pt idx="1393">
                  <c:v>5.016312579963065E-7</c:v>
                </c:pt>
                <c:pt idx="1394">
                  <c:v>5.4550923668453322E-7</c:v>
                </c:pt>
                <c:pt idx="1395">
                  <c:v>6.0526289982912777E-7</c:v>
                </c:pt>
                <c:pt idx="1396">
                  <c:v>4.3908820995151077E-7</c:v>
                </c:pt>
                <c:pt idx="1397">
                  <c:v>5.417630387245413E-7</c:v>
                </c:pt>
                <c:pt idx="1398">
                  <c:v>4.7727367930136732E-7</c:v>
                </c:pt>
                <c:pt idx="1399">
                  <c:v>5.7297584335432817E-7</c:v>
                </c:pt>
                <c:pt idx="1400">
                  <c:v>5.2219897818625445E-7</c:v>
                </c:pt>
                <c:pt idx="1401">
                  <c:v>4.2559540599692883E-7</c:v>
                </c:pt>
                <c:pt idx="1402">
                  <c:v>4.1308338357829944E-7</c:v>
                </c:pt>
                <c:pt idx="1403">
                  <c:v>4.1811617746915111E-7</c:v>
                </c:pt>
                <c:pt idx="1404">
                  <c:v>4.957654196132382E-7</c:v>
                </c:pt>
                <c:pt idx="1405">
                  <c:v>4.634836508059731E-7</c:v>
                </c:pt>
                <c:pt idx="1406">
                  <c:v>5.4257574781573128E-7</c:v>
                </c:pt>
                <c:pt idx="1407">
                  <c:v>5.6479681835847586E-7</c:v>
                </c:pt>
                <c:pt idx="1408">
                  <c:v>5.5315721735326841E-7</c:v>
                </c:pt>
                <c:pt idx="1409">
                  <c:v>5.4831626402321741E-7</c:v>
                </c:pt>
                <c:pt idx="1410">
                  <c:v>4.4111448766786365E-7</c:v>
                </c:pt>
                <c:pt idx="1411">
                  <c:v>5.5544851162481641E-7</c:v>
                </c:pt>
                <c:pt idx="1412">
                  <c:v>5.090438952103474E-7</c:v>
                </c:pt>
                <c:pt idx="1413">
                  <c:v>5.0071197844443466E-7</c:v>
                </c:pt>
                <c:pt idx="1414">
                  <c:v>5.5968635555290824E-7</c:v>
                </c:pt>
                <c:pt idx="1415">
                  <c:v>5.6225238320379651E-7</c:v>
                </c:pt>
                <c:pt idx="1416">
                  <c:v>4.1515483900318181E-7</c:v>
                </c:pt>
                <c:pt idx="1417">
                  <c:v>4.7450921462071409E-7</c:v>
                </c:pt>
                <c:pt idx="1418">
                  <c:v>6.2044493535070115E-7</c:v>
                </c:pt>
                <c:pt idx="1419">
                  <c:v>4.8933601111101309E-7</c:v>
                </c:pt>
                <c:pt idx="1420">
                  <c:v>6.2848152566572999E-7</c:v>
                </c:pt>
                <c:pt idx="1421">
                  <c:v>5.8219611296440174E-7</c:v>
                </c:pt>
                <c:pt idx="1422">
                  <c:v>5.5300496875635538E-7</c:v>
                </c:pt>
                <c:pt idx="1423">
                  <c:v>5.2447614594559284E-7</c:v>
                </c:pt>
                <c:pt idx="1424">
                  <c:v>4.5106666468530677E-7</c:v>
                </c:pt>
                <c:pt idx="1425">
                  <c:v>5.8979219605844052E-7</c:v>
                </c:pt>
                <c:pt idx="1426">
                  <c:v>4.7721266246694993E-7</c:v>
                </c:pt>
                <c:pt idx="1427">
                  <c:v>4.9156084071759161E-7</c:v>
                </c:pt>
                <c:pt idx="1428">
                  <c:v>5.1627861858235133E-7</c:v>
                </c:pt>
                <c:pt idx="1429">
                  <c:v>5.4357566536836425E-7</c:v>
                </c:pt>
                <c:pt idx="1430">
                  <c:v>6.0744748947725754E-7</c:v>
                </c:pt>
                <c:pt idx="1431">
                  <c:v>4.5855947970351562E-7</c:v>
                </c:pt>
                <c:pt idx="1432">
                  <c:v>5.4021656534825684E-7</c:v>
                </c:pt>
                <c:pt idx="1433">
                  <c:v>4.8917767300235318E-7</c:v>
                </c:pt>
                <c:pt idx="1434">
                  <c:v>4.9251898649909838E-7</c:v>
                </c:pt>
                <c:pt idx="1435">
                  <c:v>5.310752735573E-7</c:v>
                </c:pt>
                <c:pt idx="1436">
                  <c:v>4.7868030265777263E-7</c:v>
                </c:pt>
                <c:pt idx="1437">
                  <c:v>4.5939391722445093E-7</c:v>
                </c:pt>
                <c:pt idx="1438">
                  <c:v>4.7505412292143222E-7</c:v>
                </c:pt>
                <c:pt idx="1439">
                  <c:v>5.6942053148541801E-7</c:v>
                </c:pt>
                <c:pt idx="1440">
                  <c:v>4.6612274003064579E-7</c:v>
                </c:pt>
                <c:pt idx="1441">
                  <c:v>5.974097108973925E-7</c:v>
                </c:pt>
                <c:pt idx="1442">
                  <c:v>5.1997130303144608E-7</c:v>
                </c:pt>
                <c:pt idx="1443">
                  <c:v>4.6594610032780525E-7</c:v>
                </c:pt>
                <c:pt idx="1444">
                  <c:v>5.7153374021985709E-7</c:v>
                </c:pt>
                <c:pt idx="1445">
                  <c:v>5.028169135008613E-7</c:v>
                </c:pt>
                <c:pt idx="1446">
                  <c:v>5.5311914931017431E-7</c:v>
                </c:pt>
                <c:pt idx="1447">
                  <c:v>4.5501705920842879E-7</c:v>
                </c:pt>
                <c:pt idx="1448">
                  <c:v>5.2982402378916535E-7</c:v>
                </c:pt>
                <c:pt idx="1449">
                  <c:v>5.9320193988892776E-7</c:v>
                </c:pt>
                <c:pt idx="1450">
                  <c:v>5.489555353954905E-7</c:v>
                </c:pt>
                <c:pt idx="1451">
                  <c:v>4.9047831830597659E-7</c:v>
                </c:pt>
                <c:pt idx="1452">
                  <c:v>5.5186510516414557E-7</c:v>
                </c:pt>
                <c:pt idx="1453">
                  <c:v>5.3111108865843489E-7</c:v>
                </c:pt>
                <c:pt idx="1454">
                  <c:v>4.3280247517162501E-7</c:v>
                </c:pt>
                <c:pt idx="1455">
                  <c:v>4.6750989952429618E-7</c:v>
                </c:pt>
                <c:pt idx="1456">
                  <c:v>4.8583890851629175E-7</c:v>
                </c:pt>
                <c:pt idx="1457">
                  <c:v>4.8549439190357201E-7</c:v>
                </c:pt>
                <c:pt idx="1458">
                  <c:v>5.0084314930730648E-7</c:v>
                </c:pt>
                <c:pt idx="1459">
                  <c:v>4.4176585949228499E-7</c:v>
                </c:pt>
                <c:pt idx="1460">
                  <c:v>4.5419451299330747E-7</c:v>
                </c:pt>
                <c:pt idx="1461">
                  <c:v>4.5199318202893874E-7</c:v>
                </c:pt>
                <c:pt idx="1462">
                  <c:v>4.2523593959059526E-7</c:v>
                </c:pt>
                <c:pt idx="1463">
                  <c:v>4.8838713405846176E-7</c:v>
                </c:pt>
                <c:pt idx="1464">
                  <c:v>5.3125438529901853E-7</c:v>
                </c:pt>
                <c:pt idx="1465">
                  <c:v>4.1374751455299133E-7</c:v>
                </c:pt>
                <c:pt idx="1466">
                  <c:v>5.5756139417439889E-7</c:v>
                </c:pt>
                <c:pt idx="1467">
                  <c:v>5.9882225418857689E-7</c:v>
                </c:pt>
                <c:pt idx="1468">
                  <c:v>5.8866214580660447E-7</c:v>
                </c:pt>
                <c:pt idx="1469">
                  <c:v>5.9549155605599219E-7</c:v>
                </c:pt>
                <c:pt idx="1470">
                  <c:v>4.4774913808861449E-7</c:v>
                </c:pt>
                <c:pt idx="1471">
                  <c:v>4.9303114347122876E-7</c:v>
                </c:pt>
                <c:pt idx="1472">
                  <c:v>4.2115989371554117E-7</c:v>
                </c:pt>
                <c:pt idx="1473">
                  <c:v>4.3235490964485804E-7</c:v>
                </c:pt>
                <c:pt idx="1474">
                  <c:v>5.8520855216227047E-7</c:v>
                </c:pt>
                <c:pt idx="1475">
                  <c:v>5.5167547057448824E-7</c:v>
                </c:pt>
                <c:pt idx="1476">
                  <c:v>5.2017954143666043E-7</c:v>
                </c:pt>
                <c:pt idx="1477">
                  <c:v>5.6135616179530395E-7</c:v>
                </c:pt>
                <c:pt idx="1478">
                  <c:v>5.8562303515244049E-7</c:v>
                </c:pt>
                <c:pt idx="1479">
                  <c:v>4.1323082997954489E-7</c:v>
                </c:pt>
                <c:pt idx="1480">
                  <c:v>5.0384126628837409E-7</c:v>
                </c:pt>
                <c:pt idx="1481">
                  <c:v>4.9950108699702931E-7</c:v>
                </c:pt>
                <c:pt idx="1482">
                  <c:v>4.9338371493541058E-7</c:v>
                </c:pt>
                <c:pt idx="1483">
                  <c:v>5.8591343530709085E-7</c:v>
                </c:pt>
                <c:pt idx="1484">
                  <c:v>5.7977836614051019E-7</c:v>
                </c:pt>
                <c:pt idx="1485">
                  <c:v>4.1759129059446476E-7</c:v>
                </c:pt>
                <c:pt idx="1486">
                  <c:v>5.1069469250990256E-7</c:v>
                </c:pt>
                <c:pt idx="1487">
                  <c:v>5.9442990367387276E-7</c:v>
                </c:pt>
                <c:pt idx="1488">
                  <c:v>5.8595493867602758E-7</c:v>
                </c:pt>
                <c:pt idx="1489">
                  <c:v>4.1396924749317161E-7</c:v>
                </c:pt>
                <c:pt idx="1490">
                  <c:v>5.0314700829814422E-7</c:v>
                </c:pt>
                <c:pt idx="1491">
                  <c:v>4.3193430539211011E-7</c:v>
                </c:pt>
                <c:pt idx="1492">
                  <c:v>4.289551866634257E-7</c:v>
                </c:pt>
                <c:pt idx="1493">
                  <c:v>5.1350931952751472E-7</c:v>
                </c:pt>
                <c:pt idx="1494">
                  <c:v>5.947693233328794E-7</c:v>
                </c:pt>
                <c:pt idx="1495">
                  <c:v>4.7935523474460744E-7</c:v>
                </c:pt>
                <c:pt idx="1496">
                  <c:v>4.8851349145492761E-7</c:v>
                </c:pt>
                <c:pt idx="1497">
                  <c:v>4.7093023887978005E-7</c:v>
                </c:pt>
                <c:pt idx="1498">
                  <c:v>5.6511117286220931E-7</c:v>
                </c:pt>
                <c:pt idx="1499">
                  <c:v>5.2191973673370878E-7</c:v>
                </c:pt>
                <c:pt idx="1500">
                  <c:v>6.2012849137344636E-7</c:v>
                </c:pt>
                <c:pt idx="1501">
                  <c:v>4.9566852892707422E-7</c:v>
                </c:pt>
                <c:pt idx="1502">
                  <c:v>4.4411182862570465E-7</c:v>
                </c:pt>
                <c:pt idx="1503">
                  <c:v>6.1048169898421567E-7</c:v>
                </c:pt>
                <c:pt idx="1504">
                  <c:v>5.5964761153786002E-7</c:v>
                </c:pt>
                <c:pt idx="1505">
                  <c:v>4.4780459204875422E-7</c:v>
                </c:pt>
                <c:pt idx="1506">
                  <c:v>5.8306031743451479E-7</c:v>
                </c:pt>
                <c:pt idx="1507">
                  <c:v>4.2482567821593026E-7</c:v>
                </c:pt>
                <c:pt idx="1508">
                  <c:v>5.2465192934587906E-7</c:v>
                </c:pt>
                <c:pt idx="1509">
                  <c:v>4.1734169178912861E-7</c:v>
                </c:pt>
                <c:pt idx="1510">
                  <c:v>5.1631294733002425E-7</c:v>
                </c:pt>
                <c:pt idx="1511">
                  <c:v>5.7920687443926287E-7</c:v>
                </c:pt>
                <c:pt idx="1512">
                  <c:v>4.3274978434197199E-7</c:v>
                </c:pt>
                <c:pt idx="1513">
                  <c:v>5.9899381191701619E-7</c:v>
                </c:pt>
                <c:pt idx="1514">
                  <c:v>6.2645780220858195E-7</c:v>
                </c:pt>
                <c:pt idx="1515">
                  <c:v>5.894570273514111E-7</c:v>
                </c:pt>
                <c:pt idx="1516">
                  <c:v>5.36451937770649E-7</c:v>
                </c:pt>
                <c:pt idx="1517">
                  <c:v>4.6836889778055725E-7</c:v>
                </c:pt>
                <c:pt idx="1518">
                  <c:v>5.236686790668444E-7</c:v>
                </c:pt>
                <c:pt idx="1519">
                  <c:v>4.1624611118420189E-7</c:v>
                </c:pt>
                <c:pt idx="1520">
                  <c:v>5.7021658972948012E-7</c:v>
                </c:pt>
                <c:pt idx="1521">
                  <c:v>6.2595339863327366E-7</c:v>
                </c:pt>
                <c:pt idx="1522">
                  <c:v>4.9428287798885518E-7</c:v>
                </c:pt>
                <c:pt idx="1523">
                  <c:v>6.1891018673487034E-7</c:v>
                </c:pt>
                <c:pt idx="1524">
                  <c:v>4.9463679323734387E-7</c:v>
                </c:pt>
                <c:pt idx="1525">
                  <c:v>4.7858837691932068E-7</c:v>
                </c:pt>
                <c:pt idx="1526">
                  <c:v>5.6799182148697045E-7</c:v>
                </c:pt>
                <c:pt idx="1527">
                  <c:v>4.8612105858062588E-7</c:v>
                </c:pt>
                <c:pt idx="1528">
                  <c:v>5.0746798672012785E-7</c:v>
                </c:pt>
                <c:pt idx="1529">
                  <c:v>4.9066909166796375E-7</c:v>
                </c:pt>
                <c:pt idx="1530">
                  <c:v>4.3513043269925633E-7</c:v>
                </c:pt>
                <c:pt idx="1531">
                  <c:v>5.5883491565802906E-7</c:v>
                </c:pt>
                <c:pt idx="1532">
                  <c:v>4.3943842984582771E-7</c:v>
                </c:pt>
                <c:pt idx="1533">
                  <c:v>4.9982792143636408E-7</c:v>
                </c:pt>
                <c:pt idx="1534">
                  <c:v>4.1704246850296561E-7</c:v>
                </c:pt>
                <c:pt idx="1535">
                  <c:v>6.2421559277583243E-7</c:v>
                </c:pt>
                <c:pt idx="1536">
                  <c:v>4.6795391364999192E-7</c:v>
                </c:pt>
                <c:pt idx="1537">
                  <c:v>4.4777686378101388E-7</c:v>
                </c:pt>
                <c:pt idx="1538">
                  <c:v>5.6700282301268962E-7</c:v>
                </c:pt>
                <c:pt idx="1539">
                  <c:v>4.2151420301766622E-7</c:v>
                </c:pt>
                <c:pt idx="1540">
                  <c:v>5.4465273285252829E-7</c:v>
                </c:pt>
                <c:pt idx="1541">
                  <c:v>5.5706089889506942E-7</c:v>
                </c:pt>
                <c:pt idx="1542">
                  <c:v>4.8234816040535378E-7</c:v>
                </c:pt>
                <c:pt idx="1543">
                  <c:v>6.1626042826056645E-7</c:v>
                </c:pt>
                <c:pt idx="1544">
                  <c:v>6.0626634489835522E-7</c:v>
                </c:pt>
                <c:pt idx="1545">
                  <c:v>6.2733048192332821E-7</c:v>
                </c:pt>
                <c:pt idx="1546">
                  <c:v>5.6229139802784243E-7</c:v>
                </c:pt>
                <c:pt idx="1547">
                  <c:v>4.888928580089863E-7</c:v>
                </c:pt>
                <c:pt idx="1548">
                  <c:v>4.1061316772460958E-7</c:v>
                </c:pt>
                <c:pt idx="1549">
                  <c:v>4.2574960257402713E-7</c:v>
                </c:pt>
                <c:pt idx="1550">
                  <c:v>4.457045610660259E-7</c:v>
                </c:pt>
                <c:pt idx="1551">
                  <c:v>5.5999645256506572E-7</c:v>
                </c:pt>
                <c:pt idx="1552">
                  <c:v>4.4190174354724589E-7</c:v>
                </c:pt>
                <c:pt idx="1553">
                  <c:v>4.2680552556854033E-7</c:v>
                </c:pt>
                <c:pt idx="1554">
                  <c:v>6.3121058168594066E-7</c:v>
                </c:pt>
                <c:pt idx="1555">
                  <c:v>4.111737400291876E-7</c:v>
                </c:pt>
                <c:pt idx="1556">
                  <c:v>4.2143824196665271E-7</c:v>
                </c:pt>
                <c:pt idx="1557">
                  <c:v>5.6452197328504886E-7</c:v>
                </c:pt>
                <c:pt idx="1558">
                  <c:v>5.2293305414230635E-7</c:v>
                </c:pt>
                <c:pt idx="1559">
                  <c:v>6.2330386341121497E-7</c:v>
                </c:pt>
                <c:pt idx="1560">
                  <c:v>5.4250178962903041E-7</c:v>
                </c:pt>
                <c:pt idx="1561">
                  <c:v>4.2067975947237154E-7</c:v>
                </c:pt>
                <c:pt idx="1562">
                  <c:v>5.4194758491867074E-7</c:v>
                </c:pt>
                <c:pt idx="1563">
                  <c:v>4.5942273154506377E-7</c:v>
                </c:pt>
                <c:pt idx="1564">
                  <c:v>5.2244349833256451E-7</c:v>
                </c:pt>
                <c:pt idx="1565">
                  <c:v>5.9426030278920512E-7</c:v>
                </c:pt>
                <c:pt idx="1566">
                  <c:v>4.37049124138535E-7</c:v>
                </c:pt>
                <c:pt idx="1567">
                  <c:v>5.3728916267298186E-7</c:v>
                </c:pt>
                <c:pt idx="1568">
                  <c:v>5.0924560326353045E-7</c:v>
                </c:pt>
                <c:pt idx="1569">
                  <c:v>5.4850416904883357E-7</c:v>
                </c:pt>
                <c:pt idx="1570">
                  <c:v>4.6914104851769708E-7</c:v>
                </c:pt>
                <c:pt idx="1571">
                  <c:v>5.7814777214053927E-7</c:v>
                </c:pt>
                <c:pt idx="1572">
                  <c:v>5.9912252859989954E-7</c:v>
                </c:pt>
                <c:pt idx="1573">
                  <c:v>4.8841871881110476E-7</c:v>
                </c:pt>
                <c:pt idx="1574">
                  <c:v>4.2991870633483132E-7</c:v>
                </c:pt>
                <c:pt idx="1575">
                  <c:v>6.2490070322177445E-7</c:v>
                </c:pt>
                <c:pt idx="1576">
                  <c:v>4.7339206559177079E-7</c:v>
                </c:pt>
                <c:pt idx="1577">
                  <c:v>4.9757927302455209E-7</c:v>
                </c:pt>
                <c:pt idx="1578">
                  <c:v>4.8845030662779923E-7</c:v>
                </c:pt>
                <c:pt idx="1579">
                  <c:v>6.1666352753604152E-7</c:v>
                </c:pt>
                <c:pt idx="1580">
                  <c:v>4.2191967568395782E-7</c:v>
                </c:pt>
                <c:pt idx="1581">
                  <c:v>5.6918203906620426E-7</c:v>
                </c:pt>
                <c:pt idx="1582">
                  <c:v>4.7880291151396853E-7</c:v>
                </c:pt>
                <c:pt idx="1583">
                  <c:v>4.3900744943301417E-7</c:v>
                </c:pt>
                <c:pt idx="1584">
                  <c:v>5.1429339418799447E-7</c:v>
                </c:pt>
                <c:pt idx="1585">
                  <c:v>6.0205127100646707E-7</c:v>
                </c:pt>
                <c:pt idx="1586">
                  <c:v>5.366337766377978E-7</c:v>
                </c:pt>
                <c:pt idx="1587">
                  <c:v>4.8349718103101438E-7</c:v>
                </c:pt>
                <c:pt idx="1588">
                  <c:v>4.9680069037207205E-7</c:v>
                </c:pt>
                <c:pt idx="1589">
                  <c:v>6.1684280973229221E-7</c:v>
                </c:pt>
                <c:pt idx="1590">
                  <c:v>5.9877937627267582E-7</c:v>
                </c:pt>
                <c:pt idx="1591">
                  <c:v>5.3630653321423849E-7</c:v>
                </c:pt>
                <c:pt idx="1592">
                  <c:v>4.2080603095474575E-7</c:v>
                </c:pt>
                <c:pt idx="1593">
                  <c:v>5.6120051596045901E-7</c:v>
                </c:pt>
                <c:pt idx="1594">
                  <c:v>4.2393029878920297E-7</c:v>
                </c:pt>
                <c:pt idx="1595">
                  <c:v>5.276892885974181E-7</c:v>
                </c:pt>
                <c:pt idx="1596">
                  <c:v>4.3699565593157025E-7</c:v>
                </c:pt>
                <c:pt idx="1597">
                  <c:v>4.1303425231449958E-7</c:v>
                </c:pt>
                <c:pt idx="1598">
                  <c:v>4.5162784986906561E-7</c:v>
                </c:pt>
                <c:pt idx="1599">
                  <c:v>5.2387914273103402E-7</c:v>
                </c:pt>
                <c:pt idx="1600">
                  <c:v>5.3341081261423483E-7</c:v>
                </c:pt>
                <c:pt idx="1601">
                  <c:v>6.2266684085270084E-7</c:v>
                </c:pt>
                <c:pt idx="1602">
                  <c:v>4.9829458276373742E-7</c:v>
                </c:pt>
                <c:pt idx="1603">
                  <c:v>4.684875660677216E-7</c:v>
                </c:pt>
                <c:pt idx="1604">
                  <c:v>5.3937249142928871E-7</c:v>
                </c:pt>
                <c:pt idx="1605">
                  <c:v>4.6412668789318228E-7</c:v>
                </c:pt>
                <c:pt idx="1606">
                  <c:v>5.0400677760118437E-7</c:v>
                </c:pt>
                <c:pt idx="1607">
                  <c:v>6.2321280035375037E-7</c:v>
                </c:pt>
                <c:pt idx="1608">
                  <c:v>5.2832835246908528E-7</c:v>
                </c:pt>
                <c:pt idx="1609">
                  <c:v>5.4213222542460319E-7</c:v>
                </c:pt>
                <c:pt idx="1610">
                  <c:v>4.8571358733063477E-7</c:v>
                </c:pt>
                <c:pt idx="1611">
                  <c:v>5.8820268589797958E-7</c:v>
                </c:pt>
                <c:pt idx="1612">
                  <c:v>6.0951180584413768E-7</c:v>
                </c:pt>
                <c:pt idx="1613">
                  <c:v>5.456584000940791E-7</c:v>
                </c:pt>
                <c:pt idx="1614">
                  <c:v>4.2541561584236011E-7</c:v>
                </c:pt>
                <c:pt idx="1615">
                  <c:v>5.3951914472472083E-7</c:v>
                </c:pt>
                <c:pt idx="1616">
                  <c:v>4.697958992131743E-7</c:v>
                </c:pt>
                <c:pt idx="1617">
                  <c:v>5.2864831983703473E-7</c:v>
                </c:pt>
                <c:pt idx="1618">
                  <c:v>4.9676828909439908E-7</c:v>
                </c:pt>
                <c:pt idx="1619">
                  <c:v>4.9089180129836539E-7</c:v>
                </c:pt>
                <c:pt idx="1620">
                  <c:v>5.5709937460164495E-7</c:v>
                </c:pt>
                <c:pt idx="1621">
                  <c:v>5.7438312722413704E-7</c:v>
                </c:pt>
                <c:pt idx="1622">
                  <c:v>4.3680859445527538E-7</c:v>
                </c:pt>
                <c:pt idx="1623">
                  <c:v>5.7478616066591874E-7</c:v>
                </c:pt>
                <c:pt idx="1624">
                  <c:v>6.2071636586966462E-7</c:v>
                </c:pt>
                <c:pt idx="1625">
                  <c:v>5.4113628625257147E-7</c:v>
                </c:pt>
                <c:pt idx="1626">
                  <c:v>4.4805426240141023E-7</c:v>
                </c:pt>
                <c:pt idx="1627">
                  <c:v>5.00286028836226E-7</c:v>
                </c:pt>
                <c:pt idx="1628">
                  <c:v>5.408049163390095E-7</c:v>
                </c:pt>
                <c:pt idx="1629">
                  <c:v>6.0749130184237618E-7</c:v>
                </c:pt>
                <c:pt idx="1630">
                  <c:v>4.7709066389589115E-7</c:v>
                </c:pt>
                <c:pt idx="1631">
                  <c:v>4.170923166987679E-7</c:v>
                </c:pt>
                <c:pt idx="1632">
                  <c:v>4.7081064134650002E-7</c:v>
                </c:pt>
                <c:pt idx="1633">
                  <c:v>6.1229541510318866E-7</c:v>
                </c:pt>
                <c:pt idx="1634">
                  <c:v>4.555856350290299E-7</c:v>
                </c:pt>
                <c:pt idx="1635">
                  <c:v>5.8828618404336333E-7</c:v>
                </c:pt>
                <c:pt idx="1636">
                  <c:v>6.1541073781628655E-7</c:v>
                </c:pt>
                <c:pt idx="1637">
                  <c:v>5.0061363411121292E-7</c:v>
                </c:pt>
                <c:pt idx="1638">
                  <c:v>4.1193111213753504E-7</c:v>
                </c:pt>
                <c:pt idx="1639">
                  <c:v>4.9595928623358268E-7</c:v>
                </c:pt>
                <c:pt idx="1640">
                  <c:v>4.121269026999081E-7</c:v>
                </c:pt>
                <c:pt idx="1641">
                  <c:v>4.7414646311613476E-7</c:v>
                </c:pt>
                <c:pt idx="1642">
                  <c:v>5.5667636095816315E-7</c:v>
                </c:pt>
                <c:pt idx="1643">
                  <c:v>5.042717653871443E-7</c:v>
                </c:pt>
                <c:pt idx="1644">
                  <c:v>5.2454644870292083E-7</c:v>
                </c:pt>
                <c:pt idx="1645">
                  <c:v>6.1760563198218829E-7</c:v>
                </c:pt>
                <c:pt idx="1646">
                  <c:v>5.2893297935659295E-7</c:v>
                </c:pt>
                <c:pt idx="1647">
                  <c:v>4.6310430229681374E-7</c:v>
                </c:pt>
                <c:pt idx="1648">
                  <c:v>4.5767000636519202E-7</c:v>
                </c:pt>
                <c:pt idx="1649">
                  <c:v>5.105933926719759E-7</c:v>
                </c:pt>
                <c:pt idx="1650">
                  <c:v>4.4802651094124113E-7</c:v>
                </c:pt>
                <c:pt idx="1651">
                  <c:v>4.9412213297683184E-7</c:v>
                </c:pt>
                <c:pt idx="1652">
                  <c:v>5.6882458127611779E-7</c:v>
                </c:pt>
                <c:pt idx="1653">
                  <c:v>4.5615527722907487E-7</c:v>
                </c:pt>
                <c:pt idx="1654">
                  <c:v>5.7065513352387175E-7</c:v>
                </c:pt>
                <c:pt idx="1655">
                  <c:v>5.2911100832803813E-7</c:v>
                </c:pt>
                <c:pt idx="1656">
                  <c:v>5.963855435753018E-7</c:v>
                </c:pt>
                <c:pt idx="1657">
                  <c:v>6.1017284565874733E-7</c:v>
                </c:pt>
                <c:pt idx="1658">
                  <c:v>4.1175990982474012E-7</c:v>
                </c:pt>
                <c:pt idx="1659">
                  <c:v>5.9651342040014462E-7</c:v>
                </c:pt>
                <c:pt idx="1660">
                  <c:v>5.3172050011345166E-7</c:v>
                </c:pt>
                <c:pt idx="1661">
                  <c:v>5.4809090542134726E-7</c:v>
                </c:pt>
                <c:pt idx="1662">
                  <c:v>6.2769847163937816E-7</c:v>
                </c:pt>
                <c:pt idx="1663">
                  <c:v>5.5091790882432605E-7</c:v>
                </c:pt>
                <c:pt idx="1664">
                  <c:v>4.8634067859235065E-7</c:v>
                </c:pt>
                <c:pt idx="1665">
                  <c:v>5.3765378494383337E-7</c:v>
                </c:pt>
                <c:pt idx="1666">
                  <c:v>4.4611786913871761E-7</c:v>
                </c:pt>
                <c:pt idx="1667">
                  <c:v>4.7629881230803171E-7</c:v>
                </c:pt>
                <c:pt idx="1668">
                  <c:v>5.697785512668797E-7</c:v>
                </c:pt>
                <c:pt idx="1669">
                  <c:v>6.0652852357339817E-7</c:v>
                </c:pt>
                <c:pt idx="1670">
                  <c:v>4.8064771151958151E-7</c:v>
                </c:pt>
                <c:pt idx="1671">
                  <c:v>5.7591691374746339E-7</c:v>
                </c:pt>
                <c:pt idx="1672">
                  <c:v>4.3555571515903069E-7</c:v>
                </c:pt>
                <c:pt idx="1673">
                  <c:v>4.4531932485281723E-7</c:v>
                </c:pt>
                <c:pt idx="1674">
                  <c:v>4.9515225799488495E-7</c:v>
                </c:pt>
                <c:pt idx="1675">
                  <c:v>6.0474035193463887E-7</c:v>
                </c:pt>
                <c:pt idx="1676">
                  <c:v>5.6914230489709886E-7</c:v>
                </c:pt>
                <c:pt idx="1677">
                  <c:v>4.2877326356181363E-7</c:v>
                </c:pt>
                <c:pt idx="1678">
                  <c:v>4.1083238549944361E-7</c:v>
                </c:pt>
                <c:pt idx="1679">
                  <c:v>6.2737646293824132E-7</c:v>
                </c:pt>
                <c:pt idx="1680">
                  <c:v>4.6845789476820148E-7</c:v>
                </c:pt>
                <c:pt idx="1681">
                  <c:v>4.6252159797917486E-7</c:v>
                </c:pt>
                <c:pt idx="1682">
                  <c:v>5.0753489748733222E-7</c:v>
                </c:pt>
                <c:pt idx="1683">
                  <c:v>4.347057728127978E-7</c:v>
                </c:pt>
                <c:pt idx="1684">
                  <c:v>4.5878944214075002E-7</c:v>
                </c:pt>
                <c:pt idx="1685">
                  <c:v>4.6040403374529406E-7</c:v>
                </c:pt>
                <c:pt idx="1686">
                  <c:v>6.0661595425886926E-7</c:v>
                </c:pt>
                <c:pt idx="1687">
                  <c:v>5.8607947524541654E-7</c:v>
                </c:pt>
                <c:pt idx="1688">
                  <c:v>5.4261273258065773E-7</c:v>
                </c:pt>
                <c:pt idx="1689">
                  <c:v>5.6428655143949624E-7</c:v>
                </c:pt>
                <c:pt idx="1690">
                  <c:v>4.778539233510554E-7</c:v>
                </c:pt>
                <c:pt idx="1691">
                  <c:v>5.1330507319760453E-7</c:v>
                </c:pt>
                <c:pt idx="1692">
                  <c:v>4.5089851308763059E-7</c:v>
                </c:pt>
                <c:pt idx="1693">
                  <c:v>4.2336893695276486E-7</c:v>
                </c:pt>
                <c:pt idx="1694">
                  <c:v>4.9009710520986793E-7</c:v>
                </c:pt>
                <c:pt idx="1695">
                  <c:v>5.0901028885308327E-7</c:v>
                </c:pt>
                <c:pt idx="1696">
                  <c:v>4.9557166664210782E-7</c:v>
                </c:pt>
                <c:pt idx="1697">
                  <c:v>5.4065773851513269E-7</c:v>
                </c:pt>
                <c:pt idx="1698">
                  <c:v>5.4764060481971292E-7</c:v>
                </c:pt>
                <c:pt idx="1699">
                  <c:v>4.1791610393552827E-7</c:v>
                </c:pt>
                <c:pt idx="1700">
                  <c:v>4.1313252360901615E-7</c:v>
                </c:pt>
                <c:pt idx="1701">
                  <c:v>6.1318308910518918E-7</c:v>
                </c:pt>
                <c:pt idx="1702">
                  <c:v>4.4526433188261822E-7</c:v>
                </c:pt>
                <c:pt idx="1703">
                  <c:v>4.231396102581509E-7</c:v>
                </c:pt>
                <c:pt idx="1704">
                  <c:v>5.5213075790059153E-7</c:v>
                </c:pt>
                <c:pt idx="1705">
                  <c:v>5.8190847174346349E-7</c:v>
                </c:pt>
                <c:pt idx="1706">
                  <c:v>5.2226882356545648E-7</c:v>
                </c:pt>
                <c:pt idx="1707">
                  <c:v>4.5652611776870688E-7</c:v>
                </c:pt>
                <c:pt idx="1708">
                  <c:v>5.0817121033350284E-7</c:v>
                </c:pt>
                <c:pt idx="1709">
                  <c:v>4.267797246330285E-7</c:v>
                </c:pt>
                <c:pt idx="1710">
                  <c:v>4.9570082266622539E-7</c:v>
                </c:pt>
                <c:pt idx="1711">
                  <c:v>4.8665467973250346E-7</c:v>
                </c:pt>
                <c:pt idx="1712">
                  <c:v>4.4054571837516496E-7</c:v>
                </c:pt>
                <c:pt idx="1713">
                  <c:v>5.1487408240750177E-7</c:v>
                </c:pt>
                <c:pt idx="1714">
                  <c:v>4.2536426815190092E-7</c:v>
                </c:pt>
                <c:pt idx="1715">
                  <c:v>4.5450625052561297E-7</c:v>
                </c:pt>
                <c:pt idx="1716">
                  <c:v>5.9464200690091399E-7</c:v>
                </c:pt>
                <c:pt idx="1717">
                  <c:v>5.614729386683788E-7</c:v>
                </c:pt>
                <c:pt idx="1718">
                  <c:v>5.165877006147255E-7</c:v>
                </c:pt>
                <c:pt idx="1719">
                  <c:v>5.1689706028877397E-7</c:v>
                </c:pt>
                <c:pt idx="1720">
                  <c:v>5.5008639179172721E-7</c:v>
                </c:pt>
                <c:pt idx="1721">
                  <c:v>4.1911870353517926E-7</c:v>
                </c:pt>
                <c:pt idx="1722">
                  <c:v>5.1810277121132006E-7</c:v>
                </c:pt>
                <c:pt idx="1723">
                  <c:v>4.7200867042135934E-7</c:v>
                </c:pt>
                <c:pt idx="1724">
                  <c:v>6.1652911717715567E-7</c:v>
                </c:pt>
                <c:pt idx="1725">
                  <c:v>4.6742117253538835E-7</c:v>
                </c:pt>
                <c:pt idx="1726">
                  <c:v>4.9022412684544067E-7</c:v>
                </c:pt>
                <c:pt idx="1727">
                  <c:v>4.2065451199622769E-7</c:v>
                </c:pt>
                <c:pt idx="1728">
                  <c:v>4.4977990152208221E-7</c:v>
                </c:pt>
                <c:pt idx="1729">
                  <c:v>4.785271078040793E-7</c:v>
                </c:pt>
                <c:pt idx="1730">
                  <c:v>6.1612614966457242E-7</c:v>
                </c:pt>
                <c:pt idx="1731">
                  <c:v>6.204901614051992E-7</c:v>
                </c:pt>
                <c:pt idx="1732">
                  <c:v>4.2296137384703943E-7</c:v>
                </c:pt>
                <c:pt idx="1733">
                  <c:v>4.4799876205928569E-7</c:v>
                </c:pt>
                <c:pt idx="1734">
                  <c:v>4.154024782586167E-7</c:v>
                </c:pt>
                <c:pt idx="1735">
                  <c:v>4.2693456534817503E-7</c:v>
                </c:pt>
                <c:pt idx="1736">
                  <c:v>4.9210344634758804E-7</c:v>
                </c:pt>
                <c:pt idx="1737">
                  <c:v>4.4869325830747973E-7</c:v>
                </c:pt>
                <c:pt idx="1738">
                  <c:v>4.1984779131501634E-7</c:v>
                </c:pt>
                <c:pt idx="1739">
                  <c:v>5.6723994693412943E-7</c:v>
                </c:pt>
                <c:pt idx="1740">
                  <c:v>4.5858821555158877E-7</c:v>
                </c:pt>
                <c:pt idx="1741">
                  <c:v>4.7849647765844666E-7</c:v>
                </c:pt>
                <c:pt idx="1742">
                  <c:v>5.1651899173661915E-7</c:v>
                </c:pt>
                <c:pt idx="1743">
                  <c:v>6.2861986376733398E-7</c:v>
                </c:pt>
                <c:pt idx="1744">
                  <c:v>6.0569887395590815E-7</c:v>
                </c:pt>
                <c:pt idx="1745">
                  <c:v>5.4606891507664118E-7</c:v>
                </c:pt>
                <c:pt idx="1746">
                  <c:v>4.7975472943368695E-7</c:v>
                </c:pt>
                <c:pt idx="1747">
                  <c:v>4.7569103642669644E-7</c:v>
                </c:pt>
                <c:pt idx="1748">
                  <c:v>4.2227494439342364E-7</c:v>
                </c:pt>
                <c:pt idx="1749">
                  <c:v>6.1309423486836828E-7</c:v>
                </c:pt>
                <c:pt idx="1750">
                  <c:v>4.2492818788032555E-7</c:v>
                </c:pt>
                <c:pt idx="1751">
                  <c:v>4.2799490247896738E-7</c:v>
                </c:pt>
                <c:pt idx="1752">
                  <c:v>5.0693317660132937E-7</c:v>
                </c:pt>
                <c:pt idx="1753">
                  <c:v>6.1940609930792289E-7</c:v>
                </c:pt>
                <c:pt idx="1754">
                  <c:v>4.9654156887934931E-7</c:v>
                </c:pt>
                <c:pt idx="1755">
                  <c:v>4.3393765966868864E-7</c:v>
                </c:pt>
                <c:pt idx="1756">
                  <c:v>4.2944956197970728E-7</c:v>
                </c:pt>
                <c:pt idx="1757">
                  <c:v>5.1941661154520034E-7</c:v>
                </c:pt>
                <c:pt idx="1758">
                  <c:v>4.4127719549705289E-7</c:v>
                </c:pt>
                <c:pt idx="1759">
                  <c:v>5.7587647227397572E-7</c:v>
                </c:pt>
                <c:pt idx="1760">
                  <c:v>4.1537770436359994E-7</c:v>
                </c:pt>
                <c:pt idx="1761">
                  <c:v>5.8116980097929976E-7</c:v>
                </c:pt>
                <c:pt idx="1762">
                  <c:v>5.3398807747793955E-7</c:v>
                </c:pt>
                <c:pt idx="1763">
                  <c:v>4.9159273384766842E-7</c:v>
                </c:pt>
                <c:pt idx="1764">
                  <c:v>4.6988530325678237E-7</c:v>
                </c:pt>
                <c:pt idx="1765">
                  <c:v>4.8259624997841908E-7</c:v>
                </c:pt>
                <c:pt idx="1766">
                  <c:v>5.9046339164672848E-7</c:v>
                </c:pt>
                <c:pt idx="1767">
                  <c:v>4.5572794550187764E-7</c:v>
                </c:pt>
                <c:pt idx="1768">
                  <c:v>4.750844231222071E-7</c:v>
                </c:pt>
                <c:pt idx="1769">
                  <c:v>6.0902772580227107E-7</c:v>
                </c:pt>
                <c:pt idx="1770">
                  <c:v>4.7520565291932735E-7</c:v>
                </c:pt>
                <c:pt idx="1771">
                  <c:v>5.3944581060155912E-7</c:v>
                </c:pt>
                <c:pt idx="1772">
                  <c:v>5.695398339098454E-7</c:v>
                </c:pt>
                <c:pt idx="1773">
                  <c:v>4.5464805551064053E-7</c:v>
                </c:pt>
                <c:pt idx="1774">
                  <c:v>5.6593760320013238E-7</c:v>
                </c:pt>
                <c:pt idx="1775">
                  <c:v>4.4897150905786024E-7</c:v>
                </c:pt>
                <c:pt idx="1776">
                  <c:v>4.851815128810178E-7</c:v>
                </c:pt>
                <c:pt idx="1777">
                  <c:v>4.5870318595929812E-7</c:v>
                </c:pt>
                <c:pt idx="1778">
                  <c:v>4.8700043234804238E-7</c:v>
                </c:pt>
                <c:pt idx="1779">
                  <c:v>4.8480645713089414E-7</c:v>
                </c:pt>
                <c:pt idx="1780">
                  <c:v>4.1997368836854372E-7</c:v>
                </c:pt>
                <c:pt idx="1781">
                  <c:v>4.849001802870489E-7</c:v>
                </c:pt>
                <c:pt idx="1782">
                  <c:v>5.8240170157553142E-7</c:v>
                </c:pt>
                <c:pt idx="1783">
                  <c:v>4.8216221874737907E-7</c:v>
                </c:pt>
                <c:pt idx="1784">
                  <c:v>4.262126954392394E-7</c:v>
                </c:pt>
                <c:pt idx="1785">
                  <c:v>5.0367583649082907E-7</c:v>
                </c:pt>
                <c:pt idx="1786">
                  <c:v>4.6368810848191025E-7</c:v>
                </c:pt>
                <c:pt idx="1787">
                  <c:v>5.772132935596622E-7</c:v>
                </c:pt>
                <c:pt idx="1788">
                  <c:v>4.8769304390394135E-7</c:v>
                </c:pt>
                <c:pt idx="1789">
                  <c:v>4.3876530151938266E-7</c:v>
                </c:pt>
                <c:pt idx="1790">
                  <c:v>6.0810517298051101E-7</c:v>
                </c:pt>
                <c:pt idx="1791">
                  <c:v>5.6085054942572975E-7</c:v>
                </c:pt>
                <c:pt idx="1792">
                  <c:v>4.1622126178276668E-7</c:v>
                </c:pt>
                <c:pt idx="1793">
                  <c:v>6.0535005698933305E-7</c:v>
                </c:pt>
                <c:pt idx="1794">
                  <c:v>4.7702968215326854E-7</c:v>
                </c:pt>
                <c:pt idx="1795">
                  <c:v>4.5930749052546997E-7</c:v>
                </c:pt>
                <c:pt idx="1796">
                  <c:v>4.8483769516353035E-7</c:v>
                </c:pt>
                <c:pt idx="1797">
                  <c:v>4.8383957356475351E-7</c:v>
                </c:pt>
                <c:pt idx="1798">
                  <c:v>5.9920836277294146E-7</c:v>
                </c:pt>
                <c:pt idx="1799">
                  <c:v>4.4149427934347962E-7</c:v>
                </c:pt>
                <c:pt idx="1800">
                  <c:v>4.2965797572870055E-7</c:v>
                </c:pt>
                <c:pt idx="1801">
                  <c:v>5.6248653307453464E-7</c:v>
                </c:pt>
                <c:pt idx="1802">
                  <c:v>6.2852763329190256E-7</c:v>
                </c:pt>
                <c:pt idx="1803">
                  <c:v>4.8405764912272475E-7</c:v>
                </c:pt>
                <c:pt idx="1804">
                  <c:v>4.585307465563068E-7</c:v>
                </c:pt>
                <c:pt idx="1805">
                  <c:v>5.7402075945403153E-7</c:v>
                </c:pt>
                <c:pt idx="1806">
                  <c:v>5.5810114379834234E-7</c:v>
                </c:pt>
                <c:pt idx="1807">
                  <c:v>4.1532816322173179E-7</c:v>
                </c:pt>
                <c:pt idx="1808">
                  <c:v>5.5941523190927619E-7</c:v>
                </c:pt>
                <c:pt idx="1809">
                  <c:v>6.2751443631920911E-7</c:v>
                </c:pt>
                <c:pt idx="1810">
                  <c:v>4.6054860802765998E-7</c:v>
                </c:pt>
                <c:pt idx="1811">
                  <c:v>4.8095621453572252E-7</c:v>
                </c:pt>
                <c:pt idx="1812">
                  <c:v>6.0239724019575502E-7</c:v>
                </c:pt>
                <c:pt idx="1813">
                  <c:v>5.1147232711006969E-7</c:v>
                </c:pt>
                <c:pt idx="1814">
                  <c:v>4.4589736665818872E-7</c:v>
                </c:pt>
                <c:pt idx="1815">
                  <c:v>4.6135948387048933E-7</c:v>
                </c:pt>
                <c:pt idx="1816">
                  <c:v>5.7640254389699425E-7</c:v>
                </c:pt>
                <c:pt idx="1817">
                  <c:v>6.0578612530612009E-7</c:v>
                </c:pt>
                <c:pt idx="1818">
                  <c:v>4.6298767337269076E-7</c:v>
                </c:pt>
                <c:pt idx="1819">
                  <c:v>4.9783920734062366E-7</c:v>
                </c:pt>
                <c:pt idx="1820">
                  <c:v>4.9280697654466153E-7</c:v>
                </c:pt>
                <c:pt idx="1821">
                  <c:v>6.0166241180717498E-7</c:v>
                </c:pt>
                <c:pt idx="1822">
                  <c:v>4.6330850898206485E-7</c:v>
                </c:pt>
                <c:pt idx="1823">
                  <c:v>4.5473317035883133E-7</c:v>
                </c:pt>
                <c:pt idx="1824">
                  <c:v>5.7321672445173302E-7</c:v>
                </c:pt>
                <c:pt idx="1825">
                  <c:v>5.863702150192509E-7</c:v>
                </c:pt>
                <c:pt idx="1826">
                  <c:v>5.9159863511919871E-7</c:v>
                </c:pt>
                <c:pt idx="1827">
                  <c:v>4.1744150445048517E-7</c:v>
                </c:pt>
                <c:pt idx="1828">
                  <c:v>5.8405033795869497E-7</c:v>
                </c:pt>
                <c:pt idx="1829">
                  <c:v>5.1913959859106732E-7</c:v>
                </c:pt>
                <c:pt idx="1830">
                  <c:v>4.1904338907356294E-7</c:v>
                </c:pt>
                <c:pt idx="1831">
                  <c:v>4.741766765176286E-7</c:v>
                </c:pt>
                <c:pt idx="1832">
                  <c:v>4.8465031224338365E-7</c:v>
                </c:pt>
                <c:pt idx="1833">
                  <c:v>5.5175131267923439E-7</c:v>
                </c:pt>
                <c:pt idx="1834">
                  <c:v>4.337525580655362E-7</c:v>
                </c:pt>
                <c:pt idx="1835">
                  <c:v>4.5017094159684857E-7</c:v>
                </c:pt>
                <c:pt idx="1836">
                  <c:v>4.2859145616808621E-7</c:v>
                </c:pt>
                <c:pt idx="1837">
                  <c:v>5.0337826810290769E-7</c:v>
                </c:pt>
                <c:pt idx="1838">
                  <c:v>4.2652184390255871E-7</c:v>
                </c:pt>
                <c:pt idx="1839">
                  <c:v>5.0763528845367224E-7</c:v>
                </c:pt>
                <c:pt idx="1840">
                  <c:v>5.6961938969043143E-7</c:v>
                </c:pt>
                <c:pt idx="1841">
                  <c:v>4.9660633024337821E-7</c:v>
                </c:pt>
                <c:pt idx="1842">
                  <c:v>4.8468153518542603E-7</c:v>
                </c:pt>
                <c:pt idx="1843">
                  <c:v>4.9370456273375167E-7</c:v>
                </c:pt>
                <c:pt idx="1844">
                  <c:v>6.0622266498015049E-7</c:v>
                </c:pt>
                <c:pt idx="1845">
                  <c:v>5.8895480973579377E-7</c:v>
                </c:pt>
                <c:pt idx="1846">
                  <c:v>5.549508579582342E-7</c:v>
                </c:pt>
                <c:pt idx="1847">
                  <c:v>4.9848993494563614E-7</c:v>
                </c:pt>
                <c:pt idx="1848">
                  <c:v>4.3566213319367216E-7</c:v>
                </c:pt>
                <c:pt idx="1849">
                  <c:v>6.0348031813422549E-7</c:v>
                </c:pt>
                <c:pt idx="1850">
                  <c:v>4.0993227780611291E-7</c:v>
                </c:pt>
                <c:pt idx="1851">
                  <c:v>4.1671867294425278E-7</c:v>
                </c:pt>
                <c:pt idx="1852">
                  <c:v>5.2705138353853999E-7</c:v>
                </c:pt>
                <c:pt idx="1853">
                  <c:v>5.0407300496257934E-7</c:v>
                </c:pt>
                <c:pt idx="1854">
                  <c:v>4.8000082059631646E-7</c:v>
                </c:pt>
                <c:pt idx="1855">
                  <c:v>5.4165235625101113E-7</c:v>
                </c:pt>
                <c:pt idx="1856">
                  <c:v>5.0523410003357138E-7</c:v>
                </c:pt>
                <c:pt idx="1857">
                  <c:v>4.4203769030731223E-7</c:v>
                </c:pt>
                <c:pt idx="1858">
                  <c:v>5.7656455711912956E-7</c:v>
                </c:pt>
                <c:pt idx="1859">
                  <c:v>5.9672663985777439E-7</c:v>
                </c:pt>
                <c:pt idx="1860">
                  <c:v>5.1682828968378904E-7</c:v>
                </c:pt>
                <c:pt idx="1861">
                  <c:v>5.3754435929971903E-7</c:v>
                </c:pt>
                <c:pt idx="1862">
                  <c:v>4.2986654123067065E-7</c:v>
                </c:pt>
                <c:pt idx="1863">
                  <c:v>4.791096398286622E-7</c:v>
                </c:pt>
                <c:pt idx="1864">
                  <c:v>5.7406100560286526E-7</c:v>
                </c:pt>
                <c:pt idx="1865">
                  <c:v>4.3146185882598814E-7</c:v>
                </c:pt>
                <c:pt idx="1866">
                  <c:v>5.9989570069575671E-7</c:v>
                </c:pt>
                <c:pt idx="1867">
                  <c:v>5.1391817807445932E-7</c:v>
                </c:pt>
                <c:pt idx="1868">
                  <c:v>4.1054013412295327E-7</c:v>
                </c:pt>
                <c:pt idx="1869">
                  <c:v>4.7941666297991876E-7</c:v>
                </c:pt>
                <c:pt idx="1870">
                  <c:v>4.7288010321910909E-7</c:v>
                </c:pt>
                <c:pt idx="1871">
                  <c:v>4.8455666151741559E-7</c:v>
                </c:pt>
                <c:pt idx="1872">
                  <c:v>5.0199309629913664E-7</c:v>
                </c:pt>
                <c:pt idx="1873">
                  <c:v>5.7867695984323435E-7</c:v>
                </c:pt>
                <c:pt idx="1874">
                  <c:v>4.2595532839976401E-7</c:v>
                </c:pt>
                <c:pt idx="1875">
                  <c:v>4.5174021257424294E-7</c:v>
                </c:pt>
                <c:pt idx="1876">
                  <c:v>4.2141292617924809E-7</c:v>
                </c:pt>
                <c:pt idx="1877">
                  <c:v>5.1228566710756042E-7</c:v>
                </c:pt>
                <c:pt idx="1878">
                  <c:v>5.8937327981619669E-7</c:v>
                </c:pt>
                <c:pt idx="1879">
                  <c:v>4.6060645680863943E-7</c:v>
                </c:pt>
                <c:pt idx="1880">
                  <c:v>5.8281320562655249E-7</c:v>
                </c:pt>
                <c:pt idx="1881">
                  <c:v>5.2800867550632187E-7</c:v>
                </c:pt>
                <c:pt idx="1882">
                  <c:v>4.4141285413267729E-7</c:v>
                </c:pt>
                <c:pt idx="1883">
                  <c:v>5.8108781328087875E-7</c:v>
                </c:pt>
                <c:pt idx="1884">
                  <c:v>5.6815030134710536E-7</c:v>
                </c:pt>
                <c:pt idx="1885">
                  <c:v>4.3033636922051686E-7</c:v>
                </c:pt>
                <c:pt idx="1886">
                  <c:v>4.8835555236947384E-7</c:v>
                </c:pt>
                <c:pt idx="1887">
                  <c:v>6.1026106554523067E-7</c:v>
                </c:pt>
                <c:pt idx="1888">
                  <c:v>5.6676584774792745E-7</c:v>
                </c:pt>
                <c:pt idx="1889">
                  <c:v>4.1478379511871279E-7</c:v>
                </c:pt>
                <c:pt idx="1890">
                  <c:v>5.4910611466044918E-7</c:v>
                </c:pt>
                <c:pt idx="1891">
                  <c:v>4.3406994765196691E-7</c:v>
                </c:pt>
                <c:pt idx="1892">
                  <c:v>6.1118853061934369E-7</c:v>
                </c:pt>
                <c:pt idx="1893">
                  <c:v>4.8712625193281653E-7</c:v>
                </c:pt>
                <c:pt idx="1894">
                  <c:v>5.6507186419877534E-7</c:v>
                </c:pt>
                <c:pt idx="1895">
                  <c:v>4.1249438643326358E-7</c:v>
                </c:pt>
                <c:pt idx="1896">
                  <c:v>5.0603259968846011E-7</c:v>
                </c:pt>
                <c:pt idx="1897">
                  <c:v>5.7177371239645209E-7</c:v>
                </c:pt>
                <c:pt idx="1898">
                  <c:v>5.4521109329857381E-7</c:v>
                </c:pt>
                <c:pt idx="1899">
                  <c:v>5.609282914708145E-7</c:v>
                </c:pt>
                <c:pt idx="1900">
                  <c:v>4.7036255612084751E-7</c:v>
                </c:pt>
                <c:pt idx="1901">
                  <c:v>4.7045212197655228E-7</c:v>
                </c:pt>
                <c:pt idx="1902">
                  <c:v>4.6223065815433611E-7</c:v>
                </c:pt>
                <c:pt idx="1903">
                  <c:v>5.7745685203378756E-7</c:v>
                </c:pt>
                <c:pt idx="1904">
                  <c:v>4.5151552908114675E-7</c:v>
                </c:pt>
                <c:pt idx="1905">
                  <c:v>4.2347091977421963E-7</c:v>
                </c:pt>
                <c:pt idx="1906">
                  <c:v>5.4985994113541259E-7</c:v>
                </c:pt>
                <c:pt idx="1907">
                  <c:v>5.5243459597313691E-7</c:v>
                </c:pt>
                <c:pt idx="1908">
                  <c:v>4.7960101854944382E-7</c:v>
                </c:pt>
                <c:pt idx="1909">
                  <c:v>5.8207281204602783E-7</c:v>
                </c:pt>
                <c:pt idx="1910">
                  <c:v>4.7639007914610886E-7</c:v>
                </c:pt>
                <c:pt idx="1911">
                  <c:v>5.1837895459270249E-7</c:v>
                </c:pt>
                <c:pt idx="1912">
                  <c:v>4.756303228292563E-7</c:v>
                </c:pt>
                <c:pt idx="1913">
                  <c:v>5.1948589942767461E-7</c:v>
                </c:pt>
                <c:pt idx="1914">
                  <c:v>5.9088347088191238E-7</c:v>
                </c:pt>
                <c:pt idx="1915">
                  <c:v>4.9618560771590557E-7</c:v>
                </c:pt>
                <c:pt idx="1916">
                  <c:v>5.8355501277121077E-7</c:v>
                </c:pt>
                <c:pt idx="1917">
                  <c:v>4.1944530094503409E-7</c:v>
                </c:pt>
                <c:pt idx="1918">
                  <c:v>4.9347993642644983E-7</c:v>
                </c:pt>
                <c:pt idx="1919">
                  <c:v>4.4498951977258655E-7</c:v>
                </c:pt>
                <c:pt idx="1920">
                  <c:v>4.465041422462333E-7</c:v>
                </c:pt>
                <c:pt idx="1921">
                  <c:v>4.9063728837909189E-7</c:v>
                </c:pt>
                <c:pt idx="1922">
                  <c:v>5.9472687997940004E-7</c:v>
                </c:pt>
                <c:pt idx="1923">
                  <c:v>5.4921908977161056E-7</c:v>
                </c:pt>
                <c:pt idx="1924">
                  <c:v>5.6448272608086938E-7</c:v>
                </c:pt>
                <c:pt idx="1925">
                  <c:v>5.4191066813695644E-7</c:v>
                </c:pt>
                <c:pt idx="1926">
                  <c:v>4.5541495043420056E-7</c:v>
                </c:pt>
                <c:pt idx="1927">
                  <c:v>5.2440585732089258E-7</c:v>
                </c:pt>
                <c:pt idx="1928">
                  <c:v>4.4955667876971592E-7</c:v>
                </c:pt>
                <c:pt idx="1929">
                  <c:v>5.0596598577427056E-7</c:v>
                </c:pt>
                <c:pt idx="1930">
                  <c:v>5.6397288465765133E-7</c:v>
                </c:pt>
                <c:pt idx="1931">
                  <c:v>5.58062564267114E-7</c:v>
                </c:pt>
                <c:pt idx="1932">
                  <c:v>4.7742627259566923E-7</c:v>
                </c:pt>
                <c:pt idx="1933">
                  <c:v>4.6453659032277378E-7</c:v>
                </c:pt>
                <c:pt idx="1934">
                  <c:v>4.4947301307804015E-7</c:v>
                </c:pt>
                <c:pt idx="1935">
                  <c:v>6.1282778800716461E-7</c:v>
                </c:pt>
                <c:pt idx="1936">
                  <c:v>4.1404319808431432E-7</c:v>
                </c:pt>
                <c:pt idx="1937">
                  <c:v>4.9351201651201944E-7</c:v>
                </c:pt>
                <c:pt idx="1938">
                  <c:v>4.7706017156298256E-7</c:v>
                </c:pt>
                <c:pt idx="1939">
                  <c:v>5.7197380468110887E-7</c:v>
                </c:pt>
                <c:pt idx="1940">
                  <c:v>4.3112112931994989E-7</c:v>
                </c:pt>
                <c:pt idx="1941">
                  <c:v>4.3611484523173647E-7</c:v>
                </c:pt>
                <c:pt idx="1942">
                  <c:v>4.1024819448125143E-7</c:v>
                </c:pt>
                <c:pt idx="1943">
                  <c:v>4.3941147498056006E-7</c:v>
                </c:pt>
                <c:pt idx="1944">
                  <c:v>4.9858765411912256E-7</c:v>
                </c:pt>
                <c:pt idx="1945">
                  <c:v>5.1938197280217174E-7</c:v>
                </c:pt>
                <c:pt idx="1946">
                  <c:v>5.0573294062920311E-7</c:v>
                </c:pt>
                <c:pt idx="1947">
                  <c:v>4.4125007127451629E-7</c:v>
                </c:pt>
                <c:pt idx="1948">
                  <c:v>5.6554383900735375E-7</c:v>
                </c:pt>
                <c:pt idx="1949">
                  <c:v>4.8879797495222993E-7</c:v>
                </c:pt>
                <c:pt idx="1950">
                  <c:v>4.0869642965122335E-7</c:v>
                </c:pt>
                <c:pt idx="1951">
                  <c:v>4.5827226971450327E-7</c:v>
                </c:pt>
                <c:pt idx="1952">
                  <c:v>4.4318212397815566E-7</c:v>
                </c:pt>
                <c:pt idx="1953">
                  <c:v>4.4824859483940705E-7</c:v>
                </c:pt>
                <c:pt idx="1954">
                  <c:v>4.8145043751667851E-7</c:v>
                </c:pt>
                <c:pt idx="1955">
                  <c:v>4.1261699024195622E-7</c:v>
                </c:pt>
                <c:pt idx="1956">
                  <c:v>6.1675315886259981E-7</c:v>
                </c:pt>
                <c:pt idx="1957">
                  <c:v>5.7839192237943208E-7</c:v>
                </c:pt>
                <c:pt idx="1958">
                  <c:v>5.5027520754944317E-7</c:v>
                </c:pt>
                <c:pt idx="1959">
                  <c:v>5.3970254546945754E-7</c:v>
                </c:pt>
                <c:pt idx="1960">
                  <c:v>5.4117312393095911E-7</c:v>
                </c:pt>
                <c:pt idx="1961">
                  <c:v>5.2373881952739623E-7</c:v>
                </c:pt>
                <c:pt idx="1962">
                  <c:v>4.2874728399512857E-7</c:v>
                </c:pt>
                <c:pt idx="1963">
                  <c:v>5.6275989283663956E-7</c:v>
                </c:pt>
                <c:pt idx="1964">
                  <c:v>4.4617302031546548E-7</c:v>
                </c:pt>
                <c:pt idx="1965">
                  <c:v>4.5795665027284141E-7</c:v>
                </c:pt>
                <c:pt idx="1966">
                  <c:v>5.8549864403106673E-7</c:v>
                </c:pt>
                <c:pt idx="1967">
                  <c:v>6.0977609280291646E-7</c:v>
                </c:pt>
                <c:pt idx="1968">
                  <c:v>5.478281626054915E-7</c:v>
                </c:pt>
                <c:pt idx="1969">
                  <c:v>5.4857935810550304E-7</c:v>
                </c:pt>
                <c:pt idx="1970">
                  <c:v>4.3335631037409969E-7</c:v>
                </c:pt>
                <c:pt idx="1971">
                  <c:v>5.2209423638535404E-7</c:v>
                </c:pt>
                <c:pt idx="1972">
                  <c:v>5.4087852778838683E-7</c:v>
                </c:pt>
                <c:pt idx="1973">
                  <c:v>5.1436165944681257E-7</c:v>
                </c:pt>
                <c:pt idx="1974">
                  <c:v>5.9058936836785231E-7</c:v>
                </c:pt>
                <c:pt idx="1975">
                  <c:v>4.8728359499351096E-7</c:v>
                </c:pt>
                <c:pt idx="1976">
                  <c:v>4.0937424153682629E-7</c:v>
                </c:pt>
                <c:pt idx="1977">
                  <c:v>5.0113847227232656E-7</c:v>
                </c:pt>
                <c:pt idx="1978">
                  <c:v>5.6471827071677152E-7</c:v>
                </c:pt>
                <c:pt idx="1979">
                  <c:v>5.3471097728685972E-7</c:v>
                </c:pt>
                <c:pt idx="1980">
                  <c:v>5.6026799890733155E-7</c:v>
                </c:pt>
                <c:pt idx="1981">
                  <c:v>4.8160503843006238E-7</c:v>
                </c:pt>
                <c:pt idx="1982">
                  <c:v>4.4000505543910023E-7</c:v>
                </c:pt>
                <c:pt idx="1983">
                  <c:v>4.0872060822218246E-7</c:v>
                </c:pt>
                <c:pt idx="1984">
                  <c:v>5.255674291827444E-7</c:v>
                </c:pt>
                <c:pt idx="1985">
                  <c:v>6.0326346899454876E-7</c:v>
                </c:pt>
                <c:pt idx="1986">
                  <c:v>5.7157372509017072E-7</c:v>
                </c:pt>
                <c:pt idx="1987">
                  <c:v>4.7806796423483731E-7</c:v>
                </c:pt>
                <c:pt idx="1988">
                  <c:v>4.224273397887946E-7</c:v>
                </c:pt>
                <c:pt idx="1989">
                  <c:v>4.5430783497714634E-7</c:v>
                </c:pt>
                <c:pt idx="1990">
                  <c:v>4.7360311531188772E-7</c:v>
                </c:pt>
                <c:pt idx="1991">
                  <c:v>5.4298278831059889E-7</c:v>
                </c:pt>
                <c:pt idx="1992">
                  <c:v>5.757551734087965E-7</c:v>
                </c:pt>
                <c:pt idx="1993">
                  <c:v>5.6850712363465145E-7</c:v>
                </c:pt>
                <c:pt idx="1994">
                  <c:v>5.9886513671030166E-7</c:v>
                </c:pt>
                <c:pt idx="1995">
                  <c:v>4.1814119676260473E-7</c:v>
                </c:pt>
                <c:pt idx="1996">
                  <c:v>5.3882307378696156E-7</c:v>
                </c:pt>
                <c:pt idx="1997">
                  <c:v>5.4779064334087752E-7</c:v>
                </c:pt>
                <c:pt idx="1998">
                  <c:v>5.8603795864456563E-7</c:v>
                </c:pt>
                <c:pt idx="1999">
                  <c:v>4.4564949672274007E-7</c:v>
                </c:pt>
                <c:pt idx="2000">
                  <c:v>4.804627521659115E-7</c:v>
                </c:pt>
                <c:pt idx="2001">
                  <c:v>4.8911435927674366E-7</c:v>
                </c:pt>
                <c:pt idx="2002">
                  <c:v>5.0219062768349219E-7</c:v>
                </c:pt>
                <c:pt idx="2003">
                  <c:v>6.1300539994348776E-7</c:v>
                </c:pt>
                <c:pt idx="2004">
                  <c:v>4.5732638877883039E-7</c:v>
                </c:pt>
                <c:pt idx="2005">
                  <c:v>4.6890326042710481E-7</c:v>
                </c:pt>
                <c:pt idx="2006">
                  <c:v>4.9277496517868202E-7</c:v>
                </c:pt>
                <c:pt idx="2007">
                  <c:v>4.2853953243718689E-7</c:v>
                </c:pt>
                <c:pt idx="2008">
                  <c:v>5.3893289013691072E-7</c:v>
                </c:pt>
                <c:pt idx="2009">
                  <c:v>4.9248700318910796E-7</c:v>
                </c:pt>
                <c:pt idx="2010">
                  <c:v>4.1881756745278596E-7</c:v>
                </c:pt>
                <c:pt idx="2011">
                  <c:v>4.2549265481285202E-7</c:v>
                </c:pt>
                <c:pt idx="2012">
                  <c:v>5.1917421308980528E-7</c:v>
                </c:pt>
                <c:pt idx="2013">
                  <c:v>5.8438090519560812E-7</c:v>
                </c:pt>
                <c:pt idx="2014">
                  <c:v>4.8687466150378548E-7</c:v>
                </c:pt>
                <c:pt idx="2015">
                  <c:v>4.6106963969113574E-7</c:v>
                </c:pt>
                <c:pt idx="2016">
                  <c:v>5.6272082924322222E-7</c:v>
                </c:pt>
                <c:pt idx="2017">
                  <c:v>5.1385000108089214E-7</c:v>
                </c:pt>
                <c:pt idx="2018">
                  <c:v>5.4168924663980718E-7</c:v>
                </c:pt>
                <c:pt idx="2019">
                  <c:v>4.4989157525034377E-7</c:v>
                </c:pt>
                <c:pt idx="2020">
                  <c:v>4.8521278717077723E-7</c:v>
                </c:pt>
                <c:pt idx="2021">
                  <c:v>4.2017524147203186E-7</c:v>
                </c:pt>
                <c:pt idx="2022">
                  <c:v>5.5868031716214816E-7</c:v>
                </c:pt>
                <c:pt idx="2023">
                  <c:v>4.8533791457330571E-7</c:v>
                </c:pt>
                <c:pt idx="2024">
                  <c:v>4.1776614301193337E-7</c:v>
                </c:pt>
                <c:pt idx="2025">
                  <c:v>6.2380506717740631E-7</c:v>
                </c:pt>
                <c:pt idx="2026">
                  <c:v>4.8452545064085049E-7</c:v>
                </c:pt>
                <c:pt idx="2027">
                  <c:v>4.9028765618209991E-7</c:v>
                </c:pt>
                <c:pt idx="2028">
                  <c:v>5.0653262363617829E-7</c:v>
                </c:pt>
                <c:pt idx="2029">
                  <c:v>4.0867225322568832E-7</c:v>
                </c:pt>
                <c:pt idx="2030">
                  <c:v>4.8558831462825262E-7</c:v>
                </c:pt>
                <c:pt idx="2031">
                  <c:v>4.3592834897309766E-7</c:v>
                </c:pt>
                <c:pt idx="2032">
                  <c:v>6.0539364262927854E-7</c:v>
                </c:pt>
                <c:pt idx="2033">
                  <c:v>4.2007444678794293E-7</c:v>
                </c:pt>
                <c:pt idx="2034">
                  <c:v>5.5991890415559455E-7</c:v>
                </c:pt>
                <c:pt idx="2035">
                  <c:v>4.3330351837653955E-7</c:v>
                </c:pt>
                <c:pt idx="2036">
                  <c:v>6.2714660840429717E-7</c:v>
                </c:pt>
                <c:pt idx="2037">
                  <c:v>4.792324136876231E-7</c:v>
                </c:pt>
                <c:pt idx="2038">
                  <c:v>4.5447789748992023E-7</c:v>
                </c:pt>
                <c:pt idx="2039">
                  <c:v>4.7306070094632683E-7</c:v>
                </c:pt>
                <c:pt idx="2040">
                  <c:v>6.1061413648518752E-7</c:v>
                </c:pt>
                <c:pt idx="2041">
                  <c:v>4.9956642823405747E-7</c:v>
                </c:pt>
                <c:pt idx="2042">
                  <c:v>5.9379427444483991E-7</c:v>
                </c:pt>
                <c:pt idx="2043">
                  <c:v>5.0699998161909375E-7</c:v>
                </c:pt>
                <c:pt idx="2044">
                  <c:v>4.4211928847785369E-7</c:v>
                </c:pt>
                <c:pt idx="2045">
                  <c:v>4.3865774452845365E-7</c:v>
                </c:pt>
                <c:pt idx="2046">
                  <c:v>5.1167548042215805E-7</c:v>
                </c:pt>
                <c:pt idx="2047">
                  <c:v>4.8706333604629083E-7</c:v>
                </c:pt>
                <c:pt idx="2048">
                  <c:v>4.9761175367947265E-7</c:v>
                </c:pt>
                <c:pt idx="2049">
                  <c:v>4.3177673701936088E-7</c:v>
                </c:pt>
                <c:pt idx="2050">
                  <c:v>4.3319796331764319E-7</c:v>
                </c:pt>
                <c:pt idx="2051">
                  <c:v>5.0357661771736303E-7</c:v>
                </c:pt>
                <c:pt idx="2052">
                  <c:v>5.6182348800501511E-7</c:v>
                </c:pt>
                <c:pt idx="2053">
                  <c:v>5.9591701351826078E-7</c:v>
                </c:pt>
                <c:pt idx="2054">
                  <c:v>4.3809371864820871E-7</c:v>
                </c:pt>
                <c:pt idx="2055">
                  <c:v>6.1594717979523873E-7</c:v>
                </c:pt>
                <c:pt idx="2056">
                  <c:v>6.2926604589676863E-7</c:v>
                </c:pt>
                <c:pt idx="2057">
                  <c:v>4.3028412808317853E-7</c:v>
                </c:pt>
                <c:pt idx="2058">
                  <c:v>4.4353725426219821E-7</c:v>
                </c:pt>
                <c:pt idx="2059">
                  <c:v>5.638161493329977E-7</c:v>
                </c:pt>
                <c:pt idx="2060">
                  <c:v>6.254953783810662E-7</c:v>
                </c:pt>
                <c:pt idx="2061">
                  <c:v>6.0596068457483362E-7</c:v>
                </c:pt>
                <c:pt idx="2062">
                  <c:v>4.6188189257961208E-7</c:v>
                </c:pt>
                <c:pt idx="2063">
                  <c:v>4.395732413830362E-7</c:v>
                </c:pt>
                <c:pt idx="2064">
                  <c:v>6.1868496878701219E-7</c:v>
                </c:pt>
                <c:pt idx="2065">
                  <c:v>4.3049314972898162E-7</c:v>
                </c:pt>
                <c:pt idx="2066">
                  <c:v>4.4658698032380527E-7</c:v>
                </c:pt>
                <c:pt idx="2067">
                  <c:v>4.2603251402908168E-7</c:v>
                </c:pt>
                <c:pt idx="2068">
                  <c:v>5.9903671286863375E-7</c:v>
                </c:pt>
                <c:pt idx="2069">
                  <c:v>4.2508202195921062E-7</c:v>
                </c:pt>
                <c:pt idx="2070">
                  <c:v>4.6400967256153828E-7</c:v>
                </c:pt>
                <c:pt idx="2071">
                  <c:v>5.9625770786620523E-7</c:v>
                </c:pt>
                <c:pt idx="2072">
                  <c:v>6.1518742713800187E-7</c:v>
                </c:pt>
                <c:pt idx="2073">
                  <c:v>5.6311164829540461E-7</c:v>
                </c:pt>
                <c:pt idx="2074">
                  <c:v>5.568301283384006E-7</c:v>
                </c:pt>
                <c:pt idx="2075">
                  <c:v>6.2103325998875121E-7</c:v>
                </c:pt>
                <c:pt idx="2076">
                  <c:v>5.3014535104228726E-7</c:v>
                </c:pt>
                <c:pt idx="2077">
                  <c:v>6.1558947391636208E-7</c:v>
                </c:pt>
                <c:pt idx="2078">
                  <c:v>5.3467479744166224E-7</c:v>
                </c:pt>
                <c:pt idx="2079">
                  <c:v>5.0513442048495237E-7</c:v>
                </c:pt>
                <c:pt idx="2080">
                  <c:v>5.2031843654406534E-7</c:v>
                </c:pt>
                <c:pt idx="2081">
                  <c:v>4.5410954932833997E-7</c:v>
                </c:pt>
                <c:pt idx="2082">
                  <c:v>4.8315515181350678E-7</c:v>
                </c:pt>
                <c:pt idx="2083">
                  <c:v>4.8785066167965371E-7</c:v>
                </c:pt>
                <c:pt idx="2084">
                  <c:v>5.0706679984334585E-7</c:v>
                </c:pt>
                <c:pt idx="2085">
                  <c:v>4.8946273695583779E-7</c:v>
                </c:pt>
                <c:pt idx="2086">
                  <c:v>5.4235391861380466E-7</c:v>
                </c:pt>
                <c:pt idx="2087">
                  <c:v>4.101995681507189E-7</c:v>
                </c:pt>
                <c:pt idx="2088">
                  <c:v>4.1972195086393738E-7</c:v>
                </c:pt>
                <c:pt idx="2089">
                  <c:v>5.9021155909699891E-7</c:v>
                </c:pt>
                <c:pt idx="2090">
                  <c:v>4.090351249937883E-7</c:v>
                </c:pt>
                <c:pt idx="2091">
                  <c:v>4.6342525916498457E-7</c:v>
                </c:pt>
                <c:pt idx="2092">
                  <c:v>4.921992935395206E-7</c:v>
                </c:pt>
                <c:pt idx="2093">
                  <c:v>4.1651960153613804E-7</c:v>
                </c:pt>
                <c:pt idx="2094">
                  <c:v>5.606562650071903E-7</c:v>
                </c:pt>
                <c:pt idx="2095">
                  <c:v>4.3180299242666208E-7</c:v>
                </c:pt>
                <c:pt idx="2096">
                  <c:v>4.2515897032705933E-7</c:v>
                </c:pt>
                <c:pt idx="2097">
                  <c:v>4.5994185323422168E-7</c:v>
                </c:pt>
                <c:pt idx="2098">
                  <c:v>6.0683461369811719E-7</c:v>
                </c:pt>
                <c:pt idx="2099">
                  <c:v>5.844635908559498E-7</c:v>
                </c:pt>
                <c:pt idx="2100">
                  <c:v>5.7859549907123E-7</c:v>
                </c:pt>
                <c:pt idx="2101">
                  <c:v>5.0470281647131143E-7</c:v>
                </c:pt>
                <c:pt idx="2102">
                  <c:v>4.789869131435445E-7</c:v>
                </c:pt>
                <c:pt idx="2103">
                  <c:v>4.9057369107679886E-7</c:v>
                </c:pt>
                <c:pt idx="2104">
                  <c:v>5.8006442922541039E-7</c:v>
                </c:pt>
                <c:pt idx="2105">
                  <c:v>4.5269699092881177E-7</c:v>
                </c:pt>
                <c:pt idx="2106">
                  <c:v>6.3130340335879591E-7</c:v>
                </c:pt>
                <c:pt idx="2107">
                  <c:v>4.6893297405036796E-7</c:v>
                </c:pt>
                <c:pt idx="2108">
                  <c:v>5.6209636450646782E-7</c:v>
                </c:pt>
                <c:pt idx="2109">
                  <c:v>4.7215874551076353E-7</c:v>
                </c:pt>
                <c:pt idx="2110">
                  <c:v>4.318292502288376E-7</c:v>
                </c:pt>
                <c:pt idx="2111">
                  <c:v>5.702962873553975E-7</c:v>
                </c:pt>
                <c:pt idx="2112">
                  <c:v>5.3721628272967368E-7</c:v>
                </c:pt>
                <c:pt idx="2113">
                  <c:v>5.6424732878314452E-7</c:v>
                </c:pt>
                <c:pt idx="2114">
                  <c:v>6.2512932403432857E-7</c:v>
                </c:pt>
                <c:pt idx="2115">
                  <c:v>4.3981605853158493E-7</c:v>
                </c:pt>
                <c:pt idx="2116">
                  <c:v>5.8554010333421235E-7</c:v>
                </c:pt>
                <c:pt idx="2117">
                  <c:v>4.742068928070871E-7</c:v>
                </c:pt>
                <c:pt idx="2118">
                  <c:v>4.3417582159837687E-7</c:v>
                </c:pt>
                <c:pt idx="2119">
                  <c:v>5.8039161778506281E-7</c:v>
                </c:pt>
                <c:pt idx="2120">
                  <c:v>5.2914662490802777E-7</c:v>
                </c:pt>
                <c:pt idx="2121">
                  <c:v>5.395924938028395E-7</c:v>
                </c:pt>
                <c:pt idx="2122">
                  <c:v>5.1879364391681886E-7</c:v>
                </c:pt>
                <c:pt idx="2123">
                  <c:v>6.3209321490979597E-7</c:v>
                </c:pt>
                <c:pt idx="2124">
                  <c:v>4.722788571219571E-7</c:v>
                </c:pt>
                <c:pt idx="2125">
                  <c:v>4.708704344174771E-7</c:v>
                </c:pt>
                <c:pt idx="2126">
                  <c:v>4.8163596754868211E-7</c:v>
                </c:pt>
                <c:pt idx="2127">
                  <c:v>4.1229833397099732E-7</c:v>
                </c:pt>
                <c:pt idx="2128">
                  <c:v>4.1419115872568907E-7</c:v>
                </c:pt>
                <c:pt idx="2129">
                  <c:v>5.9244166833628382E-7</c:v>
                </c:pt>
                <c:pt idx="2130">
                  <c:v>5.9404840373660439E-7</c:v>
                </c:pt>
                <c:pt idx="2131">
                  <c:v>4.164449865331016E-7</c:v>
                </c:pt>
                <c:pt idx="2132">
                  <c:v>5.2989540459390621E-7</c:v>
                </c:pt>
                <c:pt idx="2133">
                  <c:v>5.5783117106372671E-7</c:v>
                </c:pt>
                <c:pt idx="2134">
                  <c:v>5.1976318964428414E-7</c:v>
                </c:pt>
                <c:pt idx="2135">
                  <c:v>5.8975028433885958E-7</c:v>
                </c:pt>
                <c:pt idx="2136">
                  <c:v>4.5971102391469355E-7</c:v>
                </c:pt>
                <c:pt idx="2137">
                  <c:v>5.9758066191727024E-7</c:v>
                </c:pt>
                <c:pt idx="2138">
                  <c:v>4.6709605625202198E-7</c:v>
                </c:pt>
                <c:pt idx="2139">
                  <c:v>5.0566638587479203E-7</c:v>
                </c:pt>
                <c:pt idx="2140">
                  <c:v>5.499354091481066E-7</c:v>
                </c:pt>
                <c:pt idx="2141">
                  <c:v>5.3189993839787894E-7</c:v>
                </c:pt>
                <c:pt idx="2142">
                  <c:v>4.098594257805222E-7</c:v>
                </c:pt>
                <c:pt idx="2143">
                  <c:v>4.8744101429985284E-7</c:v>
                </c:pt>
                <c:pt idx="2144">
                  <c:v>5.1388408788173064E-7</c:v>
                </c:pt>
                <c:pt idx="2145">
                  <c:v>4.6512310784945395E-7</c:v>
                </c:pt>
                <c:pt idx="2146">
                  <c:v>4.4592492052675567E-7</c:v>
                </c:pt>
                <c:pt idx="2147">
                  <c:v>4.2950165119816615E-7</c:v>
                </c:pt>
                <c:pt idx="2148">
                  <c:v>5.3139773994073783E-7</c:v>
                </c:pt>
                <c:pt idx="2149">
                  <c:v>5.1313496099369944E-7</c:v>
                </c:pt>
                <c:pt idx="2150">
                  <c:v>6.1322752346732651E-7</c:v>
                </c:pt>
                <c:pt idx="2151">
                  <c:v>4.8123412127154727E-7</c:v>
                </c:pt>
                <c:pt idx="2152">
                  <c:v>4.6756906488628016E-7</c:v>
                </c:pt>
                <c:pt idx="2153">
                  <c:v>4.5527278653351219E-7</c:v>
                </c:pt>
                <c:pt idx="2154">
                  <c:v>5.8749366884505491E-7</c:v>
                </c:pt>
                <c:pt idx="2155">
                  <c:v>5.4161546963057805E-7</c:v>
                </c:pt>
                <c:pt idx="2156">
                  <c:v>5.7924766724667612E-7</c:v>
                </c:pt>
                <c:pt idx="2157">
                  <c:v>4.4413921715369653E-7</c:v>
                </c:pt>
                <c:pt idx="2158">
                  <c:v>6.0819294480921058E-7</c:v>
                </c:pt>
                <c:pt idx="2159">
                  <c:v>4.6991511027602772E-7</c:v>
                </c:pt>
                <c:pt idx="2160">
                  <c:v>4.1202898997428324E-7</c:v>
                </c:pt>
                <c:pt idx="2161">
                  <c:v>4.7834337103510574E-7</c:v>
                </c:pt>
                <c:pt idx="2162">
                  <c:v>4.2706366365721441E-7</c:v>
                </c:pt>
                <c:pt idx="2163">
                  <c:v>6.3107138755621652E-7</c:v>
                </c:pt>
                <c:pt idx="2164">
                  <c:v>6.2253046307490179E-7</c:v>
                </c:pt>
                <c:pt idx="2165">
                  <c:v>5.1518190382330698E-7</c:v>
                </c:pt>
                <c:pt idx="2166">
                  <c:v>4.2791718296231152E-7</c:v>
                </c:pt>
                <c:pt idx="2167">
                  <c:v>5.9642816461429573E-7</c:v>
                </c:pt>
                <c:pt idx="2168">
                  <c:v>6.0187839816833393E-7</c:v>
                </c:pt>
                <c:pt idx="2169">
                  <c:v>6.298669647170818E-7</c:v>
                </c:pt>
                <c:pt idx="2170">
                  <c:v>4.9923985020249154E-7</c:v>
                </c:pt>
                <c:pt idx="2171">
                  <c:v>4.5103863288761706E-7</c:v>
                </c:pt>
                <c:pt idx="2172">
                  <c:v>4.3930368031659331E-7</c:v>
                </c:pt>
                <c:pt idx="2173">
                  <c:v>5.2052688353531554E-7</c:v>
                </c:pt>
                <c:pt idx="2174">
                  <c:v>4.9544256108927745E-7</c:v>
                </c:pt>
                <c:pt idx="2175">
                  <c:v>5.1634727950172675E-7</c:v>
                </c:pt>
                <c:pt idx="2176">
                  <c:v>4.9865281619892254E-7</c:v>
                </c:pt>
                <c:pt idx="2177">
                  <c:v>4.7855774089091187E-7</c:v>
                </c:pt>
                <c:pt idx="2178">
                  <c:v>5.3648829814937424E-7</c:v>
                </c:pt>
                <c:pt idx="2179">
                  <c:v>4.2088182113532149E-7</c:v>
                </c:pt>
                <c:pt idx="2180">
                  <c:v>4.508144725467221E-7</c:v>
                </c:pt>
                <c:pt idx="2181">
                  <c:v>5.5976385565397549E-7</c:v>
                </c:pt>
                <c:pt idx="2182">
                  <c:v>4.504505682387174E-7</c:v>
                </c:pt>
                <c:pt idx="2183">
                  <c:v>5.3283448331830413E-7</c:v>
                </c:pt>
                <c:pt idx="2184">
                  <c:v>4.2771003438349361E-7</c:v>
                </c:pt>
                <c:pt idx="2185">
                  <c:v>4.5792797376568499E-7</c:v>
                </c:pt>
                <c:pt idx="2186">
                  <c:v>5.9485422367155268E-7</c:v>
                </c:pt>
                <c:pt idx="2187">
                  <c:v>5.2836389005142981E-7</c:v>
                </c:pt>
                <c:pt idx="2188">
                  <c:v>5.173099723162123E-7</c:v>
                </c:pt>
                <c:pt idx="2189">
                  <c:v>5.3790924142286926E-7</c:v>
                </c:pt>
                <c:pt idx="2190">
                  <c:v>5.40400321853331E-7</c:v>
                </c:pt>
                <c:pt idx="2191">
                  <c:v>5.8766038100904172E-7</c:v>
                </c:pt>
                <c:pt idx="2192">
                  <c:v>5.4487597405639561E-7</c:v>
                </c:pt>
                <c:pt idx="2193">
                  <c:v>4.6017285645284727E-7</c:v>
                </c:pt>
                <c:pt idx="2194">
                  <c:v>4.2128638145189233E-7</c:v>
                </c:pt>
                <c:pt idx="2195">
                  <c:v>4.2838381784682199E-7</c:v>
                </c:pt>
                <c:pt idx="2196">
                  <c:v>4.2204650588049236E-7</c:v>
                </c:pt>
                <c:pt idx="2197">
                  <c:v>4.6970652068320504E-7</c:v>
                </c:pt>
                <c:pt idx="2198">
                  <c:v>5.2584960356331762E-7</c:v>
                </c:pt>
                <c:pt idx="2199">
                  <c:v>5.598026117411088E-7</c:v>
                </c:pt>
                <c:pt idx="2200">
                  <c:v>6.1407269486268603E-7</c:v>
                </c:pt>
                <c:pt idx="2201">
                  <c:v>5.7101431849280871E-7</c:v>
                </c:pt>
                <c:pt idx="2202">
                  <c:v>4.5084248344952514E-7</c:v>
                </c:pt>
                <c:pt idx="2203">
                  <c:v>5.4246481620622494E-7</c:v>
                </c:pt>
                <c:pt idx="2204">
                  <c:v>5.9383661800102395E-7</c:v>
                </c:pt>
                <c:pt idx="2205">
                  <c:v>4.8552569645047466E-7</c:v>
                </c:pt>
                <c:pt idx="2206">
                  <c:v>5.5910561747988939E-7</c:v>
                </c:pt>
                <c:pt idx="2207">
                  <c:v>5.1965917980120171E-7</c:v>
                </c:pt>
                <c:pt idx="2208">
                  <c:v>5.581397273302824E-7</c:v>
                </c:pt>
                <c:pt idx="2209">
                  <c:v>4.5910592305090183E-7</c:v>
                </c:pt>
                <c:pt idx="2210">
                  <c:v>6.1832487568803258E-7</c:v>
                </c:pt>
                <c:pt idx="2211">
                  <c:v>6.282049864234042E-7</c:v>
                </c:pt>
                <c:pt idx="2212">
                  <c:v>4.1919403830296676E-7</c:v>
                </c:pt>
                <c:pt idx="2213">
                  <c:v>5.4824112904827581E-7</c:v>
                </c:pt>
                <c:pt idx="2214">
                  <c:v>5.1772337931009308E-7</c:v>
                </c:pt>
                <c:pt idx="2215">
                  <c:v>4.6887354962792786E-7</c:v>
                </c:pt>
                <c:pt idx="2216">
                  <c:v>4.8284453100324077E-7</c:v>
                </c:pt>
                <c:pt idx="2217">
                  <c:v>4.6217250313182219E-7</c:v>
                </c:pt>
                <c:pt idx="2218">
                  <c:v>5.854571891310689E-7</c:v>
                </c:pt>
                <c:pt idx="2219">
                  <c:v>4.9168843186353702E-7</c:v>
                </c:pt>
                <c:pt idx="2220">
                  <c:v>5.5216872394949844E-7</c:v>
                </c:pt>
                <c:pt idx="2221">
                  <c:v>5.9447231523968145E-7</c:v>
                </c:pt>
                <c:pt idx="2222">
                  <c:v>4.2926732431849044E-7</c:v>
                </c:pt>
                <c:pt idx="2223">
                  <c:v>5.3929918720384619E-7</c:v>
                </c:pt>
                <c:pt idx="2224">
                  <c:v>5.3874988153333082E-7</c:v>
                </c:pt>
                <c:pt idx="2225">
                  <c:v>5.5656107721817551E-7</c:v>
                </c:pt>
                <c:pt idx="2226">
                  <c:v>5.8524998065647294E-7</c:v>
                </c:pt>
                <c:pt idx="2227">
                  <c:v>6.1296098972127613E-7</c:v>
                </c:pt>
                <c:pt idx="2228">
                  <c:v>6.0986422665541971E-7</c:v>
                </c:pt>
                <c:pt idx="2229">
                  <c:v>4.2423696686763977E-7</c:v>
                </c:pt>
                <c:pt idx="2230">
                  <c:v>4.1627096281105618E-7</c:v>
                </c:pt>
                <c:pt idx="2231">
                  <c:v>4.8117234340694617E-7</c:v>
                </c:pt>
                <c:pt idx="2232">
                  <c:v>4.1207794197494987E-7</c:v>
                </c:pt>
                <c:pt idx="2233">
                  <c:v>5.560619279354829E-7</c:v>
                </c:pt>
                <c:pt idx="2234">
                  <c:v>4.8725212028329635E-7</c:v>
                </c:pt>
                <c:pt idx="2235">
                  <c:v>4.7021333652369586E-7</c:v>
                </c:pt>
                <c:pt idx="2236">
                  <c:v>4.5207755240199297E-7</c:v>
                </c:pt>
                <c:pt idx="2237">
                  <c:v>5.9532150063998009E-7</c:v>
                </c:pt>
                <c:pt idx="2238">
                  <c:v>5.1569555330751082E-7</c:v>
                </c:pt>
                <c:pt idx="2239">
                  <c:v>4.4523683921745755E-7</c:v>
                </c:pt>
                <c:pt idx="2240">
                  <c:v>4.8148135174333512E-7</c:v>
                </c:pt>
                <c:pt idx="2241">
                  <c:v>4.6272541932647765E-7</c:v>
                </c:pt>
                <c:pt idx="2242">
                  <c:v>5.3988603974623473E-7</c:v>
                </c:pt>
                <c:pt idx="2243">
                  <c:v>5.4331616223263836E-7</c:v>
                </c:pt>
                <c:pt idx="2244">
                  <c:v>5.2652067917337008E-7</c:v>
                </c:pt>
                <c:pt idx="2245">
                  <c:v>4.6949806994513275E-7</c:v>
                </c:pt>
                <c:pt idx="2246">
                  <c:v>4.4342793795483745E-7</c:v>
                </c:pt>
                <c:pt idx="2247">
                  <c:v>5.817031442202319E-7</c:v>
                </c:pt>
                <c:pt idx="2248">
                  <c:v>4.4487966616076723E-7</c:v>
                </c:pt>
                <c:pt idx="2249">
                  <c:v>4.9715731374547341E-7</c:v>
                </c:pt>
                <c:pt idx="2250">
                  <c:v>4.4400229984416773E-7</c:v>
                </c:pt>
                <c:pt idx="2251">
                  <c:v>4.6618164225337496E-7</c:v>
                </c:pt>
                <c:pt idx="2252">
                  <c:v>6.1398364719823466E-7</c:v>
                </c:pt>
                <c:pt idx="2253">
                  <c:v>5.7680770505828055E-7</c:v>
                </c:pt>
                <c:pt idx="2254">
                  <c:v>4.6371732776501233E-7</c:v>
                </c:pt>
                <c:pt idx="2255">
                  <c:v>5.6069511381380357E-7</c:v>
                </c:pt>
                <c:pt idx="2256">
                  <c:v>4.4631094300906226E-7</c:v>
                </c:pt>
                <c:pt idx="2257">
                  <c:v>4.866860965708118E-7</c:v>
                </c:pt>
                <c:pt idx="2258">
                  <c:v>4.6603440762586714E-7</c:v>
                </c:pt>
                <c:pt idx="2259">
                  <c:v>5.5369058286813902E-7</c:v>
                </c:pt>
                <c:pt idx="2260">
                  <c:v>4.3542274743884642E-7</c:v>
                </c:pt>
                <c:pt idx="2261">
                  <c:v>4.4725051564542074E-7</c:v>
                </c:pt>
                <c:pt idx="2262">
                  <c:v>4.4019417419587486E-7</c:v>
                </c:pt>
                <c:pt idx="2263">
                  <c:v>6.2003812327398202E-7</c:v>
                </c:pt>
                <c:pt idx="2264">
                  <c:v>4.3598162140968164E-7</c:v>
                </c:pt>
                <c:pt idx="2265">
                  <c:v>5.9370960091823614E-7</c:v>
                </c:pt>
                <c:pt idx="2266">
                  <c:v>6.2949706670944061E-7</c:v>
                </c:pt>
                <c:pt idx="2267">
                  <c:v>4.9489442494923712E-7</c:v>
                </c:pt>
                <c:pt idx="2268">
                  <c:v>4.3232860388396837E-7</c:v>
                </c:pt>
                <c:pt idx="2269">
                  <c:v>4.1095424901690463E-7</c:v>
                </c:pt>
                <c:pt idx="2270">
                  <c:v>5.1225173921929006E-7</c:v>
                </c:pt>
                <c:pt idx="2271">
                  <c:v>5.7309626491940648E-7</c:v>
                </c:pt>
                <c:pt idx="2272">
                  <c:v>4.4419400181099669E-7</c:v>
                </c:pt>
                <c:pt idx="2273">
                  <c:v>6.0114451864260978E-7</c:v>
                </c:pt>
                <c:pt idx="2274">
                  <c:v>5.4390958553442848E-7</c:v>
                </c:pt>
                <c:pt idx="2275">
                  <c:v>4.8908270702331623E-7</c:v>
                </c:pt>
                <c:pt idx="2276">
                  <c:v>4.2326699096705163E-7</c:v>
                </c:pt>
                <c:pt idx="2277">
                  <c:v>5.7329705190741504E-7</c:v>
                </c:pt>
                <c:pt idx="2278">
                  <c:v>5.8491867583398142E-7</c:v>
                </c:pt>
                <c:pt idx="2279">
                  <c:v>5.2907539534392761E-7</c:v>
                </c:pt>
                <c:pt idx="2280">
                  <c:v>4.6005733309523199E-7</c:v>
                </c:pt>
                <c:pt idx="2281">
                  <c:v>5.8987603290212401E-7</c:v>
                </c:pt>
                <c:pt idx="2282">
                  <c:v>5.1903577586274508E-7</c:v>
                </c:pt>
                <c:pt idx="2283">
                  <c:v>6.030034042746238E-7</c:v>
                </c:pt>
                <c:pt idx="2284">
                  <c:v>5.123874709990918E-7</c:v>
                </c:pt>
                <c:pt idx="2285">
                  <c:v>4.5893325651917222E-7</c:v>
                </c:pt>
                <c:pt idx="2286">
                  <c:v>4.5393969350438006E-7</c:v>
                </c:pt>
                <c:pt idx="2287">
                  <c:v>4.3558231601192371E-7</c:v>
                </c:pt>
                <c:pt idx="2288">
                  <c:v>4.4905503475584388E-7</c:v>
                </c:pt>
                <c:pt idx="2289">
                  <c:v>6.0071345163223641E-7</c:v>
                </c:pt>
                <c:pt idx="2290">
                  <c:v>4.4230977209713998E-7</c:v>
                </c:pt>
                <c:pt idx="2291">
                  <c:v>4.7815974006803898E-7</c:v>
                </c:pt>
                <c:pt idx="2292">
                  <c:v>5.1106638328364782E-7</c:v>
                </c:pt>
                <c:pt idx="2293">
                  <c:v>4.796317548159457E-7</c:v>
                </c:pt>
                <c:pt idx="2294">
                  <c:v>5.6190143243999399E-7</c:v>
                </c:pt>
                <c:pt idx="2295">
                  <c:v>6.2673318844697788E-7</c:v>
                </c:pt>
                <c:pt idx="2296">
                  <c:v>5.54530288591326E-7</c:v>
                </c:pt>
                <c:pt idx="2297">
                  <c:v>4.219704009011505E-7</c:v>
                </c:pt>
                <c:pt idx="2298">
                  <c:v>5.3915262357719561E-7</c:v>
                </c:pt>
                <c:pt idx="2299">
                  <c:v>5.5001089269878952E-7</c:v>
                </c:pt>
                <c:pt idx="2300">
                  <c:v>4.8813456629562875E-7</c:v>
                </c:pt>
                <c:pt idx="2301">
                  <c:v>4.5303540324474269E-7</c:v>
                </c:pt>
                <c:pt idx="2302">
                  <c:v>5.7636205126145682E-7</c:v>
                </c:pt>
                <c:pt idx="2303">
                  <c:v>4.9450805281605544E-7</c:v>
                </c:pt>
                <c:pt idx="2304">
                  <c:v>4.3277612855395798E-7</c:v>
                </c:pt>
                <c:pt idx="2305">
                  <c:v>5.5752287059510546E-7</c:v>
                </c:pt>
                <c:pt idx="2306">
                  <c:v>5.9647079022235912E-7</c:v>
                </c:pt>
                <c:pt idx="2307">
                  <c:v>4.4666984145642769E-7</c:v>
                </c:pt>
                <c:pt idx="2308">
                  <c:v>4.7645093827914963E-7</c:v>
                </c:pt>
                <c:pt idx="2309">
                  <c:v>5.4003290255347054E-7</c:v>
                </c:pt>
                <c:pt idx="2310">
                  <c:v>4.6063538528650499E-7</c:v>
                </c:pt>
                <c:pt idx="2311">
                  <c:v>5.2437071830709411E-7</c:v>
                </c:pt>
                <c:pt idx="2312">
                  <c:v>4.6946830259616033E-7</c:v>
                </c:pt>
                <c:pt idx="2313">
                  <c:v>4.3059771767144808E-7</c:v>
                </c:pt>
                <c:pt idx="2314">
                  <c:v>4.562408156991374E-7</c:v>
                </c:pt>
                <c:pt idx="2315">
                  <c:v>5.866195927659442E-7</c:v>
                </c:pt>
                <c:pt idx="2316">
                  <c:v>4.1325541205476022E-7</c:v>
                </c:pt>
                <c:pt idx="2317">
                  <c:v>5.704557327414519E-7</c:v>
                </c:pt>
                <c:pt idx="2318">
                  <c:v>4.8003159530470889E-7</c:v>
                </c:pt>
                <c:pt idx="2319">
                  <c:v>4.9482999815441504E-7</c:v>
                </c:pt>
                <c:pt idx="2320">
                  <c:v>4.2843571327884029E-7</c:v>
                </c:pt>
                <c:pt idx="2321">
                  <c:v>4.2908520263196424E-7</c:v>
                </c:pt>
                <c:pt idx="2322">
                  <c:v>4.8652904279492626E-7</c:v>
                </c:pt>
                <c:pt idx="2323">
                  <c:v>5.2380897408086741E-7</c:v>
                </c:pt>
                <c:pt idx="2324">
                  <c:v>4.6465380504309519E-7</c:v>
                </c:pt>
                <c:pt idx="2325">
                  <c:v>4.6955761313720282E-7</c:v>
                </c:pt>
                <c:pt idx="2326">
                  <c:v>5.3442164131066888E-7</c:v>
                </c:pt>
                <c:pt idx="2327">
                  <c:v>5.8811920552824387E-7</c:v>
                </c:pt>
                <c:pt idx="2328">
                  <c:v>5.4752811637821903E-7</c:v>
                </c:pt>
                <c:pt idx="2329">
                  <c:v>4.9223124882629809E-7</c:v>
                </c:pt>
                <c:pt idx="2330">
                  <c:v>4.4899934836765891E-7</c:v>
                </c:pt>
                <c:pt idx="2331">
                  <c:v>5.3918925888209795E-7</c:v>
                </c:pt>
                <c:pt idx="2332">
                  <c:v>5.3103946207879183E-7</c:v>
                </c:pt>
                <c:pt idx="2333">
                  <c:v>4.7553927422490651E-7</c:v>
                </c:pt>
                <c:pt idx="2334">
                  <c:v>5.5247259336602221E-7</c:v>
                </c:pt>
                <c:pt idx="2335">
                  <c:v>5.5061532098405456E-7</c:v>
                </c:pt>
                <c:pt idx="2336">
                  <c:v>6.3139624550777257E-7</c:v>
                </c:pt>
                <c:pt idx="2337">
                  <c:v>5.5541020681220589E-7</c:v>
                </c:pt>
                <c:pt idx="2338">
                  <c:v>5.384572616017144E-7</c:v>
                </c:pt>
                <c:pt idx="2339">
                  <c:v>5.2918224508437996E-7</c:v>
                </c:pt>
                <c:pt idx="2340">
                  <c:v>5.6491467055207802E-7</c:v>
                </c:pt>
                <c:pt idx="2341">
                  <c:v>6.114096672677216E-7</c:v>
                </c:pt>
                <c:pt idx="2342">
                  <c:v>4.979692508866872E-7</c:v>
                </c:pt>
                <c:pt idx="2343">
                  <c:v>6.2067111508210415E-7</c:v>
                </c:pt>
                <c:pt idx="2344">
                  <c:v>4.5726915680582006E-7</c:v>
                </c:pt>
                <c:pt idx="2345">
                  <c:v>4.8290663119686844E-7</c:v>
                </c:pt>
                <c:pt idx="2346">
                  <c:v>4.916565294202382E-7</c:v>
                </c:pt>
                <c:pt idx="2347">
                  <c:v>5.1583265624221678E-7</c:v>
                </c:pt>
                <c:pt idx="2348">
                  <c:v>5.9252607075357722E-7</c:v>
                </c:pt>
                <c:pt idx="2349">
                  <c:v>5.3348291951683784E-7</c:v>
                </c:pt>
                <c:pt idx="2350">
                  <c:v>6.3097861704732946E-7</c:v>
                </c:pt>
                <c:pt idx="2351">
                  <c:v>4.5112273612097722E-7</c:v>
                </c:pt>
                <c:pt idx="2352">
                  <c:v>5.1306693978933437E-7</c:v>
                </c:pt>
                <c:pt idx="2353">
                  <c:v>5.8786887102248308E-7</c:v>
                </c:pt>
                <c:pt idx="2354">
                  <c:v>5.2011011473784739E-7</c:v>
                </c:pt>
                <c:pt idx="2355">
                  <c:v>5.5602355965287464E-7</c:v>
                </c:pt>
                <c:pt idx="2356">
                  <c:v>4.7191865971002443E-7</c:v>
                </c:pt>
                <c:pt idx="2357">
                  <c:v>6.0278681211593E-7</c:v>
                </c:pt>
                <c:pt idx="2358">
                  <c:v>5.5190304381534427E-7</c:v>
                </c:pt>
                <c:pt idx="2359">
                  <c:v>4.8237916113869755E-7</c:v>
                </c:pt>
                <c:pt idx="2360">
                  <c:v>5.9852220546263928E-7</c:v>
                </c:pt>
                <c:pt idx="2361">
                  <c:v>4.2171686625316323E-7</c:v>
                </c:pt>
                <c:pt idx="2362">
                  <c:v>4.4852643200064267E-7</c:v>
                </c:pt>
                <c:pt idx="2363">
                  <c:v>4.8690609964680309E-7</c:v>
                </c:pt>
                <c:pt idx="2364">
                  <c:v>5.3222315628590845E-7</c:v>
                </c:pt>
                <c:pt idx="2365">
                  <c:v>5.7688878855212627E-7</c:v>
                </c:pt>
                <c:pt idx="2366">
                  <c:v>4.5569947807341557E-7</c:v>
                </c:pt>
                <c:pt idx="2367">
                  <c:v>4.5604126335074885E-7</c:v>
                </c:pt>
                <c:pt idx="2368">
                  <c:v>5.7209391047209088E-7</c:v>
                </c:pt>
                <c:pt idx="2369">
                  <c:v>6.272385350571702E-7</c:v>
                </c:pt>
                <c:pt idx="2370">
                  <c:v>5.3007391972885857E-7</c:v>
                </c:pt>
                <c:pt idx="2371">
                  <c:v>4.4372865509405201E-7</c:v>
                </c:pt>
                <c:pt idx="2372">
                  <c:v>5.5567842373782171E-7</c:v>
                </c:pt>
                <c:pt idx="2373">
                  <c:v>4.9016060985576313E-7</c:v>
                </c:pt>
                <c:pt idx="2374">
                  <c:v>6.2590757397334786E-7</c:v>
                </c:pt>
                <c:pt idx="2375">
                  <c:v>5.7105424886593615E-7</c:v>
                </c:pt>
                <c:pt idx="2376">
                  <c:v>4.9044653356279783E-7</c:v>
                </c:pt>
                <c:pt idx="2377">
                  <c:v>4.2497945662674278E-7</c:v>
                </c:pt>
                <c:pt idx="2378">
                  <c:v>4.5664031353282027E-7</c:v>
                </c:pt>
                <c:pt idx="2379">
                  <c:v>5.9604473967150503E-7</c:v>
                </c:pt>
                <c:pt idx="2380">
                  <c:v>5.5106929628868197E-7</c:v>
                </c:pt>
                <c:pt idx="2381">
                  <c:v>5.9813675978478087E-7</c:v>
                </c:pt>
                <c:pt idx="2382">
                  <c:v>5.3193583695446163E-7</c:v>
                </c:pt>
                <c:pt idx="2383">
                  <c:v>6.2604506305176823E-7</c:v>
                </c:pt>
                <c:pt idx="2384">
                  <c:v>4.4427619780492596E-7</c:v>
                </c:pt>
                <c:pt idx="2385">
                  <c:v>4.9531350598143983E-7</c:v>
                </c:pt>
                <c:pt idx="2386">
                  <c:v>6.0144654168645469E-7</c:v>
                </c:pt>
                <c:pt idx="2387">
                  <c:v>5.2776023841765344E-7</c:v>
                </c:pt>
                <c:pt idx="2388">
                  <c:v>5.7434284719629327E-7</c:v>
                </c:pt>
                <c:pt idx="2389">
                  <c:v>4.3023189645806473E-7</c:v>
                </c:pt>
                <c:pt idx="2390">
                  <c:v>6.1634997171328151E-7</c:v>
                </c:pt>
                <c:pt idx="2391">
                  <c:v>4.3664835162902851E-7</c:v>
                </c:pt>
                <c:pt idx="2392">
                  <c:v>4.9748185013852061E-7</c:v>
                </c:pt>
                <c:pt idx="2393">
                  <c:v>5.565226572629039E-7</c:v>
                </c:pt>
                <c:pt idx="2394">
                  <c:v>4.666827622423895E-7</c:v>
                </c:pt>
                <c:pt idx="2395">
                  <c:v>4.3720958765112478E-7</c:v>
                </c:pt>
                <c:pt idx="2396">
                  <c:v>5.41394229014866E-7</c:v>
                </c:pt>
                <c:pt idx="2397">
                  <c:v>5.9839368218284319E-7</c:v>
                </c:pt>
                <c:pt idx="2398">
                  <c:v>5.3514542201842221E-7</c:v>
                </c:pt>
                <c:pt idx="2399">
                  <c:v>4.8458787540976716E-7</c:v>
                </c:pt>
                <c:pt idx="2400">
                  <c:v>4.6327932832994533E-7</c:v>
                </c:pt>
                <c:pt idx="2401">
                  <c:v>6.1927079132966699E-7</c:v>
                </c:pt>
                <c:pt idx="2402">
                  <c:v>5.6664741582297197E-7</c:v>
                </c:pt>
                <c:pt idx="2403">
                  <c:v>4.5953801594134683E-7</c:v>
                </c:pt>
                <c:pt idx="2404">
                  <c:v>5.1907037997799859E-7</c:v>
                </c:pt>
                <c:pt idx="2405">
                  <c:v>5.3355504104163276E-7</c:v>
                </c:pt>
                <c:pt idx="2406">
                  <c:v>5.525866090693732E-7</c:v>
                </c:pt>
                <c:pt idx="2407">
                  <c:v>4.7599477885968834E-7</c:v>
                </c:pt>
                <c:pt idx="2408">
                  <c:v>4.1352595971420296E-7</c:v>
                </c:pt>
                <c:pt idx="2409">
                  <c:v>5.2825728805966019E-7</c:v>
                </c:pt>
                <c:pt idx="2410">
                  <c:v>5.6965917383176046E-7</c:v>
                </c:pt>
                <c:pt idx="2411">
                  <c:v>5.1289694594003296E-7</c:v>
                </c:pt>
                <c:pt idx="2412">
                  <c:v>5.8112880496125557E-7</c:v>
                </c:pt>
                <c:pt idx="2413">
                  <c:v>5.4554652180228345E-7</c:v>
                </c:pt>
                <c:pt idx="2414">
                  <c:v>4.3651488328861516E-7</c:v>
                </c:pt>
                <c:pt idx="2415">
                  <c:v>5.7261480630308422E-7</c:v>
                </c:pt>
                <c:pt idx="2416">
                  <c:v>4.8265830227832962E-7</c:v>
                </c:pt>
                <c:pt idx="2417">
                  <c:v>4.155263809851014E-7</c:v>
                </c:pt>
                <c:pt idx="2418">
                  <c:v>4.5047854523159846E-7</c:v>
                </c:pt>
                <c:pt idx="2419">
                  <c:v>5.3100365422242206E-7</c:v>
                </c:pt>
                <c:pt idx="2420">
                  <c:v>5.2616732145762445E-7</c:v>
                </c:pt>
                <c:pt idx="2421">
                  <c:v>4.2245274704176469E-7</c:v>
                </c:pt>
                <c:pt idx="2422">
                  <c:v>5.6617405914401741E-7</c:v>
                </c:pt>
                <c:pt idx="2423">
                  <c:v>4.5999958772901624E-7</c:v>
                </c:pt>
                <c:pt idx="2424">
                  <c:v>4.3654157206064862E-7</c:v>
                </c:pt>
                <c:pt idx="2425">
                  <c:v>5.8236057514238534E-7</c:v>
                </c:pt>
                <c:pt idx="2426">
                  <c:v>4.1468493409237086E-7</c:v>
                </c:pt>
                <c:pt idx="2427">
                  <c:v>5.1001992916610683E-7</c:v>
                </c:pt>
                <c:pt idx="2428">
                  <c:v>4.5881819960793022E-7</c:v>
                </c:pt>
                <c:pt idx="2429">
                  <c:v>4.3372612464792338E-7</c:v>
                </c:pt>
                <c:pt idx="2430">
                  <c:v>6.2866598661808193E-7</c:v>
                </c:pt>
                <c:pt idx="2431">
                  <c:v>4.1594806516868215E-7</c:v>
                </c:pt>
                <c:pt idx="2432">
                  <c:v>4.9992603432208519E-7</c:v>
                </c:pt>
                <c:pt idx="2433">
                  <c:v>4.1036979814263553E-7</c:v>
                </c:pt>
                <c:pt idx="2434">
                  <c:v>4.8718918001076844E-7</c:v>
                </c:pt>
                <c:pt idx="2435">
                  <c:v>5.5194098637888703E-7</c:v>
                </c:pt>
                <c:pt idx="2436">
                  <c:v>6.3158199125818625E-7</c:v>
                </c:pt>
                <c:pt idx="2437">
                  <c:v>4.8175971382239176E-7</c:v>
                </c:pt>
                <c:pt idx="2438">
                  <c:v>5.1896657801249196E-7</c:v>
                </c:pt>
                <c:pt idx="2439">
                  <c:v>4.4038341490667526E-7</c:v>
                </c:pt>
                <c:pt idx="2440">
                  <c:v>4.1391995810521197E-7</c:v>
                </c:pt>
                <c:pt idx="2441">
                  <c:v>5.7442341148953059E-7</c:v>
                </c:pt>
                <c:pt idx="2442">
                  <c:v>5.5012414716787511E-7</c:v>
                </c:pt>
                <c:pt idx="2443">
                  <c:v>6.2144105199526841E-7</c:v>
                </c:pt>
                <c:pt idx="2444">
                  <c:v>5.787176966806475E-7</c:v>
                </c:pt>
                <c:pt idx="2445">
                  <c:v>4.3526326653278005E-7</c:v>
                </c:pt>
                <c:pt idx="2446">
                  <c:v>5.8471175315908672E-7</c:v>
                </c:pt>
                <c:pt idx="2447">
                  <c:v>6.0317676206415479E-7</c:v>
                </c:pt>
                <c:pt idx="2448">
                  <c:v>5.0288290646774898E-7</c:v>
                </c:pt>
                <c:pt idx="2449">
                  <c:v>5.4350150264720508E-7</c:v>
                </c:pt>
                <c:pt idx="2450">
                  <c:v>6.3005203599524527E-7</c:v>
                </c:pt>
                <c:pt idx="2451">
                  <c:v>5.0015507676301499E-7</c:v>
                </c:pt>
                <c:pt idx="2452">
                  <c:v>5.1344122387455597E-7</c:v>
                </c:pt>
                <c:pt idx="2453">
                  <c:v>6.0291675340474355E-7</c:v>
                </c:pt>
                <c:pt idx="2454">
                  <c:v>5.9783722606254434E-7</c:v>
                </c:pt>
                <c:pt idx="2455">
                  <c:v>6.2316727630837728E-7</c:v>
                </c:pt>
                <c:pt idx="2456">
                  <c:v>5.4677907837789085E-7</c:v>
                </c:pt>
                <c:pt idx="2457">
                  <c:v>5.3207946752946665E-7</c:v>
                </c:pt>
                <c:pt idx="2458">
                  <c:v>4.8169783472492516E-7</c:v>
                </c:pt>
                <c:pt idx="2459">
                  <c:v>4.8977976702522447E-7</c:v>
                </c:pt>
                <c:pt idx="2460">
                  <c:v>5.4997314898093269E-7</c:v>
                </c:pt>
                <c:pt idx="2461">
                  <c:v>4.2667654428293512E-7</c:v>
                </c:pt>
                <c:pt idx="2462">
                  <c:v>5.4461553932404747E-7</c:v>
                </c:pt>
                <c:pt idx="2463">
                  <c:v>5.0894308612168425E-7</c:v>
                </c:pt>
                <c:pt idx="2464">
                  <c:v>4.8737803742468595E-7</c:v>
                </c:pt>
                <c:pt idx="2465">
                  <c:v>4.9344785946876294E-7</c:v>
                </c:pt>
                <c:pt idx="2466">
                  <c:v>6.0670340385031648E-7</c:v>
                </c:pt>
                <c:pt idx="2467">
                  <c:v>5.8682752909976561E-7</c:v>
                </c:pt>
                <c:pt idx="2468">
                  <c:v>5.2286307547935669E-7</c:v>
                </c:pt>
                <c:pt idx="2469">
                  <c:v>5.0864083846506852E-7</c:v>
                </c:pt>
                <c:pt idx="2470">
                  <c:v>4.5755542415211775E-7</c:v>
                </c:pt>
                <c:pt idx="2471">
                  <c:v>4.8599562821608923E-7</c:v>
                </c:pt>
                <c:pt idx="2472">
                  <c:v>5.3434934401079074E-7</c:v>
                </c:pt>
                <c:pt idx="2473">
                  <c:v>5.535762253359676E-7</c:v>
                </c:pt>
                <c:pt idx="2474">
                  <c:v>5.916828574396415E-7</c:v>
                </c:pt>
                <c:pt idx="2475">
                  <c:v>4.3817422714929892E-7</c:v>
                </c:pt>
                <c:pt idx="2476">
                  <c:v>5.8351376411775564E-7</c:v>
                </c:pt>
                <c:pt idx="2477">
                  <c:v>4.6691886304794392E-7</c:v>
                </c:pt>
                <c:pt idx="2478">
                  <c:v>6.3134982187339249E-7</c:v>
                </c:pt>
                <c:pt idx="2479">
                  <c:v>5.3272652556620762E-7</c:v>
                </c:pt>
                <c:pt idx="2480">
                  <c:v>5.2939604169323601E-7</c:v>
                </c:pt>
                <c:pt idx="2481">
                  <c:v>5.0546680042034976E-7</c:v>
                </c:pt>
                <c:pt idx="2482">
                  <c:v>4.3327712599522811E-7</c:v>
                </c:pt>
                <c:pt idx="2483">
                  <c:v>4.9621795200204433E-7</c:v>
                </c:pt>
                <c:pt idx="2484">
                  <c:v>5.6838814553135469E-7</c:v>
                </c:pt>
                <c:pt idx="2485">
                  <c:v>5.8516712806685356E-7</c:v>
                </c:pt>
                <c:pt idx="2486">
                  <c:v>4.9051010613910264E-7</c:v>
                </c:pt>
                <c:pt idx="2487">
                  <c:v>6.1904537653807523E-7</c:v>
                </c:pt>
                <c:pt idx="2488">
                  <c:v>4.6101170363242488E-7</c:v>
                </c:pt>
                <c:pt idx="2489">
                  <c:v>4.8546309038413939E-7</c:v>
                </c:pt>
                <c:pt idx="2490">
                  <c:v>4.5830097856915566E-7</c:v>
                </c:pt>
                <c:pt idx="2491">
                  <c:v>6.0665967669100524E-7</c:v>
                </c:pt>
                <c:pt idx="2492">
                  <c:v>6.0784197146598239E-7</c:v>
                </c:pt>
                <c:pt idx="2493">
                  <c:v>5.0005689644686293E-7</c:v>
                </c:pt>
                <c:pt idx="2494">
                  <c:v>4.6521118127633419E-7</c:v>
                </c:pt>
                <c:pt idx="2495">
                  <c:v>4.8750400338220605E-7</c:v>
                </c:pt>
                <c:pt idx="2496">
                  <c:v>4.0968951322668734E-7</c:v>
                </c:pt>
                <c:pt idx="2497">
                  <c:v>5.1086359257737706E-7</c:v>
                </c:pt>
                <c:pt idx="2498">
                  <c:v>4.7877225488397525E-7</c:v>
                </c:pt>
                <c:pt idx="2499">
                  <c:v>4.592498862751316E-7</c:v>
                </c:pt>
                <c:pt idx="2500">
                  <c:v>6.084124575372199E-7</c:v>
                </c:pt>
                <c:pt idx="2501">
                  <c:v>5.2822176123161505E-7</c:v>
                </c:pt>
                <c:pt idx="2502">
                  <c:v>5.483538373029091E-7</c:v>
                </c:pt>
                <c:pt idx="2503">
                  <c:v>5.5671479683138168E-7</c:v>
                </c:pt>
                <c:pt idx="2504">
                  <c:v>5.7053548051093338E-7</c:v>
                </c:pt>
                <c:pt idx="2505">
                  <c:v>4.2997088093506656E-7</c:v>
                </c:pt>
                <c:pt idx="2506">
                  <c:v>5.2517981011273659E-7</c:v>
                </c:pt>
                <c:pt idx="2507">
                  <c:v>5.1696584462088305E-7</c:v>
                </c:pt>
                <c:pt idx="2508">
                  <c:v>4.8278244278766166E-7</c:v>
                </c:pt>
                <c:pt idx="2509">
                  <c:v>5.2712220474022535E-7</c:v>
                </c:pt>
                <c:pt idx="2510">
                  <c:v>5.6842780074879372E-7</c:v>
                </c:pt>
                <c:pt idx="2511">
                  <c:v>5.2609669260150657E-7</c:v>
                </c:pt>
                <c:pt idx="2512">
                  <c:v>5.3161288072393539E-7</c:v>
                </c:pt>
                <c:pt idx="2513">
                  <c:v>5.8121080133562319E-7</c:v>
                </c:pt>
                <c:pt idx="2514">
                  <c:v>5.3420479341624388E-7</c:v>
                </c:pt>
                <c:pt idx="2515">
                  <c:v>4.8343496689210547E-7</c:v>
                </c:pt>
                <c:pt idx="2516">
                  <c:v>5.3366325075408417E-7</c:v>
                </c:pt>
                <c:pt idx="2517">
                  <c:v>4.5264062574291973E-7</c:v>
                </c:pt>
                <c:pt idx="2518">
                  <c:v>5.6938077234066874E-7</c:v>
                </c:pt>
                <c:pt idx="2519">
                  <c:v>4.7794563755330126E-7</c:v>
                </c:pt>
                <c:pt idx="2520">
                  <c:v>5.9498160826857954E-7</c:v>
                </c:pt>
                <c:pt idx="2521">
                  <c:v>4.569545729087629E-7</c:v>
                </c:pt>
                <c:pt idx="2522">
                  <c:v>5.5114501342191073E-7</c:v>
                </c:pt>
                <c:pt idx="2523">
                  <c:v>4.3161925485161078E-7</c:v>
                </c:pt>
                <c:pt idx="2524">
                  <c:v>6.1603665498102931E-7</c:v>
                </c:pt>
                <c:pt idx="2525">
                  <c:v>4.7904827059088379E-7</c:v>
                </c:pt>
                <c:pt idx="2526">
                  <c:v>4.7333179158297128E-7</c:v>
                </c:pt>
                <c:pt idx="2527">
                  <c:v>6.1661871919966248E-7</c:v>
                </c:pt>
                <c:pt idx="2528">
                  <c:v>5.1456653679444656E-7</c:v>
                </c:pt>
                <c:pt idx="2529">
                  <c:v>4.3833531074348383E-7</c:v>
                </c:pt>
                <c:pt idx="2530">
                  <c:v>5.0002417609899921E-7</c:v>
                </c:pt>
                <c:pt idx="2531">
                  <c:v>4.1696771296316457E-7</c:v>
                </c:pt>
                <c:pt idx="2532">
                  <c:v>5.7583603506010071E-7</c:v>
                </c:pt>
                <c:pt idx="2533">
                  <c:v>5.3301448584504035E-7</c:v>
                </c:pt>
                <c:pt idx="2534">
                  <c:v>4.3420229613740942E-7</c:v>
                </c:pt>
                <c:pt idx="2535">
                  <c:v>5.621743657364877E-7</c:v>
                </c:pt>
                <c:pt idx="2536">
                  <c:v>5.4051062076383656E-7</c:v>
                </c:pt>
                <c:pt idx="2537">
                  <c:v>5.6499325917515984E-7</c:v>
                </c:pt>
                <c:pt idx="2538">
                  <c:v>4.6485903758269111E-7</c:v>
                </c:pt>
                <c:pt idx="2539">
                  <c:v>5.9895091557386136E-7</c:v>
                </c:pt>
                <c:pt idx="2540">
                  <c:v>4.6621109755166017E-7</c:v>
                </c:pt>
                <c:pt idx="2541">
                  <c:v>6.2705470195878507E-7</c:v>
                </c:pt>
                <c:pt idx="2542">
                  <c:v>4.5738363149727465E-7</c:v>
                </c:pt>
                <c:pt idx="2543">
                  <c:v>5.0041703234555594E-7</c:v>
                </c:pt>
                <c:pt idx="2544">
                  <c:v>5.0951473388318424E-7</c:v>
                </c:pt>
                <c:pt idx="2545">
                  <c:v>5.2985971238850455E-7</c:v>
                </c:pt>
                <c:pt idx="2546">
                  <c:v>4.9800176973479293E-7</c:v>
                </c:pt>
                <c:pt idx="2547">
                  <c:v>4.8138861799471913E-7</c:v>
                </c:pt>
                <c:pt idx="2548">
                  <c:v>4.3691547201652361E-7</c:v>
                </c:pt>
                <c:pt idx="2549">
                  <c:v>5.6436500902241648E-7</c:v>
                </c:pt>
                <c:pt idx="2550">
                  <c:v>5.3576179231063283E-7</c:v>
                </c:pt>
                <c:pt idx="2551">
                  <c:v>4.7463022430198713E-7</c:v>
                </c:pt>
                <c:pt idx="2552">
                  <c:v>5.0713363127756667E-7</c:v>
                </c:pt>
                <c:pt idx="2553">
                  <c:v>4.8303086753059608E-7</c:v>
                </c:pt>
                <c:pt idx="2554">
                  <c:v>4.4944512970435433E-7</c:v>
                </c:pt>
                <c:pt idx="2555">
                  <c:v>5.6019039408729748E-7</c:v>
                </c:pt>
                <c:pt idx="2556">
                  <c:v>5.6526844854010147E-7</c:v>
                </c:pt>
                <c:pt idx="2557">
                  <c:v>4.3582183338778357E-7</c:v>
                </c:pt>
                <c:pt idx="2558">
                  <c:v>4.404375060955829E-7</c:v>
                </c:pt>
                <c:pt idx="2559">
                  <c:v>4.6066431648974422E-7</c:v>
                </c:pt>
                <c:pt idx="2560">
                  <c:v>5.7668611186651104E-7</c:v>
                </c:pt>
                <c:pt idx="2561">
                  <c:v>5.5182717042475276E-7</c:v>
                </c:pt>
                <c:pt idx="2562">
                  <c:v>4.6109861181609153E-7</c:v>
                </c:pt>
                <c:pt idx="2563">
                  <c:v>5.1724111929365317E-7</c:v>
                </c:pt>
                <c:pt idx="2564">
                  <c:v>4.6360046720091108E-7</c:v>
                </c:pt>
                <c:pt idx="2565">
                  <c:v>4.6798353707971872E-7</c:v>
                </c:pt>
                <c:pt idx="2566">
                  <c:v>5.1045837309958567E-7</c:v>
                </c:pt>
                <c:pt idx="2567">
                  <c:v>6.1608139988522787E-7</c:v>
                </c:pt>
                <c:pt idx="2568">
                  <c:v>5.3028825699245516E-7</c:v>
                </c:pt>
                <c:pt idx="2569">
                  <c:v>4.5188072493363997E-7</c:v>
                </c:pt>
                <c:pt idx="2570">
                  <c:v>5.4405809327040122E-7</c:v>
                </c:pt>
                <c:pt idx="2571">
                  <c:v>4.49166438615559E-7</c:v>
                </c:pt>
                <c:pt idx="2572">
                  <c:v>5.744636999930682E-7</c:v>
                </c:pt>
                <c:pt idx="2573">
                  <c:v>4.3868463006815759E-7</c:v>
                </c:pt>
                <c:pt idx="2574">
                  <c:v>4.4603516154500621E-7</c:v>
                </c:pt>
                <c:pt idx="2575">
                  <c:v>4.3243384133469885E-7</c:v>
                </c:pt>
                <c:pt idx="2576">
                  <c:v>4.5126296046034507E-7</c:v>
                </c:pt>
                <c:pt idx="2577">
                  <c:v>5.1779232865302456E-7</c:v>
                </c:pt>
                <c:pt idx="2578">
                  <c:v>4.9108281597328498E-7</c:v>
                </c:pt>
                <c:pt idx="2579">
                  <c:v>5.598413718533847E-7</c:v>
                </c:pt>
                <c:pt idx="2580">
                  <c:v>4.8213123892448123E-7</c:v>
                </c:pt>
                <c:pt idx="2581">
                  <c:v>6.0421848045318898E-7</c:v>
                </c:pt>
                <c:pt idx="2582">
                  <c:v>4.2968403811443537E-7</c:v>
                </c:pt>
                <c:pt idx="2583">
                  <c:v>4.4192892788161631E-7</c:v>
                </c:pt>
                <c:pt idx="2584">
                  <c:v>4.4752742522343725E-7</c:v>
                </c:pt>
                <c:pt idx="2585">
                  <c:v>4.9868540202931663E-7</c:v>
                </c:pt>
                <c:pt idx="2586">
                  <c:v>5.8774376370284733E-7</c:v>
                </c:pt>
                <c:pt idx="2587">
                  <c:v>4.3057157211426899E-7</c:v>
                </c:pt>
                <c:pt idx="2588">
                  <c:v>5.7213395414264567E-7</c:v>
                </c:pt>
                <c:pt idx="2589">
                  <c:v>5.7522998759899042E-7</c:v>
                </c:pt>
                <c:pt idx="2590">
                  <c:v>4.4312752640834362E-7</c:v>
                </c:pt>
                <c:pt idx="2591">
                  <c:v>4.9901143608424207E-7</c:v>
                </c:pt>
                <c:pt idx="2592">
                  <c:v>5.2237361791153152E-7</c:v>
                </c:pt>
                <c:pt idx="2593">
                  <c:v>4.2900718595866703E-7</c:v>
                </c:pt>
                <c:pt idx="2594">
                  <c:v>4.2916324058866298E-7</c:v>
                </c:pt>
                <c:pt idx="2595">
                  <c:v>6.3181428873172072E-7</c:v>
                </c:pt>
                <c:pt idx="2596">
                  <c:v>4.4438582795819303E-7</c:v>
                </c:pt>
                <c:pt idx="2597">
                  <c:v>4.6292937543169377E-7</c:v>
                </c:pt>
                <c:pt idx="2598">
                  <c:v>4.3518355893480896E-7</c:v>
                </c:pt>
                <c:pt idx="2599">
                  <c:v>5.738598171748087E-7</c:v>
                </c:pt>
                <c:pt idx="2600">
                  <c:v>4.4070811158569561E-7</c:v>
                </c:pt>
                <c:pt idx="2601">
                  <c:v>4.7069108936695428E-7</c:v>
                </c:pt>
                <c:pt idx="2602">
                  <c:v>5.2083978896360837E-7</c:v>
                </c:pt>
                <c:pt idx="2603">
                  <c:v>6.1211811162126318E-7</c:v>
                </c:pt>
                <c:pt idx="2604">
                  <c:v>4.6020174409115528E-7</c:v>
                </c:pt>
                <c:pt idx="2605">
                  <c:v>4.7272968410174029E-7</c:v>
                </c:pt>
                <c:pt idx="2606">
                  <c:v>5.4629302762877879E-7</c:v>
                </c:pt>
                <c:pt idx="2607">
                  <c:v>5.8100584293068014E-7</c:v>
                </c:pt>
                <c:pt idx="2608">
                  <c:v>4.9101913202898831E-7</c:v>
                </c:pt>
                <c:pt idx="2609">
                  <c:v>5.1945125375354725E-7</c:v>
                </c:pt>
                <c:pt idx="2610">
                  <c:v>4.6488836761644457E-7</c:v>
                </c:pt>
                <c:pt idx="2611">
                  <c:v>4.7354280099244652E-7</c:v>
                </c:pt>
                <c:pt idx="2612">
                  <c:v>4.39115135076672E-7</c:v>
                </c:pt>
                <c:pt idx="2613">
                  <c:v>5.4095215426817758E-7</c:v>
                </c:pt>
                <c:pt idx="2614">
                  <c:v>4.6339606748239374E-7</c:v>
                </c:pt>
                <c:pt idx="2615">
                  <c:v>4.8662326593615334E-7</c:v>
                </c:pt>
                <c:pt idx="2616">
                  <c:v>5.6295527183176095E-7</c:v>
                </c:pt>
                <c:pt idx="2617">
                  <c:v>5.9655605514830581E-7</c:v>
                </c:pt>
                <c:pt idx="2618">
                  <c:v>5.0169701767348773E-7</c:v>
                </c:pt>
                <c:pt idx="2619">
                  <c:v>5.0067919378035583E-7</c:v>
                </c:pt>
                <c:pt idx="2620">
                  <c:v>5.9345568897805444E-7</c:v>
                </c:pt>
                <c:pt idx="2621">
                  <c:v>5.1793026866670604E-7</c:v>
                </c:pt>
                <c:pt idx="2622">
                  <c:v>5.1955520117511992E-7</c:v>
                </c:pt>
                <c:pt idx="2623">
                  <c:v>5.4569570050593499E-7</c:v>
                </c:pt>
                <c:pt idx="2624">
                  <c:v>4.3414934948061176E-7</c:v>
                </c:pt>
                <c:pt idx="2625">
                  <c:v>4.9969714917766049E-7</c:v>
                </c:pt>
                <c:pt idx="2626">
                  <c:v>4.2184360500622429E-7</c:v>
                </c:pt>
                <c:pt idx="2627">
                  <c:v>5.4854176164475142E-7</c:v>
                </c:pt>
                <c:pt idx="2628">
                  <c:v>6.0296007650483588E-7</c:v>
                </c:pt>
                <c:pt idx="2629">
                  <c:v>4.2055354481699418E-7</c:v>
                </c:pt>
                <c:pt idx="2630">
                  <c:v>6.0582975805124373E-7</c:v>
                </c:pt>
                <c:pt idx="2631">
                  <c:v>4.4578717671843481E-7</c:v>
                </c:pt>
                <c:pt idx="2632">
                  <c:v>5.3416866493246569E-7</c:v>
                </c:pt>
                <c:pt idx="2633">
                  <c:v>4.0973804888749389E-7</c:v>
                </c:pt>
                <c:pt idx="2634">
                  <c:v>6.0990830074719795E-7</c:v>
                </c:pt>
                <c:pt idx="2635">
                  <c:v>5.4154170769274803E-7</c:v>
                </c:pt>
                <c:pt idx="2636">
                  <c:v>4.7517534112020449E-7</c:v>
                </c:pt>
                <c:pt idx="2637">
                  <c:v>5.8421558650618567E-7</c:v>
                </c:pt>
                <c:pt idx="2638">
                  <c:v>5.8649488401094757E-7</c:v>
                </c:pt>
                <c:pt idx="2639">
                  <c:v>5.5926039255578881E-7</c:v>
                </c:pt>
                <c:pt idx="2640">
                  <c:v>5.0710021390899268E-7</c:v>
                </c:pt>
                <c:pt idx="2641">
                  <c:v>5.0447064339436914E-7</c:v>
                </c:pt>
                <c:pt idx="2642">
                  <c:v>4.2426253756015041E-7</c:v>
                </c:pt>
                <c:pt idx="2643">
                  <c:v>5.7141381078023345E-7</c:v>
                </c:pt>
                <c:pt idx="2644">
                  <c:v>5.6791260642183372E-7</c:v>
                </c:pt>
                <c:pt idx="2645">
                  <c:v>4.4304564896888624E-7</c:v>
                </c:pt>
                <c:pt idx="2646">
                  <c:v>4.8968462567046223E-7</c:v>
                </c:pt>
                <c:pt idx="2647">
                  <c:v>5.941331497550758E-7</c:v>
                </c:pt>
                <c:pt idx="2648">
                  <c:v>4.3122592616665217E-7</c:v>
                </c:pt>
                <c:pt idx="2649">
                  <c:v>4.2776180742437611E-7</c:v>
                </c:pt>
                <c:pt idx="2650">
                  <c:v>4.1185772664582868E-7</c:v>
                </c:pt>
                <c:pt idx="2651">
                  <c:v>5.3743496705838241E-7</c:v>
                </c:pt>
                <c:pt idx="2652">
                  <c:v>6.1344976774328341E-7</c:v>
                </c:pt>
                <c:pt idx="2653">
                  <c:v>4.9512001784656963E-7</c:v>
                </c:pt>
                <c:pt idx="2654">
                  <c:v>4.9341578563855198E-7</c:v>
                </c:pt>
                <c:pt idx="2655">
                  <c:v>6.2857374599218914E-7</c:v>
                </c:pt>
                <c:pt idx="2656">
                  <c:v>4.3412287978381839E-7</c:v>
                </c:pt>
                <c:pt idx="2657">
                  <c:v>4.0978659317379533E-7</c:v>
                </c:pt>
                <c:pt idx="2658">
                  <c:v>6.1127697087978112E-7</c:v>
                </c:pt>
                <c:pt idx="2659">
                  <c:v>4.7883357108855273E-7</c:v>
                </c:pt>
                <c:pt idx="2660">
                  <c:v>4.8788219440400064E-7</c:v>
                </c:pt>
                <c:pt idx="2661">
                  <c:v>4.5547183463979514E-7</c:v>
                </c:pt>
                <c:pt idx="2662">
                  <c:v>6.2230326632378718E-7</c:v>
                </c:pt>
                <c:pt idx="2663">
                  <c:v>4.2598105461204586E-7</c:v>
                </c:pt>
                <c:pt idx="2664">
                  <c:v>4.3806688741190586E-7</c:v>
                </c:pt>
                <c:pt idx="2665">
                  <c:v>6.280667852425091E-7</c:v>
                </c:pt>
                <c:pt idx="2666">
                  <c:v>4.9891359230360749E-7</c:v>
                </c:pt>
                <c:pt idx="2667">
                  <c:v>5.7684824466820292E-7</c:v>
                </c:pt>
                <c:pt idx="2668">
                  <c:v>4.4430360153961421E-7</c:v>
                </c:pt>
                <c:pt idx="2669">
                  <c:v>5.7928846436371995E-7</c:v>
                </c:pt>
                <c:pt idx="2670">
                  <c:v>4.155015960054028E-7</c:v>
                </c:pt>
                <c:pt idx="2671">
                  <c:v>5.9315966419703595E-7</c:v>
                </c:pt>
                <c:pt idx="2672">
                  <c:v>4.4548436490508466E-7</c:v>
                </c:pt>
                <c:pt idx="2673">
                  <c:v>4.1599771726988465E-7</c:v>
                </c:pt>
                <c:pt idx="2674">
                  <c:v>5.1827535995117878E-7</c:v>
                </c:pt>
                <c:pt idx="2675">
                  <c:v>4.6792429303292796E-7</c:v>
                </c:pt>
                <c:pt idx="2676">
                  <c:v>5.7325688606910007E-7</c:v>
                </c:pt>
                <c:pt idx="2677">
                  <c:v>5.8983411224598347E-7</c:v>
                </c:pt>
                <c:pt idx="2678">
                  <c:v>6.3023718885351796E-7</c:v>
                </c:pt>
                <c:pt idx="2679">
                  <c:v>4.8577624186149039E-7</c:v>
                </c:pt>
                <c:pt idx="2680">
                  <c:v>6.0148970641536771E-7</c:v>
                </c:pt>
                <c:pt idx="2681">
                  <c:v>5.2370374753574114E-7</c:v>
                </c:pt>
                <c:pt idx="2682">
                  <c:v>4.1689297752163997E-7</c:v>
                </c:pt>
                <c:pt idx="2683">
                  <c:v>5.5514218403564581E-7</c:v>
                </c:pt>
                <c:pt idx="2684">
                  <c:v>4.9693032718810904E-7</c:v>
                </c:pt>
                <c:pt idx="2685">
                  <c:v>4.5922108821363736E-7</c:v>
                </c:pt>
                <c:pt idx="2686">
                  <c:v>5.1323701816643016E-7</c:v>
                </c:pt>
                <c:pt idx="2687">
                  <c:v>4.9405785692708177E-7</c:v>
                </c:pt>
                <c:pt idx="2688">
                  <c:v>5.0867440824006631E-7</c:v>
                </c:pt>
                <c:pt idx="2689">
                  <c:v>4.169926292429339E-7</c:v>
                </c:pt>
                <c:pt idx="2690">
                  <c:v>4.6685982105223295E-7</c:v>
                </c:pt>
                <c:pt idx="2691">
                  <c:v>4.6588724273924165E-7</c:v>
                </c:pt>
                <c:pt idx="2692">
                  <c:v>5.0473599713737545E-7</c:v>
                </c:pt>
                <c:pt idx="2693">
                  <c:v>5.41836845888888E-7</c:v>
                </c:pt>
                <c:pt idx="2694">
                  <c:v>4.5413786790085576E-7</c:v>
                </c:pt>
                <c:pt idx="2695">
                  <c:v>4.7751786370145454E-7</c:v>
                </c:pt>
                <c:pt idx="2696">
                  <c:v>6.319072436070889E-7</c:v>
                </c:pt>
                <c:pt idx="2697">
                  <c:v>5.9985270743608574E-7</c:v>
                </c:pt>
                <c:pt idx="2698">
                  <c:v>4.920076271497723E-7</c:v>
                </c:pt>
                <c:pt idx="2699">
                  <c:v>4.2222416425404826E-7</c:v>
                </c:pt>
                <c:pt idx="2700">
                  <c:v>4.7675540894798213E-7</c:v>
                </c:pt>
                <c:pt idx="2701">
                  <c:v>5.5929909636674662E-7</c:v>
                </c:pt>
                <c:pt idx="2702">
                  <c:v>4.500032905741832E-7</c:v>
                </c:pt>
                <c:pt idx="2703">
                  <c:v>4.8293768578641342E-7</c:v>
                </c:pt>
                <c:pt idx="2704">
                  <c:v>5.3940914914681645E-7</c:v>
                </c:pt>
                <c:pt idx="2705">
                  <c:v>4.5515910333611928E-7</c:v>
                </c:pt>
                <c:pt idx="2706">
                  <c:v>4.9722219561342975E-7</c:v>
                </c:pt>
                <c:pt idx="2707">
                  <c:v>5.2251339277689349E-7</c:v>
                </c:pt>
                <c:pt idx="2708">
                  <c:v>4.6565192387176867E-7</c:v>
                </c:pt>
                <c:pt idx="2709">
                  <c:v>4.2390475812686249E-7</c:v>
                </c:pt>
                <c:pt idx="2710">
                  <c:v>5.1177710246995481E-7</c:v>
                </c:pt>
                <c:pt idx="2711">
                  <c:v>5.178957784961615E-7</c:v>
                </c:pt>
                <c:pt idx="2712">
                  <c:v>5.5289082355437734E-7</c:v>
                </c:pt>
                <c:pt idx="2713">
                  <c:v>4.2156485512841687E-7</c:v>
                </c:pt>
                <c:pt idx="2714">
                  <c:v>6.1030518266332681E-7</c:v>
                </c:pt>
                <c:pt idx="2715">
                  <c:v>5.1245535712017896E-7</c:v>
                </c:pt>
                <c:pt idx="2716">
                  <c:v>6.0779812116055424E-7</c:v>
                </c:pt>
                <c:pt idx="2717">
                  <c:v>5.3032399250852505E-7</c:v>
                </c:pt>
                <c:pt idx="2718">
                  <c:v>4.5752678532231566E-7</c:v>
                </c:pt>
                <c:pt idx="2719">
                  <c:v>4.836838955228179E-7</c:v>
                </c:pt>
                <c:pt idx="2720">
                  <c:v>5.5949267570123836E-7</c:v>
                </c:pt>
                <c:pt idx="2721">
                  <c:v>5.8678593298919423E-7</c:v>
                </c:pt>
                <c:pt idx="2722">
                  <c:v>6.2080688229183676E-7</c:v>
                </c:pt>
                <c:pt idx="2723">
                  <c:v>4.7263946707862753E-7</c:v>
                </c:pt>
                <c:pt idx="2724">
                  <c:v>4.7696871210193083E-7</c:v>
                </c:pt>
                <c:pt idx="2725">
                  <c:v>4.7128930503356246E-7</c:v>
                </c:pt>
                <c:pt idx="2726">
                  <c:v>4.3251279464143468E-7</c:v>
                </c:pt>
                <c:pt idx="2727">
                  <c:v>4.2955374989428497E-7</c:v>
                </c:pt>
                <c:pt idx="2728">
                  <c:v>5.5617705661467588E-7</c:v>
                </c:pt>
                <c:pt idx="2729">
                  <c:v>6.283432332244506E-7</c:v>
                </c:pt>
                <c:pt idx="2730">
                  <c:v>5.967692974676155E-7</c:v>
                </c:pt>
                <c:pt idx="2731">
                  <c:v>4.8693754083492309E-7</c:v>
                </c:pt>
                <c:pt idx="2732">
                  <c:v>4.3325073602517066E-7</c:v>
                </c:pt>
                <c:pt idx="2733">
                  <c:v>4.2329247401109936E-7</c:v>
                </c:pt>
                <c:pt idx="2734">
                  <c:v>5.1528457230841106E-7</c:v>
                </c:pt>
                <c:pt idx="2735">
                  <c:v>4.236494784011598E-7</c:v>
                </c:pt>
                <c:pt idx="2736">
                  <c:v>4.8499393062377922E-7</c:v>
                </c:pt>
                <c:pt idx="2737">
                  <c:v>4.8281348539838772E-7</c:v>
                </c:pt>
                <c:pt idx="2738">
                  <c:v>4.2209725397229783E-7</c:v>
                </c:pt>
                <c:pt idx="2739">
                  <c:v>4.7581249850182666E-7</c:v>
                </c:pt>
                <c:pt idx="2740">
                  <c:v>4.9476558393967526E-7</c:v>
                </c:pt>
                <c:pt idx="2741">
                  <c:v>5.8920583828010724E-7</c:v>
                </c:pt>
                <c:pt idx="2742">
                  <c:v>5.3089625238125867E-7</c:v>
                </c:pt>
                <c:pt idx="2743">
                  <c:v>4.7146899212795885E-7</c:v>
                </c:pt>
                <c:pt idx="2744">
                  <c:v>4.870947924658224E-7</c:v>
                </c:pt>
                <c:pt idx="2745">
                  <c:v>6.0408811813555762E-7</c:v>
                </c:pt>
                <c:pt idx="2746">
                  <c:v>4.5778463162461758E-7</c:v>
                </c:pt>
                <c:pt idx="2747">
                  <c:v>4.2822818811197438E-7</c:v>
                </c:pt>
                <c:pt idx="2748">
                  <c:v>5.7818845311029763E-7</c:v>
                </c:pt>
                <c:pt idx="2749">
                  <c:v>4.2538994083499732E-7</c:v>
                </c:pt>
                <c:pt idx="2750">
                  <c:v>5.3287047652834661E-7</c:v>
                </c:pt>
                <c:pt idx="2751">
                  <c:v>5.501619064311867E-7</c:v>
                </c:pt>
                <c:pt idx="2752">
                  <c:v>5.3035973163697986E-7</c:v>
                </c:pt>
                <c:pt idx="2753">
                  <c:v>5.8244283236536848E-7</c:v>
                </c:pt>
                <c:pt idx="2754">
                  <c:v>5.951515180580381E-7</c:v>
                </c:pt>
                <c:pt idx="2755">
                  <c:v>4.836216453432785E-7</c:v>
                </c:pt>
                <c:pt idx="2756">
                  <c:v>4.2395584175988654E-7</c:v>
                </c:pt>
                <c:pt idx="2757">
                  <c:v>5.754318970685038E-7</c:v>
                </c:pt>
                <c:pt idx="2758">
                  <c:v>4.1560074923163525E-7</c:v>
                </c:pt>
                <c:pt idx="2759">
                  <c:v>4.1337835533938368E-7</c:v>
                </c:pt>
                <c:pt idx="2760">
                  <c:v>4.3369969364656457E-7</c:v>
                </c:pt>
                <c:pt idx="2761">
                  <c:v>4.2567249381238048E-7</c:v>
                </c:pt>
                <c:pt idx="2762">
                  <c:v>5.0149977742338415E-7</c:v>
                </c:pt>
                <c:pt idx="2763">
                  <c:v>5.4700362830504297E-7</c:v>
                </c:pt>
                <c:pt idx="2764">
                  <c:v>4.6185284660086974E-7</c:v>
                </c:pt>
                <c:pt idx="2765">
                  <c:v>4.987179910539304E-7</c:v>
                </c:pt>
                <c:pt idx="2766">
                  <c:v>5.1590122821372527E-7</c:v>
                </c:pt>
                <c:pt idx="2767">
                  <c:v>4.8359052475994054E-7</c:v>
                </c:pt>
                <c:pt idx="2768">
                  <c:v>4.4788779230721182E-7</c:v>
                </c:pt>
                <c:pt idx="2769">
                  <c:v>4.4214649288897088E-7</c:v>
                </c:pt>
                <c:pt idx="2770">
                  <c:v>6.2599922832583491E-7</c:v>
                </c:pt>
                <c:pt idx="2771">
                  <c:v>4.2387921977258699E-7</c:v>
                </c:pt>
                <c:pt idx="2772">
                  <c:v>4.2521028084720658E-7</c:v>
                </c:pt>
                <c:pt idx="2773">
                  <c:v>5.4722831658704671E-7</c:v>
                </c:pt>
                <c:pt idx="2774">
                  <c:v>4.3576859023428265E-7</c:v>
                </c:pt>
                <c:pt idx="2775">
                  <c:v>6.1981228942716367E-7</c:v>
                </c:pt>
                <c:pt idx="2776">
                  <c:v>5.1768890980299955E-7</c:v>
                </c:pt>
                <c:pt idx="2777">
                  <c:v>4.1844160352781717E-7</c:v>
                </c:pt>
                <c:pt idx="2778">
                  <c:v>5.5533360907311467E-7</c:v>
                </c:pt>
                <c:pt idx="2779">
                  <c:v>5.3333872032987158E-7</c:v>
                </c:pt>
                <c:pt idx="2780">
                  <c:v>5.1340718112737071E-7</c:v>
                </c:pt>
                <c:pt idx="2781">
                  <c:v>4.147590765480701E-7</c:v>
                </c:pt>
                <c:pt idx="2782">
                  <c:v>4.7113964424632105E-7</c:v>
                </c:pt>
                <c:pt idx="2783">
                  <c:v>4.7950882747492011E-7</c:v>
                </c:pt>
                <c:pt idx="2784">
                  <c:v>4.0876897180138772E-7</c:v>
                </c:pt>
                <c:pt idx="2785">
                  <c:v>6.1886513330812704E-7</c:v>
                </c:pt>
                <c:pt idx="2786">
                  <c:v>6.0136022616680589E-7</c:v>
                </c:pt>
                <c:pt idx="2787">
                  <c:v>5.6530777771846812E-7</c:v>
                </c:pt>
                <c:pt idx="2788">
                  <c:v>4.5709752533250544E-7</c:v>
                </c:pt>
                <c:pt idx="2789">
                  <c:v>4.3801323233357874E-7</c:v>
                </c:pt>
                <c:pt idx="2790">
                  <c:v>5.3046697070152209E-7</c:v>
                </c:pt>
                <c:pt idx="2791">
                  <c:v>6.2021887923053917E-7</c:v>
                </c:pt>
                <c:pt idx="2792">
                  <c:v>6.1247279563171045E-7</c:v>
                </c:pt>
                <c:pt idx="2793">
                  <c:v>4.3388476140772299E-7</c:v>
                </c:pt>
                <c:pt idx="2794">
                  <c:v>4.1886773425725129E-7</c:v>
                </c:pt>
                <c:pt idx="2795">
                  <c:v>4.1604737826214281E-7</c:v>
                </c:pt>
                <c:pt idx="2796">
                  <c:v>4.2698619764628017E-7</c:v>
                </c:pt>
                <c:pt idx="2797">
                  <c:v>5.7454428971695378E-7</c:v>
                </c:pt>
                <c:pt idx="2798">
                  <c:v>5.3995946366016396E-7</c:v>
                </c:pt>
                <c:pt idx="2799">
                  <c:v>4.6937901753318725E-7</c:v>
                </c:pt>
                <c:pt idx="2800">
                  <c:v>6.3186076360536789E-7</c:v>
                </c:pt>
                <c:pt idx="2801">
                  <c:v>6.1371662039049128E-7</c:v>
                </c:pt>
                <c:pt idx="2802">
                  <c:v>6.0183519159286151E-7</c:v>
                </c:pt>
                <c:pt idx="2803">
                  <c:v>5.4929442588342103E-7</c:v>
                </c:pt>
                <c:pt idx="2804">
                  <c:v>4.7733470783903301E-7</c:v>
                </c:pt>
                <c:pt idx="2805">
                  <c:v>4.5210568110933924E-7</c:v>
                </c:pt>
                <c:pt idx="2806">
                  <c:v>4.686062794601864E-7</c:v>
                </c:pt>
                <c:pt idx="2807">
                  <c:v>5.4861695843161869E-7</c:v>
                </c:pt>
                <c:pt idx="2808">
                  <c:v>4.514593843996441E-7</c:v>
                </c:pt>
                <c:pt idx="2809">
                  <c:v>4.1431451985402064E-7</c:v>
                </c:pt>
                <c:pt idx="2810">
                  <c:v>5.4730324344621626E-7</c:v>
                </c:pt>
                <c:pt idx="2811">
                  <c:v>4.0922885425517513E-7</c:v>
                </c:pt>
                <c:pt idx="2812">
                  <c:v>4.8247218127272219E-7</c:v>
                </c:pt>
                <c:pt idx="2813">
                  <c:v>4.9076452009029241E-7</c:v>
                </c:pt>
                <c:pt idx="2814">
                  <c:v>5.1931270571022027E-7</c:v>
                </c:pt>
                <c:pt idx="2815">
                  <c:v>4.1269057876648721E-7</c:v>
                </c:pt>
                <c:pt idx="2816">
                  <c:v>6.0447933171527695E-7</c:v>
                </c:pt>
                <c:pt idx="2817">
                  <c:v>5.0934650225179373E-7</c:v>
                </c:pt>
                <c:pt idx="2818">
                  <c:v>5.6330721051876361E-7</c:v>
                </c:pt>
                <c:pt idx="2819">
                  <c:v>5.2687439296486323E-7</c:v>
                </c:pt>
                <c:pt idx="2820">
                  <c:v>5.0639921147539876E-7</c:v>
                </c:pt>
                <c:pt idx="2821">
                  <c:v>5.0843948958330465E-7</c:v>
                </c:pt>
                <c:pt idx="2822">
                  <c:v>5.0780267293475537E-7</c:v>
                </c:pt>
                <c:pt idx="2823">
                  <c:v>4.6863596485868464E-7</c:v>
                </c:pt>
                <c:pt idx="2824">
                  <c:v>5.9172497534452308E-7</c:v>
                </c:pt>
                <c:pt idx="2825">
                  <c:v>4.1994850442801303E-7</c:v>
                </c:pt>
                <c:pt idx="2826">
                  <c:v>5.7875843781980896E-7</c:v>
                </c:pt>
                <c:pt idx="2827">
                  <c:v>5.0166413621865068E-7</c:v>
                </c:pt>
                <c:pt idx="2828">
                  <c:v>4.464213272151596E-7</c:v>
                </c:pt>
                <c:pt idx="2829">
                  <c:v>5.3966585783998152E-7</c:v>
                </c:pt>
                <c:pt idx="2830">
                  <c:v>5.5852578281058465E-7</c:v>
                </c:pt>
                <c:pt idx="2831">
                  <c:v>4.1266604707109387E-7</c:v>
                </c:pt>
                <c:pt idx="2832">
                  <c:v>4.4271836603581757E-7</c:v>
                </c:pt>
                <c:pt idx="2833">
                  <c:v>4.9754679554969656E-7</c:v>
                </c:pt>
                <c:pt idx="2834">
                  <c:v>5.0850659259096321E-7</c:v>
                </c:pt>
                <c:pt idx="2835">
                  <c:v>5.5076658373420371E-7</c:v>
                </c:pt>
                <c:pt idx="2836">
                  <c:v>5.8174420102993225E-7</c:v>
                </c:pt>
                <c:pt idx="2837">
                  <c:v>5.7514925356574278E-7</c:v>
                </c:pt>
                <c:pt idx="2838">
                  <c:v>4.1766621390049241E-7</c:v>
                </c:pt>
                <c:pt idx="2839">
                  <c:v>5.5103144357313417E-7</c:v>
                </c:pt>
                <c:pt idx="2840">
                  <c:v>5.1525034607024386E-7</c:v>
                </c:pt>
                <c:pt idx="2841">
                  <c:v>5.0666608852556326E-7</c:v>
                </c:pt>
                <c:pt idx="2842">
                  <c:v>5.1110019347388923E-7</c:v>
                </c:pt>
                <c:pt idx="2843">
                  <c:v>4.1063751658934225E-7</c:v>
                </c:pt>
                <c:pt idx="2844">
                  <c:v>5.2171045260693461E-7</c:v>
                </c:pt>
                <c:pt idx="2845">
                  <c:v>4.8930433733973081E-7</c:v>
                </c:pt>
                <c:pt idx="2846">
                  <c:v>5.6668688900634734E-7</c:v>
                </c:pt>
                <c:pt idx="2847">
                  <c:v>5.3703414773319298E-7</c:v>
                </c:pt>
                <c:pt idx="2848">
                  <c:v>6.1167518970260684E-7</c:v>
                </c:pt>
                <c:pt idx="2849">
                  <c:v>4.285654931230878E-7</c:v>
                </c:pt>
                <c:pt idx="2850">
                  <c:v>4.9813187698605451E-7</c:v>
                </c:pt>
                <c:pt idx="2851">
                  <c:v>4.2820225806834584E-7</c:v>
                </c:pt>
                <c:pt idx="2852">
                  <c:v>4.500591638409004E-7</c:v>
                </c:pt>
                <c:pt idx="2853">
                  <c:v>5.6522912346586323E-7</c:v>
                </c:pt>
                <c:pt idx="2854">
                  <c:v>5.7337739624925548E-7</c:v>
                </c:pt>
                <c:pt idx="2855">
                  <c:v>4.4628335335459508E-7</c:v>
                </c:pt>
                <c:pt idx="2856">
                  <c:v>4.7015366856658021E-7</c:v>
                </c:pt>
                <c:pt idx="2857">
                  <c:v>5.0810417369874517E-7</c:v>
                </c:pt>
                <c:pt idx="2858">
                  <c:v>5.3276250783772729E-7</c:v>
                </c:pt>
                <c:pt idx="2859">
                  <c:v>5.4135736875860785E-7</c:v>
                </c:pt>
                <c:pt idx="2860">
                  <c:v>4.5317652038165845E-7</c:v>
                </c:pt>
                <c:pt idx="2861">
                  <c:v>5.6542578988404995E-7</c:v>
                </c:pt>
                <c:pt idx="2862">
                  <c:v>5.5798541720458062E-7</c:v>
                </c:pt>
                <c:pt idx="2863">
                  <c:v>4.5258427108339487E-7</c:v>
                </c:pt>
                <c:pt idx="2864">
                  <c:v>4.9470118230174294E-7</c:v>
                </c:pt>
                <c:pt idx="2865">
                  <c:v>4.2623844497149894E-7</c:v>
                </c:pt>
                <c:pt idx="2866">
                  <c:v>5.034443716180172E-7</c:v>
                </c:pt>
                <c:pt idx="2867">
                  <c:v>6.3293110257602229E-7</c:v>
                </c:pt>
                <c:pt idx="2868">
                  <c:v>5.8949890781302975E-7</c:v>
                </c:pt>
                <c:pt idx="2869">
                  <c:v>4.5433617209981274E-7</c:v>
                </c:pt>
                <c:pt idx="2870">
                  <c:v>6.1420630268667666E-7</c:v>
                </c:pt>
                <c:pt idx="2871">
                  <c:v>4.5936510561454103E-7</c:v>
                </c:pt>
                <c:pt idx="2872">
                  <c:v>5.7879918326132403E-7</c:v>
                </c:pt>
                <c:pt idx="2873">
                  <c:v>4.694087763905467E-7</c:v>
                </c:pt>
                <c:pt idx="2874">
                  <c:v>5.8791058233926102E-7</c:v>
                </c:pt>
                <c:pt idx="2875">
                  <c:v>4.9111466259158526E-7</c:v>
                </c:pt>
                <c:pt idx="2876">
                  <c:v>5.5621544078669049E-7</c:v>
                </c:pt>
                <c:pt idx="2877">
                  <c:v>5.6795221188280619E-7</c:v>
                </c:pt>
                <c:pt idx="2878">
                  <c:v>5.3254666887660443E-7</c:v>
                </c:pt>
                <c:pt idx="2879">
                  <c:v>4.1866712110276232E-7</c:v>
                </c:pt>
                <c:pt idx="2880">
                  <c:v>4.2174220943407446E-7</c:v>
                </c:pt>
                <c:pt idx="2881">
                  <c:v>5.5590847862874577E-7</c:v>
                </c:pt>
                <c:pt idx="2882">
                  <c:v>6.1376111275987508E-7</c:v>
                </c:pt>
                <c:pt idx="2883">
                  <c:v>5.5729181294097641E-7</c:v>
                </c:pt>
                <c:pt idx="2884">
                  <c:v>6.1202948875883093E-7</c:v>
                </c:pt>
                <c:pt idx="2885">
                  <c:v>4.8759850990111292E-7</c:v>
                </c:pt>
                <c:pt idx="2886">
                  <c:v>5.8578895165411284E-7</c:v>
                </c:pt>
                <c:pt idx="2887">
                  <c:v>5.9762341113746001E-7</c:v>
                </c:pt>
                <c:pt idx="2888">
                  <c:v>5.492567558900579E-7</c:v>
                </c:pt>
                <c:pt idx="2889">
                  <c:v>6.2439817868864802E-7</c:v>
                </c:pt>
                <c:pt idx="2890">
                  <c:v>5.4805335916214561E-7</c:v>
                </c:pt>
                <c:pt idx="2891">
                  <c:v>6.2677910380720353E-7</c:v>
                </c:pt>
                <c:pt idx="2892">
                  <c:v>6.1092332496824586E-7</c:v>
                </c:pt>
                <c:pt idx="2893">
                  <c:v>6.0231071994592845E-7</c:v>
                </c:pt>
                <c:pt idx="2894">
                  <c:v>5.7317656705472234E-7</c:v>
                </c:pt>
                <c:pt idx="2895">
                  <c:v>4.3096400566360268E-7</c:v>
                </c:pt>
                <c:pt idx="2896">
                  <c:v>4.5334594799785567E-7</c:v>
                </c:pt>
                <c:pt idx="2897">
                  <c:v>5.7652404741039857E-7</c:v>
                </c:pt>
                <c:pt idx="2898">
                  <c:v>5.6621348287516701E-7</c:v>
                </c:pt>
                <c:pt idx="2899">
                  <c:v>4.8272036654705107E-7</c:v>
                </c:pt>
                <c:pt idx="2900">
                  <c:v>5.3384367344182774E-7</c:v>
                </c:pt>
                <c:pt idx="2901">
                  <c:v>4.6444870838694734E-7</c:v>
                </c:pt>
                <c:pt idx="2902">
                  <c:v>4.5649757552092842E-7</c:v>
                </c:pt>
                <c:pt idx="2903">
                  <c:v>5.7863622730696376E-7</c:v>
                </c:pt>
                <c:pt idx="2904">
                  <c:v>5.3510919807163578E-7</c:v>
                </c:pt>
                <c:pt idx="2905">
                  <c:v>5.0633252515955661E-7</c:v>
                </c:pt>
                <c:pt idx="2906">
                  <c:v>5.2779571869384427E-7</c:v>
                </c:pt>
                <c:pt idx="2907">
                  <c:v>4.373433747608091E-7</c:v>
                </c:pt>
                <c:pt idx="2908">
                  <c:v>4.7593400710375172E-7</c:v>
                </c:pt>
                <c:pt idx="2909">
                  <c:v>5.234232983821718E-7</c:v>
                </c:pt>
                <c:pt idx="2910">
                  <c:v>4.5598427244061312E-7</c:v>
                </c:pt>
                <c:pt idx="2911">
                  <c:v>5.394824757940245E-7</c:v>
                </c:pt>
                <c:pt idx="2912">
                  <c:v>4.8089449017560448E-7</c:v>
                </c:pt>
                <c:pt idx="2913">
                  <c:v>4.1535293268472637E-7</c:v>
                </c:pt>
                <c:pt idx="2914">
                  <c:v>5.4820356735196773E-7</c:v>
                </c:pt>
                <c:pt idx="2915">
                  <c:v>6.3037610706301583E-7</c:v>
                </c:pt>
                <c:pt idx="2916">
                  <c:v>6.0028284811814461E-7</c:v>
                </c:pt>
                <c:pt idx="2917">
                  <c:v>5.8645332326307234E-7</c:v>
                </c:pt>
                <c:pt idx="2918">
                  <c:v>5.6194041074027473E-7</c:v>
                </c:pt>
                <c:pt idx="2919">
                  <c:v>4.8049357131003139E-7</c:v>
                </c:pt>
                <c:pt idx="2920">
                  <c:v>5.5197893285531173E-7</c:v>
                </c:pt>
                <c:pt idx="2921">
                  <c:v>4.7345235111423012E-7</c:v>
                </c:pt>
                <c:pt idx="2922">
                  <c:v>6.1039343125268677E-7</c:v>
                </c:pt>
                <c:pt idx="2923">
                  <c:v>5.6264271425747648E-7</c:v>
                </c:pt>
                <c:pt idx="2924">
                  <c:v>6.2212159846128307E-7</c:v>
                </c:pt>
                <c:pt idx="2925">
                  <c:v>4.5812876589671827E-7</c:v>
                </c:pt>
                <c:pt idx="2926">
                  <c:v>5.486921706820608E-7</c:v>
                </c:pt>
                <c:pt idx="2927">
                  <c:v>4.6395118148979994E-7</c:v>
                </c:pt>
                <c:pt idx="2928">
                  <c:v>5.3597958903278939E-7</c:v>
                </c:pt>
                <c:pt idx="2929">
                  <c:v>4.223765321585927E-7</c:v>
                </c:pt>
                <c:pt idx="2930">
                  <c:v>5.9063136956747383E-7</c:v>
                </c:pt>
                <c:pt idx="2931">
                  <c:v>5.2004070193734587E-7</c:v>
                </c:pt>
                <c:pt idx="2932">
                  <c:v>5.2419507620468766E-7</c:v>
                </c:pt>
                <c:pt idx="2933">
                  <c:v>4.8740952433656824E-7</c:v>
                </c:pt>
                <c:pt idx="2934">
                  <c:v>4.8876635340479758E-7</c:v>
                </c:pt>
                <c:pt idx="2935">
                  <c:v>5.8778546170490632E-7</c:v>
                </c:pt>
                <c:pt idx="2936">
                  <c:v>5.7201383574191096E-7</c:v>
                </c:pt>
                <c:pt idx="2937">
                  <c:v>4.3696892550746797E-7</c:v>
                </c:pt>
                <c:pt idx="2938">
                  <c:v>5.8413295346717916E-7</c:v>
                </c:pt>
                <c:pt idx="2939">
                  <c:v>4.6878443417133622E-7</c:v>
                </c:pt>
                <c:pt idx="2940">
                  <c:v>5.329784780434028E-7</c:v>
                </c:pt>
                <c:pt idx="2941">
                  <c:v>5.2143160286273447E-7</c:v>
                </c:pt>
                <c:pt idx="2942">
                  <c:v>5.8736868127292141E-7</c:v>
                </c:pt>
                <c:pt idx="2943">
                  <c:v>5.7217400201762806E-7</c:v>
                </c:pt>
                <c:pt idx="2944">
                  <c:v>6.2838932563274813E-7</c:v>
                </c:pt>
                <c:pt idx="2945">
                  <c:v>4.5422283951390455E-7</c:v>
                </c:pt>
                <c:pt idx="2946">
                  <c:v>4.8107969891264219E-7</c:v>
                </c:pt>
                <c:pt idx="2947">
                  <c:v>6.0469683682540943E-7</c:v>
                </c:pt>
                <c:pt idx="2948">
                  <c:v>5.7373915488070013E-7</c:v>
                </c:pt>
                <c:pt idx="2949">
                  <c:v>4.184165572678663E-7</c:v>
                </c:pt>
                <c:pt idx="2950">
                  <c:v>5.0948108088975648E-7</c:v>
                </c:pt>
                <c:pt idx="2951">
                  <c:v>4.449620525553488E-7</c:v>
                </c:pt>
                <c:pt idx="2952">
                  <c:v>4.8172877278331411E-7</c:v>
                </c:pt>
                <c:pt idx="2953">
                  <c:v>5.0556657837416333E-7</c:v>
                </c:pt>
                <c:pt idx="2954">
                  <c:v>6.2171313651564996E-7</c:v>
                </c:pt>
                <c:pt idx="2955">
                  <c:v>5.4573300474262406E-7</c:v>
                </c:pt>
                <c:pt idx="2956">
                  <c:v>4.9290302936036641E-7</c:v>
                </c:pt>
                <c:pt idx="2957">
                  <c:v>5.5254859991360085E-7</c:v>
                </c:pt>
                <c:pt idx="2958">
                  <c:v>5.9843651867599727E-7</c:v>
                </c:pt>
                <c:pt idx="2959">
                  <c:v>4.2232573369420388E-7</c:v>
                </c:pt>
                <c:pt idx="2960">
                  <c:v>5.7851405549895217E-7</c:v>
                </c:pt>
                <c:pt idx="2961">
                  <c:v>5.8264855168645454E-7</c:v>
                </c:pt>
                <c:pt idx="2962">
                  <c:v>5.8928955012745211E-7</c:v>
                </c:pt>
                <c:pt idx="2963">
                  <c:v>4.6205622600714675E-7</c:v>
                </c:pt>
                <c:pt idx="2964">
                  <c:v>5.5995767634664361E-7</c:v>
                </c:pt>
                <c:pt idx="2965">
                  <c:v>4.2418583241739185E-7</c:v>
                </c:pt>
                <c:pt idx="2966">
                  <c:v>5.1806826380861463E-7</c:v>
                </c:pt>
                <c:pt idx="2967">
                  <c:v>4.3763792264686824E-7</c:v>
                </c:pt>
                <c:pt idx="2968">
                  <c:v>4.8527534482256329E-7</c:v>
                </c:pt>
                <c:pt idx="2969">
                  <c:v>5.1096497283992227E-7</c:v>
                </c:pt>
                <c:pt idx="2970">
                  <c:v>5.0500156030128578E-7</c:v>
                </c:pt>
                <c:pt idx="2971">
                  <c:v>6.0946777472274615E-7</c:v>
                </c:pt>
                <c:pt idx="2972">
                  <c:v>4.6524054464440331E-7</c:v>
                </c:pt>
                <c:pt idx="2973">
                  <c:v>4.7456971367584294E-7</c:v>
                </c:pt>
                <c:pt idx="2974">
                  <c:v>4.1498162325915962E-7</c:v>
                </c:pt>
                <c:pt idx="2975">
                  <c:v>4.9888098410490678E-7</c:v>
                </c:pt>
                <c:pt idx="2976">
                  <c:v>5.5556344984146466E-7</c:v>
                </c:pt>
                <c:pt idx="2977">
                  <c:v>4.436192680230773E-7</c:v>
                </c:pt>
                <c:pt idx="2978">
                  <c:v>5.1638161509791357E-7</c:v>
                </c:pt>
                <c:pt idx="2979">
                  <c:v>4.3933062526362767E-7</c:v>
                </c:pt>
                <c:pt idx="2980">
                  <c:v>4.4936149514940869E-7</c:v>
                </c:pt>
                <c:pt idx="2981">
                  <c:v>5.441695139906357E-7</c:v>
                </c:pt>
                <c:pt idx="2982">
                  <c:v>4.8854508846615467E-7</c:v>
                </c:pt>
                <c:pt idx="2983">
                  <c:v>4.271669844694067E-7</c:v>
                </c:pt>
                <c:pt idx="2984">
                  <c:v>4.8530662818536992E-7</c:v>
                </c:pt>
                <c:pt idx="2985">
                  <c:v>4.9146517994736239E-7</c:v>
                </c:pt>
                <c:pt idx="2986">
                  <c:v>4.4894367233716276E-7</c:v>
                </c:pt>
                <c:pt idx="2987">
                  <c:v>4.3678188119251435E-7</c:v>
                </c:pt>
                <c:pt idx="2988">
                  <c:v>4.4575963561554746E-7</c:v>
                </c:pt>
                <c:pt idx="2989">
                  <c:v>4.7944738152560295E-7</c:v>
                </c:pt>
                <c:pt idx="2990">
                  <c:v>4.8927266664362166E-7</c:v>
                </c:pt>
                <c:pt idx="2991">
                  <c:v>5.3681570797635773E-7</c:v>
                </c:pt>
                <c:pt idx="2992">
                  <c:v>6.3241886229473347E-7</c:v>
                </c:pt>
                <c:pt idx="2993">
                  <c:v>4.8905105784227699E-7</c:v>
                </c:pt>
                <c:pt idx="2994">
                  <c:v>5.1079602249708903E-7</c:v>
                </c:pt>
                <c:pt idx="2995">
                  <c:v>4.4408444263106835E-7</c:v>
                </c:pt>
                <c:pt idx="2996">
                  <c:v>4.7812914518745387E-7</c:v>
                </c:pt>
                <c:pt idx="2997">
                  <c:v>4.1829135969304657E-7</c:v>
                </c:pt>
                <c:pt idx="2998">
                  <c:v>5.2620264121941339E-7</c:v>
                </c:pt>
                <c:pt idx="2999">
                  <c:v>6.1491961472957852E-7</c:v>
                </c:pt>
                <c:pt idx="3000">
                  <c:v>4.915289506911168E-7</c:v>
                </c:pt>
                <c:pt idx="3001">
                  <c:v>4.5592729221293472E-7</c:v>
                </c:pt>
                <c:pt idx="3002">
                  <c:v>4.6896269049807512E-7</c:v>
                </c:pt>
                <c:pt idx="3003">
                  <c:v>6.1123274835020648E-7</c:v>
                </c:pt>
                <c:pt idx="3004">
                  <c:v>4.1017525822743193E-7</c:v>
                </c:pt>
                <c:pt idx="3005">
                  <c:v>5.6570129535489122E-7</c:v>
                </c:pt>
                <c:pt idx="3006">
                  <c:v>5.2903978595521159E-7</c:v>
                </c:pt>
                <c:pt idx="3007">
                  <c:v>5.0123697130845491E-7</c:v>
                </c:pt>
                <c:pt idx="3008">
                  <c:v>4.4030229680503325E-7</c:v>
                </c:pt>
                <c:pt idx="3009">
                  <c:v>6.0265691283022648E-7</c:v>
                </c:pt>
                <c:pt idx="3010">
                  <c:v>5.4279771314166815E-7</c:v>
                </c:pt>
                <c:pt idx="3011">
                  <c:v>5.777411984736867E-7</c:v>
                </c:pt>
                <c:pt idx="3012">
                  <c:v>5.7077482418130046E-7</c:v>
                </c:pt>
                <c:pt idx="3013">
                  <c:v>4.7997004884726773E-7</c:v>
                </c:pt>
                <c:pt idx="3014">
                  <c:v>4.396002111347826E-7</c:v>
                </c:pt>
                <c:pt idx="3015">
                  <c:v>5.1538727148714428E-7</c:v>
                </c:pt>
                <c:pt idx="3016">
                  <c:v>5.1862079624642057E-7</c:v>
                </c:pt>
                <c:pt idx="3017">
                  <c:v>4.5666886916877237E-7</c:v>
                </c:pt>
                <c:pt idx="3018">
                  <c:v>4.3898053421149895E-7</c:v>
                </c:pt>
                <c:pt idx="3019">
                  <c:v>5.1958985724936281E-7</c:v>
                </c:pt>
                <c:pt idx="3020">
                  <c:v>5.2111816404627395E-7</c:v>
                </c:pt>
                <c:pt idx="3021">
                  <c:v>4.1448731804318895E-7</c:v>
                </c:pt>
                <c:pt idx="3022">
                  <c:v>5.349643390582029E-7</c:v>
                </c:pt>
                <c:pt idx="3023">
                  <c:v>5.0696657745961804E-7</c:v>
                </c:pt>
                <c:pt idx="3024">
                  <c:v>4.3924979785861413E-7</c:v>
                </c:pt>
                <c:pt idx="3025">
                  <c:v>5.0172990236124107E-7</c:v>
                </c:pt>
                <c:pt idx="3026">
                  <c:v>4.7107979989158198E-7</c:v>
                </c:pt>
                <c:pt idx="3027">
                  <c:v>4.4168435914171804E-7</c:v>
                </c:pt>
                <c:pt idx="3028">
                  <c:v>5.4220610804867665E-7</c:v>
                </c:pt>
                <c:pt idx="3029">
                  <c:v>5.1830988804763317E-7</c:v>
                </c:pt>
                <c:pt idx="3030">
                  <c:v>4.6112758667190511E-7</c:v>
                </c:pt>
                <c:pt idx="3031">
                  <c:v>4.5365681216675731E-7</c:v>
                </c:pt>
                <c:pt idx="3032">
                  <c:v>5.0179568143719289E-7</c:v>
                </c:pt>
                <c:pt idx="3033">
                  <c:v>5.6291618789378207E-7</c:v>
                </c:pt>
                <c:pt idx="3034">
                  <c:v>5.6743766384889875E-7</c:v>
                </c:pt>
                <c:pt idx="3035">
                  <c:v>4.7119950000541526E-7</c:v>
                </c:pt>
                <c:pt idx="3036">
                  <c:v>5.4476433630141378E-7</c:v>
                </c:pt>
                <c:pt idx="3037">
                  <c:v>4.2737373861078249E-7</c:v>
                </c:pt>
                <c:pt idx="3038">
                  <c:v>5.8903846808934396E-7</c:v>
                </c:pt>
                <c:pt idx="3039">
                  <c:v>4.1227383724126867E-7</c:v>
                </c:pt>
                <c:pt idx="3040">
                  <c:v>5.1208215032464833E-7</c:v>
                </c:pt>
                <c:pt idx="3041">
                  <c:v>4.842135076580179E-7</c:v>
                </c:pt>
                <c:pt idx="3042">
                  <c:v>4.4888800666178706E-7</c:v>
                </c:pt>
                <c:pt idx="3043">
                  <c:v>5.536524597537434E-7</c:v>
                </c:pt>
                <c:pt idx="3044">
                  <c:v>4.286953319447693E-7</c:v>
                </c:pt>
                <c:pt idx="3045">
                  <c:v>4.3256544219254271E-7</c:v>
                </c:pt>
                <c:pt idx="3046">
                  <c:v>6.0011073634263506E-7</c:v>
                </c:pt>
                <c:pt idx="3047">
                  <c:v>4.3430821851211752E-7</c:v>
                </c:pt>
                <c:pt idx="3048">
                  <c:v>4.9986062252217205E-7</c:v>
                </c:pt>
                <c:pt idx="3049">
                  <c:v>5.6957960971665367E-7</c:v>
                </c:pt>
                <c:pt idx="3050">
                  <c:v>5.1252325673348981E-7</c:v>
                </c:pt>
                <c:pt idx="3051">
                  <c:v>4.5238711263236414E-7</c:v>
                </c:pt>
                <c:pt idx="3052">
                  <c:v>5.105596327571019E-7</c:v>
                </c:pt>
                <c:pt idx="3053">
                  <c:v>4.65504940105423E-7</c:v>
                </c:pt>
                <c:pt idx="3054">
                  <c:v>4.8511897337181731E-7</c:v>
                </c:pt>
                <c:pt idx="3055">
                  <c:v>4.5835840437225935E-7</c:v>
                </c:pt>
                <c:pt idx="3056">
                  <c:v>4.6008620985597608E-7</c:v>
                </c:pt>
                <c:pt idx="3057">
                  <c:v>4.5686883364110848E-7</c:v>
                </c:pt>
                <c:pt idx="3058">
                  <c:v>4.6450729357289841E-7</c:v>
                </c:pt>
                <c:pt idx="3059">
                  <c:v>6.0587339551061755E-7</c:v>
                </c:pt>
                <c:pt idx="3060">
                  <c:v>4.7475128027912729E-7</c:v>
                </c:pt>
                <c:pt idx="3061">
                  <c:v>4.1781612101679489E-7</c:v>
                </c:pt>
                <c:pt idx="3062">
                  <c:v>5.7390004639838424E-7</c:v>
                </c:pt>
                <c:pt idx="3063">
                  <c:v>5.2847052431477906E-7</c:v>
                </c:pt>
                <c:pt idx="3064">
                  <c:v>6.110117076691274E-7</c:v>
                </c:pt>
                <c:pt idx="3065">
                  <c:v>5.0486875252794777E-7</c:v>
                </c:pt>
                <c:pt idx="3066">
                  <c:v>4.4119583033157117E-7</c:v>
                </c:pt>
                <c:pt idx="3067">
                  <c:v>5.4091533914922479E-7</c:v>
                </c:pt>
                <c:pt idx="3068">
                  <c:v>6.2203079436018693E-7</c:v>
                </c:pt>
                <c:pt idx="3069">
                  <c:v>6.2107855038673701E-7</c:v>
                </c:pt>
                <c:pt idx="3070">
                  <c:v>4.8120323085215243E-7</c:v>
                </c:pt>
                <c:pt idx="3071">
                  <c:v>5.902535199991131E-7</c:v>
                </c:pt>
                <c:pt idx="3072">
                  <c:v>5.8318393227859118E-7</c:v>
                </c:pt>
                <c:pt idx="3073">
                  <c:v>5.5205483754895913E-7</c:v>
                </c:pt>
                <c:pt idx="3074">
                  <c:v>5.6050091014942528E-7</c:v>
                </c:pt>
                <c:pt idx="3075">
                  <c:v>6.0731608081593168E-7</c:v>
                </c:pt>
                <c:pt idx="3076">
                  <c:v>4.1530339597435158E-7</c:v>
                </c:pt>
                <c:pt idx="3077">
                  <c:v>4.8943105087988068E-7</c:v>
                </c:pt>
                <c:pt idx="3078">
                  <c:v>4.176911928167375E-7</c:v>
                </c:pt>
                <c:pt idx="3079">
                  <c:v>5.0437118968712857E-7</c:v>
                </c:pt>
                <c:pt idx="3080">
                  <c:v>4.1112494905470996E-7</c:v>
                </c:pt>
                <c:pt idx="3081">
                  <c:v>4.3348833258551516E-7</c:v>
                </c:pt>
                <c:pt idx="3082">
                  <c:v>4.5504546271404522E-7</c:v>
                </c:pt>
                <c:pt idx="3083">
                  <c:v>4.8895612872951135E-7</c:v>
                </c:pt>
                <c:pt idx="3084">
                  <c:v>6.0088582277959395E-7</c:v>
                </c:pt>
                <c:pt idx="3085">
                  <c:v>4.8803990389349274E-7</c:v>
                </c:pt>
                <c:pt idx="3086">
                  <c:v>4.4711215722467864E-7</c:v>
                </c:pt>
                <c:pt idx="3087">
                  <c:v>4.6535802592158271E-7</c:v>
                </c:pt>
                <c:pt idx="3088">
                  <c:v>6.1447364918255892E-7</c:v>
                </c:pt>
                <c:pt idx="3089">
                  <c:v>5.635420196910865E-7</c:v>
                </c:pt>
                <c:pt idx="3090">
                  <c:v>5.2772476171900516E-7</c:v>
                </c:pt>
                <c:pt idx="3091">
                  <c:v>6.2641192214911337E-7</c:v>
                </c:pt>
                <c:pt idx="3092">
                  <c:v>4.5959567441254988E-7</c:v>
                </c:pt>
                <c:pt idx="3093">
                  <c:v>4.2963191571410545E-7</c:v>
                </c:pt>
                <c:pt idx="3094">
                  <c:v>5.1412279048573375E-7</c:v>
                </c:pt>
                <c:pt idx="3095">
                  <c:v>4.9364036814125908E-7</c:v>
                </c:pt>
                <c:pt idx="3096">
                  <c:v>6.2792862966169572E-7</c:v>
                </c:pt>
                <c:pt idx="3097">
                  <c:v>4.2032650153253567E-7</c:v>
                </c:pt>
                <c:pt idx="3098">
                  <c:v>5.4398383180066764E-7</c:v>
                </c:pt>
                <c:pt idx="3099">
                  <c:v>6.1087914080893381E-7</c:v>
                </c:pt>
                <c:pt idx="3100">
                  <c:v>4.1264151756300355E-7</c:v>
                </c:pt>
                <c:pt idx="3101">
                  <c:v>4.9972983743049664E-7</c:v>
                </c:pt>
                <c:pt idx="3102">
                  <c:v>4.0959246777338688E-7</c:v>
                </c:pt>
                <c:pt idx="3103">
                  <c:v>4.5039462207119522E-7</c:v>
                </c:pt>
                <c:pt idx="3104">
                  <c:v>6.2522080748996054E-7</c:v>
                </c:pt>
                <c:pt idx="3105">
                  <c:v>4.486654474601442E-7</c:v>
                </c:pt>
                <c:pt idx="3106">
                  <c:v>5.9608732418144353E-7</c:v>
                </c:pt>
                <c:pt idx="3107">
                  <c:v>4.8334166819657808E-7</c:v>
                </c:pt>
                <c:pt idx="3108">
                  <c:v>4.4310023140680042E-7</c:v>
                </c:pt>
                <c:pt idx="3109">
                  <c:v>6.056116414545514E-7</c:v>
                </c:pt>
                <c:pt idx="3110">
                  <c:v>5.6318986096218001E-7</c:v>
                </c:pt>
                <c:pt idx="3111">
                  <c:v>5.2900418016140642E-7</c:v>
                </c:pt>
                <c:pt idx="3112">
                  <c:v>4.0927730807560499E-7</c:v>
                </c:pt>
                <c:pt idx="3113">
                  <c:v>6.0153287579122937E-7</c:v>
                </c:pt>
                <c:pt idx="3114">
                  <c:v>4.1565033915483551E-7</c:v>
                </c:pt>
                <c:pt idx="3115">
                  <c:v>4.665942706071785E-7</c:v>
                </c:pt>
                <c:pt idx="3116">
                  <c:v>4.2701201730780481E-7</c:v>
                </c:pt>
                <c:pt idx="3117">
                  <c:v>4.7266953654990837E-7</c:v>
                </c:pt>
                <c:pt idx="3118">
                  <c:v>4.7285001365271252E-7</c:v>
                </c:pt>
                <c:pt idx="3119">
                  <c:v>5.4888026898913558E-7</c:v>
                </c:pt>
                <c:pt idx="3120">
                  <c:v>6.0766659871113443E-7</c:v>
                </c:pt>
                <c:pt idx="3121">
                  <c:v>5.8035070407816642E-7</c:v>
                </c:pt>
                <c:pt idx="3122">
                  <c:v>5.4588225994817361E-7</c:v>
                </c:pt>
                <c:pt idx="3123">
                  <c:v>4.3997804842316719E-7</c:v>
                </c:pt>
                <c:pt idx="3124">
                  <c:v>5.5220669391451661E-7</c:v>
                </c:pt>
                <c:pt idx="3125">
                  <c:v>4.5988412960811937E-7</c:v>
                </c:pt>
                <c:pt idx="3126">
                  <c:v>6.2008330485437047E-7</c:v>
                </c:pt>
                <c:pt idx="3127">
                  <c:v>4.0947120943878664E-7</c:v>
                </c:pt>
                <c:pt idx="3128">
                  <c:v>5.3518164964357617E-7</c:v>
                </c:pt>
                <c:pt idx="3129">
                  <c:v>4.3380543215070282E-7</c:v>
                </c:pt>
                <c:pt idx="3130">
                  <c:v>5.822783353437033E-7</c:v>
                </c:pt>
                <c:pt idx="3131">
                  <c:v>5.7241437759347498E-7</c:v>
                </c:pt>
                <c:pt idx="3132">
                  <c:v>5.7692933671065148E-7</c:v>
                </c:pt>
                <c:pt idx="3133">
                  <c:v>5.2136192535858785E-7</c:v>
                </c:pt>
                <c:pt idx="3134">
                  <c:v>5.6061742023800531E-7</c:v>
                </c:pt>
                <c:pt idx="3135">
                  <c:v>6.2728450596321805E-7</c:v>
                </c:pt>
                <c:pt idx="3136">
                  <c:v>4.1075929340591744E-7</c:v>
                </c:pt>
                <c:pt idx="3137">
                  <c:v>5.6338546393403622E-7</c:v>
                </c:pt>
                <c:pt idx="3138">
                  <c:v>4.4747202273824099E-7</c:v>
                </c:pt>
                <c:pt idx="3139">
                  <c:v>4.6421447844254723E-7</c:v>
                </c:pt>
                <c:pt idx="3140">
                  <c:v>5.6534711100153442E-7</c:v>
                </c:pt>
                <c:pt idx="3141">
                  <c:v>4.4758283799852406E-7</c:v>
                </c:pt>
                <c:pt idx="3142">
                  <c:v>4.2835787366660187E-7</c:v>
                </c:pt>
                <c:pt idx="3143">
                  <c:v>4.3970811496627009E-7</c:v>
                </c:pt>
                <c:pt idx="3144">
                  <c:v>4.549318646460325E-7</c:v>
                </c:pt>
                <c:pt idx="3145">
                  <c:v>4.4260935231071487E-7</c:v>
                </c:pt>
                <c:pt idx="3146">
                  <c:v>4.1318167240873588E-7</c:v>
                </c:pt>
                <c:pt idx="3147">
                  <c:v>5.1596981385951672E-7</c:v>
                </c:pt>
                <c:pt idx="3148">
                  <c:v>4.1345214764639466E-7</c:v>
                </c:pt>
                <c:pt idx="3149">
                  <c:v>5.7611918503003717E-7</c:v>
                </c:pt>
                <c:pt idx="3150">
                  <c:v>5.1402046900848748E-7</c:v>
                </c:pt>
                <c:pt idx="3151">
                  <c:v>5.7289558339597956E-7</c:v>
                </c:pt>
                <c:pt idx="3152">
                  <c:v>5.0364276030844126E-7</c:v>
                </c:pt>
                <c:pt idx="3153">
                  <c:v>5.5080440916102402E-7</c:v>
                </c:pt>
                <c:pt idx="3154">
                  <c:v>4.4941724892523519E-7</c:v>
                </c:pt>
                <c:pt idx="3155">
                  <c:v>4.2905919470975828E-7</c:v>
                </c:pt>
                <c:pt idx="3156">
                  <c:v>5.907153854094115E-7</c:v>
                </c:pt>
                <c:pt idx="3157">
                  <c:v>4.9770921472877707E-7</c:v>
                </c:pt>
                <c:pt idx="3158">
                  <c:v>4.9447587556407909E-7</c:v>
                </c:pt>
                <c:pt idx="3159">
                  <c:v>4.1979744834419146E-7</c:v>
                </c:pt>
                <c:pt idx="3160">
                  <c:v>4.9663871567664769E-7</c:v>
                </c:pt>
                <c:pt idx="3161">
                  <c:v>5.5898957833373168E-7</c:v>
                </c:pt>
                <c:pt idx="3162">
                  <c:v>5.3856696613188413E-7</c:v>
                </c:pt>
                <c:pt idx="3163">
                  <c:v>5.3871329099889659E-7</c:v>
                </c:pt>
                <c:pt idx="3164">
                  <c:v>4.4769369442856306E-7</c:v>
                </c:pt>
                <c:pt idx="3165">
                  <c:v>5.1039088339606983E-7</c:v>
                </c:pt>
                <c:pt idx="3166">
                  <c:v>5.9659869446749597E-7</c:v>
                </c:pt>
                <c:pt idx="3167">
                  <c:v>4.8009315360104262E-7</c:v>
                </c:pt>
                <c:pt idx="3168">
                  <c:v>5.9749517723646743E-7</c:v>
                </c:pt>
                <c:pt idx="3169">
                  <c:v>4.7895623884034611E-7</c:v>
                </c:pt>
                <c:pt idx="3170">
                  <c:v>4.636296782002077E-7</c:v>
                </c:pt>
                <c:pt idx="3171">
                  <c:v>4.2060402386208803E-7</c:v>
                </c:pt>
                <c:pt idx="3172">
                  <c:v>5.7245445491593863E-7</c:v>
                </c:pt>
                <c:pt idx="3173">
                  <c:v>5.7624059895324133E-7</c:v>
                </c:pt>
                <c:pt idx="3174">
                  <c:v>5.0321306626351753E-7</c:v>
                </c:pt>
                <c:pt idx="3175">
                  <c:v>4.8816612655012099E-7</c:v>
                </c:pt>
                <c:pt idx="3176">
                  <c:v>4.7042226384902464E-7</c:v>
                </c:pt>
                <c:pt idx="3177">
                  <c:v>4.2828005526567247E-7</c:v>
                </c:pt>
                <c:pt idx="3178">
                  <c:v>4.2413470721165093E-7</c:v>
                </c:pt>
                <c:pt idx="3179">
                  <c:v>5.1093117606620067E-7</c:v>
                </c:pt>
                <c:pt idx="3180">
                  <c:v>4.6736203524135129E-7</c:v>
                </c:pt>
                <c:pt idx="3181">
                  <c:v>4.1451201232329148E-7</c:v>
                </c:pt>
                <c:pt idx="3182">
                  <c:v>5.6057857950568925E-7</c:v>
                </c:pt>
                <c:pt idx="3183">
                  <c:v>4.5876068737714371E-7</c:v>
                </c:pt>
                <c:pt idx="3184">
                  <c:v>5.6546513548464237E-7</c:v>
                </c:pt>
                <c:pt idx="3185">
                  <c:v>5.8178526218649187E-7</c:v>
                </c:pt>
                <c:pt idx="3186">
                  <c:v>5.9502407889392195E-7</c:v>
                </c:pt>
                <c:pt idx="3187">
                  <c:v>4.2745131011491582E-7</c:v>
                </c:pt>
                <c:pt idx="3188">
                  <c:v>5.8145689461172124E-7</c:v>
                </c:pt>
                <c:pt idx="3189">
                  <c:v>5.8587193634754251E-7</c:v>
                </c:pt>
                <c:pt idx="3190">
                  <c:v>5.2021425999909364E-7</c:v>
                </c:pt>
                <c:pt idx="3191">
                  <c:v>5.1562702233704729E-7</c:v>
                </c:pt>
                <c:pt idx="3192">
                  <c:v>4.8624653750981805E-7</c:v>
                </c:pt>
                <c:pt idx="3193">
                  <c:v>5.6811067516439373E-7</c:v>
                </c:pt>
                <c:pt idx="3194">
                  <c:v>4.9699516462512662E-7</c:v>
                </c:pt>
                <c:pt idx="3195">
                  <c:v>4.8043193598683415E-7</c:v>
                </c:pt>
                <c:pt idx="3196">
                  <c:v>4.3737013955171849E-7</c:v>
                </c:pt>
                <c:pt idx="3197">
                  <c:v>5.5232062731162698E-7</c:v>
                </c:pt>
                <c:pt idx="3198">
                  <c:v>4.5190883527250382E-7</c:v>
                </c:pt>
                <c:pt idx="3199">
                  <c:v>5.4150483237432459E-7</c:v>
                </c:pt>
                <c:pt idx="3200">
                  <c:v>4.3465273404115215E-7</c:v>
                </c:pt>
                <c:pt idx="3201">
                  <c:v>4.9360827554009137E-7</c:v>
                </c:pt>
                <c:pt idx="3202">
                  <c:v>5.580239887360444E-7</c:v>
                </c:pt>
                <c:pt idx="3203">
                  <c:v>6.1972199043406819E-7</c:v>
                </c:pt>
                <c:pt idx="3204">
                  <c:v>5.2275813381968771E-7</c:v>
                </c:pt>
                <c:pt idx="3205">
                  <c:v>4.499195001809114E-7</c:v>
                </c:pt>
                <c:pt idx="3206">
                  <c:v>4.1357517874111381E-7</c:v>
                </c:pt>
                <c:pt idx="3207">
                  <c:v>6.3321076872000397E-7</c:v>
                </c:pt>
                <c:pt idx="3208">
                  <c:v>4.3707586192199781E-7</c:v>
                </c:pt>
                <c:pt idx="3209">
                  <c:v>5.3204355443243284E-7</c:v>
                </c:pt>
                <c:pt idx="3210">
                  <c:v>5.1893198427656981E-7</c:v>
                </c:pt>
                <c:pt idx="3211">
                  <c:v>5.7855477513542788E-7</c:v>
                </c:pt>
                <c:pt idx="3212">
                  <c:v>4.3494456746491034E-7</c:v>
                </c:pt>
                <c:pt idx="3213">
                  <c:v>4.7096014538358297E-7</c:v>
                </c:pt>
                <c:pt idx="3214">
                  <c:v>4.5221822219574372E-7</c:v>
                </c:pt>
                <c:pt idx="3215">
                  <c:v>6.0287343497367556E-7</c:v>
                </c:pt>
                <c:pt idx="3216">
                  <c:v>4.243648434526072E-7</c:v>
                </c:pt>
                <c:pt idx="3217">
                  <c:v>5.4562110350653387E-7</c:v>
                </c:pt>
                <c:pt idx="3218">
                  <c:v>4.7559997038926934E-7</c:v>
                </c:pt>
                <c:pt idx="3219">
                  <c:v>4.2075551554037319E-7</c:v>
                </c:pt>
                <c:pt idx="3220">
                  <c:v>4.9832713348525238E-7</c:v>
                </c:pt>
                <c:pt idx="3221">
                  <c:v>4.516840259806936E-7</c:v>
                </c:pt>
                <c:pt idx="3222">
                  <c:v>5.7041586512670091E-7</c:v>
                </c:pt>
                <c:pt idx="3223">
                  <c:v>5.914723353522361E-7</c:v>
                </c:pt>
                <c:pt idx="3224">
                  <c:v>5.9273715572393921E-7</c:v>
                </c:pt>
                <c:pt idx="3225">
                  <c:v>5.0235532624679935E-7</c:v>
                </c:pt>
                <c:pt idx="3226">
                  <c:v>5.1143847998776209E-7</c:v>
                </c:pt>
                <c:pt idx="3227">
                  <c:v>4.2755477164427579E-7</c:v>
                </c:pt>
                <c:pt idx="3228">
                  <c:v>4.5968218246833936E-7</c:v>
                </c:pt>
                <c:pt idx="3229">
                  <c:v>4.2758064289586315E-7</c:v>
                </c:pt>
                <c:pt idx="3230">
                  <c:v>4.5784196040345052E-7</c:v>
                </c:pt>
                <c:pt idx="3231">
                  <c:v>4.2685713445913016E-7</c:v>
                </c:pt>
                <c:pt idx="3232">
                  <c:v>4.5379821977220346E-7</c:v>
                </c:pt>
                <c:pt idx="3233">
                  <c:v>4.1022388023523987E-7</c:v>
                </c:pt>
                <c:pt idx="3234">
                  <c:v>6.1599191495126915E-7</c:v>
                </c:pt>
                <c:pt idx="3235">
                  <c:v>6.1994777492638793E-7</c:v>
                </c:pt>
                <c:pt idx="3236">
                  <c:v>4.1466022435833634E-7</c:v>
                </c:pt>
                <c:pt idx="3237">
                  <c:v>5.347471608044542E-7</c:v>
                </c:pt>
                <c:pt idx="3238">
                  <c:v>4.9315930753722755E-7</c:v>
                </c:pt>
                <c:pt idx="3239">
                  <c:v>6.1774039455263555E-7</c:v>
                </c:pt>
                <c:pt idx="3240">
                  <c:v>5.4454116369568432E-7</c:v>
                </c:pt>
                <c:pt idx="3241">
                  <c:v>5.0827179016343693E-7</c:v>
                </c:pt>
                <c:pt idx="3242">
                  <c:v>5.0025328599683904E-7</c:v>
                </c:pt>
                <c:pt idx="3243">
                  <c:v>5.0583279740045394E-7</c:v>
                </c:pt>
                <c:pt idx="3244">
                  <c:v>4.7051184676029007E-7</c:v>
                </c:pt>
                <c:pt idx="3245">
                  <c:v>4.3409641250770177E-7</c:v>
                </c:pt>
                <c:pt idx="3246">
                  <c:v>4.8791373018567106E-7</c:v>
                </c:pt>
                <c:pt idx="3247">
                  <c:v>5.6822956615135453E-7</c:v>
                </c:pt>
                <c:pt idx="3248">
                  <c:v>5.2164071920427133E-7</c:v>
                </c:pt>
                <c:pt idx="3249">
                  <c:v>5.5178923959662829E-7</c:v>
                </c:pt>
                <c:pt idx="3250">
                  <c:v>5.7847334016119758E-7</c:v>
                </c:pt>
                <c:pt idx="3251">
                  <c:v>4.4961246887623559E-7</c:v>
                </c:pt>
                <c:pt idx="3252">
                  <c:v>4.4195611472449953E-7</c:v>
                </c:pt>
                <c:pt idx="3253">
                  <c:v>5.9042140836347765E-7</c:v>
                </c:pt>
                <c:pt idx="3254">
                  <c:v>4.5867443930438105E-7</c:v>
                </c:pt>
                <c:pt idx="3255">
                  <c:v>5.2539118551631061E-7</c:v>
                </c:pt>
                <c:pt idx="3256">
                  <c:v>4.5061846930015528E-7</c:v>
                </c:pt>
                <c:pt idx="3257">
                  <c:v>4.3927673784835678E-7</c:v>
                </c:pt>
                <c:pt idx="3258">
                  <c:v>4.4786005631153414E-7</c:v>
                </c:pt>
                <c:pt idx="3259">
                  <c:v>4.3688874894908115E-7</c:v>
                </c:pt>
                <c:pt idx="3260">
                  <c:v>5.7595735948116223E-7</c:v>
                </c:pt>
                <c:pt idx="3261">
                  <c:v>5.9976673478114764E-7</c:v>
                </c:pt>
                <c:pt idx="3262">
                  <c:v>4.6917078474654016E-7</c:v>
                </c:pt>
                <c:pt idx="3263">
                  <c:v>4.3528984059852992E-7</c:v>
                </c:pt>
                <c:pt idx="3264">
                  <c:v>4.6875473466492614E-7</c:v>
                </c:pt>
                <c:pt idx="3265">
                  <c:v>5.7892144540605039E-7</c:v>
                </c:pt>
                <c:pt idx="3266">
                  <c:v>4.7155887421379065E-7</c:v>
                </c:pt>
                <c:pt idx="3267">
                  <c:v>6.2089741851488858E-7</c:v>
                </c:pt>
                <c:pt idx="3268">
                  <c:v>4.1659423659427547E-7</c:v>
                </c:pt>
                <c:pt idx="3269">
                  <c:v>4.6023063444970828E-7</c:v>
                </c:pt>
                <c:pt idx="3270">
                  <c:v>6.3200021899776806E-7</c:v>
                </c:pt>
                <c:pt idx="3271">
                  <c:v>5.3605221745359179E-7</c:v>
                </c:pt>
                <c:pt idx="3272">
                  <c:v>4.0908354441015786E-7</c:v>
                </c:pt>
                <c:pt idx="3273">
                  <c:v>4.8440063728468593E-7</c:v>
                </c:pt>
                <c:pt idx="3274">
                  <c:v>4.7384448785829815E-7</c:v>
                </c:pt>
                <c:pt idx="3275">
                  <c:v>6.2385066113044353E-7</c:v>
                </c:pt>
                <c:pt idx="3276">
                  <c:v>4.8659185518136894E-7</c:v>
                </c:pt>
                <c:pt idx="3277">
                  <c:v>5.8853678518388427E-7</c:v>
                </c:pt>
                <c:pt idx="3278">
                  <c:v>5.2303804848088608E-7</c:v>
                </c:pt>
                <c:pt idx="3279">
                  <c:v>5.0265198790508623E-7</c:v>
                </c:pt>
                <c:pt idx="3280">
                  <c:v>5.1868992494723291E-7</c:v>
                </c:pt>
                <c:pt idx="3281">
                  <c:v>4.1071057617967732E-7</c:v>
                </c:pt>
                <c:pt idx="3282">
                  <c:v>6.1291658432495096E-7</c:v>
                </c:pt>
                <c:pt idx="3283">
                  <c:v>4.5266880701990597E-7</c:v>
                </c:pt>
                <c:pt idx="3284">
                  <c:v>4.2400693462739581E-7</c:v>
                </c:pt>
                <c:pt idx="3285">
                  <c:v>4.5581336379427267E-7</c:v>
                </c:pt>
                <c:pt idx="3286">
                  <c:v>4.14610811515486E-7</c:v>
                </c:pt>
                <c:pt idx="3287">
                  <c:v>5.0530056945857951E-7</c:v>
                </c:pt>
                <c:pt idx="3288">
                  <c:v>4.4274562576002554E-7</c:v>
                </c:pt>
                <c:pt idx="3289">
                  <c:v>4.7502382561931955E-7</c:v>
                </c:pt>
                <c:pt idx="3290">
                  <c:v>4.5309184218865764E-7</c:v>
                </c:pt>
                <c:pt idx="3291">
                  <c:v>4.4625576625831796E-7</c:v>
                </c:pt>
                <c:pt idx="3292">
                  <c:v>4.1642011932086982E-7</c:v>
                </c:pt>
                <c:pt idx="3293">
                  <c:v>5.7973751726051713E-7</c:v>
                </c:pt>
                <c:pt idx="3294">
                  <c:v>4.3965415808501701E-7</c:v>
                </c:pt>
                <c:pt idx="3295">
                  <c:v>4.580140113687955E-7</c:v>
                </c:pt>
                <c:pt idx="3296">
                  <c:v>4.5470479608723015E-7</c:v>
                </c:pt>
                <c:pt idx="3297">
                  <c:v>4.1914381286783998E-7</c:v>
                </c:pt>
                <c:pt idx="3298">
                  <c:v>6.0806129419109766E-7</c:v>
                </c:pt>
                <c:pt idx="3299">
                  <c:v>5.372527208476311E-7</c:v>
                </c:pt>
                <c:pt idx="3300">
                  <c:v>4.8502518677796737E-7</c:v>
                </c:pt>
                <c:pt idx="3301">
                  <c:v>4.145614075045059E-7</c:v>
                </c:pt>
                <c:pt idx="3302">
                  <c:v>5.5518046112415158E-7</c:v>
                </c:pt>
                <c:pt idx="3303">
                  <c:v>5.6143400899557018E-7</c:v>
                </c:pt>
                <c:pt idx="3304">
                  <c:v>4.6179476286243743E-7</c:v>
                </c:pt>
                <c:pt idx="3305">
                  <c:v>4.1251890282299572E-7</c:v>
                </c:pt>
                <c:pt idx="3306">
                  <c:v>5.9290610492484116E-7</c:v>
                </c:pt>
                <c:pt idx="3307">
                  <c:v>4.1163768779486231E-7</c:v>
                </c:pt>
                <c:pt idx="3308">
                  <c:v>6.0270020792623294E-7</c:v>
                </c:pt>
                <c:pt idx="3309">
                  <c:v>4.9524899733618145E-7</c:v>
                </c:pt>
                <c:pt idx="3310">
                  <c:v>5.4029005670148258E-7</c:v>
                </c:pt>
                <c:pt idx="3311">
                  <c:v>4.888295995684743E-7</c:v>
                </c:pt>
                <c:pt idx="3312">
                  <c:v>4.4250037884550468E-7</c:v>
                </c:pt>
                <c:pt idx="3313">
                  <c:v>5.7969667269744664E-7</c:v>
                </c:pt>
                <c:pt idx="3314">
                  <c:v>5.3634287881056951E-7</c:v>
                </c:pt>
                <c:pt idx="3315">
                  <c:v>6.2742244900869843E-7</c:v>
                </c:pt>
                <c:pt idx="3316">
                  <c:v>5.4109945233536927E-7</c:v>
                </c:pt>
                <c:pt idx="3317">
                  <c:v>4.2095763179327295E-7</c:v>
                </c:pt>
                <c:pt idx="3318">
                  <c:v>5.703361424342578E-7</c:v>
                </c:pt>
                <c:pt idx="3319">
                  <c:v>4.8154318912991371E-7</c:v>
                </c:pt>
                <c:pt idx="3320">
                  <c:v>5.7109418342763771E-7</c:v>
                </c:pt>
                <c:pt idx="3321">
                  <c:v>4.0976231995233003E-7</c:v>
                </c:pt>
                <c:pt idx="3322">
                  <c:v>6.0709716111949025E-7</c:v>
                </c:pt>
                <c:pt idx="3323">
                  <c:v>5.4532286841863263E-7</c:v>
                </c:pt>
                <c:pt idx="3324">
                  <c:v>4.6118554457747832E-7</c:v>
                </c:pt>
                <c:pt idx="3325">
                  <c:v>4.3779871056639123E-7</c:v>
                </c:pt>
              </c:numCache>
            </c:numRef>
          </c:xVal>
          <c:yVal>
            <c:numRef>
              <c:f>工作表1!$B$1666:$B$4991</c:f>
              <c:numCache>
                <c:formatCode>General</c:formatCode>
                <c:ptCount val="3326"/>
                <c:pt idx="0">
                  <c:v>6.960338610579932E-3</c:v>
                </c:pt>
                <c:pt idx="1">
                  <c:v>6.9566240492221531E-3</c:v>
                </c:pt>
                <c:pt idx="2">
                  <c:v>6.9443219080815568E-3</c:v>
                </c:pt>
                <c:pt idx="3">
                  <c:v>6.9415235170014501E-3</c:v>
                </c:pt>
                <c:pt idx="4">
                  <c:v>6.9344543530706609E-3</c:v>
                </c:pt>
                <c:pt idx="5">
                  <c:v>6.9304074864169375E-3</c:v>
                </c:pt>
                <c:pt idx="6">
                  <c:v>6.9302704361202238E-3</c:v>
                </c:pt>
                <c:pt idx="7">
                  <c:v>6.9292870176050894E-3</c:v>
                </c:pt>
                <c:pt idx="8">
                  <c:v>6.9264719141377898E-3</c:v>
                </c:pt>
                <c:pt idx="9">
                  <c:v>6.9081501060012356E-3</c:v>
                </c:pt>
                <c:pt idx="10">
                  <c:v>6.9046531359102563E-3</c:v>
                </c:pt>
                <c:pt idx="11">
                  <c:v>6.8920979646711735E-3</c:v>
                </c:pt>
                <c:pt idx="12">
                  <c:v>6.8858346024619375E-3</c:v>
                </c:pt>
                <c:pt idx="13">
                  <c:v>6.8847364199218879E-3</c:v>
                </c:pt>
                <c:pt idx="14">
                  <c:v>6.8649403965153552E-3</c:v>
                </c:pt>
                <c:pt idx="15">
                  <c:v>6.8508902597482621E-3</c:v>
                </c:pt>
                <c:pt idx="16">
                  <c:v>6.8475090651192979E-3</c:v>
                </c:pt>
                <c:pt idx="17">
                  <c:v>6.8086927418491852E-3</c:v>
                </c:pt>
                <c:pt idx="18">
                  <c:v>6.8015163623588275E-3</c:v>
                </c:pt>
                <c:pt idx="19">
                  <c:v>6.7927181189298743E-3</c:v>
                </c:pt>
                <c:pt idx="20">
                  <c:v>6.7904204014553457E-3</c:v>
                </c:pt>
                <c:pt idx="21">
                  <c:v>6.7859608889758154E-3</c:v>
                </c:pt>
                <c:pt idx="22">
                  <c:v>6.7826897437338598E-3</c:v>
                </c:pt>
                <c:pt idx="23">
                  <c:v>6.7737884948031943E-3</c:v>
                </c:pt>
                <c:pt idx="24">
                  <c:v>6.7674735197623204E-3</c:v>
                </c:pt>
                <c:pt idx="25">
                  <c:v>6.7654301134416435E-3</c:v>
                </c:pt>
                <c:pt idx="26">
                  <c:v>6.7646766046160949E-3</c:v>
                </c:pt>
                <c:pt idx="27">
                  <c:v>6.7617351788024378E-3</c:v>
                </c:pt>
                <c:pt idx="28">
                  <c:v>6.7591499872889935E-3</c:v>
                </c:pt>
                <c:pt idx="29">
                  <c:v>6.7560279687607621E-3</c:v>
                </c:pt>
                <c:pt idx="30">
                  <c:v>6.7540324203727471E-3</c:v>
                </c:pt>
                <c:pt idx="31">
                  <c:v>6.7535481415024997E-3</c:v>
                </c:pt>
                <c:pt idx="32">
                  <c:v>6.7420870664958599E-3</c:v>
                </c:pt>
                <c:pt idx="33">
                  <c:v>6.7333654978535638E-3</c:v>
                </c:pt>
                <c:pt idx="34">
                  <c:v>6.7294184481950436E-3</c:v>
                </c:pt>
                <c:pt idx="35">
                  <c:v>6.7285698199338667E-3</c:v>
                </c:pt>
                <c:pt idx="36">
                  <c:v>6.7212592824463626E-3</c:v>
                </c:pt>
                <c:pt idx="37">
                  <c:v>6.7180769211785986E-3</c:v>
                </c:pt>
                <c:pt idx="38">
                  <c:v>6.7058632744396891E-3</c:v>
                </c:pt>
                <c:pt idx="39">
                  <c:v>6.7043561839387556E-3</c:v>
                </c:pt>
                <c:pt idx="40">
                  <c:v>6.7018640209845779E-3</c:v>
                </c:pt>
                <c:pt idx="41">
                  <c:v>6.6978110976059924E-3</c:v>
                </c:pt>
                <c:pt idx="42">
                  <c:v>6.6874908536483568E-3</c:v>
                </c:pt>
                <c:pt idx="43">
                  <c:v>6.6806650353294699E-3</c:v>
                </c:pt>
                <c:pt idx="44">
                  <c:v>6.6716463471762771E-3</c:v>
                </c:pt>
                <c:pt idx="45">
                  <c:v>6.657135137310503E-3</c:v>
                </c:pt>
                <c:pt idx="46">
                  <c:v>6.6484398782060434E-3</c:v>
                </c:pt>
                <c:pt idx="47">
                  <c:v>6.6454559589796862E-3</c:v>
                </c:pt>
                <c:pt idx="48">
                  <c:v>6.6295523878418692E-3</c:v>
                </c:pt>
                <c:pt idx="49">
                  <c:v>6.6283419405397757E-3</c:v>
                </c:pt>
                <c:pt idx="50">
                  <c:v>6.6226382866057289E-3</c:v>
                </c:pt>
                <c:pt idx="51">
                  <c:v>6.6215976491708307E-3</c:v>
                </c:pt>
                <c:pt idx="52">
                  <c:v>6.6097070520519507E-3</c:v>
                </c:pt>
                <c:pt idx="53">
                  <c:v>6.6075784964774193E-3</c:v>
                </c:pt>
                <c:pt idx="54">
                  <c:v>6.6072716653849516E-3</c:v>
                </c:pt>
                <c:pt idx="55">
                  <c:v>6.6040260387283537E-3</c:v>
                </c:pt>
                <c:pt idx="56">
                  <c:v>6.6030592618236562E-3</c:v>
                </c:pt>
                <c:pt idx="57">
                  <c:v>6.6022994980590808E-3</c:v>
                </c:pt>
                <c:pt idx="58">
                  <c:v>6.599513455527649E-3</c:v>
                </c:pt>
                <c:pt idx="59">
                  <c:v>6.5943351504083895E-3</c:v>
                </c:pt>
                <c:pt idx="60">
                  <c:v>6.5940081514083409E-3</c:v>
                </c:pt>
                <c:pt idx="61">
                  <c:v>6.5914532856741863E-3</c:v>
                </c:pt>
                <c:pt idx="62">
                  <c:v>6.590979904620718E-3</c:v>
                </c:pt>
                <c:pt idx="63">
                  <c:v>6.5879591541526238E-3</c:v>
                </c:pt>
                <c:pt idx="64">
                  <c:v>6.5841070512740844E-3</c:v>
                </c:pt>
                <c:pt idx="65">
                  <c:v>6.578009888780584E-3</c:v>
                </c:pt>
                <c:pt idx="66">
                  <c:v>6.5761214967991173E-3</c:v>
                </c:pt>
                <c:pt idx="67">
                  <c:v>6.574603399649325E-3</c:v>
                </c:pt>
                <c:pt idx="68">
                  <c:v>6.5741470464852399E-3</c:v>
                </c:pt>
                <c:pt idx="69">
                  <c:v>6.5680092047611556E-3</c:v>
                </c:pt>
                <c:pt idx="70">
                  <c:v>6.5593714751613422E-3</c:v>
                </c:pt>
                <c:pt idx="71">
                  <c:v>6.5552090424451049E-3</c:v>
                </c:pt>
                <c:pt idx="72">
                  <c:v>6.5549250613918331E-3</c:v>
                </c:pt>
                <c:pt idx="73">
                  <c:v>6.5426637686443337E-3</c:v>
                </c:pt>
                <c:pt idx="74">
                  <c:v>6.5374137489018838E-3</c:v>
                </c:pt>
                <c:pt idx="75">
                  <c:v>6.5366743411371265E-3</c:v>
                </c:pt>
                <c:pt idx="76">
                  <c:v>6.5321935404303649E-3</c:v>
                </c:pt>
                <c:pt idx="77">
                  <c:v>6.531391068329416E-3</c:v>
                </c:pt>
                <c:pt idx="78">
                  <c:v>6.5242263593369978E-3</c:v>
                </c:pt>
                <c:pt idx="79">
                  <c:v>6.5238527916242151E-3</c:v>
                </c:pt>
                <c:pt idx="80">
                  <c:v>6.5227004158764975E-3</c:v>
                </c:pt>
                <c:pt idx="81">
                  <c:v>6.5133918371877205E-3</c:v>
                </c:pt>
                <c:pt idx="82">
                  <c:v>6.4931928867551164E-3</c:v>
                </c:pt>
                <c:pt idx="83">
                  <c:v>6.4919027486079021E-3</c:v>
                </c:pt>
                <c:pt idx="84">
                  <c:v>6.4918151660716475E-3</c:v>
                </c:pt>
                <c:pt idx="85">
                  <c:v>6.483978602042674E-3</c:v>
                </c:pt>
                <c:pt idx="86">
                  <c:v>6.4777236205966933E-3</c:v>
                </c:pt>
                <c:pt idx="87">
                  <c:v>6.4734912879085837E-3</c:v>
                </c:pt>
                <c:pt idx="88">
                  <c:v>6.4731830688409941E-3</c:v>
                </c:pt>
                <c:pt idx="89">
                  <c:v>6.4691393032009631E-3</c:v>
                </c:pt>
                <c:pt idx="90">
                  <c:v>6.4590860695642426E-3</c:v>
                </c:pt>
                <c:pt idx="91">
                  <c:v>6.4536095249811461E-3</c:v>
                </c:pt>
                <c:pt idx="92">
                  <c:v>6.4526642026080721E-3</c:v>
                </c:pt>
                <c:pt idx="93">
                  <c:v>6.4525028854769571E-3</c:v>
                </c:pt>
                <c:pt idx="94">
                  <c:v>6.4492867085948489E-3</c:v>
                </c:pt>
                <c:pt idx="95">
                  <c:v>6.4413071838503892E-3</c:v>
                </c:pt>
                <c:pt idx="96">
                  <c:v>6.438696550420682E-3</c:v>
                </c:pt>
                <c:pt idx="97">
                  <c:v>6.4354117287161918E-3</c:v>
                </c:pt>
                <c:pt idx="98">
                  <c:v>6.4344481709301838E-3</c:v>
                </c:pt>
                <c:pt idx="99">
                  <c:v>6.4334943637903872E-3</c:v>
                </c:pt>
                <c:pt idx="100">
                  <c:v>6.4288242600109109E-3</c:v>
                </c:pt>
                <c:pt idx="101">
                  <c:v>6.4286054638011073E-3</c:v>
                </c:pt>
                <c:pt idx="102">
                  <c:v>6.4242239760438904E-3</c:v>
                </c:pt>
                <c:pt idx="103">
                  <c:v>6.4171918234260878E-3</c:v>
                </c:pt>
                <c:pt idx="104">
                  <c:v>6.4154395019995463E-3</c:v>
                </c:pt>
                <c:pt idx="105">
                  <c:v>6.413754257559471E-3</c:v>
                </c:pt>
                <c:pt idx="106">
                  <c:v>6.4124608659028495E-3</c:v>
                </c:pt>
                <c:pt idx="107">
                  <c:v>6.3948476974001146E-3</c:v>
                </c:pt>
                <c:pt idx="108">
                  <c:v>6.392459278131017E-3</c:v>
                </c:pt>
                <c:pt idx="109">
                  <c:v>6.3878317820114782E-3</c:v>
                </c:pt>
                <c:pt idx="110">
                  <c:v>6.3843529267773348E-3</c:v>
                </c:pt>
                <c:pt idx="111">
                  <c:v>6.3838880977071513E-3</c:v>
                </c:pt>
                <c:pt idx="112">
                  <c:v>6.3817323714868441E-3</c:v>
                </c:pt>
                <c:pt idx="113">
                  <c:v>6.3740167497600168E-3</c:v>
                </c:pt>
                <c:pt idx="114">
                  <c:v>6.3722110818699024E-3</c:v>
                </c:pt>
                <c:pt idx="115">
                  <c:v>6.3693541664270378E-3</c:v>
                </c:pt>
                <c:pt idx="116">
                  <c:v>6.3644348090573875E-3</c:v>
                </c:pt>
                <c:pt idx="117">
                  <c:v>6.3533561962774683E-3</c:v>
                </c:pt>
                <c:pt idx="118">
                  <c:v>6.3451641943206164E-3</c:v>
                </c:pt>
                <c:pt idx="119">
                  <c:v>6.3389668280849085E-3</c:v>
                </c:pt>
                <c:pt idx="120">
                  <c:v>6.3381885625148193E-3</c:v>
                </c:pt>
                <c:pt idx="121">
                  <c:v>6.3358823870166931E-3</c:v>
                </c:pt>
                <c:pt idx="122">
                  <c:v>6.3288426499010673E-3</c:v>
                </c:pt>
                <c:pt idx="123">
                  <c:v>6.3223649569326013E-3</c:v>
                </c:pt>
                <c:pt idx="124">
                  <c:v>6.320341020654173E-3</c:v>
                </c:pt>
                <c:pt idx="125">
                  <c:v>6.3176312614830919E-3</c:v>
                </c:pt>
                <c:pt idx="126">
                  <c:v>6.3153502923130357E-3</c:v>
                </c:pt>
                <c:pt idx="127">
                  <c:v>6.3143493522978449E-3</c:v>
                </c:pt>
                <c:pt idx="128">
                  <c:v>6.3004476484837387E-3</c:v>
                </c:pt>
                <c:pt idx="129">
                  <c:v>6.2970790253087383E-3</c:v>
                </c:pt>
                <c:pt idx="130">
                  <c:v>6.2951127567846578E-3</c:v>
                </c:pt>
                <c:pt idx="131">
                  <c:v>6.2847236865498533E-3</c:v>
                </c:pt>
                <c:pt idx="132">
                  <c:v>6.2815005294163924E-3</c:v>
                </c:pt>
                <c:pt idx="133">
                  <c:v>6.2791295300611578E-3</c:v>
                </c:pt>
                <c:pt idx="134">
                  <c:v>6.2686125132259901E-3</c:v>
                </c:pt>
                <c:pt idx="135">
                  <c:v>6.2649985470565319E-3</c:v>
                </c:pt>
                <c:pt idx="136">
                  <c:v>6.2614814115782343E-3</c:v>
                </c:pt>
                <c:pt idx="137">
                  <c:v>6.2532500463770135E-3</c:v>
                </c:pt>
                <c:pt idx="138">
                  <c:v>6.2482363532697337E-3</c:v>
                </c:pt>
                <c:pt idx="139">
                  <c:v>6.2424440797698095E-3</c:v>
                </c:pt>
                <c:pt idx="140">
                  <c:v>6.2400424501177299E-3</c:v>
                </c:pt>
                <c:pt idx="141">
                  <c:v>6.237278270361764E-3</c:v>
                </c:pt>
                <c:pt idx="142">
                  <c:v>6.2371242622032306E-3</c:v>
                </c:pt>
                <c:pt idx="143">
                  <c:v>6.2327068779437639E-3</c:v>
                </c:pt>
                <c:pt idx="144">
                  <c:v>6.2246584059474841E-3</c:v>
                </c:pt>
                <c:pt idx="145">
                  <c:v>6.2243447544133379E-3</c:v>
                </c:pt>
                <c:pt idx="146">
                  <c:v>6.2204449670009987E-3</c:v>
                </c:pt>
                <c:pt idx="147">
                  <c:v>6.2155961848476236E-3</c:v>
                </c:pt>
                <c:pt idx="148">
                  <c:v>6.2136582523492469E-3</c:v>
                </c:pt>
                <c:pt idx="149">
                  <c:v>6.2077234211704059E-3</c:v>
                </c:pt>
                <c:pt idx="150">
                  <c:v>6.204086022202876E-3</c:v>
                </c:pt>
                <c:pt idx="151">
                  <c:v>6.2027106377196481E-3</c:v>
                </c:pt>
                <c:pt idx="152">
                  <c:v>6.1987242948896163E-3</c:v>
                </c:pt>
                <c:pt idx="153">
                  <c:v>6.1962761146750409E-3</c:v>
                </c:pt>
                <c:pt idx="154">
                  <c:v>6.1942236295592706E-3</c:v>
                </c:pt>
                <c:pt idx="155">
                  <c:v>6.1865387904725113E-3</c:v>
                </c:pt>
                <c:pt idx="156">
                  <c:v>6.1844834711554057E-3</c:v>
                </c:pt>
                <c:pt idx="157">
                  <c:v>6.1651521201311812E-3</c:v>
                </c:pt>
                <c:pt idx="158">
                  <c:v>6.1637264485931388E-3</c:v>
                </c:pt>
                <c:pt idx="159">
                  <c:v>6.1606290435580226E-3</c:v>
                </c:pt>
                <c:pt idx="160">
                  <c:v>6.1578283003223214E-3</c:v>
                </c:pt>
                <c:pt idx="161">
                  <c:v>6.1576888128566602E-3</c:v>
                </c:pt>
                <c:pt idx="162">
                  <c:v>6.1501138606026556E-3</c:v>
                </c:pt>
                <c:pt idx="163">
                  <c:v>6.146917102506499E-3</c:v>
                </c:pt>
                <c:pt idx="164">
                  <c:v>6.145118555324779E-3</c:v>
                </c:pt>
                <c:pt idx="165">
                  <c:v>6.1423503943955878E-3</c:v>
                </c:pt>
                <c:pt idx="166">
                  <c:v>6.141685723453064E-3</c:v>
                </c:pt>
                <c:pt idx="167">
                  <c:v>6.1404189295170093E-3</c:v>
                </c:pt>
                <c:pt idx="168">
                  <c:v>6.1385283919342835E-3</c:v>
                </c:pt>
                <c:pt idx="169">
                  <c:v>6.1367268353376093E-3</c:v>
                </c:pt>
                <c:pt idx="170">
                  <c:v>6.1366824713310671E-3</c:v>
                </c:pt>
                <c:pt idx="171">
                  <c:v>6.134301045462082E-3</c:v>
                </c:pt>
                <c:pt idx="172">
                  <c:v>6.1322741728996495E-3</c:v>
                </c:pt>
                <c:pt idx="173">
                  <c:v>6.1258688027437495E-3</c:v>
                </c:pt>
                <c:pt idx="174">
                  <c:v>6.1256170694670379E-3</c:v>
                </c:pt>
                <c:pt idx="175">
                  <c:v>6.1245855265587941E-3</c:v>
                </c:pt>
                <c:pt idx="176">
                  <c:v>6.1242781287975433E-3</c:v>
                </c:pt>
                <c:pt idx="177">
                  <c:v>6.1236041331413837E-3</c:v>
                </c:pt>
                <c:pt idx="178">
                  <c:v>6.1217306273827687E-3</c:v>
                </c:pt>
                <c:pt idx="179">
                  <c:v>6.1186609411395202E-3</c:v>
                </c:pt>
                <c:pt idx="180">
                  <c:v>6.1105456341362654E-3</c:v>
                </c:pt>
                <c:pt idx="181">
                  <c:v>6.1034247621782637E-3</c:v>
                </c:pt>
                <c:pt idx="182">
                  <c:v>6.1026213597080619E-3</c:v>
                </c:pt>
                <c:pt idx="183">
                  <c:v>6.1011282675652459E-3</c:v>
                </c:pt>
                <c:pt idx="184">
                  <c:v>6.0915473635528633E-3</c:v>
                </c:pt>
                <c:pt idx="185">
                  <c:v>6.0894486326876886E-3</c:v>
                </c:pt>
                <c:pt idx="186">
                  <c:v>6.0756709929881995E-3</c:v>
                </c:pt>
                <c:pt idx="187">
                  <c:v>6.07566416992687E-3</c:v>
                </c:pt>
                <c:pt idx="188">
                  <c:v>6.0707204420387554E-3</c:v>
                </c:pt>
                <c:pt idx="189">
                  <c:v>6.0690443965449505E-3</c:v>
                </c:pt>
                <c:pt idx="190">
                  <c:v>6.0680672920576531E-3</c:v>
                </c:pt>
                <c:pt idx="191">
                  <c:v>6.0665006574215103E-3</c:v>
                </c:pt>
                <c:pt idx="192">
                  <c:v>6.0648150347512716E-3</c:v>
                </c:pt>
                <c:pt idx="193">
                  <c:v>6.0622325641970336E-3</c:v>
                </c:pt>
                <c:pt idx="194">
                  <c:v>6.058027161074505E-3</c:v>
                </c:pt>
                <c:pt idx="195">
                  <c:v>6.0579483552092575E-3</c:v>
                </c:pt>
                <c:pt idx="196">
                  <c:v>6.0509193648051046E-3</c:v>
                </c:pt>
                <c:pt idx="197">
                  <c:v>6.0502027228466109E-3</c:v>
                </c:pt>
                <c:pt idx="198">
                  <c:v>6.0500746744700127E-3</c:v>
                </c:pt>
                <c:pt idx="199">
                  <c:v>6.0478409324460428E-3</c:v>
                </c:pt>
                <c:pt idx="200">
                  <c:v>6.0459354779731026E-3</c:v>
                </c:pt>
                <c:pt idx="201">
                  <c:v>6.0441541414289869E-3</c:v>
                </c:pt>
                <c:pt idx="202">
                  <c:v>6.0347169131811443E-3</c:v>
                </c:pt>
                <c:pt idx="203">
                  <c:v>6.031761630740996E-3</c:v>
                </c:pt>
                <c:pt idx="204">
                  <c:v>6.0267982379722243E-3</c:v>
                </c:pt>
                <c:pt idx="205">
                  <c:v>6.0264347199788185E-3</c:v>
                </c:pt>
                <c:pt idx="206">
                  <c:v>6.0238081723282847E-3</c:v>
                </c:pt>
                <c:pt idx="207">
                  <c:v>6.0235479249599417E-3</c:v>
                </c:pt>
                <c:pt idx="208">
                  <c:v>6.0209065042928327E-3</c:v>
                </c:pt>
                <c:pt idx="209">
                  <c:v>6.0189500261642673E-3</c:v>
                </c:pt>
                <c:pt idx="210">
                  <c:v>6.0188688707746539E-3</c:v>
                </c:pt>
                <c:pt idx="211">
                  <c:v>6.0166217540532701E-3</c:v>
                </c:pt>
                <c:pt idx="212">
                  <c:v>6.0147598272765074E-3</c:v>
                </c:pt>
                <c:pt idx="213">
                  <c:v>6.0137714013341103E-3</c:v>
                </c:pt>
                <c:pt idx="214">
                  <c:v>6.0124559991018046E-3</c:v>
                </c:pt>
                <c:pt idx="215">
                  <c:v>6.0118831856289167E-3</c:v>
                </c:pt>
                <c:pt idx="216">
                  <c:v>6.0101842375866951E-3</c:v>
                </c:pt>
                <c:pt idx="217">
                  <c:v>6.0080920235565955E-3</c:v>
                </c:pt>
                <c:pt idx="218">
                  <c:v>6.0057859772280047E-3</c:v>
                </c:pt>
                <c:pt idx="219">
                  <c:v>6.0017541437657387E-3</c:v>
                </c:pt>
                <c:pt idx="220">
                  <c:v>6.001460628482648E-3</c:v>
                </c:pt>
                <c:pt idx="221">
                  <c:v>5.9965473667477039E-3</c:v>
                </c:pt>
                <c:pt idx="222">
                  <c:v>5.9961769405777734E-3</c:v>
                </c:pt>
                <c:pt idx="223">
                  <c:v>5.996150882326785E-3</c:v>
                </c:pt>
                <c:pt idx="224">
                  <c:v>5.9933486683243055E-3</c:v>
                </c:pt>
                <c:pt idx="225">
                  <c:v>5.9887331578355159E-3</c:v>
                </c:pt>
                <c:pt idx="226">
                  <c:v>5.987839928327957E-3</c:v>
                </c:pt>
                <c:pt idx="227">
                  <c:v>5.9838248741410482E-3</c:v>
                </c:pt>
                <c:pt idx="228">
                  <c:v>5.9829409874066677E-3</c:v>
                </c:pt>
                <c:pt idx="229">
                  <c:v>5.9800456364833996E-3</c:v>
                </c:pt>
                <c:pt idx="230">
                  <c:v>5.9781071680813144E-3</c:v>
                </c:pt>
                <c:pt idx="231">
                  <c:v>5.9766953063503728E-3</c:v>
                </c:pt>
                <c:pt idx="232">
                  <c:v>5.9744518909247207E-3</c:v>
                </c:pt>
                <c:pt idx="233">
                  <c:v>5.9719619837050293E-3</c:v>
                </c:pt>
                <c:pt idx="234">
                  <c:v>5.9672039882976121E-3</c:v>
                </c:pt>
                <c:pt idx="235">
                  <c:v>5.9656316666590612E-3</c:v>
                </c:pt>
                <c:pt idx="236">
                  <c:v>5.961438418136694E-3</c:v>
                </c:pt>
                <c:pt idx="237">
                  <c:v>5.9599102892064692E-3</c:v>
                </c:pt>
                <c:pt idx="238">
                  <c:v>5.9515934289844554E-3</c:v>
                </c:pt>
                <c:pt idx="239">
                  <c:v>5.9408268865686871E-3</c:v>
                </c:pt>
                <c:pt idx="240">
                  <c:v>5.9379048999263322E-3</c:v>
                </c:pt>
                <c:pt idx="241">
                  <c:v>5.9342390224649171E-3</c:v>
                </c:pt>
                <c:pt idx="242">
                  <c:v>5.9287691746637639E-3</c:v>
                </c:pt>
                <c:pt idx="243">
                  <c:v>5.9253443775982156E-3</c:v>
                </c:pt>
                <c:pt idx="244">
                  <c:v>5.9161893276893909E-3</c:v>
                </c:pt>
                <c:pt idx="245">
                  <c:v>5.9145344175278152E-3</c:v>
                </c:pt>
                <c:pt idx="246">
                  <c:v>5.9110247961702729E-3</c:v>
                </c:pt>
                <c:pt idx="247">
                  <c:v>5.9093503632696573E-3</c:v>
                </c:pt>
                <c:pt idx="248">
                  <c:v>5.9089538151095916E-3</c:v>
                </c:pt>
                <c:pt idx="249">
                  <c:v>5.9054718137289278E-3</c:v>
                </c:pt>
                <c:pt idx="250">
                  <c:v>5.9045531579689503E-3</c:v>
                </c:pt>
                <c:pt idx="251">
                  <c:v>5.903518705376946E-3</c:v>
                </c:pt>
                <c:pt idx="252">
                  <c:v>5.9005693554811138E-3</c:v>
                </c:pt>
                <c:pt idx="253">
                  <c:v>5.8957496573648098E-3</c:v>
                </c:pt>
                <c:pt idx="254">
                  <c:v>5.8911279082031476E-3</c:v>
                </c:pt>
                <c:pt idx="255">
                  <c:v>5.880221390113371E-3</c:v>
                </c:pt>
                <c:pt idx="256">
                  <c:v>5.8781583776568794E-3</c:v>
                </c:pt>
                <c:pt idx="257">
                  <c:v>5.8757294451046741E-3</c:v>
                </c:pt>
                <c:pt idx="258">
                  <c:v>5.873346463701799E-3</c:v>
                </c:pt>
                <c:pt idx="259">
                  <c:v>5.8708975386891765E-3</c:v>
                </c:pt>
                <c:pt idx="260">
                  <c:v>5.8654691202437341E-3</c:v>
                </c:pt>
                <c:pt idx="261">
                  <c:v>5.8627818839342835E-3</c:v>
                </c:pt>
                <c:pt idx="262">
                  <c:v>5.8595133860139701E-3</c:v>
                </c:pt>
                <c:pt idx="263">
                  <c:v>5.8561454794139557E-3</c:v>
                </c:pt>
                <c:pt idx="264">
                  <c:v>5.8557951481821068E-3</c:v>
                </c:pt>
                <c:pt idx="265">
                  <c:v>5.854903485172553E-3</c:v>
                </c:pt>
                <c:pt idx="266">
                  <c:v>5.8546894022805402E-3</c:v>
                </c:pt>
                <c:pt idx="267">
                  <c:v>5.854152490078938E-3</c:v>
                </c:pt>
                <c:pt idx="268">
                  <c:v>5.8505713304544725E-3</c:v>
                </c:pt>
                <c:pt idx="269">
                  <c:v>5.8475595763763837E-3</c:v>
                </c:pt>
                <c:pt idx="270">
                  <c:v>5.8464039447379849E-3</c:v>
                </c:pt>
                <c:pt idx="271">
                  <c:v>5.8455661296253486E-3</c:v>
                </c:pt>
                <c:pt idx="272">
                  <c:v>5.8448219830803047E-3</c:v>
                </c:pt>
                <c:pt idx="273">
                  <c:v>5.844568331657635E-3</c:v>
                </c:pt>
                <c:pt idx="274">
                  <c:v>5.8411856380289574E-3</c:v>
                </c:pt>
                <c:pt idx="275">
                  <c:v>5.8400403691545536E-3</c:v>
                </c:pt>
                <c:pt idx="276">
                  <c:v>5.8292306207555124E-3</c:v>
                </c:pt>
                <c:pt idx="277">
                  <c:v>5.8290638711328696E-3</c:v>
                </c:pt>
                <c:pt idx="278">
                  <c:v>5.8134282074753232E-3</c:v>
                </c:pt>
                <c:pt idx="279">
                  <c:v>5.8117614125467757E-3</c:v>
                </c:pt>
                <c:pt idx="280">
                  <c:v>5.8083839911757936E-3</c:v>
                </c:pt>
                <c:pt idx="281">
                  <c:v>5.7989343060289014E-3</c:v>
                </c:pt>
                <c:pt idx="282">
                  <c:v>5.794156452831086E-3</c:v>
                </c:pt>
                <c:pt idx="283">
                  <c:v>5.787307923007059E-3</c:v>
                </c:pt>
                <c:pt idx="284">
                  <c:v>5.7859690726687228E-3</c:v>
                </c:pt>
                <c:pt idx="285">
                  <c:v>5.783983001723037E-3</c:v>
                </c:pt>
                <c:pt idx="286">
                  <c:v>5.7775412013471158E-3</c:v>
                </c:pt>
                <c:pt idx="287">
                  <c:v>5.7748949739668421E-3</c:v>
                </c:pt>
                <c:pt idx="288">
                  <c:v>5.7728682236252576E-3</c:v>
                </c:pt>
                <c:pt idx="289">
                  <c:v>5.7636064540785318E-3</c:v>
                </c:pt>
                <c:pt idx="290">
                  <c:v>5.7635471889136381E-3</c:v>
                </c:pt>
                <c:pt idx="291">
                  <c:v>5.7599564353095446E-3</c:v>
                </c:pt>
                <c:pt idx="292">
                  <c:v>5.7566124155382023E-3</c:v>
                </c:pt>
                <c:pt idx="293">
                  <c:v>5.7553492760298169E-3</c:v>
                </c:pt>
                <c:pt idx="294">
                  <c:v>5.7545547369053382E-3</c:v>
                </c:pt>
                <c:pt idx="295">
                  <c:v>5.7482063139680933E-3</c:v>
                </c:pt>
                <c:pt idx="296">
                  <c:v>5.7475631199735396E-3</c:v>
                </c:pt>
                <c:pt idx="297">
                  <c:v>5.7464838625043415E-3</c:v>
                </c:pt>
                <c:pt idx="298">
                  <c:v>5.744094640156067E-3</c:v>
                </c:pt>
                <c:pt idx="299">
                  <c:v>5.7397177808087441E-3</c:v>
                </c:pt>
                <c:pt idx="300">
                  <c:v>5.7359861809611647E-3</c:v>
                </c:pt>
                <c:pt idx="301">
                  <c:v>5.7232754898782889E-3</c:v>
                </c:pt>
                <c:pt idx="302">
                  <c:v>5.7232132056648788E-3</c:v>
                </c:pt>
                <c:pt idx="303">
                  <c:v>5.7224957726804693E-3</c:v>
                </c:pt>
                <c:pt idx="304">
                  <c:v>5.7183180575366517E-3</c:v>
                </c:pt>
                <c:pt idx="305">
                  <c:v>5.7154079993996165E-3</c:v>
                </c:pt>
                <c:pt idx="306">
                  <c:v>5.7040344765361345E-3</c:v>
                </c:pt>
                <c:pt idx="307">
                  <c:v>5.7030129537811785E-3</c:v>
                </c:pt>
                <c:pt idx="308">
                  <c:v>5.6975958717760357E-3</c:v>
                </c:pt>
                <c:pt idx="309">
                  <c:v>5.6900868489808513E-3</c:v>
                </c:pt>
                <c:pt idx="310">
                  <c:v>5.6864802282845135E-3</c:v>
                </c:pt>
                <c:pt idx="311">
                  <c:v>5.6674852885556142E-3</c:v>
                </c:pt>
                <c:pt idx="312">
                  <c:v>5.6644459551173981E-3</c:v>
                </c:pt>
                <c:pt idx="313">
                  <c:v>5.6622999616608239E-3</c:v>
                </c:pt>
                <c:pt idx="314">
                  <c:v>5.6579593120980442E-3</c:v>
                </c:pt>
                <c:pt idx="315">
                  <c:v>5.6567775733786163E-3</c:v>
                </c:pt>
                <c:pt idx="316">
                  <c:v>5.6557821838035234E-3</c:v>
                </c:pt>
                <c:pt idx="317">
                  <c:v>5.6550750961501884E-3</c:v>
                </c:pt>
                <c:pt idx="318">
                  <c:v>5.6537242831888671E-3</c:v>
                </c:pt>
                <c:pt idx="319">
                  <c:v>5.6528070419527366E-3</c:v>
                </c:pt>
                <c:pt idx="320">
                  <c:v>5.6468625273332204E-3</c:v>
                </c:pt>
                <c:pt idx="321">
                  <c:v>5.6454556809671522E-3</c:v>
                </c:pt>
                <c:pt idx="322">
                  <c:v>5.6406103037818268E-3</c:v>
                </c:pt>
                <c:pt idx="323">
                  <c:v>5.6400782913572168E-3</c:v>
                </c:pt>
                <c:pt idx="324">
                  <c:v>5.6296486974870934E-3</c:v>
                </c:pt>
                <c:pt idx="325">
                  <c:v>5.6286381030813621E-3</c:v>
                </c:pt>
                <c:pt idx="326">
                  <c:v>5.6231382171512334E-3</c:v>
                </c:pt>
                <c:pt idx="327">
                  <c:v>5.6157164773320721E-3</c:v>
                </c:pt>
                <c:pt idx="328">
                  <c:v>5.6146686674273484E-3</c:v>
                </c:pt>
                <c:pt idx="329">
                  <c:v>5.6118207905175533E-3</c:v>
                </c:pt>
                <c:pt idx="330">
                  <c:v>5.6099432611311905E-3</c:v>
                </c:pt>
                <c:pt idx="331">
                  <c:v>5.6088819121165234E-3</c:v>
                </c:pt>
                <c:pt idx="332">
                  <c:v>5.6075641227044479E-3</c:v>
                </c:pt>
                <c:pt idx="333">
                  <c:v>5.6044988670352824E-3</c:v>
                </c:pt>
                <c:pt idx="334">
                  <c:v>5.6035015816784401E-3</c:v>
                </c:pt>
                <c:pt idx="335">
                  <c:v>5.601171670256447E-3</c:v>
                </c:pt>
                <c:pt idx="336">
                  <c:v>5.6011055478583172E-3</c:v>
                </c:pt>
                <c:pt idx="337">
                  <c:v>5.6002990436080985E-3</c:v>
                </c:pt>
                <c:pt idx="338">
                  <c:v>5.5981235202685973E-3</c:v>
                </c:pt>
                <c:pt idx="339">
                  <c:v>5.5936674204035298E-3</c:v>
                </c:pt>
                <c:pt idx="340">
                  <c:v>5.5905830082718239E-3</c:v>
                </c:pt>
                <c:pt idx="341">
                  <c:v>5.5868056755017286E-3</c:v>
                </c:pt>
                <c:pt idx="342">
                  <c:v>5.5865528572042874E-3</c:v>
                </c:pt>
                <c:pt idx="343">
                  <c:v>5.5863426844492718E-3</c:v>
                </c:pt>
                <c:pt idx="344">
                  <c:v>5.5860495638415525E-3</c:v>
                </c:pt>
                <c:pt idx="345">
                  <c:v>5.5837123086133903E-3</c:v>
                </c:pt>
                <c:pt idx="346">
                  <c:v>5.5751363656548576E-3</c:v>
                </c:pt>
                <c:pt idx="347">
                  <c:v>5.5700025428766179E-3</c:v>
                </c:pt>
                <c:pt idx="348">
                  <c:v>5.567686751246987E-3</c:v>
                </c:pt>
                <c:pt idx="349">
                  <c:v>5.5582774814082608E-3</c:v>
                </c:pt>
                <c:pt idx="350">
                  <c:v>5.5548121474215091E-3</c:v>
                </c:pt>
                <c:pt idx="351">
                  <c:v>5.5376025613057744E-3</c:v>
                </c:pt>
                <c:pt idx="352">
                  <c:v>5.5358595734171642E-3</c:v>
                </c:pt>
                <c:pt idx="353">
                  <c:v>5.5347875855690162E-3</c:v>
                </c:pt>
                <c:pt idx="354">
                  <c:v>5.5317545421006932E-3</c:v>
                </c:pt>
                <c:pt idx="355">
                  <c:v>5.5293985769409582E-3</c:v>
                </c:pt>
                <c:pt idx="356">
                  <c:v>5.5293335304299925E-3</c:v>
                </c:pt>
                <c:pt idx="357">
                  <c:v>5.5265715335109144E-3</c:v>
                </c:pt>
                <c:pt idx="358">
                  <c:v>5.5257656943623655E-3</c:v>
                </c:pt>
                <c:pt idx="359">
                  <c:v>5.5227295866669569E-3</c:v>
                </c:pt>
                <c:pt idx="360">
                  <c:v>5.5225525918128236E-3</c:v>
                </c:pt>
                <c:pt idx="361">
                  <c:v>5.5199579459094218E-3</c:v>
                </c:pt>
                <c:pt idx="362">
                  <c:v>5.5198052293887702E-3</c:v>
                </c:pt>
                <c:pt idx="363">
                  <c:v>5.5181477423380558E-3</c:v>
                </c:pt>
                <c:pt idx="364">
                  <c:v>5.5175566915377557E-3</c:v>
                </c:pt>
                <c:pt idx="365">
                  <c:v>5.5148376173548182E-3</c:v>
                </c:pt>
                <c:pt idx="366">
                  <c:v>5.5110473985719626E-3</c:v>
                </c:pt>
                <c:pt idx="367">
                  <c:v>5.5074106948142642E-3</c:v>
                </c:pt>
                <c:pt idx="368">
                  <c:v>5.4993662930877419E-3</c:v>
                </c:pt>
                <c:pt idx="369">
                  <c:v>5.4905077055885324E-3</c:v>
                </c:pt>
                <c:pt idx="370">
                  <c:v>5.4878089171801377E-3</c:v>
                </c:pt>
                <c:pt idx="371">
                  <c:v>5.4872163716298506E-3</c:v>
                </c:pt>
                <c:pt idx="372">
                  <c:v>5.4848207705285035E-3</c:v>
                </c:pt>
                <c:pt idx="373">
                  <c:v>5.4835036648002234E-3</c:v>
                </c:pt>
                <c:pt idx="374">
                  <c:v>5.4822024394739722E-3</c:v>
                </c:pt>
                <c:pt idx="375">
                  <c:v>5.4820932878176694E-3</c:v>
                </c:pt>
                <c:pt idx="376">
                  <c:v>5.4721902871529386E-3</c:v>
                </c:pt>
                <c:pt idx="377">
                  <c:v>5.4676338014257924E-3</c:v>
                </c:pt>
                <c:pt idx="378">
                  <c:v>5.4666980643408893E-3</c:v>
                </c:pt>
                <c:pt idx="379">
                  <c:v>5.4663330606904755E-3</c:v>
                </c:pt>
                <c:pt idx="380">
                  <c:v>5.4629527313736249E-3</c:v>
                </c:pt>
                <c:pt idx="381">
                  <c:v>5.4620825267689115E-3</c:v>
                </c:pt>
                <c:pt idx="382">
                  <c:v>5.4605959916970512E-3</c:v>
                </c:pt>
                <c:pt idx="383">
                  <c:v>5.4604179546574984E-3</c:v>
                </c:pt>
                <c:pt idx="384">
                  <c:v>5.4549971670721301E-3</c:v>
                </c:pt>
                <c:pt idx="385">
                  <c:v>5.4548061229934552E-3</c:v>
                </c:pt>
                <c:pt idx="386">
                  <c:v>5.453797993933117E-3</c:v>
                </c:pt>
                <c:pt idx="387">
                  <c:v>5.4536255384803577E-3</c:v>
                </c:pt>
                <c:pt idx="388">
                  <c:v>5.451692473131463E-3</c:v>
                </c:pt>
                <c:pt idx="389">
                  <c:v>5.4496349089082968E-3</c:v>
                </c:pt>
                <c:pt idx="390">
                  <c:v>5.4362605912247376E-3</c:v>
                </c:pt>
                <c:pt idx="391">
                  <c:v>5.4278915805889274E-3</c:v>
                </c:pt>
                <c:pt idx="392">
                  <c:v>5.4274695102397279E-3</c:v>
                </c:pt>
                <c:pt idx="393">
                  <c:v>5.4070412000322933E-3</c:v>
                </c:pt>
                <c:pt idx="394">
                  <c:v>5.3993510501752001E-3</c:v>
                </c:pt>
                <c:pt idx="395">
                  <c:v>5.3962650098242863E-3</c:v>
                </c:pt>
                <c:pt idx="396">
                  <c:v>5.3908559649885708E-3</c:v>
                </c:pt>
                <c:pt idx="397">
                  <c:v>5.3897854180113627E-3</c:v>
                </c:pt>
                <c:pt idx="398">
                  <c:v>5.3892314774666907E-3</c:v>
                </c:pt>
                <c:pt idx="399">
                  <c:v>5.3858284844554415E-3</c:v>
                </c:pt>
                <c:pt idx="400">
                  <c:v>5.3846734191846501E-3</c:v>
                </c:pt>
                <c:pt idx="401">
                  <c:v>5.3752865973021183E-3</c:v>
                </c:pt>
                <c:pt idx="402">
                  <c:v>5.3749039968703982E-3</c:v>
                </c:pt>
                <c:pt idx="403">
                  <c:v>5.3737287519947576E-3</c:v>
                </c:pt>
                <c:pt idx="404">
                  <c:v>5.3725772018751927E-3</c:v>
                </c:pt>
                <c:pt idx="405">
                  <c:v>5.3719484680508443E-3</c:v>
                </c:pt>
                <c:pt idx="406">
                  <c:v>5.3691549778573091E-3</c:v>
                </c:pt>
                <c:pt idx="407">
                  <c:v>5.3628650367548297E-3</c:v>
                </c:pt>
                <c:pt idx="408">
                  <c:v>5.3586224668133444E-3</c:v>
                </c:pt>
                <c:pt idx="409">
                  <c:v>5.3525003333852088E-3</c:v>
                </c:pt>
                <c:pt idx="410">
                  <c:v>5.3506366964441339E-3</c:v>
                </c:pt>
                <c:pt idx="411">
                  <c:v>5.3492594804567381E-3</c:v>
                </c:pt>
                <c:pt idx="412">
                  <c:v>5.3412514253985688E-3</c:v>
                </c:pt>
                <c:pt idx="413">
                  <c:v>5.3389056943878369E-3</c:v>
                </c:pt>
                <c:pt idx="414">
                  <c:v>5.332485039040458E-3</c:v>
                </c:pt>
                <c:pt idx="415">
                  <c:v>5.3277822231594602E-3</c:v>
                </c:pt>
                <c:pt idx="416">
                  <c:v>5.3271772930372219E-3</c:v>
                </c:pt>
                <c:pt idx="417">
                  <c:v>5.3263536129217236E-3</c:v>
                </c:pt>
                <c:pt idx="418">
                  <c:v>5.3261039712002274E-3</c:v>
                </c:pt>
                <c:pt idx="419">
                  <c:v>5.3222050246956682E-3</c:v>
                </c:pt>
                <c:pt idx="420">
                  <c:v>5.3196339112022333E-3</c:v>
                </c:pt>
                <c:pt idx="421">
                  <c:v>5.3171640315834573E-3</c:v>
                </c:pt>
                <c:pt idx="422">
                  <c:v>5.3138116258471205E-3</c:v>
                </c:pt>
                <c:pt idx="423">
                  <c:v>5.3113555971923757E-3</c:v>
                </c:pt>
                <c:pt idx="424">
                  <c:v>5.2963382006239439E-3</c:v>
                </c:pt>
                <c:pt idx="425">
                  <c:v>5.2949923923086692E-3</c:v>
                </c:pt>
                <c:pt idx="426">
                  <c:v>5.2942186969595073E-3</c:v>
                </c:pt>
                <c:pt idx="427">
                  <c:v>5.2855101910671684E-3</c:v>
                </c:pt>
                <c:pt idx="428">
                  <c:v>5.2850216162133711E-3</c:v>
                </c:pt>
                <c:pt idx="429">
                  <c:v>5.2825459781197775E-3</c:v>
                </c:pt>
                <c:pt idx="430">
                  <c:v>5.2818392731505924E-3</c:v>
                </c:pt>
                <c:pt idx="431">
                  <c:v>5.279665159331124E-3</c:v>
                </c:pt>
                <c:pt idx="432">
                  <c:v>5.2780480419696669E-3</c:v>
                </c:pt>
                <c:pt idx="433">
                  <c:v>5.2746411943771091E-3</c:v>
                </c:pt>
                <c:pt idx="434">
                  <c:v>5.2744757666243558E-3</c:v>
                </c:pt>
                <c:pt idx="435">
                  <c:v>5.2715157144470823E-3</c:v>
                </c:pt>
                <c:pt idx="436">
                  <c:v>5.2714694540536167E-3</c:v>
                </c:pt>
                <c:pt idx="437">
                  <c:v>5.263556996329407E-3</c:v>
                </c:pt>
                <c:pt idx="438">
                  <c:v>5.2604665411655144E-3</c:v>
                </c:pt>
                <c:pt idx="439">
                  <c:v>5.2570020652351153E-3</c:v>
                </c:pt>
                <c:pt idx="440">
                  <c:v>5.2507629789032969E-3</c:v>
                </c:pt>
                <c:pt idx="441">
                  <c:v>5.2488714937647882E-3</c:v>
                </c:pt>
                <c:pt idx="442">
                  <c:v>5.2472597446578343E-3</c:v>
                </c:pt>
                <c:pt idx="443">
                  <c:v>5.2436099389678043E-3</c:v>
                </c:pt>
                <c:pt idx="444">
                  <c:v>5.2402359684836633E-3</c:v>
                </c:pt>
                <c:pt idx="445">
                  <c:v>5.2337603187548442E-3</c:v>
                </c:pt>
                <c:pt idx="446">
                  <c:v>5.2312232166049763E-3</c:v>
                </c:pt>
                <c:pt idx="447">
                  <c:v>5.2170700059059197E-3</c:v>
                </c:pt>
                <c:pt idx="448">
                  <c:v>5.2163528645611107E-3</c:v>
                </c:pt>
                <c:pt idx="449">
                  <c:v>5.2152997545472906E-3</c:v>
                </c:pt>
                <c:pt idx="450">
                  <c:v>5.2121969626368761E-3</c:v>
                </c:pt>
                <c:pt idx="451">
                  <c:v>5.2116462316203231E-3</c:v>
                </c:pt>
                <c:pt idx="452">
                  <c:v>5.2092671114618997E-3</c:v>
                </c:pt>
                <c:pt idx="453">
                  <c:v>5.207867643363665E-3</c:v>
                </c:pt>
                <c:pt idx="454">
                  <c:v>5.1982009302491312E-3</c:v>
                </c:pt>
                <c:pt idx="455">
                  <c:v>5.1950429584558221E-3</c:v>
                </c:pt>
                <c:pt idx="456">
                  <c:v>5.1916775470496057E-3</c:v>
                </c:pt>
                <c:pt idx="457">
                  <c:v>5.1906731272437154E-3</c:v>
                </c:pt>
                <c:pt idx="458">
                  <c:v>5.1870838764452821E-3</c:v>
                </c:pt>
                <c:pt idx="459">
                  <c:v>5.1853863452506659E-3</c:v>
                </c:pt>
                <c:pt idx="460">
                  <c:v>5.1852884642924549E-3</c:v>
                </c:pt>
                <c:pt idx="461">
                  <c:v>5.1812974325335364E-3</c:v>
                </c:pt>
                <c:pt idx="462">
                  <c:v>5.1801884579610255E-3</c:v>
                </c:pt>
                <c:pt idx="463">
                  <c:v>5.1799143040747817E-3</c:v>
                </c:pt>
                <c:pt idx="464">
                  <c:v>5.1717469313306676E-3</c:v>
                </c:pt>
                <c:pt idx="465">
                  <c:v>5.1678595370632475E-3</c:v>
                </c:pt>
                <c:pt idx="466">
                  <c:v>5.1650338488977258E-3</c:v>
                </c:pt>
                <c:pt idx="467">
                  <c:v>5.1601401301876355E-3</c:v>
                </c:pt>
                <c:pt idx="468">
                  <c:v>5.1592351577410735E-3</c:v>
                </c:pt>
                <c:pt idx="469">
                  <c:v>5.1379915497082691E-3</c:v>
                </c:pt>
                <c:pt idx="470">
                  <c:v>5.1251427161342717E-3</c:v>
                </c:pt>
                <c:pt idx="471">
                  <c:v>5.1219987209242465E-3</c:v>
                </c:pt>
                <c:pt idx="472">
                  <c:v>5.1129728323021512E-3</c:v>
                </c:pt>
                <c:pt idx="473">
                  <c:v>5.1094959660645534E-3</c:v>
                </c:pt>
                <c:pt idx="474">
                  <c:v>5.1024591557659359E-3</c:v>
                </c:pt>
                <c:pt idx="475">
                  <c:v>5.0984625805399076E-3</c:v>
                </c:pt>
                <c:pt idx="476">
                  <c:v>5.0957285067327711E-3</c:v>
                </c:pt>
                <c:pt idx="477">
                  <c:v>5.0947551194384091E-3</c:v>
                </c:pt>
                <c:pt idx="478">
                  <c:v>5.0871581998732755E-3</c:v>
                </c:pt>
                <c:pt idx="479">
                  <c:v>5.0844655579018834E-3</c:v>
                </c:pt>
                <c:pt idx="480">
                  <c:v>5.0819616594806874E-3</c:v>
                </c:pt>
                <c:pt idx="481">
                  <c:v>5.0812759542683715E-3</c:v>
                </c:pt>
                <c:pt idx="482">
                  <c:v>5.0802372542827854E-3</c:v>
                </c:pt>
                <c:pt idx="483">
                  <c:v>5.0797920693073191E-3</c:v>
                </c:pt>
                <c:pt idx="484">
                  <c:v>5.0785275488301864E-3</c:v>
                </c:pt>
                <c:pt idx="485">
                  <c:v>5.0730646104645508E-3</c:v>
                </c:pt>
                <c:pt idx="486">
                  <c:v>5.0705949890646439E-3</c:v>
                </c:pt>
                <c:pt idx="487">
                  <c:v>5.0614438172868611E-3</c:v>
                </c:pt>
                <c:pt idx="488">
                  <c:v>5.0597158339505269E-3</c:v>
                </c:pt>
                <c:pt idx="489">
                  <c:v>5.0583478035296243E-3</c:v>
                </c:pt>
                <c:pt idx="490">
                  <c:v>5.0570304155441101E-3</c:v>
                </c:pt>
                <c:pt idx="491">
                  <c:v>5.0481547400075067E-3</c:v>
                </c:pt>
                <c:pt idx="492">
                  <c:v>5.0460877566387563E-3</c:v>
                </c:pt>
                <c:pt idx="493">
                  <c:v>5.0424577204403933E-3</c:v>
                </c:pt>
                <c:pt idx="494">
                  <c:v>5.0389003291048005E-3</c:v>
                </c:pt>
                <c:pt idx="495">
                  <c:v>5.0381163810519092E-3</c:v>
                </c:pt>
                <c:pt idx="496">
                  <c:v>5.0377061446045058E-3</c:v>
                </c:pt>
                <c:pt idx="497">
                  <c:v>5.0372861533558846E-3</c:v>
                </c:pt>
                <c:pt idx="498">
                  <c:v>5.0304815282388327E-3</c:v>
                </c:pt>
                <c:pt idx="499">
                  <c:v>5.0297683281120683E-3</c:v>
                </c:pt>
                <c:pt idx="500">
                  <c:v>5.0291480794632396E-3</c:v>
                </c:pt>
                <c:pt idx="501">
                  <c:v>5.0288186417897385E-3</c:v>
                </c:pt>
                <c:pt idx="502">
                  <c:v>5.0287525024243175E-3</c:v>
                </c:pt>
                <c:pt idx="503">
                  <c:v>5.0228884001548048E-3</c:v>
                </c:pt>
                <c:pt idx="504">
                  <c:v>5.0177054621614566E-3</c:v>
                </c:pt>
                <c:pt idx="505">
                  <c:v>5.0157947571599368E-3</c:v>
                </c:pt>
                <c:pt idx="506">
                  <c:v>5.015529247254724E-3</c:v>
                </c:pt>
                <c:pt idx="507">
                  <c:v>5.0139724254898415E-3</c:v>
                </c:pt>
                <c:pt idx="508">
                  <c:v>5.0136539750805093E-3</c:v>
                </c:pt>
                <c:pt idx="509">
                  <c:v>5.0129291553038914E-3</c:v>
                </c:pt>
                <c:pt idx="510">
                  <c:v>5.007958746034739E-3</c:v>
                </c:pt>
                <c:pt idx="511">
                  <c:v>5.0078330613281359E-3</c:v>
                </c:pt>
                <c:pt idx="512">
                  <c:v>5.0062545849259782E-3</c:v>
                </c:pt>
                <c:pt idx="513">
                  <c:v>5.0021885076835639E-3</c:v>
                </c:pt>
                <c:pt idx="514">
                  <c:v>5.001216718492592E-3</c:v>
                </c:pt>
                <c:pt idx="515">
                  <c:v>5.0006685246787265E-3</c:v>
                </c:pt>
                <c:pt idx="516">
                  <c:v>4.9967378906853165E-3</c:v>
                </c:pt>
                <c:pt idx="517">
                  <c:v>4.9933206735599013E-3</c:v>
                </c:pt>
                <c:pt idx="518">
                  <c:v>4.9864014662860962E-3</c:v>
                </c:pt>
                <c:pt idx="519">
                  <c:v>4.9861884086997562E-3</c:v>
                </c:pt>
                <c:pt idx="520">
                  <c:v>4.9849226607732592E-3</c:v>
                </c:pt>
                <c:pt idx="521">
                  <c:v>4.9789655993158514E-3</c:v>
                </c:pt>
                <c:pt idx="522">
                  <c:v>4.9745594517918946E-3</c:v>
                </c:pt>
                <c:pt idx="523">
                  <c:v>4.9686463967428644E-3</c:v>
                </c:pt>
                <c:pt idx="524">
                  <c:v>4.9658993107215606E-3</c:v>
                </c:pt>
                <c:pt idx="525">
                  <c:v>4.9596007493747808E-3</c:v>
                </c:pt>
                <c:pt idx="526">
                  <c:v>4.9516448334460733E-3</c:v>
                </c:pt>
                <c:pt idx="527">
                  <c:v>4.950960856831917E-3</c:v>
                </c:pt>
                <c:pt idx="528">
                  <c:v>4.9508064317427998E-3</c:v>
                </c:pt>
                <c:pt idx="529">
                  <c:v>4.9506074178010031E-3</c:v>
                </c:pt>
                <c:pt idx="530">
                  <c:v>4.9490904890371326E-3</c:v>
                </c:pt>
                <c:pt idx="531">
                  <c:v>4.946983306743093E-3</c:v>
                </c:pt>
                <c:pt idx="532">
                  <c:v>4.9460527824107059E-3</c:v>
                </c:pt>
                <c:pt idx="533">
                  <c:v>4.9416387717301485E-3</c:v>
                </c:pt>
                <c:pt idx="534">
                  <c:v>4.9410800710899296E-3</c:v>
                </c:pt>
                <c:pt idx="535">
                  <c:v>4.9397025834253382E-3</c:v>
                </c:pt>
                <c:pt idx="536">
                  <c:v>4.93829089668629E-3</c:v>
                </c:pt>
                <c:pt idx="537">
                  <c:v>4.9368257552818134E-3</c:v>
                </c:pt>
                <c:pt idx="538">
                  <c:v>4.9347727700036949E-3</c:v>
                </c:pt>
                <c:pt idx="539">
                  <c:v>4.9328353792060884E-3</c:v>
                </c:pt>
                <c:pt idx="540">
                  <c:v>4.931449542933522E-3</c:v>
                </c:pt>
                <c:pt idx="541">
                  <c:v>4.9294133064520015E-3</c:v>
                </c:pt>
                <c:pt idx="542">
                  <c:v>4.92866829544286E-3</c:v>
                </c:pt>
                <c:pt idx="543">
                  <c:v>4.9153486891792154E-3</c:v>
                </c:pt>
                <c:pt idx="544">
                  <c:v>4.9106105377439398E-3</c:v>
                </c:pt>
                <c:pt idx="545">
                  <c:v>4.9084078254884311E-3</c:v>
                </c:pt>
                <c:pt idx="546">
                  <c:v>4.9068643339549734E-3</c:v>
                </c:pt>
                <c:pt idx="547">
                  <c:v>4.9055154572654009E-3</c:v>
                </c:pt>
                <c:pt idx="548">
                  <c:v>4.9005662665042755E-3</c:v>
                </c:pt>
                <c:pt idx="549">
                  <c:v>4.8972263113494698E-3</c:v>
                </c:pt>
                <c:pt idx="550">
                  <c:v>4.8919803125765183E-3</c:v>
                </c:pt>
                <c:pt idx="551">
                  <c:v>4.8895708002236783E-3</c:v>
                </c:pt>
                <c:pt idx="552">
                  <c:v>4.8823519332139688E-3</c:v>
                </c:pt>
                <c:pt idx="553">
                  <c:v>4.8795636769172869E-3</c:v>
                </c:pt>
                <c:pt idx="554">
                  <c:v>4.8769088415105384E-3</c:v>
                </c:pt>
                <c:pt idx="555">
                  <c:v>4.8747400918320296E-3</c:v>
                </c:pt>
                <c:pt idx="556">
                  <c:v>4.8743295730515369E-3</c:v>
                </c:pt>
                <c:pt idx="557">
                  <c:v>4.8736667732877242E-3</c:v>
                </c:pt>
                <c:pt idx="558">
                  <c:v>4.8700063338935288E-3</c:v>
                </c:pt>
                <c:pt idx="559">
                  <c:v>4.8696109505665603E-3</c:v>
                </c:pt>
                <c:pt idx="560">
                  <c:v>4.8669745177878998E-3</c:v>
                </c:pt>
                <c:pt idx="561">
                  <c:v>4.8626446218436566E-3</c:v>
                </c:pt>
                <c:pt idx="562">
                  <c:v>4.8609563545341248E-3</c:v>
                </c:pt>
                <c:pt idx="563">
                  <c:v>4.8579643787944474E-3</c:v>
                </c:pt>
                <c:pt idx="564">
                  <c:v>4.8564822676146662E-3</c:v>
                </c:pt>
                <c:pt idx="565">
                  <c:v>4.8545313290895096E-3</c:v>
                </c:pt>
                <c:pt idx="566">
                  <c:v>4.8494814679375265E-3</c:v>
                </c:pt>
                <c:pt idx="567">
                  <c:v>4.848036576099818E-3</c:v>
                </c:pt>
                <c:pt idx="568">
                  <c:v>4.8388572891665694E-3</c:v>
                </c:pt>
                <c:pt idx="569">
                  <c:v>4.8369395676855862E-3</c:v>
                </c:pt>
                <c:pt idx="570">
                  <c:v>4.8336073026293142E-3</c:v>
                </c:pt>
                <c:pt idx="571">
                  <c:v>4.8327159947410435E-3</c:v>
                </c:pt>
                <c:pt idx="572">
                  <c:v>4.8283491903906113E-3</c:v>
                </c:pt>
                <c:pt idx="573">
                  <c:v>4.8256783475067238E-3</c:v>
                </c:pt>
                <c:pt idx="574">
                  <c:v>4.824458472087699E-3</c:v>
                </c:pt>
                <c:pt idx="575">
                  <c:v>4.822380554478289E-3</c:v>
                </c:pt>
                <c:pt idx="576">
                  <c:v>4.8217924249512566E-3</c:v>
                </c:pt>
                <c:pt idx="577">
                  <c:v>4.8211664106967336E-3</c:v>
                </c:pt>
                <c:pt idx="578">
                  <c:v>4.820176165195391E-3</c:v>
                </c:pt>
                <c:pt idx="579">
                  <c:v>4.8184436161091597E-3</c:v>
                </c:pt>
                <c:pt idx="580">
                  <c:v>4.8131921167554673E-3</c:v>
                </c:pt>
                <c:pt idx="581">
                  <c:v>4.8122867212503492E-3</c:v>
                </c:pt>
                <c:pt idx="582">
                  <c:v>4.8060678726319717E-3</c:v>
                </c:pt>
                <c:pt idx="583">
                  <c:v>4.8045665238987999E-3</c:v>
                </c:pt>
                <c:pt idx="584">
                  <c:v>4.8035654936824154E-3</c:v>
                </c:pt>
                <c:pt idx="585">
                  <c:v>4.8028650583964109E-3</c:v>
                </c:pt>
                <c:pt idx="586">
                  <c:v>4.7958223631351382E-3</c:v>
                </c:pt>
                <c:pt idx="587">
                  <c:v>4.7885604561790666E-3</c:v>
                </c:pt>
                <c:pt idx="588">
                  <c:v>4.7855616480983586E-3</c:v>
                </c:pt>
                <c:pt idx="589">
                  <c:v>4.7817751951684476E-3</c:v>
                </c:pt>
                <c:pt idx="590">
                  <c:v>4.7800724418049258E-3</c:v>
                </c:pt>
                <c:pt idx="591">
                  <c:v>4.778307911415096E-3</c:v>
                </c:pt>
                <c:pt idx="592">
                  <c:v>4.7776396599498528E-3</c:v>
                </c:pt>
                <c:pt idx="593">
                  <c:v>4.7767936130415477E-3</c:v>
                </c:pt>
                <c:pt idx="594">
                  <c:v>4.7723999583293023E-3</c:v>
                </c:pt>
                <c:pt idx="595">
                  <c:v>4.7717064856370364E-3</c:v>
                </c:pt>
                <c:pt idx="596">
                  <c:v>4.7707632548532929E-3</c:v>
                </c:pt>
                <c:pt idx="597">
                  <c:v>4.7704608864594092E-3</c:v>
                </c:pt>
                <c:pt idx="598">
                  <c:v>4.7703124049270707E-3</c:v>
                </c:pt>
                <c:pt idx="599">
                  <c:v>4.7702161649678916E-3</c:v>
                </c:pt>
                <c:pt idx="600">
                  <c:v>4.7672844824736167E-3</c:v>
                </c:pt>
                <c:pt idx="601">
                  <c:v>4.7654424293874396E-3</c:v>
                </c:pt>
                <c:pt idx="602">
                  <c:v>4.7615146941298358E-3</c:v>
                </c:pt>
                <c:pt idx="603">
                  <c:v>4.7606688492772874E-3</c:v>
                </c:pt>
                <c:pt idx="604">
                  <c:v>4.7545920315936628E-3</c:v>
                </c:pt>
                <c:pt idx="605">
                  <c:v>4.7388521278967487E-3</c:v>
                </c:pt>
                <c:pt idx="606">
                  <c:v>4.7371670449671398E-3</c:v>
                </c:pt>
                <c:pt idx="607">
                  <c:v>4.7364004162007509E-3</c:v>
                </c:pt>
                <c:pt idx="608">
                  <c:v>4.7336706767899788E-3</c:v>
                </c:pt>
                <c:pt idx="609">
                  <c:v>4.7292587630555181E-3</c:v>
                </c:pt>
                <c:pt idx="610">
                  <c:v>4.725263926938515E-3</c:v>
                </c:pt>
                <c:pt idx="611">
                  <c:v>4.7197517513479096E-3</c:v>
                </c:pt>
                <c:pt idx="612">
                  <c:v>4.7179097017619213E-3</c:v>
                </c:pt>
                <c:pt idx="613">
                  <c:v>4.7160221422955619E-3</c:v>
                </c:pt>
                <c:pt idx="614">
                  <c:v>4.7150314248489769E-3</c:v>
                </c:pt>
                <c:pt idx="615">
                  <c:v>4.7133399952489843E-3</c:v>
                </c:pt>
                <c:pt idx="616">
                  <c:v>4.7062848782131374E-3</c:v>
                </c:pt>
                <c:pt idx="617">
                  <c:v>4.7039385103001072E-3</c:v>
                </c:pt>
                <c:pt idx="618">
                  <c:v>4.7029168977655265E-3</c:v>
                </c:pt>
                <c:pt idx="619">
                  <c:v>4.6999745475095932E-3</c:v>
                </c:pt>
                <c:pt idx="620">
                  <c:v>4.6966944404136738E-3</c:v>
                </c:pt>
                <c:pt idx="621">
                  <c:v>4.6931426347159742E-3</c:v>
                </c:pt>
                <c:pt idx="622">
                  <c:v>4.692454122431875E-3</c:v>
                </c:pt>
                <c:pt idx="623">
                  <c:v>4.691818358315834E-3</c:v>
                </c:pt>
                <c:pt idx="624">
                  <c:v>4.6848548128785713E-3</c:v>
                </c:pt>
                <c:pt idx="625">
                  <c:v>4.6778524739128661E-3</c:v>
                </c:pt>
                <c:pt idx="626">
                  <c:v>4.6747958191948004E-3</c:v>
                </c:pt>
                <c:pt idx="627">
                  <c:v>4.6738554569996987E-3</c:v>
                </c:pt>
                <c:pt idx="628">
                  <c:v>4.6716686645181249E-3</c:v>
                </c:pt>
                <c:pt idx="629">
                  <c:v>4.6713063244306942E-3</c:v>
                </c:pt>
                <c:pt idx="630">
                  <c:v>4.6670233501436157E-3</c:v>
                </c:pt>
                <c:pt idx="631">
                  <c:v>4.666752697567526E-3</c:v>
                </c:pt>
                <c:pt idx="632">
                  <c:v>4.6654099952906569E-3</c:v>
                </c:pt>
                <c:pt idx="633">
                  <c:v>4.6641240749348426E-3</c:v>
                </c:pt>
                <c:pt idx="634">
                  <c:v>4.6635692056614829E-3</c:v>
                </c:pt>
                <c:pt idx="635">
                  <c:v>4.6634352735686214E-3</c:v>
                </c:pt>
                <c:pt idx="636">
                  <c:v>4.6634320279881243E-3</c:v>
                </c:pt>
                <c:pt idx="637">
                  <c:v>4.662651172606184E-3</c:v>
                </c:pt>
                <c:pt idx="638">
                  <c:v>4.6600345546262932E-3</c:v>
                </c:pt>
                <c:pt idx="639">
                  <c:v>4.657945340388955E-3</c:v>
                </c:pt>
                <c:pt idx="640">
                  <c:v>4.6469409998353252E-3</c:v>
                </c:pt>
                <c:pt idx="641">
                  <c:v>4.6455645077633466E-3</c:v>
                </c:pt>
                <c:pt idx="642">
                  <c:v>4.6436976468397055E-3</c:v>
                </c:pt>
                <c:pt idx="643">
                  <c:v>4.6431135070218264E-3</c:v>
                </c:pt>
                <c:pt idx="644">
                  <c:v>4.6388879909948473E-3</c:v>
                </c:pt>
                <c:pt idx="645">
                  <c:v>4.6361486420928915E-3</c:v>
                </c:pt>
                <c:pt idx="646">
                  <c:v>4.6360875550593541E-3</c:v>
                </c:pt>
                <c:pt idx="647">
                  <c:v>4.6334074330148991E-3</c:v>
                </c:pt>
                <c:pt idx="648">
                  <c:v>4.6310920481559157E-3</c:v>
                </c:pt>
                <c:pt idx="649">
                  <c:v>4.6283364997110506E-3</c:v>
                </c:pt>
                <c:pt idx="650">
                  <c:v>4.6280577006227513E-3</c:v>
                </c:pt>
                <c:pt idx="651">
                  <c:v>4.6272912042497356E-3</c:v>
                </c:pt>
                <c:pt idx="652">
                  <c:v>4.6227721632884113E-3</c:v>
                </c:pt>
                <c:pt idx="653">
                  <c:v>4.6160719009190688E-3</c:v>
                </c:pt>
                <c:pt idx="654">
                  <c:v>4.6109714781008993E-3</c:v>
                </c:pt>
                <c:pt idx="655">
                  <c:v>4.6102532509985153E-3</c:v>
                </c:pt>
                <c:pt idx="656">
                  <c:v>4.6047367753882821E-3</c:v>
                </c:pt>
                <c:pt idx="657">
                  <c:v>4.6017983245509753E-3</c:v>
                </c:pt>
                <c:pt idx="658">
                  <c:v>4.601789714070958E-3</c:v>
                </c:pt>
                <c:pt idx="659">
                  <c:v>4.6005677464500969E-3</c:v>
                </c:pt>
                <c:pt idx="660">
                  <c:v>4.5969825751878768E-3</c:v>
                </c:pt>
                <c:pt idx="661">
                  <c:v>4.5939578867298641E-3</c:v>
                </c:pt>
                <c:pt idx="662">
                  <c:v>4.5912504946191181E-3</c:v>
                </c:pt>
                <c:pt idx="663">
                  <c:v>4.5881016866916842E-3</c:v>
                </c:pt>
                <c:pt idx="664">
                  <c:v>4.5837187623359249E-3</c:v>
                </c:pt>
                <c:pt idx="665">
                  <c:v>4.5834162456524479E-3</c:v>
                </c:pt>
                <c:pt idx="666">
                  <c:v>4.5803224409691843E-3</c:v>
                </c:pt>
                <c:pt idx="667">
                  <c:v>4.5762951038183239E-3</c:v>
                </c:pt>
                <c:pt idx="668">
                  <c:v>4.5748818031779897E-3</c:v>
                </c:pt>
                <c:pt idx="669">
                  <c:v>4.5710098555253025E-3</c:v>
                </c:pt>
                <c:pt idx="670">
                  <c:v>4.5705336509684925E-3</c:v>
                </c:pt>
                <c:pt idx="671">
                  <c:v>4.5655841480223645E-3</c:v>
                </c:pt>
                <c:pt idx="672">
                  <c:v>4.563573815691886E-3</c:v>
                </c:pt>
                <c:pt idx="673">
                  <c:v>4.5604916047919325E-3</c:v>
                </c:pt>
                <c:pt idx="674">
                  <c:v>4.5578589147294464E-3</c:v>
                </c:pt>
                <c:pt idx="675">
                  <c:v>4.5569507206817718E-3</c:v>
                </c:pt>
                <c:pt idx="676">
                  <c:v>4.5565765375278769E-3</c:v>
                </c:pt>
                <c:pt idx="677">
                  <c:v>4.5548905169356755E-3</c:v>
                </c:pt>
                <c:pt idx="678">
                  <c:v>4.5543417703276636E-3</c:v>
                </c:pt>
                <c:pt idx="679">
                  <c:v>4.5524858180031619E-3</c:v>
                </c:pt>
                <c:pt idx="680">
                  <c:v>4.5472340101372017E-3</c:v>
                </c:pt>
                <c:pt idx="681">
                  <c:v>4.543806952242959E-3</c:v>
                </c:pt>
                <c:pt idx="682">
                  <c:v>4.5372815611749119E-3</c:v>
                </c:pt>
                <c:pt idx="683">
                  <c:v>4.5334217268856655E-3</c:v>
                </c:pt>
                <c:pt idx="684">
                  <c:v>4.5302626909374021E-3</c:v>
                </c:pt>
                <c:pt idx="685">
                  <c:v>4.5225214848735474E-3</c:v>
                </c:pt>
                <c:pt idx="686">
                  <c:v>4.5197573648082497E-3</c:v>
                </c:pt>
                <c:pt idx="687">
                  <c:v>4.5182585048322331E-3</c:v>
                </c:pt>
                <c:pt idx="688">
                  <c:v>4.5120119369632993E-3</c:v>
                </c:pt>
                <c:pt idx="689">
                  <c:v>4.5083420723089265E-3</c:v>
                </c:pt>
                <c:pt idx="690">
                  <c:v>4.5070232501227365E-3</c:v>
                </c:pt>
                <c:pt idx="691">
                  <c:v>4.5017518265269511E-3</c:v>
                </c:pt>
                <c:pt idx="692">
                  <c:v>4.4936796467791324E-3</c:v>
                </c:pt>
                <c:pt idx="693">
                  <c:v>4.4921360217804046E-3</c:v>
                </c:pt>
                <c:pt idx="694">
                  <c:v>4.4914659966422367E-3</c:v>
                </c:pt>
                <c:pt idx="695">
                  <c:v>4.4878433367489898E-3</c:v>
                </c:pt>
                <c:pt idx="696">
                  <c:v>4.4869471763754071E-3</c:v>
                </c:pt>
                <c:pt idx="697">
                  <c:v>4.4839038094717648E-3</c:v>
                </c:pt>
                <c:pt idx="698">
                  <c:v>4.4837906631654354E-3</c:v>
                </c:pt>
                <c:pt idx="699">
                  <c:v>4.4827131786378659E-3</c:v>
                </c:pt>
                <c:pt idx="700">
                  <c:v>4.4808133771737247E-3</c:v>
                </c:pt>
                <c:pt idx="701">
                  <c:v>4.4802456859118905E-3</c:v>
                </c:pt>
                <c:pt idx="702">
                  <c:v>4.4791768911947851E-3</c:v>
                </c:pt>
                <c:pt idx="703">
                  <c:v>4.4740141754581733E-3</c:v>
                </c:pt>
                <c:pt idx="704">
                  <c:v>4.4733475992707709E-3</c:v>
                </c:pt>
                <c:pt idx="705">
                  <c:v>4.4724816375365777E-3</c:v>
                </c:pt>
                <c:pt idx="706">
                  <c:v>4.4721548875300918E-3</c:v>
                </c:pt>
                <c:pt idx="707">
                  <c:v>4.4654424791390418E-3</c:v>
                </c:pt>
                <c:pt idx="708">
                  <c:v>4.4610089305444755E-3</c:v>
                </c:pt>
                <c:pt idx="709">
                  <c:v>4.4605612706150296E-3</c:v>
                </c:pt>
                <c:pt idx="710">
                  <c:v>4.4595798448374014E-3</c:v>
                </c:pt>
                <c:pt idx="711">
                  <c:v>4.4585750748162402E-3</c:v>
                </c:pt>
                <c:pt idx="712">
                  <c:v>4.4550049194308477E-3</c:v>
                </c:pt>
                <c:pt idx="713">
                  <c:v>4.4519665074815454E-3</c:v>
                </c:pt>
                <c:pt idx="714">
                  <c:v>4.4497056230746734E-3</c:v>
                </c:pt>
                <c:pt idx="715">
                  <c:v>4.4444190833222361E-3</c:v>
                </c:pt>
                <c:pt idx="716">
                  <c:v>4.439563333647813E-3</c:v>
                </c:pt>
                <c:pt idx="717">
                  <c:v>4.4353608076766167E-3</c:v>
                </c:pt>
                <c:pt idx="718">
                  <c:v>4.4297845725240724E-3</c:v>
                </c:pt>
                <c:pt idx="719">
                  <c:v>4.4276604810127105E-3</c:v>
                </c:pt>
                <c:pt idx="720">
                  <c:v>4.4263575692850511E-3</c:v>
                </c:pt>
                <c:pt idx="721">
                  <c:v>4.4250586722013093E-3</c:v>
                </c:pt>
                <c:pt idx="722">
                  <c:v>4.4243784768147644E-3</c:v>
                </c:pt>
                <c:pt idx="723">
                  <c:v>4.4242803262266126E-3</c:v>
                </c:pt>
                <c:pt idx="724">
                  <c:v>4.4187189626851177E-3</c:v>
                </c:pt>
                <c:pt idx="725">
                  <c:v>4.4170440623243577E-3</c:v>
                </c:pt>
                <c:pt idx="726">
                  <c:v>4.4163337742596639E-3</c:v>
                </c:pt>
                <c:pt idx="727">
                  <c:v>4.4155582475223004E-3</c:v>
                </c:pt>
                <c:pt idx="728">
                  <c:v>4.4111448908107451E-3</c:v>
                </c:pt>
                <c:pt idx="729">
                  <c:v>4.4099369818428984E-3</c:v>
                </c:pt>
                <c:pt idx="730">
                  <c:v>4.4097223713131552E-3</c:v>
                </c:pt>
                <c:pt idx="731">
                  <c:v>4.4089843809031011E-3</c:v>
                </c:pt>
                <c:pt idx="732">
                  <c:v>4.3953548897715843E-3</c:v>
                </c:pt>
                <c:pt idx="733">
                  <c:v>4.3908081875298505E-3</c:v>
                </c:pt>
                <c:pt idx="734">
                  <c:v>4.3852644817546594E-3</c:v>
                </c:pt>
                <c:pt idx="735">
                  <c:v>4.3846402294133724E-3</c:v>
                </c:pt>
                <c:pt idx="736">
                  <c:v>4.3829874041012443E-3</c:v>
                </c:pt>
                <c:pt idx="737">
                  <c:v>4.3752794645128172E-3</c:v>
                </c:pt>
                <c:pt idx="738">
                  <c:v>4.3712286483911901E-3</c:v>
                </c:pt>
                <c:pt idx="739">
                  <c:v>4.3705719655029902E-3</c:v>
                </c:pt>
                <c:pt idx="740">
                  <c:v>4.3652969619036438E-3</c:v>
                </c:pt>
                <c:pt idx="741">
                  <c:v>4.3612641631718642E-3</c:v>
                </c:pt>
                <c:pt idx="742">
                  <c:v>4.3594587923779984E-3</c:v>
                </c:pt>
                <c:pt idx="743">
                  <c:v>4.3567545501869221E-3</c:v>
                </c:pt>
                <c:pt idx="744">
                  <c:v>4.356569058571849E-3</c:v>
                </c:pt>
                <c:pt idx="745">
                  <c:v>4.3563945898998143E-3</c:v>
                </c:pt>
                <c:pt idx="746">
                  <c:v>4.3530801209871062E-3</c:v>
                </c:pt>
                <c:pt idx="747">
                  <c:v>4.3500138433838816E-3</c:v>
                </c:pt>
                <c:pt idx="748">
                  <c:v>4.3463918522668411E-3</c:v>
                </c:pt>
                <c:pt idx="749">
                  <c:v>4.3428104253306812E-3</c:v>
                </c:pt>
                <c:pt idx="750">
                  <c:v>4.3336706868730137E-3</c:v>
                </c:pt>
                <c:pt idx="751">
                  <c:v>4.3292255978583556E-3</c:v>
                </c:pt>
                <c:pt idx="752">
                  <c:v>4.3251713950834946E-3</c:v>
                </c:pt>
                <c:pt idx="753">
                  <c:v>4.3241102507585475E-3</c:v>
                </c:pt>
                <c:pt idx="754">
                  <c:v>4.3240892875534374E-3</c:v>
                </c:pt>
                <c:pt idx="755">
                  <c:v>4.3149493453330506E-3</c:v>
                </c:pt>
                <c:pt idx="756">
                  <c:v>4.3108535709824791E-3</c:v>
                </c:pt>
                <c:pt idx="757">
                  <c:v>4.3068522218707005E-3</c:v>
                </c:pt>
                <c:pt idx="758">
                  <c:v>4.3061089822164673E-3</c:v>
                </c:pt>
                <c:pt idx="759">
                  <c:v>4.3003459576666713E-3</c:v>
                </c:pt>
                <c:pt idx="760">
                  <c:v>4.2988481203173222E-3</c:v>
                </c:pt>
                <c:pt idx="761">
                  <c:v>4.2985688722129061E-3</c:v>
                </c:pt>
                <c:pt idx="762">
                  <c:v>4.2981527893214428E-3</c:v>
                </c:pt>
                <c:pt idx="763">
                  <c:v>4.2968348284329206E-3</c:v>
                </c:pt>
                <c:pt idx="764">
                  <c:v>4.289346474645345E-3</c:v>
                </c:pt>
                <c:pt idx="765">
                  <c:v>4.2851562265060865E-3</c:v>
                </c:pt>
                <c:pt idx="766">
                  <c:v>4.2833865518042136E-3</c:v>
                </c:pt>
                <c:pt idx="767">
                  <c:v>4.2802177481649174E-3</c:v>
                </c:pt>
                <c:pt idx="768">
                  <c:v>4.2777990245645497E-3</c:v>
                </c:pt>
                <c:pt idx="769">
                  <c:v>4.2777747947079477E-3</c:v>
                </c:pt>
                <c:pt idx="770">
                  <c:v>4.2768976588520241E-3</c:v>
                </c:pt>
                <c:pt idx="771">
                  <c:v>4.2766664935190105E-3</c:v>
                </c:pt>
                <c:pt idx="772">
                  <c:v>4.2692682652519581E-3</c:v>
                </c:pt>
                <c:pt idx="773">
                  <c:v>4.2680846649314087E-3</c:v>
                </c:pt>
                <c:pt idx="774">
                  <c:v>4.2670730389546161E-3</c:v>
                </c:pt>
                <c:pt idx="775">
                  <c:v>4.2638560034020745E-3</c:v>
                </c:pt>
                <c:pt idx="776">
                  <c:v>4.2619645459457973E-3</c:v>
                </c:pt>
                <c:pt idx="777">
                  <c:v>4.260692645546898E-3</c:v>
                </c:pt>
                <c:pt idx="778">
                  <c:v>4.2604584487682786E-3</c:v>
                </c:pt>
                <c:pt idx="779">
                  <c:v>4.2586325326934129E-3</c:v>
                </c:pt>
                <c:pt idx="780">
                  <c:v>4.2585148864743997E-3</c:v>
                </c:pt>
                <c:pt idx="781">
                  <c:v>4.2584357833088254E-3</c:v>
                </c:pt>
                <c:pt idx="782">
                  <c:v>4.2568999345606214E-3</c:v>
                </c:pt>
                <c:pt idx="783">
                  <c:v>4.2544552755988492E-3</c:v>
                </c:pt>
                <c:pt idx="784">
                  <c:v>4.2437851324334547E-3</c:v>
                </c:pt>
                <c:pt idx="785">
                  <c:v>4.2407444802837228E-3</c:v>
                </c:pt>
                <c:pt idx="786">
                  <c:v>4.2397069616720131E-3</c:v>
                </c:pt>
                <c:pt idx="787">
                  <c:v>4.2395829629288456E-3</c:v>
                </c:pt>
                <c:pt idx="788">
                  <c:v>4.2394457027743115E-3</c:v>
                </c:pt>
                <c:pt idx="789">
                  <c:v>4.233393163233486E-3</c:v>
                </c:pt>
                <c:pt idx="790">
                  <c:v>4.2330189068560415E-3</c:v>
                </c:pt>
                <c:pt idx="791">
                  <c:v>4.2324520219435332E-3</c:v>
                </c:pt>
                <c:pt idx="792">
                  <c:v>4.232200311007921E-3</c:v>
                </c:pt>
                <c:pt idx="793">
                  <c:v>4.2291852617750174E-3</c:v>
                </c:pt>
                <c:pt idx="794">
                  <c:v>4.227166899922038E-3</c:v>
                </c:pt>
                <c:pt idx="795">
                  <c:v>4.226022212409951E-3</c:v>
                </c:pt>
                <c:pt idx="796">
                  <c:v>4.2256287172663075E-3</c:v>
                </c:pt>
                <c:pt idx="797">
                  <c:v>4.2247435521956238E-3</c:v>
                </c:pt>
                <c:pt idx="798">
                  <c:v>4.219724113456072E-3</c:v>
                </c:pt>
                <c:pt idx="799">
                  <c:v>4.2168465420514677E-3</c:v>
                </c:pt>
                <c:pt idx="800">
                  <c:v>4.215986446715423E-3</c:v>
                </c:pt>
                <c:pt idx="801">
                  <c:v>4.2157066562309503E-3</c:v>
                </c:pt>
                <c:pt idx="802">
                  <c:v>4.2151958950099174E-3</c:v>
                </c:pt>
                <c:pt idx="803">
                  <c:v>4.2116160825605093E-3</c:v>
                </c:pt>
                <c:pt idx="804">
                  <c:v>4.2097543253520851E-3</c:v>
                </c:pt>
                <c:pt idx="805">
                  <c:v>4.20540990096016E-3</c:v>
                </c:pt>
                <c:pt idx="806">
                  <c:v>4.2010487189675537E-3</c:v>
                </c:pt>
                <c:pt idx="807">
                  <c:v>4.1991252785743213E-3</c:v>
                </c:pt>
                <c:pt idx="808">
                  <c:v>4.1990893775132529E-3</c:v>
                </c:pt>
                <c:pt idx="809">
                  <c:v>4.1941919002621026E-3</c:v>
                </c:pt>
                <c:pt idx="810">
                  <c:v>4.1938245769818821E-3</c:v>
                </c:pt>
                <c:pt idx="811">
                  <c:v>4.1936160287488686E-3</c:v>
                </c:pt>
                <c:pt idx="812">
                  <c:v>4.1895417705855118E-3</c:v>
                </c:pt>
                <c:pt idx="813">
                  <c:v>4.187531446392269E-3</c:v>
                </c:pt>
                <c:pt idx="814">
                  <c:v>4.1811701499616443E-3</c:v>
                </c:pt>
                <c:pt idx="815">
                  <c:v>4.180406279283652E-3</c:v>
                </c:pt>
                <c:pt idx="816">
                  <c:v>4.1778019765325676E-3</c:v>
                </c:pt>
                <c:pt idx="817">
                  <c:v>4.1772573337486392E-3</c:v>
                </c:pt>
                <c:pt idx="818">
                  <c:v>4.1760704080616952E-3</c:v>
                </c:pt>
                <c:pt idx="819">
                  <c:v>4.1716327845164125E-3</c:v>
                </c:pt>
                <c:pt idx="820">
                  <c:v>4.1699942859801161E-3</c:v>
                </c:pt>
                <c:pt idx="821">
                  <c:v>4.1697705221394538E-3</c:v>
                </c:pt>
                <c:pt idx="822">
                  <c:v>4.169754337952844E-3</c:v>
                </c:pt>
                <c:pt idx="823">
                  <c:v>4.1680497742278902E-3</c:v>
                </c:pt>
                <c:pt idx="824">
                  <c:v>4.1676748043862049E-3</c:v>
                </c:pt>
                <c:pt idx="825">
                  <c:v>4.1648782993231864E-3</c:v>
                </c:pt>
                <c:pt idx="826">
                  <c:v>4.1605405242909361E-3</c:v>
                </c:pt>
                <c:pt idx="827">
                  <c:v>4.1589337652104003E-3</c:v>
                </c:pt>
                <c:pt idx="828">
                  <c:v>4.1557315947448629E-3</c:v>
                </c:pt>
                <c:pt idx="829">
                  <c:v>4.1527649611375851E-3</c:v>
                </c:pt>
                <c:pt idx="830">
                  <c:v>4.1518182336653924E-3</c:v>
                </c:pt>
                <c:pt idx="831">
                  <c:v>4.1509064510020016E-3</c:v>
                </c:pt>
                <c:pt idx="832">
                  <c:v>4.1495294311210858E-3</c:v>
                </c:pt>
                <c:pt idx="833">
                  <c:v>4.1479178635941182E-3</c:v>
                </c:pt>
                <c:pt idx="834">
                  <c:v>4.1437060858174552E-3</c:v>
                </c:pt>
                <c:pt idx="835">
                  <c:v>4.1397901827436535E-3</c:v>
                </c:pt>
                <c:pt idx="836">
                  <c:v>4.1343636590582952E-3</c:v>
                </c:pt>
                <c:pt idx="837">
                  <c:v>4.1337645477964383E-3</c:v>
                </c:pt>
                <c:pt idx="838">
                  <c:v>4.1308492667261098E-3</c:v>
                </c:pt>
                <c:pt idx="839">
                  <c:v>4.1280222473474961E-3</c:v>
                </c:pt>
                <c:pt idx="840">
                  <c:v>4.1256646608504172E-3</c:v>
                </c:pt>
                <c:pt idx="841">
                  <c:v>4.1254607936812432E-3</c:v>
                </c:pt>
                <c:pt idx="842">
                  <c:v>4.1220422921776582E-3</c:v>
                </c:pt>
                <c:pt idx="843">
                  <c:v>4.119297239847948E-3</c:v>
                </c:pt>
                <c:pt idx="844">
                  <c:v>4.1167137123044907E-3</c:v>
                </c:pt>
                <c:pt idx="845">
                  <c:v>4.1130246735874886E-3</c:v>
                </c:pt>
                <c:pt idx="846">
                  <c:v>4.1097721121384672E-3</c:v>
                </c:pt>
                <c:pt idx="847">
                  <c:v>4.1094763184189274E-3</c:v>
                </c:pt>
                <c:pt idx="848">
                  <c:v>4.106963684390434E-3</c:v>
                </c:pt>
                <c:pt idx="849">
                  <c:v>4.1064005648795672E-3</c:v>
                </c:pt>
                <c:pt idx="850">
                  <c:v>4.0996325244275211E-3</c:v>
                </c:pt>
                <c:pt idx="851">
                  <c:v>4.0994135240667567E-3</c:v>
                </c:pt>
                <c:pt idx="852">
                  <c:v>4.09928738599857E-3</c:v>
                </c:pt>
                <c:pt idx="853">
                  <c:v>4.096332092470365E-3</c:v>
                </c:pt>
                <c:pt idx="854">
                  <c:v>4.0953735377893706E-3</c:v>
                </c:pt>
                <c:pt idx="855">
                  <c:v>4.0951056515529383E-3</c:v>
                </c:pt>
                <c:pt idx="856">
                  <c:v>4.0946871341027858E-3</c:v>
                </c:pt>
                <c:pt idx="857">
                  <c:v>4.0912569200066201E-3</c:v>
                </c:pt>
                <c:pt idx="858">
                  <c:v>4.0902514771150728E-3</c:v>
                </c:pt>
                <c:pt idx="859">
                  <c:v>4.0893554448378708E-3</c:v>
                </c:pt>
                <c:pt idx="860">
                  <c:v>4.0879966097465336E-3</c:v>
                </c:pt>
                <c:pt idx="861">
                  <c:v>4.079487689386407E-3</c:v>
                </c:pt>
                <c:pt idx="862">
                  <c:v>4.073758649224473E-3</c:v>
                </c:pt>
                <c:pt idx="863">
                  <c:v>4.0734867482348025E-3</c:v>
                </c:pt>
                <c:pt idx="864">
                  <c:v>4.0726734920853349E-3</c:v>
                </c:pt>
                <c:pt idx="865">
                  <c:v>4.0653259800415851E-3</c:v>
                </c:pt>
                <c:pt idx="866">
                  <c:v>4.056422904428E-3</c:v>
                </c:pt>
                <c:pt idx="867">
                  <c:v>4.0526890615985431E-3</c:v>
                </c:pt>
                <c:pt idx="868">
                  <c:v>4.0525874649340946E-3</c:v>
                </c:pt>
                <c:pt idx="869">
                  <c:v>4.0482144982547097E-3</c:v>
                </c:pt>
                <c:pt idx="870">
                  <c:v>4.0437737697690468E-3</c:v>
                </c:pt>
                <c:pt idx="871">
                  <c:v>4.041405464034903E-3</c:v>
                </c:pt>
                <c:pt idx="872">
                  <c:v>4.0391787567505737E-3</c:v>
                </c:pt>
                <c:pt idx="873">
                  <c:v>4.037606003543491E-3</c:v>
                </c:pt>
                <c:pt idx="874">
                  <c:v>4.0374956778502979E-3</c:v>
                </c:pt>
                <c:pt idx="875">
                  <c:v>4.0355120896413393E-3</c:v>
                </c:pt>
                <c:pt idx="876">
                  <c:v>4.0333158970122388E-3</c:v>
                </c:pt>
                <c:pt idx="877">
                  <c:v>4.0329557322753987E-3</c:v>
                </c:pt>
                <c:pt idx="878">
                  <c:v>4.031846184645956E-3</c:v>
                </c:pt>
                <c:pt idx="879">
                  <c:v>4.0307286327537425E-3</c:v>
                </c:pt>
                <c:pt idx="880">
                  <c:v>4.0294712562786135E-3</c:v>
                </c:pt>
                <c:pt idx="881">
                  <c:v>4.0258761566390822E-3</c:v>
                </c:pt>
                <c:pt idx="882">
                  <c:v>4.0258094689725578E-3</c:v>
                </c:pt>
                <c:pt idx="883">
                  <c:v>4.0251165275480942E-3</c:v>
                </c:pt>
                <c:pt idx="884">
                  <c:v>4.0197449720288294E-3</c:v>
                </c:pt>
                <c:pt idx="885">
                  <c:v>4.0196317253074574E-3</c:v>
                </c:pt>
                <c:pt idx="886">
                  <c:v>4.0191677794953881E-3</c:v>
                </c:pt>
                <c:pt idx="887">
                  <c:v>4.0187329031375662E-3</c:v>
                </c:pt>
                <c:pt idx="888">
                  <c:v>4.0182465071982995E-3</c:v>
                </c:pt>
                <c:pt idx="889">
                  <c:v>4.0091216841929558E-3</c:v>
                </c:pt>
                <c:pt idx="890">
                  <c:v>4.007467167104416E-3</c:v>
                </c:pt>
                <c:pt idx="891">
                  <c:v>4.0065734988764794E-3</c:v>
                </c:pt>
                <c:pt idx="892">
                  <c:v>4.0065281225756507E-3</c:v>
                </c:pt>
                <c:pt idx="893">
                  <c:v>4.0046580758421263E-3</c:v>
                </c:pt>
                <c:pt idx="894">
                  <c:v>4.0035359825963046E-3</c:v>
                </c:pt>
                <c:pt idx="895">
                  <c:v>4.0026763918661733E-3</c:v>
                </c:pt>
                <c:pt idx="896">
                  <c:v>4.0018971175515465E-3</c:v>
                </c:pt>
                <c:pt idx="897">
                  <c:v>3.9965225291107081E-3</c:v>
                </c:pt>
                <c:pt idx="898">
                  <c:v>3.9887962699503713E-3</c:v>
                </c:pt>
                <c:pt idx="899">
                  <c:v>3.9881441055538789E-3</c:v>
                </c:pt>
                <c:pt idx="900">
                  <c:v>3.9862456176540852E-3</c:v>
                </c:pt>
                <c:pt idx="901">
                  <c:v>3.9839136997694034E-3</c:v>
                </c:pt>
                <c:pt idx="902">
                  <c:v>3.978951627948972E-3</c:v>
                </c:pt>
                <c:pt idx="903">
                  <c:v>3.9738422182660797E-3</c:v>
                </c:pt>
                <c:pt idx="904">
                  <c:v>3.9736134180102262E-3</c:v>
                </c:pt>
                <c:pt idx="905">
                  <c:v>3.9715300259436162E-3</c:v>
                </c:pt>
                <c:pt idx="906">
                  <c:v>3.9686072363285928E-3</c:v>
                </c:pt>
                <c:pt idx="907">
                  <c:v>3.9617559053052127E-3</c:v>
                </c:pt>
                <c:pt idx="908">
                  <c:v>3.9596442121661276E-3</c:v>
                </c:pt>
                <c:pt idx="909">
                  <c:v>3.9549995391602918E-3</c:v>
                </c:pt>
                <c:pt idx="910">
                  <c:v>3.9545393074894722E-3</c:v>
                </c:pt>
                <c:pt idx="911">
                  <c:v>3.9486459336438972E-3</c:v>
                </c:pt>
                <c:pt idx="912">
                  <c:v>3.9477654372358272E-3</c:v>
                </c:pt>
                <c:pt idx="913">
                  <c:v>3.9400394779631736E-3</c:v>
                </c:pt>
                <c:pt idx="914">
                  <c:v>3.9383992427232352E-3</c:v>
                </c:pt>
                <c:pt idx="915">
                  <c:v>3.9378900204345008E-3</c:v>
                </c:pt>
                <c:pt idx="916">
                  <c:v>3.9366928023895223E-3</c:v>
                </c:pt>
                <c:pt idx="917">
                  <c:v>3.9363830734353593E-3</c:v>
                </c:pt>
                <c:pt idx="918">
                  <c:v>3.9363633513425523E-3</c:v>
                </c:pt>
                <c:pt idx="919">
                  <c:v>3.9362646878048071E-3</c:v>
                </c:pt>
                <c:pt idx="920">
                  <c:v>3.9354479274540813E-3</c:v>
                </c:pt>
                <c:pt idx="921">
                  <c:v>3.9346048090416717E-3</c:v>
                </c:pt>
                <c:pt idx="922">
                  <c:v>3.9287665232539881E-3</c:v>
                </c:pt>
                <c:pt idx="923">
                  <c:v>3.9286671419535334E-3</c:v>
                </c:pt>
                <c:pt idx="924">
                  <c:v>3.9233215018809435E-3</c:v>
                </c:pt>
                <c:pt idx="925">
                  <c:v>3.9232245808109162E-3</c:v>
                </c:pt>
                <c:pt idx="926">
                  <c:v>3.9206386832948874E-3</c:v>
                </c:pt>
                <c:pt idx="927">
                  <c:v>3.9205957498391905E-3</c:v>
                </c:pt>
                <c:pt idx="928">
                  <c:v>3.9204372487861737E-3</c:v>
                </c:pt>
                <c:pt idx="929">
                  <c:v>3.9163710584541921E-3</c:v>
                </c:pt>
                <c:pt idx="930">
                  <c:v>3.9155404034967121E-3</c:v>
                </c:pt>
                <c:pt idx="931">
                  <c:v>3.9155236070707458E-3</c:v>
                </c:pt>
                <c:pt idx="932">
                  <c:v>3.9144366830882755E-3</c:v>
                </c:pt>
                <c:pt idx="933">
                  <c:v>3.9118167358077405E-3</c:v>
                </c:pt>
                <c:pt idx="934">
                  <c:v>3.9112874439750393E-3</c:v>
                </c:pt>
                <c:pt idx="935">
                  <c:v>3.9040792271305578E-3</c:v>
                </c:pt>
                <c:pt idx="936">
                  <c:v>3.9039556883002694E-3</c:v>
                </c:pt>
                <c:pt idx="937">
                  <c:v>3.9023734321744826E-3</c:v>
                </c:pt>
                <c:pt idx="938">
                  <c:v>3.9007842287341493E-3</c:v>
                </c:pt>
                <c:pt idx="939">
                  <c:v>3.8999177549750314E-3</c:v>
                </c:pt>
                <c:pt idx="940">
                  <c:v>3.8972375896952557E-3</c:v>
                </c:pt>
                <c:pt idx="941">
                  <c:v>3.8955570830642603E-3</c:v>
                </c:pt>
                <c:pt idx="942">
                  <c:v>3.8942534007728865E-3</c:v>
                </c:pt>
                <c:pt idx="943">
                  <c:v>3.890148919358378E-3</c:v>
                </c:pt>
                <c:pt idx="944">
                  <c:v>3.8897051252506434E-3</c:v>
                </c:pt>
                <c:pt idx="945">
                  <c:v>3.8848718804577881E-3</c:v>
                </c:pt>
                <c:pt idx="946">
                  <c:v>3.8841394242992403E-3</c:v>
                </c:pt>
                <c:pt idx="947">
                  <c:v>3.8836288216310749E-3</c:v>
                </c:pt>
                <c:pt idx="948">
                  <c:v>3.8821617920143615E-3</c:v>
                </c:pt>
                <c:pt idx="949">
                  <c:v>3.8800140818414024E-3</c:v>
                </c:pt>
                <c:pt idx="950">
                  <c:v>3.8756539947663125E-3</c:v>
                </c:pt>
                <c:pt idx="951">
                  <c:v>3.8725576031653553E-3</c:v>
                </c:pt>
                <c:pt idx="952">
                  <c:v>3.8655981214771743E-3</c:v>
                </c:pt>
                <c:pt idx="953">
                  <c:v>3.8651518901222262E-3</c:v>
                </c:pt>
                <c:pt idx="954">
                  <c:v>3.8627627025020852E-3</c:v>
                </c:pt>
                <c:pt idx="955">
                  <c:v>3.8623037468044625E-3</c:v>
                </c:pt>
                <c:pt idx="956">
                  <c:v>3.858039549088076E-3</c:v>
                </c:pt>
                <c:pt idx="957">
                  <c:v>3.8574464876132528E-3</c:v>
                </c:pt>
                <c:pt idx="958">
                  <c:v>3.8558810553133162E-3</c:v>
                </c:pt>
                <c:pt idx="959">
                  <c:v>3.8518971330121802E-3</c:v>
                </c:pt>
                <c:pt idx="960">
                  <c:v>3.8500403010938533E-3</c:v>
                </c:pt>
                <c:pt idx="961">
                  <c:v>3.8436037369503477E-3</c:v>
                </c:pt>
                <c:pt idx="962">
                  <c:v>3.8433377840296E-3</c:v>
                </c:pt>
                <c:pt idx="963">
                  <c:v>3.8372271505935562E-3</c:v>
                </c:pt>
                <c:pt idx="964">
                  <c:v>3.8345551044446256E-3</c:v>
                </c:pt>
                <c:pt idx="965">
                  <c:v>3.8295985071046669E-3</c:v>
                </c:pt>
                <c:pt idx="966">
                  <c:v>3.8266613106095228E-3</c:v>
                </c:pt>
                <c:pt idx="967">
                  <c:v>3.8266485744539109E-3</c:v>
                </c:pt>
                <c:pt idx="968">
                  <c:v>3.8242560877695692E-3</c:v>
                </c:pt>
                <c:pt idx="969">
                  <c:v>3.8225406187979158E-3</c:v>
                </c:pt>
                <c:pt idx="970">
                  <c:v>3.8200233249045218E-3</c:v>
                </c:pt>
                <c:pt idx="971">
                  <c:v>3.819097448500989E-3</c:v>
                </c:pt>
                <c:pt idx="972">
                  <c:v>3.8156166871657587E-3</c:v>
                </c:pt>
                <c:pt idx="973">
                  <c:v>3.8145099146462487E-3</c:v>
                </c:pt>
                <c:pt idx="974">
                  <c:v>3.8136155921232625E-3</c:v>
                </c:pt>
                <c:pt idx="975">
                  <c:v>3.8132911520990472E-3</c:v>
                </c:pt>
                <c:pt idx="976">
                  <c:v>3.8104449756532106E-3</c:v>
                </c:pt>
                <c:pt idx="977">
                  <c:v>3.8095129650370313E-3</c:v>
                </c:pt>
                <c:pt idx="978">
                  <c:v>3.8060093140024945E-3</c:v>
                </c:pt>
                <c:pt idx="979">
                  <c:v>3.8056664943885467E-3</c:v>
                </c:pt>
                <c:pt idx="980">
                  <c:v>3.8043610864860284E-3</c:v>
                </c:pt>
                <c:pt idx="981">
                  <c:v>3.8024676368913256E-3</c:v>
                </c:pt>
                <c:pt idx="982">
                  <c:v>3.7980963987557567E-3</c:v>
                </c:pt>
                <c:pt idx="983">
                  <c:v>3.797884115689043E-3</c:v>
                </c:pt>
                <c:pt idx="984">
                  <c:v>3.7968315825084474E-3</c:v>
                </c:pt>
                <c:pt idx="985">
                  <c:v>3.7957957851150622E-3</c:v>
                </c:pt>
                <c:pt idx="986">
                  <c:v>3.7951405907991238E-3</c:v>
                </c:pt>
                <c:pt idx="987">
                  <c:v>3.7935692889408366E-3</c:v>
                </c:pt>
                <c:pt idx="988">
                  <c:v>3.787848006735854E-3</c:v>
                </c:pt>
                <c:pt idx="989">
                  <c:v>3.787820215235555E-3</c:v>
                </c:pt>
                <c:pt idx="990">
                  <c:v>3.7876560579625995E-3</c:v>
                </c:pt>
                <c:pt idx="991">
                  <c:v>3.7823270220962253E-3</c:v>
                </c:pt>
                <c:pt idx="992">
                  <c:v>3.7821708183701148E-3</c:v>
                </c:pt>
                <c:pt idx="993">
                  <c:v>3.7816230552770815E-3</c:v>
                </c:pt>
                <c:pt idx="994">
                  <c:v>3.7811036615884026E-3</c:v>
                </c:pt>
                <c:pt idx="995">
                  <c:v>3.7753680779667397E-3</c:v>
                </c:pt>
                <c:pt idx="996">
                  <c:v>3.7748368219217977E-3</c:v>
                </c:pt>
                <c:pt idx="997">
                  <c:v>3.7741000814303762E-3</c:v>
                </c:pt>
                <c:pt idx="998">
                  <c:v>3.7740840205732571E-3</c:v>
                </c:pt>
                <c:pt idx="999">
                  <c:v>3.7715315568341828E-3</c:v>
                </c:pt>
                <c:pt idx="1000">
                  <c:v>3.7678687828734962E-3</c:v>
                </c:pt>
                <c:pt idx="1001">
                  <c:v>3.7675558423323715E-3</c:v>
                </c:pt>
                <c:pt idx="1002">
                  <c:v>3.7648759616521785E-3</c:v>
                </c:pt>
                <c:pt idx="1003">
                  <c:v>3.7631074015894192E-3</c:v>
                </c:pt>
                <c:pt idx="1004">
                  <c:v>3.7607367473246568E-3</c:v>
                </c:pt>
                <c:pt idx="1005">
                  <c:v>3.7554117493841473E-3</c:v>
                </c:pt>
                <c:pt idx="1006">
                  <c:v>3.7543269247140693E-3</c:v>
                </c:pt>
                <c:pt idx="1007">
                  <c:v>3.7528307721277753E-3</c:v>
                </c:pt>
                <c:pt idx="1008">
                  <c:v>3.7525347706843749E-3</c:v>
                </c:pt>
                <c:pt idx="1009">
                  <c:v>3.7501452358651333E-3</c:v>
                </c:pt>
                <c:pt idx="1010">
                  <c:v>3.7466447862764835E-3</c:v>
                </c:pt>
                <c:pt idx="1011">
                  <c:v>3.7406461594146154E-3</c:v>
                </c:pt>
                <c:pt idx="1012">
                  <c:v>3.7405724983687006E-3</c:v>
                </c:pt>
                <c:pt idx="1013">
                  <c:v>3.7391040205273047E-3</c:v>
                </c:pt>
                <c:pt idx="1014">
                  <c:v>3.73649687236991E-3</c:v>
                </c:pt>
                <c:pt idx="1015">
                  <c:v>3.7300666654964342E-3</c:v>
                </c:pt>
                <c:pt idx="1016">
                  <c:v>3.7292712930308935E-3</c:v>
                </c:pt>
                <c:pt idx="1017">
                  <c:v>3.7274417200815224E-3</c:v>
                </c:pt>
                <c:pt idx="1018">
                  <c:v>3.7203722851323843E-3</c:v>
                </c:pt>
                <c:pt idx="1019">
                  <c:v>3.7163953271301176E-3</c:v>
                </c:pt>
                <c:pt idx="1020">
                  <c:v>3.7163196184882121E-3</c:v>
                </c:pt>
                <c:pt idx="1021">
                  <c:v>3.7143438435172042E-3</c:v>
                </c:pt>
                <c:pt idx="1022">
                  <c:v>3.7122756777840586E-3</c:v>
                </c:pt>
                <c:pt idx="1023">
                  <c:v>3.7079718452669008E-3</c:v>
                </c:pt>
                <c:pt idx="1024">
                  <c:v>3.7062346218176188E-3</c:v>
                </c:pt>
                <c:pt idx="1025">
                  <c:v>3.7045997605250841E-3</c:v>
                </c:pt>
                <c:pt idx="1026">
                  <c:v>3.7034916440390358E-3</c:v>
                </c:pt>
                <c:pt idx="1027">
                  <c:v>3.7034125048191822E-3</c:v>
                </c:pt>
                <c:pt idx="1028">
                  <c:v>3.7028290915767561E-3</c:v>
                </c:pt>
                <c:pt idx="1029">
                  <c:v>3.7014821179270634E-3</c:v>
                </c:pt>
                <c:pt idx="1030">
                  <c:v>3.6983414861985467E-3</c:v>
                </c:pt>
                <c:pt idx="1031">
                  <c:v>3.69626657259901E-3</c:v>
                </c:pt>
                <c:pt idx="1032">
                  <c:v>3.6912691312290099E-3</c:v>
                </c:pt>
                <c:pt idx="1033">
                  <c:v>3.6905069477185777E-3</c:v>
                </c:pt>
                <c:pt idx="1034">
                  <c:v>3.6882026031826152E-3</c:v>
                </c:pt>
                <c:pt idx="1035">
                  <c:v>3.684766320792344E-3</c:v>
                </c:pt>
                <c:pt idx="1036">
                  <c:v>3.6759314579154442E-3</c:v>
                </c:pt>
                <c:pt idx="1037">
                  <c:v>3.6702338291888176E-3</c:v>
                </c:pt>
                <c:pt idx="1038">
                  <c:v>3.6663069151411359E-3</c:v>
                </c:pt>
                <c:pt idx="1039">
                  <c:v>3.6662341242834394E-3</c:v>
                </c:pt>
                <c:pt idx="1040">
                  <c:v>3.6659466490814455E-3</c:v>
                </c:pt>
                <c:pt idx="1041">
                  <c:v>3.6656341491881328E-3</c:v>
                </c:pt>
                <c:pt idx="1042">
                  <c:v>3.6648433332658837E-3</c:v>
                </c:pt>
                <c:pt idx="1043">
                  <c:v>3.6625309849243805E-3</c:v>
                </c:pt>
                <c:pt idx="1044">
                  <c:v>3.6600752454831621E-3</c:v>
                </c:pt>
                <c:pt idx="1045">
                  <c:v>3.6492026928174174E-3</c:v>
                </c:pt>
                <c:pt idx="1046">
                  <c:v>3.6460564403155804E-3</c:v>
                </c:pt>
                <c:pt idx="1047">
                  <c:v>3.6456526077307291E-3</c:v>
                </c:pt>
                <c:pt idx="1048">
                  <c:v>3.6417516892890624E-3</c:v>
                </c:pt>
                <c:pt idx="1049">
                  <c:v>3.6412306859359023E-3</c:v>
                </c:pt>
                <c:pt idx="1050">
                  <c:v>3.6410428531664018E-3</c:v>
                </c:pt>
                <c:pt idx="1051">
                  <c:v>3.6383021182080856E-3</c:v>
                </c:pt>
                <c:pt idx="1052">
                  <c:v>3.6367647791789633E-3</c:v>
                </c:pt>
                <c:pt idx="1053">
                  <c:v>3.6352613952866288E-3</c:v>
                </c:pt>
                <c:pt idx="1054">
                  <c:v>3.6345027160125869E-3</c:v>
                </c:pt>
                <c:pt idx="1055">
                  <c:v>3.6343127118747256E-3</c:v>
                </c:pt>
                <c:pt idx="1056">
                  <c:v>3.634241427034347E-3</c:v>
                </c:pt>
                <c:pt idx="1057">
                  <c:v>3.6335155886166094E-3</c:v>
                </c:pt>
                <c:pt idx="1058">
                  <c:v>3.6324669188027708E-3</c:v>
                </c:pt>
                <c:pt idx="1059">
                  <c:v>3.632402639552662E-3</c:v>
                </c:pt>
                <c:pt idx="1060">
                  <c:v>3.6307268956332029E-3</c:v>
                </c:pt>
                <c:pt idx="1061">
                  <c:v>3.6280816545531465E-3</c:v>
                </c:pt>
                <c:pt idx="1062">
                  <c:v>3.6265216893982856E-3</c:v>
                </c:pt>
                <c:pt idx="1063">
                  <c:v>3.6249765240618978E-3</c:v>
                </c:pt>
                <c:pt idx="1064">
                  <c:v>3.6248319106901095E-3</c:v>
                </c:pt>
                <c:pt idx="1065">
                  <c:v>3.62365932732775E-3</c:v>
                </c:pt>
                <c:pt idx="1066">
                  <c:v>3.6229363454171868E-3</c:v>
                </c:pt>
                <c:pt idx="1067">
                  <c:v>3.6216937874107044E-3</c:v>
                </c:pt>
                <c:pt idx="1068">
                  <c:v>3.6211477870287446E-3</c:v>
                </c:pt>
                <c:pt idx="1069">
                  <c:v>3.6210662945483801E-3</c:v>
                </c:pt>
                <c:pt idx="1070">
                  <c:v>3.6180369319118054E-3</c:v>
                </c:pt>
                <c:pt idx="1071">
                  <c:v>3.6163495631630609E-3</c:v>
                </c:pt>
                <c:pt idx="1072">
                  <c:v>3.6126932892535939E-3</c:v>
                </c:pt>
                <c:pt idx="1073">
                  <c:v>3.608273246075603E-3</c:v>
                </c:pt>
                <c:pt idx="1074">
                  <c:v>3.6058429324306593E-3</c:v>
                </c:pt>
                <c:pt idx="1075">
                  <c:v>3.6030741173763412E-3</c:v>
                </c:pt>
                <c:pt idx="1076">
                  <c:v>3.6011276439480533E-3</c:v>
                </c:pt>
                <c:pt idx="1077">
                  <c:v>3.5982404022805829E-3</c:v>
                </c:pt>
                <c:pt idx="1078">
                  <c:v>3.5981323565194429E-3</c:v>
                </c:pt>
                <c:pt idx="1079">
                  <c:v>3.5948839925336773E-3</c:v>
                </c:pt>
                <c:pt idx="1080">
                  <c:v>3.5944219190721187E-3</c:v>
                </c:pt>
                <c:pt idx="1081">
                  <c:v>3.5929132491113757E-3</c:v>
                </c:pt>
                <c:pt idx="1082">
                  <c:v>3.5921963550524846E-3</c:v>
                </c:pt>
                <c:pt idx="1083">
                  <c:v>3.5919219545753741E-3</c:v>
                </c:pt>
                <c:pt idx="1084">
                  <c:v>3.5893060450565058E-3</c:v>
                </c:pt>
                <c:pt idx="1085">
                  <c:v>3.5873715447215944E-3</c:v>
                </c:pt>
                <c:pt idx="1086">
                  <c:v>3.5863558558564112E-3</c:v>
                </c:pt>
                <c:pt idx="1087">
                  <c:v>3.5853716336364211E-3</c:v>
                </c:pt>
                <c:pt idx="1088">
                  <c:v>3.5807901003540978E-3</c:v>
                </c:pt>
                <c:pt idx="1089">
                  <c:v>3.5789455710872227E-3</c:v>
                </c:pt>
                <c:pt idx="1090">
                  <c:v>3.5778954590155367E-3</c:v>
                </c:pt>
                <c:pt idx="1091">
                  <c:v>3.576481004748693E-3</c:v>
                </c:pt>
                <c:pt idx="1092">
                  <c:v>3.5748464036812768E-3</c:v>
                </c:pt>
                <c:pt idx="1093">
                  <c:v>3.5738927040181935E-3</c:v>
                </c:pt>
                <c:pt idx="1094">
                  <c:v>3.5737338737346124E-3</c:v>
                </c:pt>
                <c:pt idx="1095">
                  <c:v>3.5736437558688823E-3</c:v>
                </c:pt>
                <c:pt idx="1096">
                  <c:v>3.572456177367673E-3</c:v>
                </c:pt>
                <c:pt idx="1097">
                  <c:v>3.5718906494223053E-3</c:v>
                </c:pt>
                <c:pt idx="1098">
                  <c:v>3.5685319839686932E-3</c:v>
                </c:pt>
                <c:pt idx="1099">
                  <c:v>3.5649433387879457E-3</c:v>
                </c:pt>
                <c:pt idx="1100">
                  <c:v>3.5642553249690206E-3</c:v>
                </c:pt>
                <c:pt idx="1101">
                  <c:v>3.5639236038093017E-3</c:v>
                </c:pt>
                <c:pt idx="1102">
                  <c:v>3.5601817911698505E-3</c:v>
                </c:pt>
                <c:pt idx="1103">
                  <c:v>3.5601006273081898E-3</c:v>
                </c:pt>
                <c:pt idx="1104">
                  <c:v>3.5499456903961162E-3</c:v>
                </c:pt>
                <c:pt idx="1105">
                  <c:v>3.5474931069748201E-3</c:v>
                </c:pt>
                <c:pt idx="1106">
                  <c:v>3.5436859225920873E-3</c:v>
                </c:pt>
                <c:pt idx="1107">
                  <c:v>3.5423849297837578E-3</c:v>
                </c:pt>
                <c:pt idx="1108">
                  <c:v>3.5398142110057264E-3</c:v>
                </c:pt>
                <c:pt idx="1109">
                  <c:v>3.5389183805230287E-3</c:v>
                </c:pt>
                <c:pt idx="1110">
                  <c:v>3.5383932250893251E-3</c:v>
                </c:pt>
                <c:pt idx="1111">
                  <c:v>3.5373074796721253E-3</c:v>
                </c:pt>
                <c:pt idx="1112">
                  <c:v>3.5321301292184524E-3</c:v>
                </c:pt>
                <c:pt idx="1113">
                  <c:v>3.5266775309433919E-3</c:v>
                </c:pt>
                <c:pt idx="1114">
                  <c:v>3.5209152692214575E-3</c:v>
                </c:pt>
                <c:pt idx="1115">
                  <c:v>3.520046712928927E-3</c:v>
                </c:pt>
                <c:pt idx="1116">
                  <c:v>3.5188242757278644E-3</c:v>
                </c:pt>
                <c:pt idx="1117">
                  <c:v>3.5127790769535661E-3</c:v>
                </c:pt>
                <c:pt idx="1118">
                  <c:v>3.509820022636537E-3</c:v>
                </c:pt>
                <c:pt idx="1119">
                  <c:v>3.5064900324583274E-3</c:v>
                </c:pt>
                <c:pt idx="1120">
                  <c:v>3.5060897543458232E-3</c:v>
                </c:pt>
                <c:pt idx="1121">
                  <c:v>3.5057216503687314E-3</c:v>
                </c:pt>
                <c:pt idx="1122">
                  <c:v>3.4988888013676974E-3</c:v>
                </c:pt>
                <c:pt idx="1123">
                  <c:v>3.497042458949517E-3</c:v>
                </c:pt>
                <c:pt idx="1124">
                  <c:v>3.4954338608769965E-3</c:v>
                </c:pt>
                <c:pt idx="1125">
                  <c:v>3.4945346309064105E-3</c:v>
                </c:pt>
                <c:pt idx="1126">
                  <c:v>3.4928471550379897E-3</c:v>
                </c:pt>
                <c:pt idx="1127">
                  <c:v>3.4924419454304225E-3</c:v>
                </c:pt>
                <c:pt idx="1128">
                  <c:v>3.4908720267419558E-3</c:v>
                </c:pt>
                <c:pt idx="1129">
                  <c:v>3.4894793086954726E-3</c:v>
                </c:pt>
                <c:pt idx="1130">
                  <c:v>3.4893126203907154E-3</c:v>
                </c:pt>
                <c:pt idx="1131">
                  <c:v>3.4874371452386929E-3</c:v>
                </c:pt>
                <c:pt idx="1132">
                  <c:v>3.485617939964995E-3</c:v>
                </c:pt>
                <c:pt idx="1133">
                  <c:v>3.4855001460703562E-3</c:v>
                </c:pt>
                <c:pt idx="1134">
                  <c:v>3.4835528501314782E-3</c:v>
                </c:pt>
                <c:pt idx="1135">
                  <c:v>3.4827297638164042E-3</c:v>
                </c:pt>
                <c:pt idx="1136">
                  <c:v>3.4824766727243181E-3</c:v>
                </c:pt>
                <c:pt idx="1137">
                  <c:v>3.4809806121922416E-3</c:v>
                </c:pt>
                <c:pt idx="1138">
                  <c:v>3.4804256201624692E-3</c:v>
                </c:pt>
                <c:pt idx="1139">
                  <c:v>3.4783002839307332E-3</c:v>
                </c:pt>
                <c:pt idx="1140">
                  <c:v>3.4770238823889064E-3</c:v>
                </c:pt>
                <c:pt idx="1141">
                  <c:v>3.4747924630572137E-3</c:v>
                </c:pt>
                <c:pt idx="1142">
                  <c:v>3.471321649667629E-3</c:v>
                </c:pt>
                <c:pt idx="1143">
                  <c:v>3.4711654622300043E-3</c:v>
                </c:pt>
                <c:pt idx="1144">
                  <c:v>3.4706037564331705E-3</c:v>
                </c:pt>
                <c:pt idx="1145">
                  <c:v>3.4688843284622897E-3</c:v>
                </c:pt>
                <c:pt idx="1146">
                  <c:v>3.4687335880567273E-3</c:v>
                </c:pt>
                <c:pt idx="1147">
                  <c:v>3.4680008149783176E-3</c:v>
                </c:pt>
                <c:pt idx="1148">
                  <c:v>3.4649234906518407E-3</c:v>
                </c:pt>
                <c:pt idx="1149">
                  <c:v>3.4622145850096557E-3</c:v>
                </c:pt>
                <c:pt idx="1150">
                  <c:v>3.4576440046916825E-3</c:v>
                </c:pt>
                <c:pt idx="1151">
                  <c:v>3.4570154610572101E-3</c:v>
                </c:pt>
                <c:pt idx="1152">
                  <c:v>3.4563830875319439E-3</c:v>
                </c:pt>
                <c:pt idx="1153">
                  <c:v>3.4559781975811769E-3</c:v>
                </c:pt>
                <c:pt idx="1154">
                  <c:v>3.4534966042202419E-3</c:v>
                </c:pt>
                <c:pt idx="1155">
                  <c:v>3.4527059699224439E-3</c:v>
                </c:pt>
                <c:pt idx="1156">
                  <c:v>3.4488630697484179E-3</c:v>
                </c:pt>
                <c:pt idx="1157">
                  <c:v>3.4483967165479272E-3</c:v>
                </c:pt>
                <c:pt idx="1158">
                  <c:v>3.4435022686807085E-3</c:v>
                </c:pt>
                <c:pt idx="1159">
                  <c:v>3.4434620782898572E-3</c:v>
                </c:pt>
                <c:pt idx="1160">
                  <c:v>3.4414840811585368E-3</c:v>
                </c:pt>
                <c:pt idx="1161">
                  <c:v>3.4404344518444699E-3</c:v>
                </c:pt>
                <c:pt idx="1162">
                  <c:v>3.4380130147863243E-3</c:v>
                </c:pt>
                <c:pt idx="1163">
                  <c:v>3.4373773332575424E-3</c:v>
                </c:pt>
                <c:pt idx="1164">
                  <c:v>3.4357479465883453E-3</c:v>
                </c:pt>
                <c:pt idx="1165">
                  <c:v>3.4337913535464281E-3</c:v>
                </c:pt>
                <c:pt idx="1166">
                  <c:v>3.4317144100093787E-3</c:v>
                </c:pt>
                <c:pt idx="1167">
                  <c:v>3.4296523848396094E-3</c:v>
                </c:pt>
                <c:pt idx="1168">
                  <c:v>3.4274232500589598E-3</c:v>
                </c:pt>
                <c:pt idx="1169">
                  <c:v>3.427208990970914E-3</c:v>
                </c:pt>
                <c:pt idx="1170">
                  <c:v>3.4251472488199238E-3</c:v>
                </c:pt>
                <c:pt idx="1171">
                  <c:v>3.4229636661053933E-3</c:v>
                </c:pt>
                <c:pt idx="1172">
                  <c:v>3.4218552707880635E-3</c:v>
                </c:pt>
                <c:pt idx="1173">
                  <c:v>3.4218478972327156E-3</c:v>
                </c:pt>
                <c:pt idx="1174">
                  <c:v>3.418470798915029E-3</c:v>
                </c:pt>
                <c:pt idx="1175">
                  <c:v>3.4171411676161417E-3</c:v>
                </c:pt>
                <c:pt idx="1176">
                  <c:v>3.4168560692905805E-3</c:v>
                </c:pt>
                <c:pt idx="1177">
                  <c:v>3.4160078490704641E-3</c:v>
                </c:pt>
                <c:pt idx="1178">
                  <c:v>3.4149280702896307E-3</c:v>
                </c:pt>
                <c:pt idx="1179">
                  <c:v>3.4117500616260869E-3</c:v>
                </c:pt>
                <c:pt idx="1180">
                  <c:v>3.4105144617007583E-3</c:v>
                </c:pt>
                <c:pt idx="1181">
                  <c:v>3.4095613246981596E-3</c:v>
                </c:pt>
                <c:pt idx="1182">
                  <c:v>3.4045200111892226E-3</c:v>
                </c:pt>
                <c:pt idx="1183">
                  <c:v>3.4044326485602235E-3</c:v>
                </c:pt>
                <c:pt idx="1184">
                  <c:v>3.404346008313412E-3</c:v>
                </c:pt>
                <c:pt idx="1185">
                  <c:v>3.4039328807443036E-3</c:v>
                </c:pt>
                <c:pt idx="1186">
                  <c:v>3.4031260474880064E-3</c:v>
                </c:pt>
                <c:pt idx="1187">
                  <c:v>3.4004697361213554E-3</c:v>
                </c:pt>
                <c:pt idx="1188">
                  <c:v>3.3976591758079822E-3</c:v>
                </c:pt>
                <c:pt idx="1189">
                  <c:v>3.3933964119567585E-3</c:v>
                </c:pt>
                <c:pt idx="1190">
                  <c:v>3.390190085413549E-3</c:v>
                </c:pt>
                <c:pt idx="1191">
                  <c:v>3.3899669132781657E-3</c:v>
                </c:pt>
                <c:pt idx="1192">
                  <c:v>3.3833125632525278E-3</c:v>
                </c:pt>
                <c:pt idx="1193">
                  <c:v>3.3814880858635153E-3</c:v>
                </c:pt>
                <c:pt idx="1194">
                  <c:v>3.3814152161590325E-3</c:v>
                </c:pt>
                <c:pt idx="1195">
                  <c:v>3.3809211165299136E-3</c:v>
                </c:pt>
                <c:pt idx="1196">
                  <c:v>3.3801056084772256E-3</c:v>
                </c:pt>
                <c:pt idx="1197">
                  <c:v>3.3768956226877932E-3</c:v>
                </c:pt>
                <c:pt idx="1198">
                  <c:v>3.3750005813319877E-3</c:v>
                </c:pt>
                <c:pt idx="1199">
                  <c:v>3.3740383497659287E-3</c:v>
                </c:pt>
                <c:pt idx="1200">
                  <c:v>3.3693272883212988E-3</c:v>
                </c:pt>
                <c:pt idx="1201">
                  <c:v>3.3689957660569926E-3</c:v>
                </c:pt>
                <c:pt idx="1202">
                  <c:v>3.3670798344462233E-3</c:v>
                </c:pt>
                <c:pt idx="1203">
                  <c:v>3.3666538682101113E-3</c:v>
                </c:pt>
                <c:pt idx="1204">
                  <c:v>3.363701947851586E-3</c:v>
                </c:pt>
                <c:pt idx="1205">
                  <c:v>3.3606682349062562E-3</c:v>
                </c:pt>
                <c:pt idx="1206">
                  <c:v>3.3596892283686399E-3</c:v>
                </c:pt>
                <c:pt idx="1207">
                  <c:v>3.3595534217185819E-3</c:v>
                </c:pt>
                <c:pt idx="1208">
                  <c:v>3.3574497832454249E-3</c:v>
                </c:pt>
                <c:pt idx="1209">
                  <c:v>3.3573791386182685E-3</c:v>
                </c:pt>
                <c:pt idx="1210">
                  <c:v>3.3558567602848051E-3</c:v>
                </c:pt>
                <c:pt idx="1211">
                  <c:v>3.355712737405642E-3</c:v>
                </c:pt>
                <c:pt idx="1212">
                  <c:v>3.352944307376871E-3</c:v>
                </c:pt>
                <c:pt idx="1213">
                  <c:v>3.3500182371071453E-3</c:v>
                </c:pt>
                <c:pt idx="1214">
                  <c:v>3.3462166759207533E-3</c:v>
                </c:pt>
                <c:pt idx="1215">
                  <c:v>3.3432483993211929E-3</c:v>
                </c:pt>
                <c:pt idx="1216">
                  <c:v>3.3371507131341508E-3</c:v>
                </c:pt>
                <c:pt idx="1217">
                  <c:v>3.335273310727283E-3</c:v>
                </c:pt>
                <c:pt idx="1218">
                  <c:v>3.3287738036495173E-3</c:v>
                </c:pt>
                <c:pt idx="1219">
                  <c:v>3.3280187743290521E-3</c:v>
                </c:pt>
                <c:pt idx="1220">
                  <c:v>3.3262878987611166E-3</c:v>
                </c:pt>
                <c:pt idx="1221">
                  <c:v>3.3207993675574855E-3</c:v>
                </c:pt>
                <c:pt idx="1222">
                  <c:v>3.3200281437471136E-3</c:v>
                </c:pt>
                <c:pt idx="1223">
                  <c:v>3.314376793865966E-3</c:v>
                </c:pt>
                <c:pt idx="1224">
                  <c:v>3.3138351024629559E-3</c:v>
                </c:pt>
                <c:pt idx="1225">
                  <c:v>3.3136546579649651E-3</c:v>
                </c:pt>
                <c:pt idx="1226">
                  <c:v>3.3131232914678337E-3</c:v>
                </c:pt>
                <c:pt idx="1227">
                  <c:v>3.3104701464943798E-3</c:v>
                </c:pt>
                <c:pt idx="1228">
                  <c:v>3.3053542508265869E-3</c:v>
                </c:pt>
                <c:pt idx="1229">
                  <c:v>3.3019137835247031E-3</c:v>
                </c:pt>
                <c:pt idx="1230">
                  <c:v>3.3002522139319364E-3</c:v>
                </c:pt>
                <c:pt idx="1231">
                  <c:v>3.299144240407371E-3</c:v>
                </c:pt>
                <c:pt idx="1232">
                  <c:v>3.2971755130473158E-3</c:v>
                </c:pt>
                <c:pt idx="1233">
                  <c:v>3.2967531885769604E-3</c:v>
                </c:pt>
                <c:pt idx="1234">
                  <c:v>3.2927411543597052E-3</c:v>
                </c:pt>
                <c:pt idx="1235">
                  <c:v>3.2898814998762087E-3</c:v>
                </c:pt>
                <c:pt idx="1236">
                  <c:v>3.289057851160826E-3</c:v>
                </c:pt>
                <c:pt idx="1237">
                  <c:v>3.2829350004446047E-3</c:v>
                </c:pt>
                <c:pt idx="1238">
                  <c:v>3.2791948656286916E-3</c:v>
                </c:pt>
                <c:pt idx="1239">
                  <c:v>3.2781171283368222E-3</c:v>
                </c:pt>
                <c:pt idx="1240">
                  <c:v>3.2766902508920373E-3</c:v>
                </c:pt>
                <c:pt idx="1241">
                  <c:v>3.2756391557850046E-3</c:v>
                </c:pt>
                <c:pt idx="1242">
                  <c:v>3.2750445606146523E-3</c:v>
                </c:pt>
                <c:pt idx="1243">
                  <c:v>3.2740747726557212E-3</c:v>
                </c:pt>
                <c:pt idx="1244">
                  <c:v>3.2735225734799502E-3</c:v>
                </c:pt>
                <c:pt idx="1245">
                  <c:v>3.2733600053883906E-3</c:v>
                </c:pt>
                <c:pt idx="1246">
                  <c:v>3.2732750016210089E-3</c:v>
                </c:pt>
                <c:pt idx="1247">
                  <c:v>3.2730635982620594E-3</c:v>
                </c:pt>
                <c:pt idx="1248">
                  <c:v>3.2722453917281222E-3</c:v>
                </c:pt>
                <c:pt idx="1249">
                  <c:v>3.2697798070460559E-3</c:v>
                </c:pt>
                <c:pt idx="1250">
                  <c:v>3.2639752749235311E-3</c:v>
                </c:pt>
                <c:pt idx="1251">
                  <c:v>3.2630533923641014E-3</c:v>
                </c:pt>
                <c:pt idx="1252">
                  <c:v>3.2625173700349601E-3</c:v>
                </c:pt>
                <c:pt idx="1253">
                  <c:v>3.2623444425726156E-3</c:v>
                </c:pt>
                <c:pt idx="1254">
                  <c:v>3.2621760348223554E-3</c:v>
                </c:pt>
                <c:pt idx="1255">
                  <c:v>3.2620290416356472E-3</c:v>
                </c:pt>
                <c:pt idx="1256">
                  <c:v>3.2616082913802594E-3</c:v>
                </c:pt>
                <c:pt idx="1257">
                  <c:v>3.2604140173211134E-3</c:v>
                </c:pt>
                <c:pt idx="1258">
                  <c:v>3.2594147674939451E-3</c:v>
                </c:pt>
                <c:pt idx="1259">
                  <c:v>3.2532472916612341E-3</c:v>
                </c:pt>
                <c:pt idx="1260">
                  <c:v>3.2514554566177964E-3</c:v>
                </c:pt>
                <c:pt idx="1261">
                  <c:v>3.2490333470930159E-3</c:v>
                </c:pt>
                <c:pt idx="1262">
                  <c:v>3.2474753986290769E-3</c:v>
                </c:pt>
                <c:pt idx="1263">
                  <c:v>3.2472712145916413E-3</c:v>
                </c:pt>
                <c:pt idx="1264">
                  <c:v>3.2455367681639177E-3</c:v>
                </c:pt>
                <c:pt idx="1265">
                  <c:v>3.2446954235844259E-3</c:v>
                </c:pt>
                <c:pt idx="1266">
                  <c:v>3.2423961076300943E-3</c:v>
                </c:pt>
                <c:pt idx="1267">
                  <c:v>3.2422268707207433E-3</c:v>
                </c:pt>
                <c:pt idx="1268">
                  <c:v>3.2402640789134952E-3</c:v>
                </c:pt>
                <c:pt idx="1269">
                  <c:v>3.2372646908224766E-3</c:v>
                </c:pt>
                <c:pt idx="1270">
                  <c:v>3.2360561917165135E-3</c:v>
                </c:pt>
                <c:pt idx="1271">
                  <c:v>3.2357332188159035E-3</c:v>
                </c:pt>
                <c:pt idx="1272">
                  <c:v>3.2341292486802505E-3</c:v>
                </c:pt>
                <c:pt idx="1273">
                  <c:v>3.2336077299912965E-3</c:v>
                </c:pt>
                <c:pt idx="1274">
                  <c:v>3.2334292225954897E-3</c:v>
                </c:pt>
                <c:pt idx="1275">
                  <c:v>3.2306273353930165E-3</c:v>
                </c:pt>
                <c:pt idx="1276">
                  <c:v>3.2277520513141625E-3</c:v>
                </c:pt>
                <c:pt idx="1277">
                  <c:v>3.2220244151029E-3</c:v>
                </c:pt>
                <c:pt idx="1278">
                  <c:v>3.2219182941228548E-3</c:v>
                </c:pt>
                <c:pt idx="1279">
                  <c:v>3.2212084723596025E-3</c:v>
                </c:pt>
                <c:pt idx="1280">
                  <c:v>3.220245886005542E-3</c:v>
                </c:pt>
                <c:pt idx="1281">
                  <c:v>3.2190955683195533E-3</c:v>
                </c:pt>
                <c:pt idx="1282">
                  <c:v>3.2188509724790609E-3</c:v>
                </c:pt>
                <c:pt idx="1283">
                  <c:v>3.2184694989399348E-3</c:v>
                </c:pt>
                <c:pt idx="1284">
                  <c:v>3.2164014267320978E-3</c:v>
                </c:pt>
                <c:pt idx="1285">
                  <c:v>3.215077542078983E-3</c:v>
                </c:pt>
                <c:pt idx="1286">
                  <c:v>3.213380024739415E-3</c:v>
                </c:pt>
                <c:pt idx="1287">
                  <c:v>3.210159110555643E-3</c:v>
                </c:pt>
                <c:pt idx="1288">
                  <c:v>3.210010765924354E-3</c:v>
                </c:pt>
                <c:pt idx="1289">
                  <c:v>3.2085885249574131E-3</c:v>
                </c:pt>
                <c:pt idx="1290">
                  <c:v>3.2081664592549458E-3</c:v>
                </c:pt>
                <c:pt idx="1291">
                  <c:v>3.2066850391556561E-3</c:v>
                </c:pt>
                <c:pt idx="1292">
                  <c:v>3.2058194949439681E-3</c:v>
                </c:pt>
                <c:pt idx="1293">
                  <c:v>3.2053504030221973E-3</c:v>
                </c:pt>
                <c:pt idx="1294">
                  <c:v>3.2042994624436826E-3</c:v>
                </c:pt>
                <c:pt idx="1295">
                  <c:v>3.2034325465756831E-3</c:v>
                </c:pt>
                <c:pt idx="1296">
                  <c:v>3.2034027219813598E-3</c:v>
                </c:pt>
                <c:pt idx="1297">
                  <c:v>3.2003103986674619E-3</c:v>
                </c:pt>
                <c:pt idx="1298">
                  <c:v>3.1986357082373828E-3</c:v>
                </c:pt>
                <c:pt idx="1299">
                  <c:v>3.1983146045007683E-3</c:v>
                </c:pt>
                <c:pt idx="1300">
                  <c:v>3.1917076090835078E-3</c:v>
                </c:pt>
                <c:pt idx="1301">
                  <c:v>3.1885727502333071E-3</c:v>
                </c:pt>
                <c:pt idx="1302">
                  <c:v>3.1868615826681204E-3</c:v>
                </c:pt>
                <c:pt idx="1303">
                  <c:v>3.1812076549252678E-3</c:v>
                </c:pt>
                <c:pt idx="1304">
                  <c:v>3.1792196964467766E-3</c:v>
                </c:pt>
                <c:pt idx="1305">
                  <c:v>3.1753974323327342E-3</c:v>
                </c:pt>
                <c:pt idx="1306">
                  <c:v>3.1719960394440347E-3</c:v>
                </c:pt>
                <c:pt idx="1307">
                  <c:v>3.1712473672725144E-3</c:v>
                </c:pt>
                <c:pt idx="1308">
                  <c:v>3.169690669024252E-3</c:v>
                </c:pt>
                <c:pt idx="1309">
                  <c:v>3.1689937961705203E-3</c:v>
                </c:pt>
                <c:pt idx="1310">
                  <c:v>3.1665570329042973E-3</c:v>
                </c:pt>
                <c:pt idx="1311">
                  <c:v>3.1616770420934627E-3</c:v>
                </c:pt>
                <c:pt idx="1312">
                  <c:v>3.158594449397735E-3</c:v>
                </c:pt>
                <c:pt idx="1313">
                  <c:v>3.1583082286063624E-3</c:v>
                </c:pt>
                <c:pt idx="1314">
                  <c:v>3.1575213091533431E-3</c:v>
                </c:pt>
                <c:pt idx="1315">
                  <c:v>3.1546946325243805E-3</c:v>
                </c:pt>
                <c:pt idx="1316">
                  <c:v>3.1518678452724445E-3</c:v>
                </c:pt>
                <c:pt idx="1317">
                  <c:v>3.1496013715016707E-3</c:v>
                </c:pt>
                <c:pt idx="1318">
                  <c:v>3.1466920954152417E-3</c:v>
                </c:pt>
                <c:pt idx="1319">
                  <c:v>3.1457934581727962E-3</c:v>
                </c:pt>
                <c:pt idx="1320">
                  <c:v>3.137920378788532E-3</c:v>
                </c:pt>
                <c:pt idx="1321">
                  <c:v>3.1345958741158288E-3</c:v>
                </c:pt>
                <c:pt idx="1322">
                  <c:v>3.1327933991716133E-3</c:v>
                </c:pt>
                <c:pt idx="1323">
                  <c:v>3.1308541054618239E-3</c:v>
                </c:pt>
                <c:pt idx="1324">
                  <c:v>3.1302515026616347E-3</c:v>
                </c:pt>
                <c:pt idx="1325">
                  <c:v>3.1298095573635606E-3</c:v>
                </c:pt>
                <c:pt idx="1326">
                  <c:v>3.1292208653789211E-3</c:v>
                </c:pt>
                <c:pt idx="1327">
                  <c:v>3.1283376757242414E-3</c:v>
                </c:pt>
                <c:pt idx="1328">
                  <c:v>3.1281184556656407E-3</c:v>
                </c:pt>
                <c:pt idx="1329">
                  <c:v>3.1265080548020349E-3</c:v>
                </c:pt>
                <c:pt idx="1330">
                  <c:v>3.1247625576551938E-3</c:v>
                </c:pt>
                <c:pt idx="1331">
                  <c:v>3.1140659498926603E-3</c:v>
                </c:pt>
                <c:pt idx="1332">
                  <c:v>3.1128257135634649E-3</c:v>
                </c:pt>
                <c:pt idx="1333">
                  <c:v>3.1069568128614545E-3</c:v>
                </c:pt>
                <c:pt idx="1334">
                  <c:v>3.0988817941838679E-3</c:v>
                </c:pt>
                <c:pt idx="1335">
                  <c:v>3.0987072610164875E-3</c:v>
                </c:pt>
                <c:pt idx="1336">
                  <c:v>3.0971924474558505E-3</c:v>
                </c:pt>
                <c:pt idx="1337">
                  <c:v>3.095110152294544E-3</c:v>
                </c:pt>
                <c:pt idx="1338">
                  <c:v>3.0933178414922899E-3</c:v>
                </c:pt>
                <c:pt idx="1339">
                  <c:v>3.0930752893115988E-3</c:v>
                </c:pt>
                <c:pt idx="1340">
                  <c:v>3.092649386869525E-3</c:v>
                </c:pt>
                <c:pt idx="1341">
                  <c:v>3.0920342255015697E-3</c:v>
                </c:pt>
                <c:pt idx="1342">
                  <c:v>3.0911496143954937E-3</c:v>
                </c:pt>
                <c:pt idx="1343">
                  <c:v>3.0906757616376672E-3</c:v>
                </c:pt>
                <c:pt idx="1344">
                  <c:v>3.0885066016873445E-3</c:v>
                </c:pt>
                <c:pt idx="1345">
                  <c:v>3.087399732205762E-3</c:v>
                </c:pt>
                <c:pt idx="1346">
                  <c:v>3.0856796547890693E-3</c:v>
                </c:pt>
                <c:pt idx="1347">
                  <c:v>3.0843667343770005E-3</c:v>
                </c:pt>
                <c:pt idx="1348">
                  <c:v>3.0803168728285465E-3</c:v>
                </c:pt>
                <c:pt idx="1349">
                  <c:v>3.0778460819227589E-3</c:v>
                </c:pt>
                <c:pt idx="1350">
                  <c:v>3.0755567955172546E-3</c:v>
                </c:pt>
                <c:pt idx="1351">
                  <c:v>3.0745180183099183E-3</c:v>
                </c:pt>
                <c:pt idx="1352">
                  <c:v>3.0706679458222595E-3</c:v>
                </c:pt>
                <c:pt idx="1353">
                  <c:v>3.0704527644522129E-3</c:v>
                </c:pt>
                <c:pt idx="1354">
                  <c:v>3.0701601812282027E-3</c:v>
                </c:pt>
                <c:pt idx="1355">
                  <c:v>3.0651069840238695E-3</c:v>
                </c:pt>
                <c:pt idx="1356">
                  <c:v>3.0650082093699109E-3</c:v>
                </c:pt>
                <c:pt idx="1357">
                  <c:v>3.0645010974542403E-3</c:v>
                </c:pt>
                <c:pt idx="1358">
                  <c:v>3.0638834200914064E-3</c:v>
                </c:pt>
                <c:pt idx="1359">
                  <c:v>3.0635963026002196E-3</c:v>
                </c:pt>
                <c:pt idx="1360">
                  <c:v>3.0619317004667614E-3</c:v>
                </c:pt>
                <c:pt idx="1361">
                  <c:v>3.0612723443771547E-3</c:v>
                </c:pt>
                <c:pt idx="1362">
                  <c:v>3.059959031997973E-3</c:v>
                </c:pt>
                <c:pt idx="1363">
                  <c:v>3.0597846112311398E-3</c:v>
                </c:pt>
                <c:pt idx="1364">
                  <c:v>3.0585534897593627E-3</c:v>
                </c:pt>
                <c:pt idx="1365">
                  <c:v>3.0578553191663049E-3</c:v>
                </c:pt>
                <c:pt idx="1366">
                  <c:v>3.0572987602906993E-3</c:v>
                </c:pt>
                <c:pt idx="1367">
                  <c:v>3.0563798049321887E-3</c:v>
                </c:pt>
                <c:pt idx="1368">
                  <c:v>3.0549115210547944E-3</c:v>
                </c:pt>
                <c:pt idx="1369">
                  <c:v>3.0545017095290742E-3</c:v>
                </c:pt>
                <c:pt idx="1370">
                  <c:v>3.0536328102793776E-3</c:v>
                </c:pt>
                <c:pt idx="1371">
                  <c:v>3.0531368123074272E-3</c:v>
                </c:pt>
                <c:pt idx="1372">
                  <c:v>3.0504390719943721E-3</c:v>
                </c:pt>
                <c:pt idx="1373">
                  <c:v>3.0495204869984446E-3</c:v>
                </c:pt>
                <c:pt idx="1374">
                  <c:v>3.0489016891072744E-3</c:v>
                </c:pt>
                <c:pt idx="1375">
                  <c:v>3.0473211701738758E-3</c:v>
                </c:pt>
                <c:pt idx="1376">
                  <c:v>3.0463521319394121E-3</c:v>
                </c:pt>
                <c:pt idx="1377">
                  <c:v>3.0444693115180047E-3</c:v>
                </c:pt>
                <c:pt idx="1378">
                  <c:v>3.0436232277679513E-3</c:v>
                </c:pt>
                <c:pt idx="1379">
                  <c:v>3.0364639204833372E-3</c:v>
                </c:pt>
                <c:pt idx="1380">
                  <c:v>3.0352081684964739E-3</c:v>
                </c:pt>
                <c:pt idx="1381">
                  <c:v>3.0340113412926943E-3</c:v>
                </c:pt>
                <c:pt idx="1382">
                  <c:v>3.033242333812176E-3</c:v>
                </c:pt>
                <c:pt idx="1383">
                  <c:v>3.0321678199445035E-3</c:v>
                </c:pt>
                <c:pt idx="1384">
                  <c:v>3.02707510931102E-3</c:v>
                </c:pt>
                <c:pt idx="1385">
                  <c:v>3.0261412180113685E-3</c:v>
                </c:pt>
                <c:pt idx="1386">
                  <c:v>3.025711688388446E-3</c:v>
                </c:pt>
                <c:pt idx="1387">
                  <c:v>3.0251682886850585E-3</c:v>
                </c:pt>
                <c:pt idx="1388">
                  <c:v>3.022329677382403E-3</c:v>
                </c:pt>
                <c:pt idx="1389">
                  <c:v>3.021247659702706E-3</c:v>
                </c:pt>
                <c:pt idx="1390">
                  <c:v>3.0198379053140061E-3</c:v>
                </c:pt>
                <c:pt idx="1391">
                  <c:v>3.0179428581584675E-3</c:v>
                </c:pt>
                <c:pt idx="1392">
                  <c:v>3.0155760334777968E-3</c:v>
                </c:pt>
                <c:pt idx="1393">
                  <c:v>3.0121392321245627E-3</c:v>
                </c:pt>
                <c:pt idx="1394">
                  <c:v>3.0111054770724883E-3</c:v>
                </c:pt>
                <c:pt idx="1395">
                  <c:v>3.0104575135708016E-3</c:v>
                </c:pt>
                <c:pt idx="1396">
                  <c:v>3.0057707948683357E-3</c:v>
                </c:pt>
                <c:pt idx="1397">
                  <c:v>3.0056813543457603E-3</c:v>
                </c:pt>
                <c:pt idx="1398">
                  <c:v>3.0047319456943332E-3</c:v>
                </c:pt>
                <c:pt idx="1399">
                  <c:v>3.0006046057845319E-3</c:v>
                </c:pt>
                <c:pt idx="1400">
                  <c:v>2.996921269440365E-3</c:v>
                </c:pt>
                <c:pt idx="1401">
                  <c:v>2.9968506092339681E-3</c:v>
                </c:pt>
                <c:pt idx="1402">
                  <c:v>2.9930963431512329E-3</c:v>
                </c:pt>
                <c:pt idx="1403">
                  <c:v>2.9930314817355518E-3</c:v>
                </c:pt>
                <c:pt idx="1404">
                  <c:v>2.9915945977396887E-3</c:v>
                </c:pt>
                <c:pt idx="1405">
                  <c:v>2.9890446192869439E-3</c:v>
                </c:pt>
                <c:pt idx="1406">
                  <c:v>2.9865678093656694E-3</c:v>
                </c:pt>
                <c:pt idx="1407">
                  <c:v>2.9861103934864276E-3</c:v>
                </c:pt>
                <c:pt idx="1408">
                  <c:v>2.9850209495063725E-3</c:v>
                </c:pt>
                <c:pt idx="1409">
                  <c:v>2.9849245954206623E-3</c:v>
                </c:pt>
                <c:pt idx="1410">
                  <c:v>2.9806708138934873E-3</c:v>
                </c:pt>
                <c:pt idx="1411">
                  <c:v>2.9795058318294199E-3</c:v>
                </c:pt>
                <c:pt idx="1412">
                  <c:v>2.97846487951276E-3</c:v>
                </c:pt>
                <c:pt idx="1413">
                  <c:v>2.9782120334900198E-3</c:v>
                </c:pt>
                <c:pt idx="1414">
                  <c:v>2.9781910755175682E-3</c:v>
                </c:pt>
                <c:pt idx="1415">
                  <c:v>2.9759033664548771E-3</c:v>
                </c:pt>
                <c:pt idx="1416">
                  <c:v>2.9743910113344779E-3</c:v>
                </c:pt>
                <c:pt idx="1417">
                  <c:v>2.9717110661820327E-3</c:v>
                </c:pt>
                <c:pt idx="1418">
                  <c:v>2.9699644640678079E-3</c:v>
                </c:pt>
                <c:pt idx="1419">
                  <c:v>2.9698932968356523E-3</c:v>
                </c:pt>
                <c:pt idx="1420">
                  <c:v>2.9679557953594198E-3</c:v>
                </c:pt>
                <c:pt idx="1421">
                  <c:v>2.9676617916710286E-3</c:v>
                </c:pt>
                <c:pt idx="1422">
                  <c:v>2.9629997469584023E-3</c:v>
                </c:pt>
                <c:pt idx="1423">
                  <c:v>2.956401721220663E-3</c:v>
                </c:pt>
                <c:pt idx="1424">
                  <c:v>2.9552254103370891E-3</c:v>
                </c:pt>
                <c:pt idx="1425">
                  <c:v>2.9532966296863068E-3</c:v>
                </c:pt>
                <c:pt idx="1426">
                  <c:v>2.9514171460984498E-3</c:v>
                </c:pt>
                <c:pt idx="1427">
                  <c:v>2.9505931964177857E-3</c:v>
                </c:pt>
                <c:pt idx="1428">
                  <c:v>2.9488382447312588E-3</c:v>
                </c:pt>
                <c:pt idx="1429">
                  <c:v>2.9441607581765926E-3</c:v>
                </c:pt>
                <c:pt idx="1430">
                  <c:v>2.9438131591969364E-3</c:v>
                </c:pt>
                <c:pt idx="1431">
                  <c:v>2.9435425972295509E-3</c:v>
                </c:pt>
                <c:pt idx="1432">
                  <c:v>2.9428207360570648E-3</c:v>
                </c:pt>
                <c:pt idx="1433">
                  <c:v>2.9410104826291996E-3</c:v>
                </c:pt>
                <c:pt idx="1434">
                  <c:v>2.9398318245158661E-3</c:v>
                </c:pt>
                <c:pt idx="1435">
                  <c:v>2.9395644911881986E-3</c:v>
                </c:pt>
                <c:pt idx="1436">
                  <c:v>2.9385851037767082E-3</c:v>
                </c:pt>
                <c:pt idx="1437">
                  <c:v>2.9378802851926151E-3</c:v>
                </c:pt>
                <c:pt idx="1438">
                  <c:v>2.934530662240233E-3</c:v>
                </c:pt>
                <c:pt idx="1439">
                  <c:v>2.9339215804385665E-3</c:v>
                </c:pt>
                <c:pt idx="1440">
                  <c:v>2.9331913155285524E-3</c:v>
                </c:pt>
                <c:pt idx="1441">
                  <c:v>2.9314606987956874E-3</c:v>
                </c:pt>
                <c:pt idx="1442">
                  <c:v>2.9302237242424746E-3</c:v>
                </c:pt>
                <c:pt idx="1443">
                  <c:v>2.929927115175957E-3</c:v>
                </c:pt>
                <c:pt idx="1444">
                  <c:v>2.9297483484384186E-3</c:v>
                </c:pt>
                <c:pt idx="1445">
                  <c:v>2.9288503758101809E-3</c:v>
                </c:pt>
                <c:pt idx="1446">
                  <c:v>2.9286178267256178E-3</c:v>
                </c:pt>
                <c:pt idx="1447">
                  <c:v>2.9246603033401802E-3</c:v>
                </c:pt>
                <c:pt idx="1448">
                  <c:v>2.9240257325734609E-3</c:v>
                </c:pt>
                <c:pt idx="1449">
                  <c:v>2.9229596021108444E-3</c:v>
                </c:pt>
                <c:pt idx="1450">
                  <c:v>2.922719421662506E-3</c:v>
                </c:pt>
                <c:pt idx="1451">
                  <c:v>2.922459909048969E-3</c:v>
                </c:pt>
                <c:pt idx="1452">
                  <c:v>2.9221347339366405E-3</c:v>
                </c:pt>
                <c:pt idx="1453">
                  <c:v>2.9214144925681015E-3</c:v>
                </c:pt>
                <c:pt idx="1454">
                  <c:v>2.920019709602548E-3</c:v>
                </c:pt>
                <c:pt idx="1455">
                  <c:v>2.9183732157873439E-3</c:v>
                </c:pt>
                <c:pt idx="1456">
                  <c:v>2.9170271783834356E-3</c:v>
                </c:pt>
                <c:pt idx="1457">
                  <c:v>2.9167974737372964E-3</c:v>
                </c:pt>
                <c:pt idx="1458">
                  <c:v>2.9145678151663622E-3</c:v>
                </c:pt>
                <c:pt idx="1459">
                  <c:v>2.9134740014061075E-3</c:v>
                </c:pt>
                <c:pt idx="1460">
                  <c:v>2.9118018719298398E-3</c:v>
                </c:pt>
                <c:pt idx="1461">
                  <c:v>2.9107860877507588E-3</c:v>
                </c:pt>
                <c:pt idx="1462">
                  <c:v>2.9034777183713292E-3</c:v>
                </c:pt>
                <c:pt idx="1463">
                  <c:v>2.9027599221368105E-3</c:v>
                </c:pt>
                <c:pt idx="1464">
                  <c:v>2.9017788670518572E-3</c:v>
                </c:pt>
                <c:pt idx="1465">
                  <c:v>2.9015876601781432E-3</c:v>
                </c:pt>
                <c:pt idx="1466">
                  <c:v>2.9009663244418393E-3</c:v>
                </c:pt>
                <c:pt idx="1467">
                  <c:v>2.900455604898643E-3</c:v>
                </c:pt>
                <c:pt idx="1468">
                  <c:v>2.8987055667194141E-3</c:v>
                </c:pt>
                <c:pt idx="1469">
                  <c:v>2.893380749832062E-3</c:v>
                </c:pt>
                <c:pt idx="1470">
                  <c:v>2.8868612081394945E-3</c:v>
                </c:pt>
                <c:pt idx="1471">
                  <c:v>2.8867005863171952E-3</c:v>
                </c:pt>
                <c:pt idx="1472">
                  <c:v>2.8858995165324352E-3</c:v>
                </c:pt>
                <c:pt idx="1473">
                  <c:v>2.8851653436334796E-3</c:v>
                </c:pt>
                <c:pt idx="1474">
                  <c:v>2.8819020018189972E-3</c:v>
                </c:pt>
                <c:pt idx="1475">
                  <c:v>2.8752552014002044E-3</c:v>
                </c:pt>
                <c:pt idx="1476">
                  <c:v>2.8744680367077994E-3</c:v>
                </c:pt>
                <c:pt idx="1477">
                  <c:v>2.8715862853822592E-3</c:v>
                </c:pt>
                <c:pt idx="1478">
                  <c:v>2.8705348146828174E-3</c:v>
                </c:pt>
                <c:pt idx="1479">
                  <c:v>2.8698757003810835E-3</c:v>
                </c:pt>
                <c:pt idx="1480">
                  <c:v>2.8678489109637936E-3</c:v>
                </c:pt>
                <c:pt idx="1481">
                  <c:v>2.8674256042359111E-3</c:v>
                </c:pt>
                <c:pt idx="1482">
                  <c:v>2.8666719897657809E-3</c:v>
                </c:pt>
                <c:pt idx="1483">
                  <c:v>2.8649652103763653E-3</c:v>
                </c:pt>
                <c:pt idx="1484">
                  <c:v>2.8643154424834358E-3</c:v>
                </c:pt>
                <c:pt idx="1485">
                  <c:v>2.8638044744705511E-3</c:v>
                </c:pt>
                <c:pt idx="1486">
                  <c:v>2.8603195582549831E-3</c:v>
                </c:pt>
                <c:pt idx="1487">
                  <c:v>2.8582397529669946E-3</c:v>
                </c:pt>
                <c:pt idx="1488">
                  <c:v>2.8577246638389225E-3</c:v>
                </c:pt>
                <c:pt idx="1489">
                  <c:v>2.8576772853923095E-3</c:v>
                </c:pt>
                <c:pt idx="1490">
                  <c:v>2.8523847046516035E-3</c:v>
                </c:pt>
                <c:pt idx="1491">
                  <c:v>2.8489304631349644E-3</c:v>
                </c:pt>
                <c:pt idx="1492">
                  <c:v>2.8463771783936421E-3</c:v>
                </c:pt>
                <c:pt idx="1493">
                  <c:v>2.8439914026201787E-3</c:v>
                </c:pt>
                <c:pt idx="1494">
                  <c:v>2.8436008539811735E-3</c:v>
                </c:pt>
                <c:pt idx="1495">
                  <c:v>2.8435058529301177E-3</c:v>
                </c:pt>
                <c:pt idx="1496">
                  <c:v>2.8416452804337893E-3</c:v>
                </c:pt>
                <c:pt idx="1497">
                  <c:v>2.8384838296606988E-3</c:v>
                </c:pt>
                <c:pt idx="1498">
                  <c:v>2.8382472345012313E-3</c:v>
                </c:pt>
                <c:pt idx="1499">
                  <c:v>2.8375938719980907E-3</c:v>
                </c:pt>
                <c:pt idx="1500">
                  <c:v>2.8331301907158052E-3</c:v>
                </c:pt>
                <c:pt idx="1501">
                  <c:v>2.8317613189582434E-3</c:v>
                </c:pt>
                <c:pt idx="1502">
                  <c:v>2.8307167950400278E-3</c:v>
                </c:pt>
                <c:pt idx="1503">
                  <c:v>2.8295767036052902E-3</c:v>
                </c:pt>
                <c:pt idx="1504">
                  <c:v>2.8289910171627997E-3</c:v>
                </c:pt>
                <c:pt idx="1505">
                  <c:v>2.8251323354207881E-3</c:v>
                </c:pt>
                <c:pt idx="1506">
                  <c:v>2.8244991688966517E-3</c:v>
                </c:pt>
                <c:pt idx="1507">
                  <c:v>2.8205591861712844E-3</c:v>
                </c:pt>
                <c:pt idx="1508">
                  <c:v>2.819912160754872E-3</c:v>
                </c:pt>
                <c:pt idx="1509">
                  <c:v>2.8195378763780721E-3</c:v>
                </c:pt>
                <c:pt idx="1510">
                  <c:v>2.8194818339022537E-3</c:v>
                </c:pt>
                <c:pt idx="1511">
                  <c:v>2.8193549661713834E-3</c:v>
                </c:pt>
                <c:pt idx="1512">
                  <c:v>2.8191812854410905E-3</c:v>
                </c:pt>
                <c:pt idx="1513">
                  <c:v>2.8189843099005012E-3</c:v>
                </c:pt>
                <c:pt idx="1514">
                  <c:v>2.8187382712649514E-3</c:v>
                </c:pt>
                <c:pt idx="1515">
                  <c:v>2.8184834059237088E-3</c:v>
                </c:pt>
                <c:pt idx="1516">
                  <c:v>2.8184603996467494E-3</c:v>
                </c:pt>
                <c:pt idx="1517">
                  <c:v>2.8176947390253226E-3</c:v>
                </c:pt>
                <c:pt idx="1518">
                  <c:v>2.8176837597255451E-3</c:v>
                </c:pt>
                <c:pt idx="1519">
                  <c:v>2.8164447679859339E-3</c:v>
                </c:pt>
                <c:pt idx="1520">
                  <c:v>2.8158518514992555E-3</c:v>
                </c:pt>
                <c:pt idx="1521">
                  <c:v>2.8154044152911076E-3</c:v>
                </c:pt>
                <c:pt idx="1522">
                  <c:v>2.8131577760694125E-3</c:v>
                </c:pt>
                <c:pt idx="1523">
                  <c:v>2.8128557563946361E-3</c:v>
                </c:pt>
                <c:pt idx="1524">
                  <c:v>2.811060224506346E-3</c:v>
                </c:pt>
                <c:pt idx="1525">
                  <c:v>2.8100637916600667E-3</c:v>
                </c:pt>
                <c:pt idx="1526">
                  <c:v>2.8097125844317697E-3</c:v>
                </c:pt>
                <c:pt idx="1527">
                  <c:v>2.8091906345286207E-3</c:v>
                </c:pt>
                <c:pt idx="1528">
                  <c:v>2.8089461554685123E-3</c:v>
                </c:pt>
                <c:pt idx="1529">
                  <c:v>2.8077715046686516E-3</c:v>
                </c:pt>
                <c:pt idx="1530">
                  <c:v>2.8066852740990795E-3</c:v>
                </c:pt>
                <c:pt idx="1531">
                  <c:v>2.8058216537731407E-3</c:v>
                </c:pt>
                <c:pt idx="1532">
                  <c:v>2.8034208811609299E-3</c:v>
                </c:pt>
                <c:pt idx="1533">
                  <c:v>2.80337342261926E-3</c:v>
                </c:pt>
                <c:pt idx="1534">
                  <c:v>2.8031749529702794E-3</c:v>
                </c:pt>
                <c:pt idx="1535">
                  <c:v>2.8027271570816637E-3</c:v>
                </c:pt>
                <c:pt idx="1536">
                  <c:v>2.8002424683167657E-3</c:v>
                </c:pt>
                <c:pt idx="1537">
                  <c:v>2.7978534291325402E-3</c:v>
                </c:pt>
                <c:pt idx="1538">
                  <c:v>2.7953051086857211E-3</c:v>
                </c:pt>
                <c:pt idx="1539">
                  <c:v>2.7939806329179613E-3</c:v>
                </c:pt>
                <c:pt idx="1540">
                  <c:v>2.7922689653347116E-3</c:v>
                </c:pt>
                <c:pt idx="1541">
                  <c:v>2.7913442189875458E-3</c:v>
                </c:pt>
                <c:pt idx="1542">
                  <c:v>2.790983931244728E-3</c:v>
                </c:pt>
                <c:pt idx="1543">
                  <c:v>2.7898482678546024E-3</c:v>
                </c:pt>
                <c:pt idx="1544">
                  <c:v>2.7893973946798594E-3</c:v>
                </c:pt>
                <c:pt idx="1545">
                  <c:v>2.7892379274092392E-3</c:v>
                </c:pt>
                <c:pt idx="1546">
                  <c:v>2.7884115442122223E-3</c:v>
                </c:pt>
                <c:pt idx="1547">
                  <c:v>2.7882929046216002E-3</c:v>
                </c:pt>
                <c:pt idx="1548">
                  <c:v>2.7848730172539199E-3</c:v>
                </c:pt>
                <c:pt idx="1549">
                  <c:v>2.7830415244333865E-3</c:v>
                </c:pt>
                <c:pt idx="1550">
                  <c:v>2.782684662996361E-3</c:v>
                </c:pt>
                <c:pt idx="1551">
                  <c:v>2.7822195637055968E-3</c:v>
                </c:pt>
                <c:pt idx="1552">
                  <c:v>2.7788807505213981E-3</c:v>
                </c:pt>
                <c:pt idx="1553">
                  <c:v>2.778034786801606E-3</c:v>
                </c:pt>
                <c:pt idx="1554">
                  <c:v>2.7764585764146498E-3</c:v>
                </c:pt>
                <c:pt idx="1555">
                  <c:v>2.7741570280928468E-3</c:v>
                </c:pt>
                <c:pt idx="1556">
                  <c:v>2.7735956805812053E-3</c:v>
                </c:pt>
                <c:pt idx="1557">
                  <c:v>2.7724883344093817E-3</c:v>
                </c:pt>
                <c:pt idx="1558">
                  <c:v>2.7722333556175422E-3</c:v>
                </c:pt>
                <c:pt idx="1559">
                  <c:v>2.7713968971268799E-3</c:v>
                </c:pt>
                <c:pt idx="1560">
                  <c:v>2.7702926059980288E-3</c:v>
                </c:pt>
                <c:pt idx="1561">
                  <c:v>2.7701908623978581E-3</c:v>
                </c:pt>
                <c:pt idx="1562">
                  <c:v>2.7662479956597642E-3</c:v>
                </c:pt>
                <c:pt idx="1563">
                  <c:v>2.7644067524768773E-3</c:v>
                </c:pt>
                <c:pt idx="1564">
                  <c:v>2.7606423239377523E-3</c:v>
                </c:pt>
                <c:pt idx="1565">
                  <c:v>2.7604864359572138E-3</c:v>
                </c:pt>
                <c:pt idx="1566">
                  <c:v>2.7603485264794435E-3</c:v>
                </c:pt>
                <c:pt idx="1567">
                  <c:v>2.7551195448044458E-3</c:v>
                </c:pt>
                <c:pt idx="1568">
                  <c:v>2.7539462389905294E-3</c:v>
                </c:pt>
                <c:pt idx="1569">
                  <c:v>2.7531820974211738E-3</c:v>
                </c:pt>
                <c:pt idx="1570">
                  <c:v>2.7517519742029754E-3</c:v>
                </c:pt>
                <c:pt idx="1571">
                  <c:v>2.748628548723393E-3</c:v>
                </c:pt>
                <c:pt idx="1572">
                  <c:v>2.7469103987884662E-3</c:v>
                </c:pt>
                <c:pt idx="1573">
                  <c:v>2.7458082007999823E-3</c:v>
                </c:pt>
                <c:pt idx="1574">
                  <c:v>2.7446278117856009E-3</c:v>
                </c:pt>
                <c:pt idx="1575">
                  <c:v>2.7436881132347382E-3</c:v>
                </c:pt>
                <c:pt idx="1576">
                  <c:v>2.7412098297179177E-3</c:v>
                </c:pt>
                <c:pt idx="1577">
                  <c:v>2.7411563319709232E-3</c:v>
                </c:pt>
                <c:pt idx="1578">
                  <c:v>2.7399740782830082E-3</c:v>
                </c:pt>
                <c:pt idx="1579">
                  <c:v>2.7397333346729129E-3</c:v>
                </c:pt>
                <c:pt idx="1580">
                  <c:v>2.7395922117126304E-3</c:v>
                </c:pt>
                <c:pt idx="1581">
                  <c:v>2.7392420269339622E-3</c:v>
                </c:pt>
                <c:pt idx="1582">
                  <c:v>2.739032528022615E-3</c:v>
                </c:pt>
                <c:pt idx="1583">
                  <c:v>2.7387106806880473E-3</c:v>
                </c:pt>
                <c:pt idx="1584">
                  <c:v>2.7383973719002628E-3</c:v>
                </c:pt>
                <c:pt idx="1585">
                  <c:v>2.737086627540818E-3</c:v>
                </c:pt>
                <c:pt idx="1586">
                  <c:v>2.7357967870450715E-3</c:v>
                </c:pt>
                <c:pt idx="1587">
                  <c:v>2.7357945390199868E-3</c:v>
                </c:pt>
                <c:pt idx="1588">
                  <c:v>2.7357422882577985E-3</c:v>
                </c:pt>
                <c:pt idx="1589">
                  <c:v>2.7355419851266684E-3</c:v>
                </c:pt>
                <c:pt idx="1590">
                  <c:v>2.7339185971697994E-3</c:v>
                </c:pt>
                <c:pt idx="1591">
                  <c:v>2.7333589029383491E-3</c:v>
                </c:pt>
                <c:pt idx="1592">
                  <c:v>2.7330083417971551E-3</c:v>
                </c:pt>
                <c:pt idx="1593">
                  <c:v>2.7300696211490149E-3</c:v>
                </c:pt>
                <c:pt idx="1594">
                  <c:v>2.7278584628118072E-3</c:v>
                </c:pt>
                <c:pt idx="1595">
                  <c:v>2.7276254959470933E-3</c:v>
                </c:pt>
                <c:pt idx="1596">
                  <c:v>2.7269791142519421E-3</c:v>
                </c:pt>
                <c:pt idx="1597">
                  <c:v>2.7269131116140831E-3</c:v>
                </c:pt>
                <c:pt idx="1598">
                  <c:v>2.7267245821722842E-3</c:v>
                </c:pt>
                <c:pt idx="1599">
                  <c:v>2.7258675357437743E-3</c:v>
                </c:pt>
                <c:pt idx="1600">
                  <c:v>2.7219606972020329E-3</c:v>
                </c:pt>
                <c:pt idx="1601">
                  <c:v>2.7215731116629499E-3</c:v>
                </c:pt>
                <c:pt idx="1602">
                  <c:v>2.7202422390319864E-3</c:v>
                </c:pt>
                <c:pt idx="1603">
                  <c:v>2.7197971380650871E-3</c:v>
                </c:pt>
                <c:pt idx="1604">
                  <c:v>2.7194527124649107E-3</c:v>
                </c:pt>
                <c:pt idx="1605">
                  <c:v>2.7170039040657233E-3</c:v>
                </c:pt>
                <c:pt idx="1606">
                  <c:v>2.7154142973924511E-3</c:v>
                </c:pt>
                <c:pt idx="1607">
                  <c:v>2.7151936666918947E-3</c:v>
                </c:pt>
                <c:pt idx="1608">
                  <c:v>2.7149110662644592E-3</c:v>
                </c:pt>
                <c:pt idx="1609">
                  <c:v>2.7093000812420673E-3</c:v>
                </c:pt>
                <c:pt idx="1610">
                  <c:v>2.7087651279936987E-3</c:v>
                </c:pt>
                <c:pt idx="1611">
                  <c:v>2.707520810083039E-3</c:v>
                </c:pt>
                <c:pt idx="1612">
                  <c:v>2.7063412692230298E-3</c:v>
                </c:pt>
                <c:pt idx="1613">
                  <c:v>2.7051101570527204E-3</c:v>
                </c:pt>
                <c:pt idx="1614">
                  <c:v>2.6998195992128477E-3</c:v>
                </c:pt>
                <c:pt idx="1615">
                  <c:v>2.699380253841868E-3</c:v>
                </c:pt>
                <c:pt idx="1616">
                  <c:v>2.6973603373754815E-3</c:v>
                </c:pt>
                <c:pt idx="1617">
                  <c:v>2.6969067063217626E-3</c:v>
                </c:pt>
                <c:pt idx="1618">
                  <c:v>2.6967156282902273E-3</c:v>
                </c:pt>
                <c:pt idx="1619">
                  <c:v>2.6962025941841316E-3</c:v>
                </c:pt>
                <c:pt idx="1620">
                  <c:v>2.6922215530697665E-3</c:v>
                </c:pt>
                <c:pt idx="1621">
                  <c:v>2.6921992926820155E-3</c:v>
                </c:pt>
                <c:pt idx="1622">
                  <c:v>2.6920533657282899E-3</c:v>
                </c:pt>
                <c:pt idx="1623">
                  <c:v>2.689986530825225E-3</c:v>
                </c:pt>
                <c:pt idx="1624">
                  <c:v>2.6895472594024913E-3</c:v>
                </c:pt>
                <c:pt idx="1625">
                  <c:v>2.6893608808323203E-3</c:v>
                </c:pt>
                <c:pt idx="1626">
                  <c:v>2.68899845493244E-3</c:v>
                </c:pt>
                <c:pt idx="1627">
                  <c:v>2.6889067767595387E-3</c:v>
                </c:pt>
                <c:pt idx="1628">
                  <c:v>2.6888787483202838E-3</c:v>
                </c:pt>
                <c:pt idx="1629">
                  <c:v>2.6881427358656285E-3</c:v>
                </c:pt>
                <c:pt idx="1630">
                  <c:v>2.6879528761964071E-3</c:v>
                </c:pt>
                <c:pt idx="1631">
                  <c:v>2.6865705819025592E-3</c:v>
                </c:pt>
                <c:pt idx="1632">
                  <c:v>2.6865267106195769E-3</c:v>
                </c:pt>
                <c:pt idx="1633">
                  <c:v>2.6778727541154346E-3</c:v>
                </c:pt>
                <c:pt idx="1634">
                  <c:v>2.6773455590032844E-3</c:v>
                </c:pt>
                <c:pt idx="1635">
                  <c:v>2.6756467971428182E-3</c:v>
                </c:pt>
                <c:pt idx="1636">
                  <c:v>2.6754929181266956E-3</c:v>
                </c:pt>
                <c:pt idx="1637">
                  <c:v>2.6750040706351595E-3</c:v>
                </c:pt>
                <c:pt idx="1638">
                  <c:v>2.6741168659756018E-3</c:v>
                </c:pt>
                <c:pt idx="1639">
                  <c:v>2.6692376736311258E-3</c:v>
                </c:pt>
                <c:pt idx="1640">
                  <c:v>2.6691187607615729E-3</c:v>
                </c:pt>
                <c:pt idx="1641">
                  <c:v>2.6676062165637447E-3</c:v>
                </c:pt>
                <c:pt idx="1642">
                  <c:v>2.6667266565744271E-3</c:v>
                </c:pt>
                <c:pt idx="1643">
                  <c:v>2.6658382649894113E-3</c:v>
                </c:pt>
                <c:pt idx="1644">
                  <c:v>2.6644628227938294E-3</c:v>
                </c:pt>
                <c:pt idx="1645">
                  <c:v>2.6638719599223004E-3</c:v>
                </c:pt>
                <c:pt idx="1646">
                  <c:v>2.663639866104156E-3</c:v>
                </c:pt>
                <c:pt idx="1647">
                  <c:v>2.6632501665055123E-3</c:v>
                </c:pt>
                <c:pt idx="1648">
                  <c:v>2.6601150574508937E-3</c:v>
                </c:pt>
                <c:pt idx="1649">
                  <c:v>2.658873572511562E-3</c:v>
                </c:pt>
                <c:pt idx="1650">
                  <c:v>2.6560849158680762E-3</c:v>
                </c:pt>
                <c:pt idx="1651">
                  <c:v>2.6557344384077748E-3</c:v>
                </c:pt>
                <c:pt idx="1652">
                  <c:v>2.6555574990249609E-3</c:v>
                </c:pt>
                <c:pt idx="1653">
                  <c:v>2.6538999901456186E-3</c:v>
                </c:pt>
                <c:pt idx="1654">
                  <c:v>2.6528371204705818E-3</c:v>
                </c:pt>
                <c:pt idx="1655">
                  <c:v>2.6489483409617982E-3</c:v>
                </c:pt>
                <c:pt idx="1656">
                  <c:v>2.6475421163330609E-3</c:v>
                </c:pt>
                <c:pt idx="1657">
                  <c:v>2.6470839384282814E-3</c:v>
                </c:pt>
                <c:pt idx="1658">
                  <c:v>2.6463314371160188E-3</c:v>
                </c:pt>
                <c:pt idx="1659">
                  <c:v>2.6460710534592135E-3</c:v>
                </c:pt>
                <c:pt idx="1660">
                  <c:v>2.6450447875093529E-3</c:v>
                </c:pt>
                <c:pt idx="1661">
                  <c:v>2.6434316604097715E-3</c:v>
                </c:pt>
                <c:pt idx="1662">
                  <c:v>2.6408503482584019E-3</c:v>
                </c:pt>
                <c:pt idx="1663">
                  <c:v>2.6402653356742368E-3</c:v>
                </c:pt>
                <c:pt idx="1664">
                  <c:v>2.6327520471883551E-3</c:v>
                </c:pt>
                <c:pt idx="1665">
                  <c:v>2.6324781520525803E-3</c:v>
                </c:pt>
                <c:pt idx="1666">
                  <c:v>2.6313568876348689E-3</c:v>
                </c:pt>
                <c:pt idx="1667">
                  <c:v>2.6307159630647773E-3</c:v>
                </c:pt>
                <c:pt idx="1668">
                  <c:v>2.6302866756133065E-3</c:v>
                </c:pt>
                <c:pt idx="1669">
                  <c:v>2.6300805428069226E-3</c:v>
                </c:pt>
                <c:pt idx="1670">
                  <c:v>2.6298380235209025E-3</c:v>
                </c:pt>
                <c:pt idx="1671">
                  <c:v>2.6296970364453704E-3</c:v>
                </c:pt>
                <c:pt idx="1672">
                  <c:v>2.6260193435486195E-3</c:v>
                </c:pt>
                <c:pt idx="1673">
                  <c:v>2.6252555183626761E-3</c:v>
                </c:pt>
                <c:pt idx="1674">
                  <c:v>2.6229776638658038E-3</c:v>
                </c:pt>
                <c:pt idx="1675">
                  <c:v>2.6229209634370003E-3</c:v>
                </c:pt>
                <c:pt idx="1676">
                  <c:v>2.6229131832351906E-3</c:v>
                </c:pt>
                <c:pt idx="1677">
                  <c:v>2.6227485581414808E-3</c:v>
                </c:pt>
                <c:pt idx="1678">
                  <c:v>2.6227419673070726E-3</c:v>
                </c:pt>
                <c:pt idx="1679">
                  <c:v>2.6193887547876732E-3</c:v>
                </c:pt>
                <c:pt idx="1680">
                  <c:v>2.6148930123744011E-3</c:v>
                </c:pt>
                <c:pt idx="1681">
                  <c:v>2.6135382987373676E-3</c:v>
                </c:pt>
                <c:pt idx="1682">
                  <c:v>2.6135259760830883E-3</c:v>
                </c:pt>
                <c:pt idx="1683">
                  <c:v>2.6131722585565416E-3</c:v>
                </c:pt>
                <c:pt idx="1684">
                  <c:v>2.6128682683614081E-3</c:v>
                </c:pt>
                <c:pt idx="1685">
                  <c:v>2.609098565917531E-3</c:v>
                </c:pt>
                <c:pt idx="1686">
                  <c:v>2.6067619169269809E-3</c:v>
                </c:pt>
                <c:pt idx="1687">
                  <c:v>2.6045300792703263E-3</c:v>
                </c:pt>
                <c:pt idx="1688">
                  <c:v>2.6029512544485382E-3</c:v>
                </c:pt>
                <c:pt idx="1689">
                  <c:v>2.6027532581992131E-3</c:v>
                </c:pt>
                <c:pt idx="1690">
                  <c:v>2.6024123419526113E-3</c:v>
                </c:pt>
                <c:pt idx="1691">
                  <c:v>2.6020926770168322E-3</c:v>
                </c:pt>
                <c:pt idx="1692">
                  <c:v>2.6000862090339778E-3</c:v>
                </c:pt>
                <c:pt idx="1693">
                  <c:v>2.5999323536273519E-3</c:v>
                </c:pt>
                <c:pt idx="1694">
                  <c:v>2.5996820292889878E-3</c:v>
                </c:pt>
                <c:pt idx="1695">
                  <c:v>2.5996735138600516E-3</c:v>
                </c:pt>
                <c:pt idx="1696">
                  <c:v>2.5992626474192295E-3</c:v>
                </c:pt>
                <c:pt idx="1697">
                  <c:v>2.597545526191162E-3</c:v>
                </c:pt>
                <c:pt idx="1698">
                  <c:v>2.5971821040355462E-3</c:v>
                </c:pt>
                <c:pt idx="1699">
                  <c:v>2.5963119430003167E-3</c:v>
                </c:pt>
                <c:pt idx="1700">
                  <c:v>2.5953660388202014E-3</c:v>
                </c:pt>
                <c:pt idx="1701">
                  <c:v>2.5941857350710645E-3</c:v>
                </c:pt>
                <c:pt idx="1702">
                  <c:v>2.5933209810596776E-3</c:v>
                </c:pt>
                <c:pt idx="1703">
                  <c:v>2.5922966919796836E-3</c:v>
                </c:pt>
                <c:pt idx="1704">
                  <c:v>2.5922297737793823E-3</c:v>
                </c:pt>
                <c:pt idx="1705">
                  <c:v>2.5917484794117708E-3</c:v>
                </c:pt>
                <c:pt idx="1706">
                  <c:v>2.5903969664132017E-3</c:v>
                </c:pt>
                <c:pt idx="1707">
                  <c:v>2.5900913640454042E-3</c:v>
                </c:pt>
                <c:pt idx="1708">
                  <c:v>2.5877352735176272E-3</c:v>
                </c:pt>
                <c:pt idx="1709">
                  <c:v>2.5873993794619447E-3</c:v>
                </c:pt>
                <c:pt idx="1710">
                  <c:v>2.5863065516305937E-3</c:v>
                </c:pt>
                <c:pt idx="1711">
                  <c:v>2.5854025595070211E-3</c:v>
                </c:pt>
                <c:pt idx="1712">
                  <c:v>2.5847679893706925E-3</c:v>
                </c:pt>
                <c:pt idx="1713">
                  <c:v>2.5845048603647123E-3</c:v>
                </c:pt>
                <c:pt idx="1714">
                  <c:v>2.5827411083137962E-3</c:v>
                </c:pt>
                <c:pt idx="1715">
                  <c:v>2.5820554012706931E-3</c:v>
                </c:pt>
                <c:pt idx="1716">
                  <c:v>2.5803254710930418E-3</c:v>
                </c:pt>
                <c:pt idx="1717">
                  <c:v>2.5798909761219338E-3</c:v>
                </c:pt>
                <c:pt idx="1718">
                  <c:v>2.5767438501450987E-3</c:v>
                </c:pt>
                <c:pt idx="1719">
                  <c:v>2.5766710040967624E-3</c:v>
                </c:pt>
                <c:pt idx="1720">
                  <c:v>2.5764254556770541E-3</c:v>
                </c:pt>
                <c:pt idx="1721">
                  <c:v>2.5743010641969943E-3</c:v>
                </c:pt>
                <c:pt idx="1722">
                  <c:v>2.5741106836292267E-3</c:v>
                </c:pt>
                <c:pt idx="1723">
                  <c:v>2.573634681282471E-3</c:v>
                </c:pt>
                <c:pt idx="1724">
                  <c:v>2.573416813012065E-3</c:v>
                </c:pt>
                <c:pt idx="1725">
                  <c:v>2.5714618299213458E-3</c:v>
                </c:pt>
                <c:pt idx="1726">
                  <c:v>2.5699607510798069E-3</c:v>
                </c:pt>
                <c:pt idx="1727">
                  <c:v>2.5698956191568798E-3</c:v>
                </c:pt>
                <c:pt idx="1728">
                  <c:v>2.567388285917808E-3</c:v>
                </c:pt>
                <c:pt idx="1729">
                  <c:v>2.5671068127957599E-3</c:v>
                </c:pt>
                <c:pt idx="1730">
                  <c:v>2.5592678695219536E-3</c:v>
                </c:pt>
                <c:pt idx="1731">
                  <c:v>2.5589361627082825E-3</c:v>
                </c:pt>
                <c:pt idx="1732">
                  <c:v>2.5587786184948654E-3</c:v>
                </c:pt>
                <c:pt idx="1733">
                  <c:v>2.5555332271214874E-3</c:v>
                </c:pt>
                <c:pt idx="1734">
                  <c:v>2.5542637165836967E-3</c:v>
                </c:pt>
                <c:pt idx="1735">
                  <c:v>2.5510448416007337E-3</c:v>
                </c:pt>
                <c:pt idx="1736">
                  <c:v>2.5499746140785241E-3</c:v>
                </c:pt>
                <c:pt idx="1737">
                  <c:v>2.5496853897889913E-3</c:v>
                </c:pt>
                <c:pt idx="1738">
                  <c:v>2.5483655633331869E-3</c:v>
                </c:pt>
                <c:pt idx="1739">
                  <c:v>2.5472306144823874E-3</c:v>
                </c:pt>
                <c:pt idx="1740">
                  <c:v>2.5422210517918615E-3</c:v>
                </c:pt>
                <c:pt idx="1741">
                  <c:v>2.5421887706051543E-3</c:v>
                </c:pt>
                <c:pt idx="1742">
                  <c:v>2.5421400983398632E-3</c:v>
                </c:pt>
                <c:pt idx="1743">
                  <c:v>2.5415065532849884E-3</c:v>
                </c:pt>
                <c:pt idx="1744">
                  <c:v>2.5393441777446925E-3</c:v>
                </c:pt>
                <c:pt idx="1745">
                  <c:v>2.5392496297792625E-3</c:v>
                </c:pt>
                <c:pt idx="1746">
                  <c:v>2.5387424533669305E-3</c:v>
                </c:pt>
                <c:pt idx="1747">
                  <c:v>2.5372332404677289E-3</c:v>
                </c:pt>
                <c:pt idx="1748">
                  <c:v>2.5318796245034467E-3</c:v>
                </c:pt>
                <c:pt idx="1749">
                  <c:v>2.5299571677298298E-3</c:v>
                </c:pt>
                <c:pt idx="1750">
                  <c:v>2.5290248681926059E-3</c:v>
                </c:pt>
                <c:pt idx="1751">
                  <c:v>2.5283081699531413E-3</c:v>
                </c:pt>
                <c:pt idx="1752">
                  <c:v>2.5262784603971287E-3</c:v>
                </c:pt>
                <c:pt idx="1753">
                  <c:v>2.5243041741570835E-3</c:v>
                </c:pt>
                <c:pt idx="1754">
                  <c:v>2.5237107018141621E-3</c:v>
                </c:pt>
                <c:pt idx="1755">
                  <c:v>2.5220903178737012E-3</c:v>
                </c:pt>
                <c:pt idx="1756">
                  <c:v>2.5209474703604719E-3</c:v>
                </c:pt>
                <c:pt idx="1757">
                  <c:v>2.5207108117023926E-3</c:v>
                </c:pt>
                <c:pt idx="1758">
                  <c:v>2.519975235743239E-3</c:v>
                </c:pt>
                <c:pt idx="1759">
                  <c:v>2.5145434848706221E-3</c:v>
                </c:pt>
                <c:pt idx="1760">
                  <c:v>2.5137269425972168E-3</c:v>
                </c:pt>
                <c:pt idx="1761">
                  <c:v>2.5136267739122612E-3</c:v>
                </c:pt>
                <c:pt idx="1762">
                  <c:v>2.5133519396598018E-3</c:v>
                </c:pt>
                <c:pt idx="1763">
                  <c:v>2.5114519897566174E-3</c:v>
                </c:pt>
                <c:pt idx="1764">
                  <c:v>2.5107315241565996E-3</c:v>
                </c:pt>
                <c:pt idx="1765">
                  <c:v>2.5093257700271416E-3</c:v>
                </c:pt>
                <c:pt idx="1766">
                  <c:v>2.5060724115130023E-3</c:v>
                </c:pt>
                <c:pt idx="1767">
                  <c:v>2.5048916764781673E-3</c:v>
                </c:pt>
                <c:pt idx="1768">
                  <c:v>2.5018234734440936E-3</c:v>
                </c:pt>
                <c:pt idx="1769">
                  <c:v>2.5014066943324733E-3</c:v>
                </c:pt>
                <c:pt idx="1770">
                  <c:v>2.5004229419430539E-3</c:v>
                </c:pt>
                <c:pt idx="1771">
                  <c:v>2.4969798900289636E-3</c:v>
                </c:pt>
                <c:pt idx="1772">
                  <c:v>2.4957446859183241E-3</c:v>
                </c:pt>
                <c:pt idx="1773">
                  <c:v>2.4940152724993504E-3</c:v>
                </c:pt>
                <c:pt idx="1774">
                  <c:v>2.4937887018549139E-3</c:v>
                </c:pt>
                <c:pt idx="1775">
                  <c:v>2.4934424368695659E-3</c:v>
                </c:pt>
                <c:pt idx="1776">
                  <c:v>2.4877539729019453E-3</c:v>
                </c:pt>
                <c:pt idx="1777">
                  <c:v>2.4876056370615198E-3</c:v>
                </c:pt>
                <c:pt idx="1778">
                  <c:v>2.4851456697316063E-3</c:v>
                </c:pt>
                <c:pt idx="1779">
                  <c:v>2.4850787519520535E-3</c:v>
                </c:pt>
                <c:pt idx="1780">
                  <c:v>2.4835145128744626E-3</c:v>
                </c:pt>
                <c:pt idx="1781">
                  <c:v>2.483495974247376E-3</c:v>
                </c:pt>
                <c:pt idx="1782">
                  <c:v>2.4829371883139518E-3</c:v>
                </c:pt>
                <c:pt idx="1783">
                  <c:v>2.4824574803924237E-3</c:v>
                </c:pt>
                <c:pt idx="1784">
                  <c:v>2.4817275725208172E-3</c:v>
                </c:pt>
                <c:pt idx="1785">
                  <c:v>2.481428875090078E-3</c:v>
                </c:pt>
                <c:pt idx="1786">
                  <c:v>2.4794148196167092E-3</c:v>
                </c:pt>
                <c:pt idx="1787">
                  <c:v>2.4788691113479065E-3</c:v>
                </c:pt>
                <c:pt idx="1788">
                  <c:v>2.4750633189295477E-3</c:v>
                </c:pt>
                <c:pt idx="1789">
                  <c:v>2.4720525730895352E-3</c:v>
                </c:pt>
                <c:pt idx="1790">
                  <c:v>2.4708559980173021E-3</c:v>
                </c:pt>
                <c:pt idx="1791">
                  <c:v>2.4695020918869648E-3</c:v>
                </c:pt>
                <c:pt idx="1792">
                  <c:v>2.4670196229500982E-3</c:v>
                </c:pt>
                <c:pt idx="1793">
                  <c:v>2.4660201901917653E-3</c:v>
                </c:pt>
                <c:pt idx="1794">
                  <c:v>2.4644363315921439E-3</c:v>
                </c:pt>
                <c:pt idx="1795">
                  <c:v>2.4635424170083835E-3</c:v>
                </c:pt>
                <c:pt idx="1796">
                  <c:v>2.4605746607458557E-3</c:v>
                </c:pt>
                <c:pt idx="1797">
                  <c:v>2.4591720658125424E-3</c:v>
                </c:pt>
                <c:pt idx="1798">
                  <c:v>2.4584647709975566E-3</c:v>
                </c:pt>
                <c:pt idx="1799">
                  <c:v>2.4579498157830215E-3</c:v>
                </c:pt>
                <c:pt idx="1800">
                  <c:v>2.4558021810134989E-3</c:v>
                </c:pt>
                <c:pt idx="1801">
                  <c:v>2.4535958255374364E-3</c:v>
                </c:pt>
                <c:pt idx="1802">
                  <c:v>2.4523380214146388E-3</c:v>
                </c:pt>
                <c:pt idx="1803">
                  <c:v>2.4522184424336044E-3</c:v>
                </c:pt>
                <c:pt idx="1804">
                  <c:v>2.4504152216849634E-3</c:v>
                </c:pt>
                <c:pt idx="1805">
                  <c:v>2.449934758418273E-3</c:v>
                </c:pt>
                <c:pt idx="1806">
                  <c:v>2.4497363210124272E-3</c:v>
                </c:pt>
                <c:pt idx="1807">
                  <c:v>2.4459612403155738E-3</c:v>
                </c:pt>
                <c:pt idx="1808">
                  <c:v>2.4458888154006032E-3</c:v>
                </c:pt>
                <c:pt idx="1809">
                  <c:v>2.4448227685992313E-3</c:v>
                </c:pt>
                <c:pt idx="1810">
                  <c:v>2.4424568159182184E-3</c:v>
                </c:pt>
                <c:pt idx="1811">
                  <c:v>2.4413882624011608E-3</c:v>
                </c:pt>
                <c:pt idx="1812">
                  <c:v>2.4328050251915751E-3</c:v>
                </c:pt>
                <c:pt idx="1813">
                  <c:v>2.4321493353908767E-3</c:v>
                </c:pt>
                <c:pt idx="1814">
                  <c:v>2.4319039236416515E-3</c:v>
                </c:pt>
                <c:pt idx="1815">
                  <c:v>2.4301531472360458E-3</c:v>
                </c:pt>
                <c:pt idx="1816">
                  <c:v>2.4251399743122569E-3</c:v>
                </c:pt>
                <c:pt idx="1817">
                  <c:v>2.4228603122638491E-3</c:v>
                </c:pt>
                <c:pt idx="1818">
                  <c:v>2.421344977296346E-3</c:v>
                </c:pt>
                <c:pt idx="1819">
                  <c:v>2.4212554190638337E-3</c:v>
                </c:pt>
                <c:pt idx="1820">
                  <c:v>2.4197326461092173E-3</c:v>
                </c:pt>
                <c:pt idx="1821">
                  <c:v>2.4191447170217213E-3</c:v>
                </c:pt>
                <c:pt idx="1822">
                  <c:v>2.4161359412842071E-3</c:v>
                </c:pt>
                <c:pt idx="1823">
                  <c:v>2.4150184362584323E-3</c:v>
                </c:pt>
                <c:pt idx="1824">
                  <c:v>2.4137171028233459E-3</c:v>
                </c:pt>
                <c:pt idx="1825">
                  <c:v>2.4114403906013346E-3</c:v>
                </c:pt>
                <c:pt idx="1826">
                  <c:v>2.4102109507271189E-3</c:v>
                </c:pt>
                <c:pt idx="1827">
                  <c:v>2.4088825647552064E-3</c:v>
                </c:pt>
                <c:pt idx="1828">
                  <c:v>2.4085962641113312E-3</c:v>
                </c:pt>
                <c:pt idx="1829">
                  <c:v>2.4058006831568358E-3</c:v>
                </c:pt>
                <c:pt idx="1830">
                  <c:v>2.4048774625875105E-3</c:v>
                </c:pt>
                <c:pt idx="1831">
                  <c:v>2.4046567815003538E-3</c:v>
                </c:pt>
                <c:pt idx="1832">
                  <c:v>2.4039593623640765E-3</c:v>
                </c:pt>
                <c:pt idx="1833">
                  <c:v>2.4032726689546405E-3</c:v>
                </c:pt>
                <c:pt idx="1834">
                  <c:v>2.4028968140509012E-3</c:v>
                </c:pt>
                <c:pt idx="1835">
                  <c:v>2.402893935225134E-3</c:v>
                </c:pt>
                <c:pt idx="1836">
                  <c:v>2.4009658209557935E-3</c:v>
                </c:pt>
                <c:pt idx="1837">
                  <c:v>2.4006653764706318E-3</c:v>
                </c:pt>
                <c:pt idx="1838">
                  <c:v>2.4002558851996298E-3</c:v>
                </c:pt>
                <c:pt idx="1839">
                  <c:v>2.4001032025814813E-3</c:v>
                </c:pt>
                <c:pt idx="1840">
                  <c:v>2.3998877478662584E-3</c:v>
                </c:pt>
                <c:pt idx="1841">
                  <c:v>2.3985345161187431E-3</c:v>
                </c:pt>
                <c:pt idx="1842">
                  <c:v>2.3974475790982447E-3</c:v>
                </c:pt>
                <c:pt idx="1843">
                  <c:v>2.3963503824644891E-3</c:v>
                </c:pt>
                <c:pt idx="1844">
                  <c:v>2.3962987768860072E-3</c:v>
                </c:pt>
                <c:pt idx="1845">
                  <c:v>2.3904573638410362E-3</c:v>
                </c:pt>
                <c:pt idx="1846">
                  <c:v>2.3901093786106954E-3</c:v>
                </c:pt>
                <c:pt idx="1847">
                  <c:v>2.3894288378054204E-3</c:v>
                </c:pt>
                <c:pt idx="1848">
                  <c:v>2.3864350977402505E-3</c:v>
                </c:pt>
                <c:pt idx="1849">
                  <c:v>2.3862426022444624E-3</c:v>
                </c:pt>
                <c:pt idx="1850">
                  <c:v>2.3844812335580283E-3</c:v>
                </c:pt>
                <c:pt idx="1851">
                  <c:v>2.3836199933139198E-3</c:v>
                </c:pt>
                <c:pt idx="1852">
                  <c:v>2.3824170397412064E-3</c:v>
                </c:pt>
                <c:pt idx="1853">
                  <c:v>2.3821413309725852E-3</c:v>
                </c:pt>
                <c:pt idx="1854">
                  <c:v>2.3818807642037062E-3</c:v>
                </c:pt>
                <c:pt idx="1855">
                  <c:v>2.3806364911032468E-3</c:v>
                </c:pt>
                <c:pt idx="1856">
                  <c:v>2.3772920808885541E-3</c:v>
                </c:pt>
                <c:pt idx="1857">
                  <c:v>2.3761308323499296E-3</c:v>
                </c:pt>
                <c:pt idx="1858">
                  <c:v>2.3757043370385721E-3</c:v>
                </c:pt>
                <c:pt idx="1859">
                  <c:v>2.3757028079857113E-3</c:v>
                </c:pt>
                <c:pt idx="1860">
                  <c:v>2.3753301980372599E-3</c:v>
                </c:pt>
                <c:pt idx="1861">
                  <c:v>2.3742093575648709E-3</c:v>
                </c:pt>
                <c:pt idx="1862">
                  <c:v>2.3724912384252587E-3</c:v>
                </c:pt>
                <c:pt idx="1863">
                  <c:v>2.3673265252143324E-3</c:v>
                </c:pt>
                <c:pt idx="1864">
                  <c:v>2.3650902562738904E-3</c:v>
                </c:pt>
                <c:pt idx="1865">
                  <c:v>2.3614461919295683E-3</c:v>
                </c:pt>
                <c:pt idx="1866">
                  <c:v>2.3608912183699479E-3</c:v>
                </c:pt>
                <c:pt idx="1867">
                  <c:v>2.3607920600702222E-3</c:v>
                </c:pt>
                <c:pt idx="1868">
                  <c:v>2.3585650307183046E-3</c:v>
                </c:pt>
                <c:pt idx="1869">
                  <c:v>2.3584678399171119E-3</c:v>
                </c:pt>
                <c:pt idx="1870">
                  <c:v>2.3575223380896677E-3</c:v>
                </c:pt>
                <c:pt idx="1871">
                  <c:v>2.3572015995365339E-3</c:v>
                </c:pt>
                <c:pt idx="1872">
                  <c:v>2.3553493829122948E-3</c:v>
                </c:pt>
                <c:pt idx="1873">
                  <c:v>2.3545176954295277E-3</c:v>
                </c:pt>
                <c:pt idx="1874">
                  <c:v>2.3534024985337682E-3</c:v>
                </c:pt>
                <c:pt idx="1875">
                  <c:v>2.3509339059434469E-3</c:v>
                </c:pt>
                <c:pt idx="1876">
                  <c:v>2.3502423662083295E-3</c:v>
                </c:pt>
                <c:pt idx="1877">
                  <c:v>2.3484963539769227E-3</c:v>
                </c:pt>
                <c:pt idx="1878">
                  <c:v>2.3472208686811801E-3</c:v>
                </c:pt>
                <c:pt idx="1879">
                  <c:v>2.3419763768736755E-3</c:v>
                </c:pt>
                <c:pt idx="1880">
                  <c:v>2.3411238539170938E-3</c:v>
                </c:pt>
                <c:pt idx="1881">
                  <c:v>2.3407692514253969E-3</c:v>
                </c:pt>
                <c:pt idx="1882">
                  <c:v>2.3403659347009812E-3</c:v>
                </c:pt>
                <c:pt idx="1883">
                  <c:v>2.3397263733306419E-3</c:v>
                </c:pt>
                <c:pt idx="1884">
                  <c:v>2.3396902121369722E-3</c:v>
                </c:pt>
                <c:pt idx="1885">
                  <c:v>2.3382736812319759E-3</c:v>
                </c:pt>
                <c:pt idx="1886">
                  <c:v>2.3364898621733303E-3</c:v>
                </c:pt>
                <c:pt idx="1887">
                  <c:v>2.3364831399258507E-3</c:v>
                </c:pt>
                <c:pt idx="1888">
                  <c:v>2.3353896239207959E-3</c:v>
                </c:pt>
                <c:pt idx="1889">
                  <c:v>2.3350541281691307E-3</c:v>
                </c:pt>
                <c:pt idx="1890">
                  <c:v>2.333122388624181E-3</c:v>
                </c:pt>
                <c:pt idx="1891">
                  <c:v>2.3291616947679165E-3</c:v>
                </c:pt>
                <c:pt idx="1892">
                  <c:v>2.3289495605535492E-3</c:v>
                </c:pt>
                <c:pt idx="1893">
                  <c:v>2.3288687125496404E-3</c:v>
                </c:pt>
                <c:pt idx="1894">
                  <c:v>2.3283154878554198E-3</c:v>
                </c:pt>
                <c:pt idx="1895">
                  <c:v>2.3242436409794888E-3</c:v>
                </c:pt>
                <c:pt idx="1896">
                  <c:v>2.323787881788044E-3</c:v>
                </c:pt>
                <c:pt idx="1897">
                  <c:v>2.3229209164375032E-3</c:v>
                </c:pt>
                <c:pt idx="1898">
                  <c:v>2.322827749170565E-3</c:v>
                </c:pt>
                <c:pt idx="1899">
                  <c:v>2.3215011133717071E-3</c:v>
                </c:pt>
                <c:pt idx="1900">
                  <c:v>2.3200839349786346E-3</c:v>
                </c:pt>
                <c:pt idx="1901">
                  <c:v>2.3179719387021154E-3</c:v>
                </c:pt>
                <c:pt idx="1902">
                  <c:v>2.3176129467862884E-3</c:v>
                </c:pt>
                <c:pt idx="1903">
                  <c:v>2.3172888389529083E-3</c:v>
                </c:pt>
                <c:pt idx="1904">
                  <c:v>2.3164044632105305E-3</c:v>
                </c:pt>
                <c:pt idx="1905">
                  <c:v>2.3160642040531867E-3</c:v>
                </c:pt>
                <c:pt idx="1906">
                  <c:v>2.3157888103711804E-3</c:v>
                </c:pt>
                <c:pt idx="1907">
                  <c:v>2.3141126525025044E-3</c:v>
                </c:pt>
                <c:pt idx="1908">
                  <c:v>2.3129659118632014E-3</c:v>
                </c:pt>
                <c:pt idx="1909">
                  <c:v>2.3104479119590037E-3</c:v>
                </c:pt>
                <c:pt idx="1910">
                  <c:v>2.3076814465789242E-3</c:v>
                </c:pt>
                <c:pt idx="1911">
                  <c:v>2.3073212856994461E-3</c:v>
                </c:pt>
                <c:pt idx="1912">
                  <c:v>2.3034992388108384E-3</c:v>
                </c:pt>
                <c:pt idx="1913">
                  <c:v>2.3032629887011096E-3</c:v>
                </c:pt>
                <c:pt idx="1914">
                  <c:v>2.302301556326334E-3</c:v>
                </c:pt>
                <c:pt idx="1915">
                  <c:v>2.3020814401893499E-3</c:v>
                </c:pt>
                <c:pt idx="1916">
                  <c:v>2.2992506497551395E-3</c:v>
                </c:pt>
                <c:pt idx="1917">
                  <c:v>2.2933941138505551E-3</c:v>
                </c:pt>
                <c:pt idx="1918">
                  <c:v>2.2918348347570313E-3</c:v>
                </c:pt>
                <c:pt idx="1919">
                  <c:v>2.2903210965867053E-3</c:v>
                </c:pt>
                <c:pt idx="1920">
                  <c:v>2.2902753706512276E-3</c:v>
                </c:pt>
                <c:pt idx="1921">
                  <c:v>2.2884970226186995E-3</c:v>
                </c:pt>
                <c:pt idx="1922">
                  <c:v>2.2882340706979675E-3</c:v>
                </c:pt>
                <c:pt idx="1923">
                  <c:v>2.2874639777296381E-3</c:v>
                </c:pt>
                <c:pt idx="1924">
                  <c:v>2.285239823369254E-3</c:v>
                </c:pt>
                <c:pt idx="1925">
                  <c:v>2.2842546655655565E-3</c:v>
                </c:pt>
                <c:pt idx="1926">
                  <c:v>2.2832522053602682E-3</c:v>
                </c:pt>
                <c:pt idx="1927">
                  <c:v>2.2816267118613205E-3</c:v>
                </c:pt>
                <c:pt idx="1928">
                  <c:v>2.27938665034142E-3</c:v>
                </c:pt>
                <c:pt idx="1929">
                  <c:v>2.2787473510777543E-3</c:v>
                </c:pt>
                <c:pt idx="1930">
                  <c:v>2.2777256973941407E-3</c:v>
                </c:pt>
                <c:pt idx="1931">
                  <c:v>2.2747003960090434E-3</c:v>
                </c:pt>
                <c:pt idx="1932">
                  <c:v>2.2729311162929312E-3</c:v>
                </c:pt>
                <c:pt idx="1933">
                  <c:v>2.2717962459696708E-3</c:v>
                </c:pt>
                <c:pt idx="1934">
                  <c:v>2.2716721952970947E-3</c:v>
                </c:pt>
                <c:pt idx="1935">
                  <c:v>2.270664716508435E-3</c:v>
                </c:pt>
                <c:pt idx="1936">
                  <c:v>2.2695882697934639E-3</c:v>
                </c:pt>
                <c:pt idx="1937">
                  <c:v>2.2691579590641297E-3</c:v>
                </c:pt>
                <c:pt idx="1938">
                  <c:v>2.2683841155181268E-3</c:v>
                </c:pt>
                <c:pt idx="1939">
                  <c:v>2.2671075087654087E-3</c:v>
                </c:pt>
                <c:pt idx="1940">
                  <c:v>2.2670696607262897E-3</c:v>
                </c:pt>
                <c:pt idx="1941">
                  <c:v>2.2665307681856489E-3</c:v>
                </c:pt>
                <c:pt idx="1942">
                  <c:v>2.2658803756002007E-3</c:v>
                </c:pt>
                <c:pt idx="1943">
                  <c:v>2.2653747063325807E-3</c:v>
                </c:pt>
                <c:pt idx="1944">
                  <c:v>2.2641767310413387E-3</c:v>
                </c:pt>
                <c:pt idx="1945">
                  <c:v>2.2632866171454803E-3</c:v>
                </c:pt>
                <c:pt idx="1946">
                  <c:v>2.2604721700288898E-3</c:v>
                </c:pt>
                <c:pt idx="1947">
                  <c:v>2.2600502277676116E-3</c:v>
                </c:pt>
                <c:pt idx="1948">
                  <c:v>2.2559222869380675E-3</c:v>
                </c:pt>
                <c:pt idx="1949">
                  <c:v>2.2553732259474974E-3</c:v>
                </c:pt>
                <c:pt idx="1950">
                  <c:v>2.2534799235447052E-3</c:v>
                </c:pt>
                <c:pt idx="1951">
                  <c:v>2.2520858437232337E-3</c:v>
                </c:pt>
                <c:pt idx="1952">
                  <c:v>2.2516366782750008E-3</c:v>
                </c:pt>
                <c:pt idx="1953">
                  <c:v>2.2511135034644714E-3</c:v>
                </c:pt>
                <c:pt idx="1954">
                  <c:v>2.2482364662168844E-3</c:v>
                </c:pt>
                <c:pt idx="1955">
                  <c:v>2.248095451525379E-3</c:v>
                </c:pt>
                <c:pt idx="1956">
                  <c:v>2.2458494299177462E-3</c:v>
                </c:pt>
                <c:pt idx="1957">
                  <c:v>2.2458294171422079E-3</c:v>
                </c:pt>
                <c:pt idx="1958">
                  <c:v>2.2443432201675996E-3</c:v>
                </c:pt>
                <c:pt idx="1959">
                  <c:v>2.2439334855513774E-3</c:v>
                </c:pt>
                <c:pt idx="1960">
                  <c:v>2.2435161299609705E-3</c:v>
                </c:pt>
                <c:pt idx="1961">
                  <c:v>2.2432392995423251E-3</c:v>
                </c:pt>
                <c:pt idx="1962">
                  <c:v>2.2431540320410424E-3</c:v>
                </c:pt>
                <c:pt idx="1963">
                  <c:v>2.2417947189963859E-3</c:v>
                </c:pt>
                <c:pt idx="1964">
                  <c:v>2.2377331605325074E-3</c:v>
                </c:pt>
                <c:pt idx="1965">
                  <c:v>2.2376197129653896E-3</c:v>
                </c:pt>
                <c:pt idx="1966">
                  <c:v>2.2374554742128649E-3</c:v>
                </c:pt>
                <c:pt idx="1967">
                  <c:v>2.236200128013067E-3</c:v>
                </c:pt>
                <c:pt idx="1968">
                  <c:v>2.2361957170331714E-3</c:v>
                </c:pt>
                <c:pt idx="1969">
                  <c:v>2.2358436355309013E-3</c:v>
                </c:pt>
                <c:pt idx="1970">
                  <c:v>2.2330524784601323E-3</c:v>
                </c:pt>
                <c:pt idx="1971">
                  <c:v>2.2323035041477393E-3</c:v>
                </c:pt>
                <c:pt idx="1972">
                  <c:v>2.2313339687008568E-3</c:v>
                </c:pt>
                <c:pt idx="1973">
                  <c:v>2.2307020240320999E-3</c:v>
                </c:pt>
                <c:pt idx="1974">
                  <c:v>2.2286120225021009E-3</c:v>
                </c:pt>
                <c:pt idx="1975">
                  <c:v>2.2275532536621674E-3</c:v>
                </c:pt>
                <c:pt idx="1976">
                  <c:v>2.2269540238048328E-3</c:v>
                </c:pt>
                <c:pt idx="1977">
                  <c:v>2.2265939065210117E-3</c:v>
                </c:pt>
                <c:pt idx="1978">
                  <c:v>2.2258821181771926E-3</c:v>
                </c:pt>
                <c:pt idx="1979">
                  <c:v>2.2253763818406314E-3</c:v>
                </c:pt>
                <c:pt idx="1980">
                  <c:v>2.2245167383390342E-3</c:v>
                </c:pt>
                <c:pt idx="1981">
                  <c:v>2.2237628199915623E-3</c:v>
                </c:pt>
                <c:pt idx="1982">
                  <c:v>2.2228512903440943E-3</c:v>
                </c:pt>
                <c:pt idx="1983">
                  <c:v>2.2223981285501892E-3</c:v>
                </c:pt>
                <c:pt idx="1984">
                  <c:v>2.2212009963128799E-3</c:v>
                </c:pt>
                <c:pt idx="1985">
                  <c:v>2.2211184859476912E-3</c:v>
                </c:pt>
                <c:pt idx="1986">
                  <c:v>2.2203247805129434E-3</c:v>
                </c:pt>
                <c:pt idx="1987">
                  <c:v>2.2166398081783509E-3</c:v>
                </c:pt>
                <c:pt idx="1988">
                  <c:v>2.2157489222658596E-3</c:v>
                </c:pt>
                <c:pt idx="1989">
                  <c:v>2.2149007508296178E-3</c:v>
                </c:pt>
                <c:pt idx="1990">
                  <c:v>2.2134762294803607E-3</c:v>
                </c:pt>
                <c:pt idx="1991">
                  <c:v>2.2111804825361669E-3</c:v>
                </c:pt>
                <c:pt idx="1992">
                  <c:v>2.2103505689620917E-3</c:v>
                </c:pt>
                <c:pt idx="1993">
                  <c:v>2.2100299574211602E-3</c:v>
                </c:pt>
                <c:pt idx="1994">
                  <c:v>2.2096033746455768E-3</c:v>
                </c:pt>
                <c:pt idx="1995">
                  <c:v>2.2085840416685579E-3</c:v>
                </c:pt>
                <c:pt idx="1996">
                  <c:v>2.2077916911041689E-3</c:v>
                </c:pt>
                <c:pt idx="1997">
                  <c:v>2.2065380701529603E-3</c:v>
                </c:pt>
                <c:pt idx="1998">
                  <c:v>2.2063559962079001E-3</c:v>
                </c:pt>
                <c:pt idx="1999">
                  <c:v>2.2028385512176916E-3</c:v>
                </c:pt>
                <c:pt idx="2000">
                  <c:v>2.2026880841783344E-3</c:v>
                </c:pt>
                <c:pt idx="2001">
                  <c:v>2.2011303114860882E-3</c:v>
                </c:pt>
                <c:pt idx="2002">
                  <c:v>2.2008732537162463E-3</c:v>
                </c:pt>
                <c:pt idx="2003">
                  <c:v>2.2006010708475227E-3</c:v>
                </c:pt>
                <c:pt idx="2004">
                  <c:v>2.1978531696705927E-3</c:v>
                </c:pt>
                <c:pt idx="2005">
                  <c:v>2.196547563028217E-3</c:v>
                </c:pt>
                <c:pt idx="2006">
                  <c:v>2.1955565881880122E-3</c:v>
                </c:pt>
                <c:pt idx="2007">
                  <c:v>2.1954168336551054E-3</c:v>
                </c:pt>
                <c:pt idx="2008">
                  <c:v>2.1952141499778839E-3</c:v>
                </c:pt>
                <c:pt idx="2009">
                  <c:v>2.1948683659140174E-3</c:v>
                </c:pt>
                <c:pt idx="2010">
                  <c:v>2.1947413502203241E-3</c:v>
                </c:pt>
                <c:pt idx="2011">
                  <c:v>2.1943933701916722E-3</c:v>
                </c:pt>
                <c:pt idx="2012">
                  <c:v>2.1921019475687627E-3</c:v>
                </c:pt>
                <c:pt idx="2013">
                  <c:v>2.1911907346373301E-3</c:v>
                </c:pt>
                <c:pt idx="2014">
                  <c:v>2.1906953567421028E-3</c:v>
                </c:pt>
                <c:pt idx="2015">
                  <c:v>2.1886623857294177E-3</c:v>
                </c:pt>
                <c:pt idx="2016">
                  <c:v>2.1874538172387413E-3</c:v>
                </c:pt>
                <c:pt idx="2017">
                  <c:v>2.1863942751322008E-3</c:v>
                </c:pt>
                <c:pt idx="2018">
                  <c:v>2.1863281372384467E-3</c:v>
                </c:pt>
                <c:pt idx="2019">
                  <c:v>2.1861286043402157E-3</c:v>
                </c:pt>
                <c:pt idx="2020">
                  <c:v>2.1859220000819261E-3</c:v>
                </c:pt>
                <c:pt idx="2021">
                  <c:v>2.1858976651395468E-3</c:v>
                </c:pt>
                <c:pt idx="2022">
                  <c:v>2.1854474118366027E-3</c:v>
                </c:pt>
                <c:pt idx="2023">
                  <c:v>2.1851340738734976E-3</c:v>
                </c:pt>
                <c:pt idx="2024">
                  <c:v>2.1846760436470282E-3</c:v>
                </c:pt>
                <c:pt idx="2025">
                  <c:v>2.1818672208031484E-3</c:v>
                </c:pt>
                <c:pt idx="2026">
                  <c:v>2.1806549467783044E-3</c:v>
                </c:pt>
                <c:pt idx="2027">
                  <c:v>2.1786060754288195E-3</c:v>
                </c:pt>
                <c:pt idx="2028">
                  <c:v>2.1776745109012884E-3</c:v>
                </c:pt>
                <c:pt idx="2029">
                  <c:v>2.1770273347450479E-3</c:v>
                </c:pt>
                <c:pt idx="2030">
                  <c:v>2.1755792703070979E-3</c:v>
                </c:pt>
                <c:pt idx="2031">
                  <c:v>2.1753499688410356E-3</c:v>
                </c:pt>
                <c:pt idx="2032">
                  <c:v>2.1738499485095108E-3</c:v>
                </c:pt>
                <c:pt idx="2033">
                  <c:v>2.1735749393303068E-3</c:v>
                </c:pt>
                <c:pt idx="2034">
                  <c:v>2.171830530279696E-3</c:v>
                </c:pt>
                <c:pt idx="2035">
                  <c:v>2.1701301397397555E-3</c:v>
                </c:pt>
                <c:pt idx="2036">
                  <c:v>2.1701273838770304E-3</c:v>
                </c:pt>
                <c:pt idx="2037">
                  <c:v>2.1686786042401087E-3</c:v>
                </c:pt>
                <c:pt idx="2038">
                  <c:v>2.168395465425407E-3</c:v>
                </c:pt>
                <c:pt idx="2039">
                  <c:v>2.1679604989909415E-3</c:v>
                </c:pt>
                <c:pt idx="2040">
                  <c:v>2.165715091661722E-3</c:v>
                </c:pt>
                <c:pt idx="2041">
                  <c:v>2.1650313672559392E-3</c:v>
                </c:pt>
                <c:pt idx="2042">
                  <c:v>2.1648533972954249E-3</c:v>
                </c:pt>
                <c:pt idx="2043">
                  <c:v>2.1647760124472158E-3</c:v>
                </c:pt>
                <c:pt idx="2044">
                  <c:v>2.1637895141911482E-3</c:v>
                </c:pt>
                <c:pt idx="2045">
                  <c:v>2.1631325342714681E-3</c:v>
                </c:pt>
                <c:pt idx="2046">
                  <c:v>2.1620473623568809E-3</c:v>
                </c:pt>
                <c:pt idx="2047">
                  <c:v>2.1600549711295446E-3</c:v>
                </c:pt>
                <c:pt idx="2048">
                  <c:v>2.1591269366741956E-3</c:v>
                </c:pt>
                <c:pt idx="2049">
                  <c:v>2.1572522845701384E-3</c:v>
                </c:pt>
                <c:pt idx="2050">
                  <c:v>2.1569169489295379E-3</c:v>
                </c:pt>
                <c:pt idx="2051">
                  <c:v>2.1567875994061687E-3</c:v>
                </c:pt>
                <c:pt idx="2052">
                  <c:v>2.1543709736046609E-3</c:v>
                </c:pt>
                <c:pt idx="2053">
                  <c:v>2.1526688477148232E-3</c:v>
                </c:pt>
                <c:pt idx="2054">
                  <c:v>2.152584808707214E-3</c:v>
                </c:pt>
                <c:pt idx="2055">
                  <c:v>2.1499875962336093E-3</c:v>
                </c:pt>
                <c:pt idx="2056">
                  <c:v>2.1498341534613775E-3</c:v>
                </c:pt>
                <c:pt idx="2057">
                  <c:v>2.1497994589321453E-3</c:v>
                </c:pt>
                <c:pt idx="2058">
                  <c:v>2.1486890433134839E-3</c:v>
                </c:pt>
                <c:pt idx="2059">
                  <c:v>2.1485988902955606E-3</c:v>
                </c:pt>
                <c:pt idx="2060">
                  <c:v>2.1445803519154986E-3</c:v>
                </c:pt>
                <c:pt idx="2061">
                  <c:v>2.1417481360990909E-3</c:v>
                </c:pt>
                <c:pt idx="2062">
                  <c:v>2.1413660407571629E-3</c:v>
                </c:pt>
                <c:pt idx="2063">
                  <c:v>2.1383641564782234E-3</c:v>
                </c:pt>
                <c:pt idx="2064">
                  <c:v>2.1368996546952531E-3</c:v>
                </c:pt>
                <c:pt idx="2065">
                  <c:v>2.1359011351591304E-3</c:v>
                </c:pt>
                <c:pt idx="2066">
                  <c:v>2.1334950857963414E-3</c:v>
                </c:pt>
                <c:pt idx="2067">
                  <c:v>2.1334203309151369E-3</c:v>
                </c:pt>
                <c:pt idx="2068">
                  <c:v>2.1311748316143729E-3</c:v>
                </c:pt>
                <c:pt idx="2069">
                  <c:v>2.1311542630685085E-3</c:v>
                </c:pt>
                <c:pt idx="2070">
                  <c:v>2.1309740048006177E-3</c:v>
                </c:pt>
                <c:pt idx="2071">
                  <c:v>2.1307829186512361E-3</c:v>
                </c:pt>
                <c:pt idx="2072">
                  <c:v>2.1306200793587129E-3</c:v>
                </c:pt>
                <c:pt idx="2073">
                  <c:v>2.1298291536765704E-3</c:v>
                </c:pt>
                <c:pt idx="2074">
                  <c:v>2.1285158396625605E-3</c:v>
                </c:pt>
                <c:pt idx="2075">
                  <c:v>2.1283867701670563E-3</c:v>
                </c:pt>
                <c:pt idx="2076">
                  <c:v>2.1280327678331813E-3</c:v>
                </c:pt>
                <c:pt idx="2077">
                  <c:v>2.1263035214143166E-3</c:v>
                </c:pt>
                <c:pt idx="2078">
                  <c:v>2.1232979518300997E-3</c:v>
                </c:pt>
                <c:pt idx="2079">
                  <c:v>2.1194804464451946E-3</c:v>
                </c:pt>
                <c:pt idx="2080">
                  <c:v>2.1184133673493809E-3</c:v>
                </c:pt>
                <c:pt idx="2081">
                  <c:v>2.1135681963567695E-3</c:v>
                </c:pt>
                <c:pt idx="2082">
                  <c:v>2.1119195411818141E-3</c:v>
                </c:pt>
                <c:pt idx="2083">
                  <c:v>2.1111187142640094E-3</c:v>
                </c:pt>
                <c:pt idx="2084">
                  <c:v>2.1098774717054646E-3</c:v>
                </c:pt>
                <c:pt idx="2085">
                  <c:v>2.109131842170969E-3</c:v>
                </c:pt>
                <c:pt idx="2086">
                  <c:v>2.1074900302593784E-3</c:v>
                </c:pt>
                <c:pt idx="2087">
                  <c:v>2.1067416266212233E-3</c:v>
                </c:pt>
                <c:pt idx="2088">
                  <c:v>2.1064574577176897E-3</c:v>
                </c:pt>
                <c:pt idx="2089">
                  <c:v>2.1064283384049096E-3</c:v>
                </c:pt>
                <c:pt idx="2090">
                  <c:v>2.1063811955886404E-3</c:v>
                </c:pt>
                <c:pt idx="2091">
                  <c:v>2.1052827065565138E-3</c:v>
                </c:pt>
                <c:pt idx="2092">
                  <c:v>2.1048650496752514E-3</c:v>
                </c:pt>
                <c:pt idx="2093">
                  <c:v>2.1039502043995982E-3</c:v>
                </c:pt>
                <c:pt idx="2094">
                  <c:v>2.1011298544722549E-3</c:v>
                </c:pt>
                <c:pt idx="2095">
                  <c:v>2.1009798730769313E-3</c:v>
                </c:pt>
                <c:pt idx="2096">
                  <c:v>2.1006788799241625E-3</c:v>
                </c:pt>
                <c:pt idx="2097">
                  <c:v>2.0989790590004633E-3</c:v>
                </c:pt>
                <c:pt idx="2098">
                  <c:v>2.0973138867035261E-3</c:v>
                </c:pt>
                <c:pt idx="2099">
                  <c:v>2.0970210467384444E-3</c:v>
                </c:pt>
                <c:pt idx="2100">
                  <c:v>2.0942182988088571E-3</c:v>
                </c:pt>
                <c:pt idx="2101">
                  <c:v>2.0941440798239105E-3</c:v>
                </c:pt>
                <c:pt idx="2102">
                  <c:v>2.0918680144230758E-3</c:v>
                </c:pt>
                <c:pt idx="2103">
                  <c:v>2.0892950632299045E-3</c:v>
                </c:pt>
                <c:pt idx="2104">
                  <c:v>2.0890489511540254E-3</c:v>
                </c:pt>
                <c:pt idx="2105">
                  <c:v>2.0877414490552133E-3</c:v>
                </c:pt>
                <c:pt idx="2106">
                  <c:v>2.0873755035869038E-3</c:v>
                </c:pt>
                <c:pt idx="2107">
                  <c:v>2.0862736534985656E-3</c:v>
                </c:pt>
                <c:pt idx="2108">
                  <c:v>2.0857859314642722E-3</c:v>
                </c:pt>
                <c:pt idx="2109">
                  <c:v>2.0853648238853524E-3</c:v>
                </c:pt>
                <c:pt idx="2110">
                  <c:v>2.0823921019848444E-3</c:v>
                </c:pt>
                <c:pt idx="2111">
                  <c:v>2.0807133578615578E-3</c:v>
                </c:pt>
                <c:pt idx="2112">
                  <c:v>2.0802406608144254E-3</c:v>
                </c:pt>
                <c:pt idx="2113">
                  <c:v>2.0784969552017944E-3</c:v>
                </c:pt>
                <c:pt idx="2114">
                  <c:v>2.0779294518241693E-3</c:v>
                </c:pt>
                <c:pt idx="2115">
                  <c:v>2.0767281325043542E-3</c:v>
                </c:pt>
                <c:pt idx="2116">
                  <c:v>2.0765198260546927E-3</c:v>
                </c:pt>
                <c:pt idx="2117">
                  <c:v>2.0762561797017902E-3</c:v>
                </c:pt>
                <c:pt idx="2118">
                  <c:v>2.073223610678806E-3</c:v>
                </c:pt>
                <c:pt idx="2119">
                  <c:v>2.0662604719843955E-3</c:v>
                </c:pt>
                <c:pt idx="2120">
                  <c:v>2.0648585900050098E-3</c:v>
                </c:pt>
                <c:pt idx="2121">
                  <c:v>2.0623245545184025E-3</c:v>
                </c:pt>
                <c:pt idx="2122">
                  <c:v>2.0604850673592722E-3</c:v>
                </c:pt>
                <c:pt idx="2123">
                  <c:v>2.0593608353337255E-3</c:v>
                </c:pt>
                <c:pt idx="2124">
                  <c:v>2.0577738516612599E-3</c:v>
                </c:pt>
                <c:pt idx="2125">
                  <c:v>2.0550769676746681E-3</c:v>
                </c:pt>
                <c:pt idx="2126">
                  <c:v>2.0550168972215148E-3</c:v>
                </c:pt>
                <c:pt idx="2127">
                  <c:v>2.0533932527824986E-3</c:v>
                </c:pt>
                <c:pt idx="2128">
                  <c:v>2.0529296191659817E-3</c:v>
                </c:pt>
                <c:pt idx="2129">
                  <c:v>2.0521246021180332E-3</c:v>
                </c:pt>
                <c:pt idx="2130">
                  <c:v>2.0520946172027468E-3</c:v>
                </c:pt>
                <c:pt idx="2131">
                  <c:v>2.0498792505034475E-3</c:v>
                </c:pt>
                <c:pt idx="2132">
                  <c:v>2.0494668798386332E-3</c:v>
                </c:pt>
                <c:pt idx="2133">
                  <c:v>2.0492549162218422E-3</c:v>
                </c:pt>
                <c:pt idx="2134">
                  <c:v>2.0471077316505763E-3</c:v>
                </c:pt>
                <c:pt idx="2135">
                  <c:v>2.0461015349409078E-3</c:v>
                </c:pt>
                <c:pt idx="2136">
                  <c:v>2.0460874458354912E-3</c:v>
                </c:pt>
                <c:pt idx="2137">
                  <c:v>2.0455780393037288E-3</c:v>
                </c:pt>
                <c:pt idx="2138">
                  <c:v>2.0415845145047647E-3</c:v>
                </c:pt>
                <c:pt idx="2139">
                  <c:v>2.0415350270022855E-3</c:v>
                </c:pt>
                <c:pt idx="2140">
                  <c:v>2.0403220479085298E-3</c:v>
                </c:pt>
                <c:pt idx="2141">
                  <c:v>2.039316458897363E-3</c:v>
                </c:pt>
                <c:pt idx="2142">
                  <c:v>2.0373852625272157E-3</c:v>
                </c:pt>
                <c:pt idx="2143">
                  <c:v>2.0297431881398697E-3</c:v>
                </c:pt>
                <c:pt idx="2144">
                  <c:v>2.02764014725418E-3</c:v>
                </c:pt>
                <c:pt idx="2145">
                  <c:v>2.0245161217750901E-3</c:v>
                </c:pt>
                <c:pt idx="2146">
                  <c:v>2.0242854412823113E-3</c:v>
                </c:pt>
                <c:pt idx="2147">
                  <c:v>2.0241236121785553E-3</c:v>
                </c:pt>
                <c:pt idx="2148">
                  <c:v>2.0235872922475706E-3</c:v>
                </c:pt>
                <c:pt idx="2149">
                  <c:v>2.023346039033085E-3</c:v>
                </c:pt>
                <c:pt idx="2150">
                  <c:v>2.0204237302516195E-3</c:v>
                </c:pt>
                <c:pt idx="2151">
                  <c:v>2.0200879279809428E-3</c:v>
                </c:pt>
                <c:pt idx="2152">
                  <c:v>2.0198540724463295E-3</c:v>
                </c:pt>
                <c:pt idx="2153">
                  <c:v>2.015729238241639E-3</c:v>
                </c:pt>
                <c:pt idx="2154">
                  <c:v>2.0135698896198246E-3</c:v>
                </c:pt>
                <c:pt idx="2155">
                  <c:v>2.0112257311858442E-3</c:v>
                </c:pt>
                <c:pt idx="2156">
                  <c:v>2.0106929633616263E-3</c:v>
                </c:pt>
                <c:pt idx="2157">
                  <c:v>2.0094830692459864E-3</c:v>
                </c:pt>
                <c:pt idx="2158">
                  <c:v>2.0080055070885831E-3</c:v>
                </c:pt>
                <c:pt idx="2159">
                  <c:v>2.0079640207253504E-3</c:v>
                </c:pt>
                <c:pt idx="2160">
                  <c:v>2.0076742159289484E-3</c:v>
                </c:pt>
                <c:pt idx="2161">
                  <c:v>2.0061857740906902E-3</c:v>
                </c:pt>
                <c:pt idx="2162">
                  <c:v>2.0051699010419878E-3</c:v>
                </c:pt>
                <c:pt idx="2163">
                  <c:v>2.0050608346765691E-3</c:v>
                </c:pt>
                <c:pt idx="2164">
                  <c:v>1.9998131019914301E-3</c:v>
                </c:pt>
                <c:pt idx="2165">
                  <c:v>1.9989435382535871E-3</c:v>
                </c:pt>
                <c:pt idx="2166">
                  <c:v>1.9985413625217842E-3</c:v>
                </c:pt>
                <c:pt idx="2167">
                  <c:v>1.9982136076940405E-3</c:v>
                </c:pt>
                <c:pt idx="2168">
                  <c:v>1.9950923056943166E-3</c:v>
                </c:pt>
                <c:pt idx="2169">
                  <c:v>1.9924506506569148E-3</c:v>
                </c:pt>
                <c:pt idx="2170">
                  <c:v>1.9921757594777074E-3</c:v>
                </c:pt>
                <c:pt idx="2171">
                  <c:v>1.992056906071953E-3</c:v>
                </c:pt>
                <c:pt idx="2172">
                  <c:v>1.989743933820723E-3</c:v>
                </c:pt>
                <c:pt idx="2173">
                  <c:v>1.9889980306523011E-3</c:v>
                </c:pt>
                <c:pt idx="2174">
                  <c:v>1.9877370914505358E-3</c:v>
                </c:pt>
                <c:pt idx="2175">
                  <c:v>1.9873568542601158E-3</c:v>
                </c:pt>
                <c:pt idx="2176">
                  <c:v>1.9858609156181116E-3</c:v>
                </c:pt>
                <c:pt idx="2177">
                  <c:v>1.9843763075916045E-3</c:v>
                </c:pt>
                <c:pt idx="2178">
                  <c:v>1.9825439063583532E-3</c:v>
                </c:pt>
                <c:pt idx="2179">
                  <c:v>1.9810839689865414E-3</c:v>
                </c:pt>
                <c:pt idx="2180">
                  <c:v>1.9806736174625126E-3</c:v>
                </c:pt>
                <c:pt idx="2181">
                  <c:v>1.9799231517596684E-3</c:v>
                </c:pt>
                <c:pt idx="2182">
                  <c:v>1.9784840114541753E-3</c:v>
                </c:pt>
                <c:pt idx="2183">
                  <c:v>1.9771120812561299E-3</c:v>
                </c:pt>
                <c:pt idx="2184">
                  <c:v>1.9758229775395995E-3</c:v>
                </c:pt>
                <c:pt idx="2185">
                  <c:v>1.9754029964327209E-3</c:v>
                </c:pt>
                <c:pt idx="2186">
                  <c:v>1.9717335276798593E-3</c:v>
                </c:pt>
                <c:pt idx="2187">
                  <c:v>1.9709573232640398E-3</c:v>
                </c:pt>
                <c:pt idx="2188">
                  <c:v>1.9699528318260326E-3</c:v>
                </c:pt>
                <c:pt idx="2189">
                  <c:v>1.969518962268883E-3</c:v>
                </c:pt>
                <c:pt idx="2190">
                  <c:v>1.9688555038819286E-3</c:v>
                </c:pt>
                <c:pt idx="2191">
                  <c:v>1.9682758156269776E-3</c:v>
                </c:pt>
                <c:pt idx="2192">
                  <c:v>1.967099168357008E-3</c:v>
                </c:pt>
                <c:pt idx="2193">
                  <c:v>1.9665786743688625E-3</c:v>
                </c:pt>
                <c:pt idx="2194">
                  <c:v>1.9646419492853067E-3</c:v>
                </c:pt>
                <c:pt idx="2195">
                  <c:v>1.9646198687098566E-3</c:v>
                </c:pt>
                <c:pt idx="2196">
                  <c:v>1.9638021957327782E-3</c:v>
                </c:pt>
                <c:pt idx="2197">
                  <c:v>1.9591292383739555E-3</c:v>
                </c:pt>
                <c:pt idx="2198">
                  <c:v>1.957702207595433E-3</c:v>
                </c:pt>
                <c:pt idx="2199">
                  <c:v>1.9569199301126103E-3</c:v>
                </c:pt>
                <c:pt idx="2200">
                  <c:v>1.9565583355608562E-3</c:v>
                </c:pt>
                <c:pt idx="2201">
                  <c:v>1.9565212757111251E-3</c:v>
                </c:pt>
                <c:pt idx="2202">
                  <c:v>1.9552677833913168E-3</c:v>
                </c:pt>
                <c:pt idx="2203">
                  <c:v>1.9535757548358344E-3</c:v>
                </c:pt>
                <c:pt idx="2204">
                  <c:v>1.9529555379257516E-3</c:v>
                </c:pt>
                <c:pt idx="2205">
                  <c:v>1.9501231206725943E-3</c:v>
                </c:pt>
                <c:pt idx="2206">
                  <c:v>1.9459614943323691E-3</c:v>
                </c:pt>
                <c:pt idx="2207">
                  <c:v>1.942862906323137E-3</c:v>
                </c:pt>
                <c:pt idx="2208">
                  <c:v>1.9418489559503518E-3</c:v>
                </c:pt>
                <c:pt idx="2209">
                  <c:v>1.9402019015519693E-3</c:v>
                </c:pt>
                <c:pt idx="2210">
                  <c:v>1.9350179923925557E-3</c:v>
                </c:pt>
                <c:pt idx="2211">
                  <c:v>1.9347127131106663E-3</c:v>
                </c:pt>
                <c:pt idx="2212">
                  <c:v>1.9345351140780324E-3</c:v>
                </c:pt>
                <c:pt idx="2213">
                  <c:v>1.9334630743680094E-3</c:v>
                </c:pt>
                <c:pt idx="2214">
                  <c:v>1.9332248823205073E-3</c:v>
                </c:pt>
                <c:pt idx="2215">
                  <c:v>1.9323990170949325E-3</c:v>
                </c:pt>
                <c:pt idx="2216">
                  <c:v>1.9319998071952911E-3</c:v>
                </c:pt>
                <c:pt idx="2217">
                  <c:v>1.9318387350123623E-3</c:v>
                </c:pt>
                <c:pt idx="2218">
                  <c:v>1.9316707722747759E-3</c:v>
                </c:pt>
                <c:pt idx="2219">
                  <c:v>1.9315985150565053E-3</c:v>
                </c:pt>
                <c:pt idx="2220">
                  <c:v>1.931578419495835E-3</c:v>
                </c:pt>
                <c:pt idx="2221">
                  <c:v>1.9292813190858952E-3</c:v>
                </c:pt>
                <c:pt idx="2222">
                  <c:v>1.9281629390285415E-3</c:v>
                </c:pt>
                <c:pt idx="2223">
                  <c:v>1.9271719008896447E-3</c:v>
                </c:pt>
                <c:pt idx="2224">
                  <c:v>1.9265817957692098E-3</c:v>
                </c:pt>
                <c:pt idx="2225">
                  <c:v>1.9262345326083985E-3</c:v>
                </c:pt>
                <c:pt idx="2226">
                  <c:v>1.9259279595948134E-3</c:v>
                </c:pt>
                <c:pt idx="2227">
                  <c:v>1.9247181280499953E-3</c:v>
                </c:pt>
                <c:pt idx="2228">
                  <c:v>1.924484474342452E-3</c:v>
                </c:pt>
                <c:pt idx="2229">
                  <c:v>1.9244365722458118E-3</c:v>
                </c:pt>
                <c:pt idx="2230">
                  <c:v>1.9232322845467846E-3</c:v>
                </c:pt>
                <c:pt idx="2231">
                  <c:v>1.9202813451612813E-3</c:v>
                </c:pt>
                <c:pt idx="2232">
                  <c:v>1.919101584178321E-3</c:v>
                </c:pt>
                <c:pt idx="2233">
                  <c:v>1.9177495192406347E-3</c:v>
                </c:pt>
                <c:pt idx="2234">
                  <c:v>1.9162685112159271E-3</c:v>
                </c:pt>
                <c:pt idx="2235">
                  <c:v>1.9158073757641215E-3</c:v>
                </c:pt>
                <c:pt idx="2236">
                  <c:v>1.915641486937483E-3</c:v>
                </c:pt>
                <c:pt idx="2237">
                  <c:v>1.9148883295752087E-3</c:v>
                </c:pt>
                <c:pt idx="2238">
                  <c:v>1.9147451220422763E-3</c:v>
                </c:pt>
                <c:pt idx="2239">
                  <c:v>1.9147168638485696E-3</c:v>
                </c:pt>
                <c:pt idx="2240">
                  <c:v>1.9138094858890413E-3</c:v>
                </c:pt>
                <c:pt idx="2241">
                  <c:v>1.9135908417064812E-3</c:v>
                </c:pt>
                <c:pt idx="2242">
                  <c:v>1.9123265518325228E-3</c:v>
                </c:pt>
                <c:pt idx="2243">
                  <c:v>1.9122792241094088E-3</c:v>
                </c:pt>
                <c:pt idx="2244">
                  <c:v>1.9114031634583297E-3</c:v>
                </c:pt>
                <c:pt idx="2245">
                  <c:v>1.909841409175213E-3</c:v>
                </c:pt>
                <c:pt idx="2246">
                  <c:v>1.909454317089957E-3</c:v>
                </c:pt>
                <c:pt idx="2247">
                  <c:v>1.9082914890851163E-3</c:v>
                </c:pt>
                <c:pt idx="2248">
                  <c:v>1.9070333070023691E-3</c:v>
                </c:pt>
                <c:pt idx="2249">
                  <c:v>1.906292173881398E-3</c:v>
                </c:pt>
                <c:pt idx="2250">
                  <c:v>1.9055479865050916E-3</c:v>
                </c:pt>
                <c:pt idx="2251">
                  <c:v>1.9047304074699637E-3</c:v>
                </c:pt>
                <c:pt idx="2252">
                  <c:v>1.9035937424248636E-3</c:v>
                </c:pt>
                <c:pt idx="2253">
                  <c:v>1.9024142686703107E-3</c:v>
                </c:pt>
                <c:pt idx="2254">
                  <c:v>1.8991406245253179E-3</c:v>
                </c:pt>
                <c:pt idx="2255">
                  <c:v>1.8977398194910985E-3</c:v>
                </c:pt>
                <c:pt idx="2256">
                  <c:v>1.896519710995806E-3</c:v>
                </c:pt>
                <c:pt idx="2257">
                  <c:v>1.8964962123697309E-3</c:v>
                </c:pt>
                <c:pt idx="2258">
                  <c:v>1.8964618121364491E-3</c:v>
                </c:pt>
                <c:pt idx="2259">
                  <c:v>1.8940638025429161E-3</c:v>
                </c:pt>
                <c:pt idx="2260">
                  <c:v>1.892924289097617E-3</c:v>
                </c:pt>
                <c:pt idx="2261">
                  <c:v>1.89092585782695E-3</c:v>
                </c:pt>
                <c:pt idx="2262">
                  <c:v>1.8903205546856501E-3</c:v>
                </c:pt>
                <c:pt idx="2263">
                  <c:v>1.888977776040004E-3</c:v>
                </c:pt>
                <c:pt idx="2264">
                  <c:v>1.8876573201934939E-3</c:v>
                </c:pt>
                <c:pt idx="2265">
                  <c:v>1.8851711735422575E-3</c:v>
                </c:pt>
                <c:pt idx="2266">
                  <c:v>1.8823963016177136E-3</c:v>
                </c:pt>
                <c:pt idx="2267">
                  <c:v>1.8820355136522089E-3</c:v>
                </c:pt>
                <c:pt idx="2268">
                  <c:v>1.881939987484412E-3</c:v>
                </c:pt>
                <c:pt idx="2269">
                  <c:v>1.8813993792155643E-3</c:v>
                </c:pt>
                <c:pt idx="2270">
                  <c:v>1.8811262604057119E-3</c:v>
                </c:pt>
                <c:pt idx="2271">
                  <c:v>1.8804930934399238E-3</c:v>
                </c:pt>
                <c:pt idx="2272">
                  <c:v>1.8798745044590053E-3</c:v>
                </c:pt>
                <c:pt idx="2273">
                  <c:v>1.8779268364813421E-3</c:v>
                </c:pt>
                <c:pt idx="2274">
                  <c:v>1.8773348812951005E-3</c:v>
                </c:pt>
                <c:pt idx="2275">
                  <c:v>1.8760617562537947E-3</c:v>
                </c:pt>
                <c:pt idx="2276">
                  <c:v>1.8760099824598646E-3</c:v>
                </c:pt>
                <c:pt idx="2277">
                  <c:v>1.8746768698325344E-3</c:v>
                </c:pt>
                <c:pt idx="2278">
                  <c:v>1.8738265962150822E-3</c:v>
                </c:pt>
                <c:pt idx="2279">
                  <c:v>1.8735529590287853E-3</c:v>
                </c:pt>
                <c:pt idx="2280">
                  <c:v>1.8732061089037114E-3</c:v>
                </c:pt>
                <c:pt idx="2281">
                  <c:v>1.8723705668074468E-3</c:v>
                </c:pt>
                <c:pt idx="2282">
                  <c:v>1.8703822723453939E-3</c:v>
                </c:pt>
                <c:pt idx="2283">
                  <c:v>1.8689062216362652E-3</c:v>
                </c:pt>
                <c:pt idx="2284">
                  <c:v>1.868548277901445E-3</c:v>
                </c:pt>
                <c:pt idx="2285">
                  <c:v>1.8677031050027321E-3</c:v>
                </c:pt>
                <c:pt idx="2286">
                  <c:v>1.864186352581942E-3</c:v>
                </c:pt>
                <c:pt idx="2287">
                  <c:v>1.8640337521645899E-3</c:v>
                </c:pt>
                <c:pt idx="2288">
                  <c:v>1.8631147097950718E-3</c:v>
                </c:pt>
                <c:pt idx="2289">
                  <c:v>1.8616925319818152E-3</c:v>
                </c:pt>
                <c:pt idx="2290">
                  <c:v>1.8601490819249666E-3</c:v>
                </c:pt>
                <c:pt idx="2291">
                  <c:v>1.8557445328219479E-3</c:v>
                </c:pt>
                <c:pt idx="2292">
                  <c:v>1.8548928120987137E-3</c:v>
                </c:pt>
                <c:pt idx="2293">
                  <c:v>1.8543914663737397E-3</c:v>
                </c:pt>
                <c:pt idx="2294">
                  <c:v>1.8539974278756852E-3</c:v>
                </c:pt>
                <c:pt idx="2295">
                  <c:v>1.8533481444111251E-3</c:v>
                </c:pt>
                <c:pt idx="2296">
                  <c:v>1.8526032877395837E-3</c:v>
                </c:pt>
                <c:pt idx="2297">
                  <c:v>1.8521112004905307E-3</c:v>
                </c:pt>
                <c:pt idx="2298">
                  <c:v>1.8515632896690241E-3</c:v>
                </c:pt>
                <c:pt idx="2299">
                  <c:v>1.8512382038431534E-3</c:v>
                </c:pt>
                <c:pt idx="2300">
                  <c:v>1.8485377355030288E-3</c:v>
                </c:pt>
                <c:pt idx="2301">
                  <c:v>1.8484485698196981E-3</c:v>
                </c:pt>
                <c:pt idx="2302">
                  <c:v>1.8473298040926765E-3</c:v>
                </c:pt>
                <c:pt idx="2303">
                  <c:v>1.845466854585661E-3</c:v>
                </c:pt>
                <c:pt idx="2304">
                  <c:v>1.843814460413949E-3</c:v>
                </c:pt>
                <c:pt idx="2305">
                  <c:v>1.8425916140491785E-3</c:v>
                </c:pt>
                <c:pt idx="2306">
                  <c:v>1.8424729189717732E-3</c:v>
                </c:pt>
                <c:pt idx="2307">
                  <c:v>1.8409646085353339E-3</c:v>
                </c:pt>
                <c:pt idx="2308">
                  <c:v>1.8401841390906441E-3</c:v>
                </c:pt>
                <c:pt idx="2309">
                  <c:v>1.8395140035631114E-3</c:v>
                </c:pt>
                <c:pt idx="2310">
                  <c:v>1.839390342438422E-3</c:v>
                </c:pt>
                <c:pt idx="2311">
                  <c:v>1.8368895980368069E-3</c:v>
                </c:pt>
                <c:pt idx="2312">
                  <c:v>1.8354037951960835E-3</c:v>
                </c:pt>
                <c:pt idx="2313">
                  <c:v>1.8350661192180905E-3</c:v>
                </c:pt>
                <c:pt idx="2314">
                  <c:v>1.8323380579235175E-3</c:v>
                </c:pt>
                <c:pt idx="2315">
                  <c:v>1.8322893785357318E-3</c:v>
                </c:pt>
                <c:pt idx="2316">
                  <c:v>1.8315146769583078E-3</c:v>
                </c:pt>
                <c:pt idx="2317">
                  <c:v>1.8303123339408723E-3</c:v>
                </c:pt>
                <c:pt idx="2318">
                  <c:v>1.8299188984037546E-3</c:v>
                </c:pt>
                <c:pt idx="2319">
                  <c:v>1.828044688265042E-3</c:v>
                </c:pt>
                <c:pt idx="2320">
                  <c:v>1.8277545228618949E-3</c:v>
                </c:pt>
                <c:pt idx="2321">
                  <c:v>1.8274311548049564E-3</c:v>
                </c:pt>
                <c:pt idx="2322">
                  <c:v>1.82656494115851E-3</c:v>
                </c:pt>
                <c:pt idx="2323">
                  <c:v>1.8254476593052055E-3</c:v>
                </c:pt>
                <c:pt idx="2324">
                  <c:v>1.8241068184115343E-3</c:v>
                </c:pt>
                <c:pt idx="2325">
                  <c:v>1.8230174189911045E-3</c:v>
                </c:pt>
                <c:pt idx="2326">
                  <c:v>1.8218572068693748E-3</c:v>
                </c:pt>
                <c:pt idx="2327">
                  <c:v>1.8204278611107169E-3</c:v>
                </c:pt>
                <c:pt idx="2328">
                  <c:v>1.8203798405191578E-3</c:v>
                </c:pt>
                <c:pt idx="2329">
                  <c:v>1.8201010033464091E-3</c:v>
                </c:pt>
                <c:pt idx="2330">
                  <c:v>1.8182239600537382E-3</c:v>
                </c:pt>
                <c:pt idx="2331">
                  <c:v>1.8174824675250096E-3</c:v>
                </c:pt>
                <c:pt idx="2332">
                  <c:v>1.8165859786317697E-3</c:v>
                </c:pt>
                <c:pt idx="2333">
                  <c:v>1.8154923214246171E-3</c:v>
                </c:pt>
                <c:pt idx="2334">
                  <c:v>1.8131846552580874E-3</c:v>
                </c:pt>
                <c:pt idx="2335">
                  <c:v>1.8127435942136905E-3</c:v>
                </c:pt>
                <c:pt idx="2336">
                  <c:v>1.8121464906185904E-3</c:v>
                </c:pt>
                <c:pt idx="2337">
                  <c:v>1.8119977609559496E-3</c:v>
                </c:pt>
                <c:pt idx="2338">
                  <c:v>1.8118272157745751E-3</c:v>
                </c:pt>
                <c:pt idx="2339">
                  <c:v>1.8115160857058057E-3</c:v>
                </c:pt>
                <c:pt idx="2340">
                  <c:v>1.8111878051908315E-3</c:v>
                </c:pt>
                <c:pt idx="2341">
                  <c:v>1.8106742125219275E-3</c:v>
                </c:pt>
                <c:pt idx="2342">
                  <c:v>1.8102128534870417E-3</c:v>
                </c:pt>
                <c:pt idx="2343">
                  <c:v>1.8095409262393338E-3</c:v>
                </c:pt>
                <c:pt idx="2344">
                  <c:v>1.80938210335599E-3</c:v>
                </c:pt>
                <c:pt idx="2345">
                  <c:v>1.8067438128329513E-3</c:v>
                </c:pt>
                <c:pt idx="2346">
                  <c:v>1.8057780912058743E-3</c:v>
                </c:pt>
                <c:pt idx="2347">
                  <c:v>1.8055628414377842E-3</c:v>
                </c:pt>
                <c:pt idx="2348">
                  <c:v>1.8031233327141898E-3</c:v>
                </c:pt>
                <c:pt idx="2349">
                  <c:v>1.8014416444062807E-3</c:v>
                </c:pt>
                <c:pt idx="2350">
                  <c:v>1.8012690024858545E-3</c:v>
                </c:pt>
                <c:pt idx="2351">
                  <c:v>1.8009891009191229E-3</c:v>
                </c:pt>
                <c:pt idx="2352">
                  <c:v>1.8005215857693157E-3</c:v>
                </c:pt>
                <c:pt idx="2353">
                  <c:v>1.7996450969167404E-3</c:v>
                </c:pt>
                <c:pt idx="2354">
                  <c:v>1.799521790422138E-3</c:v>
                </c:pt>
                <c:pt idx="2355">
                  <c:v>1.7961576908097844E-3</c:v>
                </c:pt>
                <c:pt idx="2356">
                  <c:v>1.7950145245761147E-3</c:v>
                </c:pt>
                <c:pt idx="2357">
                  <c:v>1.7948653025909556E-3</c:v>
                </c:pt>
                <c:pt idx="2358">
                  <c:v>1.7947540860342565E-3</c:v>
                </c:pt>
                <c:pt idx="2359">
                  <c:v>1.7912923666905348E-3</c:v>
                </c:pt>
                <c:pt idx="2360">
                  <c:v>1.7889504464271475E-3</c:v>
                </c:pt>
                <c:pt idx="2361">
                  <c:v>1.7884074110433195E-3</c:v>
                </c:pt>
                <c:pt idx="2362">
                  <c:v>1.7879447311980013E-3</c:v>
                </c:pt>
                <c:pt idx="2363">
                  <c:v>1.787591020772895E-3</c:v>
                </c:pt>
                <c:pt idx="2364">
                  <c:v>1.7862363030609629E-3</c:v>
                </c:pt>
                <c:pt idx="2365">
                  <c:v>1.7857036909246595E-3</c:v>
                </c:pt>
                <c:pt idx="2366">
                  <c:v>1.7851422851805736E-3</c:v>
                </c:pt>
                <c:pt idx="2367">
                  <c:v>1.7842562399322467E-3</c:v>
                </c:pt>
                <c:pt idx="2368">
                  <c:v>1.7841943327979949E-3</c:v>
                </c:pt>
                <c:pt idx="2369">
                  <c:v>1.7841024244353164E-3</c:v>
                </c:pt>
                <c:pt idx="2370">
                  <c:v>1.7838537607306789E-3</c:v>
                </c:pt>
                <c:pt idx="2371">
                  <c:v>1.7832888348951951E-3</c:v>
                </c:pt>
                <c:pt idx="2372">
                  <c:v>1.7811595083709899E-3</c:v>
                </c:pt>
                <c:pt idx="2373">
                  <c:v>1.7803451610607789E-3</c:v>
                </c:pt>
                <c:pt idx="2374">
                  <c:v>1.7790573130582756E-3</c:v>
                </c:pt>
                <c:pt idx="2375">
                  <c:v>1.7788648895735578E-3</c:v>
                </c:pt>
                <c:pt idx="2376">
                  <c:v>1.778211159724815E-3</c:v>
                </c:pt>
                <c:pt idx="2377">
                  <c:v>1.7775837352926223E-3</c:v>
                </c:pt>
                <c:pt idx="2378">
                  <c:v>1.7767123700655951E-3</c:v>
                </c:pt>
                <c:pt idx="2379">
                  <c:v>1.7752375777276004E-3</c:v>
                </c:pt>
                <c:pt idx="2380">
                  <c:v>1.774307929675578E-3</c:v>
                </c:pt>
                <c:pt idx="2381">
                  <c:v>1.7740568906760279E-3</c:v>
                </c:pt>
                <c:pt idx="2382">
                  <c:v>1.7733582243494267E-3</c:v>
                </c:pt>
                <c:pt idx="2383">
                  <c:v>1.7716656076870768E-3</c:v>
                </c:pt>
                <c:pt idx="2384">
                  <c:v>1.7709855246383708E-3</c:v>
                </c:pt>
                <c:pt idx="2385">
                  <c:v>1.7695917192088334E-3</c:v>
                </c:pt>
                <c:pt idx="2386">
                  <c:v>1.7682697963406541E-3</c:v>
                </c:pt>
                <c:pt idx="2387">
                  <c:v>1.7668786186769549E-3</c:v>
                </c:pt>
                <c:pt idx="2388">
                  <c:v>1.7631006835655202E-3</c:v>
                </c:pt>
                <c:pt idx="2389">
                  <c:v>1.7624784225981859E-3</c:v>
                </c:pt>
                <c:pt idx="2390">
                  <c:v>1.7598064129307337E-3</c:v>
                </c:pt>
                <c:pt idx="2391">
                  <c:v>1.7594098536762171E-3</c:v>
                </c:pt>
                <c:pt idx="2392">
                  <c:v>1.7593343483797215E-3</c:v>
                </c:pt>
                <c:pt idx="2393">
                  <c:v>1.7567620131626745E-3</c:v>
                </c:pt>
                <c:pt idx="2394">
                  <c:v>1.7542525673755265E-3</c:v>
                </c:pt>
                <c:pt idx="2395">
                  <c:v>1.75365036537184E-3</c:v>
                </c:pt>
                <c:pt idx="2396">
                  <c:v>1.7535926991295015E-3</c:v>
                </c:pt>
                <c:pt idx="2397">
                  <c:v>1.7530006721687915E-3</c:v>
                </c:pt>
                <c:pt idx="2398">
                  <c:v>1.7529116966917013E-3</c:v>
                </c:pt>
                <c:pt idx="2399">
                  <c:v>1.7471098223009213E-3</c:v>
                </c:pt>
                <c:pt idx="2400">
                  <c:v>1.7460960776462333E-3</c:v>
                </c:pt>
                <c:pt idx="2401">
                  <c:v>1.7460605295025044E-3</c:v>
                </c:pt>
                <c:pt idx="2402">
                  <c:v>1.745290293045881E-3</c:v>
                </c:pt>
                <c:pt idx="2403">
                  <c:v>1.7447964777105903E-3</c:v>
                </c:pt>
                <c:pt idx="2404">
                  <c:v>1.7445525236911526E-3</c:v>
                </c:pt>
                <c:pt idx="2405">
                  <c:v>1.7444196463385498E-3</c:v>
                </c:pt>
                <c:pt idx="2406">
                  <c:v>1.7427597260991304E-3</c:v>
                </c:pt>
                <c:pt idx="2407">
                  <c:v>1.7425337369670556E-3</c:v>
                </c:pt>
                <c:pt idx="2408">
                  <c:v>1.7403671727193365E-3</c:v>
                </c:pt>
                <c:pt idx="2409">
                  <c:v>1.7402770310814613E-3</c:v>
                </c:pt>
                <c:pt idx="2410">
                  <c:v>1.7399642892735312E-3</c:v>
                </c:pt>
                <c:pt idx="2411">
                  <c:v>1.7394097453312782E-3</c:v>
                </c:pt>
                <c:pt idx="2412">
                  <c:v>1.7364147456635172E-3</c:v>
                </c:pt>
                <c:pt idx="2413">
                  <c:v>1.7356690742421699E-3</c:v>
                </c:pt>
                <c:pt idx="2414">
                  <c:v>1.733978829469166E-3</c:v>
                </c:pt>
                <c:pt idx="2415">
                  <c:v>1.7332696975297041E-3</c:v>
                </c:pt>
                <c:pt idx="2416">
                  <c:v>1.7314147692813954E-3</c:v>
                </c:pt>
                <c:pt idx="2417">
                  <c:v>1.731255248653466E-3</c:v>
                </c:pt>
                <c:pt idx="2418">
                  <c:v>1.7296076035813325E-3</c:v>
                </c:pt>
                <c:pt idx="2419">
                  <c:v>1.7292258457648E-3</c:v>
                </c:pt>
                <c:pt idx="2420">
                  <c:v>1.728343811986977E-3</c:v>
                </c:pt>
                <c:pt idx="2421">
                  <c:v>1.7279462863387467E-3</c:v>
                </c:pt>
                <c:pt idx="2422">
                  <c:v>1.7272270940907743E-3</c:v>
                </c:pt>
                <c:pt idx="2423">
                  <c:v>1.7269045245479019E-3</c:v>
                </c:pt>
                <c:pt idx="2424">
                  <c:v>1.7267341569768861E-3</c:v>
                </c:pt>
                <c:pt idx="2425">
                  <c:v>1.726714612831837E-3</c:v>
                </c:pt>
                <c:pt idx="2426">
                  <c:v>1.7256034679017577E-3</c:v>
                </c:pt>
                <c:pt idx="2427">
                  <c:v>1.7215563898115307E-3</c:v>
                </c:pt>
                <c:pt idx="2428">
                  <c:v>1.7212957666565072E-3</c:v>
                </c:pt>
                <c:pt idx="2429">
                  <c:v>1.720743426305819E-3</c:v>
                </c:pt>
                <c:pt idx="2430">
                  <c:v>1.7193285270373521E-3</c:v>
                </c:pt>
                <c:pt idx="2431">
                  <c:v>1.7185619822962883E-3</c:v>
                </c:pt>
                <c:pt idx="2432">
                  <c:v>1.7184014757114486E-3</c:v>
                </c:pt>
                <c:pt idx="2433">
                  <c:v>1.7176018043651223E-3</c:v>
                </c:pt>
                <c:pt idx="2434">
                  <c:v>1.7175924238811932E-3</c:v>
                </c:pt>
                <c:pt idx="2435">
                  <c:v>1.7161654895060307E-3</c:v>
                </c:pt>
                <c:pt idx="2436">
                  <c:v>1.7157132333763757E-3</c:v>
                </c:pt>
                <c:pt idx="2437">
                  <c:v>1.7143178651235554E-3</c:v>
                </c:pt>
                <c:pt idx="2438">
                  <c:v>1.7111305845537196E-3</c:v>
                </c:pt>
                <c:pt idx="2439">
                  <c:v>1.7090295250030128E-3</c:v>
                </c:pt>
                <c:pt idx="2440">
                  <c:v>1.7074376247409771E-3</c:v>
                </c:pt>
                <c:pt idx="2441">
                  <c:v>1.7070939338191394E-3</c:v>
                </c:pt>
                <c:pt idx="2442">
                  <c:v>1.7070844568638779E-3</c:v>
                </c:pt>
                <c:pt idx="2443">
                  <c:v>1.7055801027443074E-3</c:v>
                </c:pt>
                <c:pt idx="2444">
                  <c:v>1.7039392619033142E-3</c:v>
                </c:pt>
                <c:pt idx="2445">
                  <c:v>1.7014908562135425E-3</c:v>
                </c:pt>
                <c:pt idx="2446">
                  <c:v>1.7001415904300547E-3</c:v>
                </c:pt>
                <c:pt idx="2447">
                  <c:v>1.6987270142995465E-3</c:v>
                </c:pt>
                <c:pt idx="2448">
                  <c:v>1.6981131332839427E-3</c:v>
                </c:pt>
                <c:pt idx="2449">
                  <c:v>1.6942616850366288E-3</c:v>
                </c:pt>
                <c:pt idx="2450">
                  <c:v>1.6940788362942616E-3</c:v>
                </c:pt>
                <c:pt idx="2451">
                  <c:v>1.6935092415941689E-3</c:v>
                </c:pt>
                <c:pt idx="2452">
                  <c:v>1.6927155522725122E-3</c:v>
                </c:pt>
                <c:pt idx="2453">
                  <c:v>1.6908112455465208E-3</c:v>
                </c:pt>
                <c:pt idx="2454">
                  <c:v>1.6900860077105515E-3</c:v>
                </c:pt>
                <c:pt idx="2455">
                  <c:v>1.6898078811917762E-3</c:v>
                </c:pt>
                <c:pt idx="2456">
                  <c:v>1.6890235561877183E-3</c:v>
                </c:pt>
                <c:pt idx="2457">
                  <c:v>1.6847918759807688E-3</c:v>
                </c:pt>
                <c:pt idx="2458">
                  <c:v>1.6825358296494613E-3</c:v>
                </c:pt>
                <c:pt idx="2459">
                  <c:v>1.6823114124865583E-3</c:v>
                </c:pt>
                <c:pt idx="2460">
                  <c:v>1.6818836885249954E-3</c:v>
                </c:pt>
                <c:pt idx="2461">
                  <c:v>1.6812638294619083E-3</c:v>
                </c:pt>
                <c:pt idx="2462">
                  <c:v>1.680962856810686E-3</c:v>
                </c:pt>
                <c:pt idx="2463">
                  <c:v>1.6802702250702023E-3</c:v>
                </c:pt>
                <c:pt idx="2464">
                  <c:v>1.6794836692129791E-3</c:v>
                </c:pt>
                <c:pt idx="2465">
                  <c:v>1.6777538800212884E-3</c:v>
                </c:pt>
                <c:pt idx="2466">
                  <c:v>1.6775461655688395E-3</c:v>
                </c:pt>
                <c:pt idx="2467">
                  <c:v>1.6744220452478114E-3</c:v>
                </c:pt>
                <c:pt idx="2468">
                  <c:v>1.673701577641906E-3</c:v>
                </c:pt>
                <c:pt idx="2469">
                  <c:v>1.6714903053076787E-3</c:v>
                </c:pt>
                <c:pt idx="2470">
                  <c:v>1.6711981615664835E-3</c:v>
                </c:pt>
                <c:pt idx="2471">
                  <c:v>1.6711648767824298E-3</c:v>
                </c:pt>
                <c:pt idx="2472">
                  <c:v>1.6711476139389088E-3</c:v>
                </c:pt>
                <c:pt idx="2473">
                  <c:v>1.670589646413744E-3</c:v>
                </c:pt>
                <c:pt idx="2474">
                  <c:v>1.668068244859458E-3</c:v>
                </c:pt>
                <c:pt idx="2475">
                  <c:v>1.6665021031381905E-3</c:v>
                </c:pt>
                <c:pt idx="2476">
                  <c:v>1.6657088446967885E-3</c:v>
                </c:pt>
                <c:pt idx="2477">
                  <c:v>1.6639757860020677E-3</c:v>
                </c:pt>
                <c:pt idx="2478">
                  <c:v>1.6638996074601138E-3</c:v>
                </c:pt>
                <c:pt idx="2479">
                  <c:v>1.6624734599882086E-3</c:v>
                </c:pt>
                <c:pt idx="2480">
                  <c:v>1.6624183225628514E-3</c:v>
                </c:pt>
                <c:pt idx="2481">
                  <c:v>1.6624172435420587E-3</c:v>
                </c:pt>
                <c:pt idx="2482">
                  <c:v>1.6619463761547732E-3</c:v>
                </c:pt>
                <c:pt idx="2483">
                  <c:v>1.6606032890606947E-3</c:v>
                </c:pt>
                <c:pt idx="2484">
                  <c:v>1.6605275767507422E-3</c:v>
                </c:pt>
                <c:pt idx="2485">
                  <c:v>1.6600041508262238E-3</c:v>
                </c:pt>
                <c:pt idx="2486">
                  <c:v>1.6590738707559984E-3</c:v>
                </c:pt>
                <c:pt idx="2487">
                  <c:v>1.6584878720365325E-3</c:v>
                </c:pt>
                <c:pt idx="2488">
                  <c:v>1.6584183260851672E-3</c:v>
                </c:pt>
                <c:pt idx="2489">
                  <c:v>1.6568372488304916E-3</c:v>
                </c:pt>
                <c:pt idx="2490">
                  <c:v>1.6568271634453161E-3</c:v>
                </c:pt>
                <c:pt idx="2491">
                  <c:v>1.6567764051828989E-3</c:v>
                </c:pt>
                <c:pt idx="2492">
                  <c:v>1.6553953267262338E-3</c:v>
                </c:pt>
                <c:pt idx="2493">
                  <c:v>1.654881730013362E-3</c:v>
                </c:pt>
                <c:pt idx="2494">
                  <c:v>1.6544921932168399E-3</c:v>
                </c:pt>
                <c:pt idx="2495">
                  <c:v>1.6535297682571575E-3</c:v>
                </c:pt>
                <c:pt idx="2496">
                  <c:v>1.6525366500100105E-3</c:v>
                </c:pt>
                <c:pt idx="2497">
                  <c:v>1.6509342287326901E-3</c:v>
                </c:pt>
                <c:pt idx="2498">
                  <c:v>1.6469314288213546E-3</c:v>
                </c:pt>
                <c:pt idx="2499">
                  <c:v>1.6458440608005497E-3</c:v>
                </c:pt>
                <c:pt idx="2500">
                  <c:v>1.6454452613422115E-3</c:v>
                </c:pt>
                <c:pt idx="2501">
                  <c:v>1.6452905180774089E-3</c:v>
                </c:pt>
                <c:pt idx="2502">
                  <c:v>1.6446789156516861E-3</c:v>
                </c:pt>
                <c:pt idx="2503">
                  <c:v>1.644330296498934E-3</c:v>
                </c:pt>
                <c:pt idx="2504">
                  <c:v>1.6436631218216923E-3</c:v>
                </c:pt>
                <c:pt idx="2505">
                  <c:v>1.6430284958671405E-3</c:v>
                </c:pt>
                <c:pt idx="2506">
                  <c:v>1.6423213407140346E-3</c:v>
                </c:pt>
                <c:pt idx="2507">
                  <c:v>1.6414056772155847E-3</c:v>
                </c:pt>
                <c:pt idx="2508">
                  <c:v>1.6375214163076104E-3</c:v>
                </c:pt>
                <c:pt idx="2509">
                  <c:v>1.6350870240550827E-3</c:v>
                </c:pt>
                <c:pt idx="2510">
                  <c:v>1.6350591520135429E-3</c:v>
                </c:pt>
                <c:pt idx="2511">
                  <c:v>1.6332402503689916E-3</c:v>
                </c:pt>
                <c:pt idx="2512">
                  <c:v>1.6323843153578323E-3</c:v>
                </c:pt>
                <c:pt idx="2513">
                  <c:v>1.6308883493257507E-3</c:v>
                </c:pt>
                <c:pt idx="2514">
                  <c:v>1.6299667396915132E-3</c:v>
                </c:pt>
                <c:pt idx="2515">
                  <c:v>1.6297216048971658E-3</c:v>
                </c:pt>
                <c:pt idx="2516">
                  <c:v>1.6291850879716937E-3</c:v>
                </c:pt>
                <c:pt idx="2517">
                  <c:v>1.6273136802167976E-3</c:v>
                </c:pt>
                <c:pt idx="2518">
                  <c:v>1.6271694195583116E-3</c:v>
                </c:pt>
                <c:pt idx="2519">
                  <c:v>1.6271357114450923E-3</c:v>
                </c:pt>
                <c:pt idx="2520">
                  <c:v>1.6268139801454192E-3</c:v>
                </c:pt>
                <c:pt idx="2521">
                  <c:v>1.6265005326140951E-3</c:v>
                </c:pt>
                <c:pt idx="2522">
                  <c:v>1.6257434834050656E-3</c:v>
                </c:pt>
                <c:pt idx="2523">
                  <c:v>1.6255319769569905E-3</c:v>
                </c:pt>
                <c:pt idx="2524">
                  <c:v>1.6221365475496067E-3</c:v>
                </c:pt>
                <c:pt idx="2525">
                  <c:v>1.6205536747165386E-3</c:v>
                </c:pt>
                <c:pt idx="2526">
                  <c:v>1.6201612918561599E-3</c:v>
                </c:pt>
                <c:pt idx="2527">
                  <c:v>1.6198779913748893E-3</c:v>
                </c:pt>
                <c:pt idx="2528">
                  <c:v>1.6197017774480591E-3</c:v>
                </c:pt>
                <c:pt idx="2529">
                  <c:v>1.6186761566461146E-3</c:v>
                </c:pt>
                <c:pt idx="2530">
                  <c:v>1.6181793150793929E-3</c:v>
                </c:pt>
                <c:pt idx="2531">
                  <c:v>1.6166185159827546E-3</c:v>
                </c:pt>
                <c:pt idx="2532">
                  <c:v>1.6164583743918624E-3</c:v>
                </c:pt>
                <c:pt idx="2533">
                  <c:v>1.6164486915079936E-3</c:v>
                </c:pt>
                <c:pt idx="2534">
                  <c:v>1.6159668212826731E-3</c:v>
                </c:pt>
                <c:pt idx="2535">
                  <c:v>1.6155730818669964E-3</c:v>
                </c:pt>
                <c:pt idx="2536">
                  <c:v>1.6149594321485385E-3</c:v>
                </c:pt>
                <c:pt idx="2537">
                  <c:v>1.6146670841425794E-3</c:v>
                </c:pt>
                <c:pt idx="2538">
                  <c:v>1.6141069688122736E-3</c:v>
                </c:pt>
                <c:pt idx="2539">
                  <c:v>1.6134631565171908E-3</c:v>
                </c:pt>
                <c:pt idx="2540">
                  <c:v>1.6116062398917777E-3</c:v>
                </c:pt>
                <c:pt idx="2541">
                  <c:v>1.6111168271234614E-3</c:v>
                </c:pt>
                <c:pt idx="2542">
                  <c:v>1.606119469601053E-3</c:v>
                </c:pt>
                <c:pt idx="2543">
                  <c:v>1.6059049997072384E-3</c:v>
                </c:pt>
                <c:pt idx="2544">
                  <c:v>1.6046576864699445E-3</c:v>
                </c:pt>
                <c:pt idx="2545">
                  <c:v>1.6040982770032964E-3</c:v>
                </c:pt>
                <c:pt idx="2546">
                  <c:v>1.6040817343101518E-3</c:v>
                </c:pt>
                <c:pt idx="2547">
                  <c:v>1.6034810748245456E-3</c:v>
                </c:pt>
                <c:pt idx="2548">
                  <c:v>1.6021595075990799E-3</c:v>
                </c:pt>
                <c:pt idx="2549">
                  <c:v>1.6009537021022958E-3</c:v>
                </c:pt>
                <c:pt idx="2550">
                  <c:v>1.5955971014662421E-3</c:v>
                </c:pt>
                <c:pt idx="2551">
                  <c:v>1.5953361694186201E-3</c:v>
                </c:pt>
                <c:pt idx="2552">
                  <c:v>1.5953147810149747E-3</c:v>
                </c:pt>
                <c:pt idx="2553">
                  <c:v>1.5910932981754269E-3</c:v>
                </c:pt>
                <c:pt idx="2554">
                  <c:v>1.5905145712461295E-3</c:v>
                </c:pt>
                <c:pt idx="2555">
                  <c:v>1.5904331807095522E-3</c:v>
                </c:pt>
                <c:pt idx="2556">
                  <c:v>1.5894091752888017E-3</c:v>
                </c:pt>
                <c:pt idx="2557">
                  <c:v>1.5883008311115211E-3</c:v>
                </c:pt>
                <c:pt idx="2558">
                  <c:v>1.5882508784498064E-3</c:v>
                </c:pt>
                <c:pt idx="2559">
                  <c:v>1.5871952551034421E-3</c:v>
                </c:pt>
                <c:pt idx="2560">
                  <c:v>1.5864474669381348E-3</c:v>
                </c:pt>
                <c:pt idx="2561">
                  <c:v>1.5855173361232217E-3</c:v>
                </c:pt>
                <c:pt idx="2562">
                  <c:v>1.5853057119926139E-3</c:v>
                </c:pt>
                <c:pt idx="2563">
                  <c:v>1.5850720479382208E-3</c:v>
                </c:pt>
                <c:pt idx="2564">
                  <c:v>1.5833992079554676E-3</c:v>
                </c:pt>
                <c:pt idx="2565">
                  <c:v>1.5832553569037869E-3</c:v>
                </c:pt>
                <c:pt idx="2566">
                  <c:v>1.5830323819430146E-3</c:v>
                </c:pt>
                <c:pt idx="2567">
                  <c:v>1.5814864910670351E-3</c:v>
                </c:pt>
                <c:pt idx="2568">
                  <c:v>1.5807406945485825E-3</c:v>
                </c:pt>
                <c:pt idx="2569">
                  <c:v>1.5788877432783971E-3</c:v>
                </c:pt>
                <c:pt idx="2570">
                  <c:v>1.5787320110168439E-3</c:v>
                </c:pt>
                <c:pt idx="2571">
                  <c:v>1.5779527334897102E-3</c:v>
                </c:pt>
                <c:pt idx="2572">
                  <c:v>1.5764545267565255E-3</c:v>
                </c:pt>
                <c:pt idx="2573">
                  <c:v>1.5733900887542921E-3</c:v>
                </c:pt>
                <c:pt idx="2574">
                  <c:v>1.5722814966637408E-3</c:v>
                </c:pt>
                <c:pt idx="2575">
                  <c:v>1.5708211186798067E-3</c:v>
                </c:pt>
                <c:pt idx="2576">
                  <c:v>1.5700738648463631E-3</c:v>
                </c:pt>
                <c:pt idx="2577">
                  <c:v>1.5689781624043868E-3</c:v>
                </c:pt>
                <c:pt idx="2578">
                  <c:v>1.5687496192727047E-3</c:v>
                </c:pt>
                <c:pt idx="2579">
                  <c:v>1.5653815690710158E-3</c:v>
                </c:pt>
                <c:pt idx="2580">
                  <c:v>1.5643794008873794E-3</c:v>
                </c:pt>
                <c:pt idx="2581">
                  <c:v>1.5630230359690647E-3</c:v>
                </c:pt>
                <c:pt idx="2582">
                  <c:v>1.5610249968352225E-3</c:v>
                </c:pt>
                <c:pt idx="2583">
                  <c:v>1.5609080622028379E-3</c:v>
                </c:pt>
                <c:pt idx="2584">
                  <c:v>1.5606360792130105E-3</c:v>
                </c:pt>
                <c:pt idx="2585">
                  <c:v>1.5601164135376655E-3</c:v>
                </c:pt>
                <c:pt idx="2586">
                  <c:v>1.5598843484645455E-3</c:v>
                </c:pt>
                <c:pt idx="2587">
                  <c:v>1.5596013432207895E-3</c:v>
                </c:pt>
                <c:pt idx="2588">
                  <c:v>1.5588641866415105E-3</c:v>
                </c:pt>
                <c:pt idx="2589">
                  <c:v>1.5571072098703646E-3</c:v>
                </c:pt>
                <c:pt idx="2590">
                  <c:v>1.5568182624749011E-3</c:v>
                </c:pt>
                <c:pt idx="2591">
                  <c:v>1.5548893507298025E-3</c:v>
                </c:pt>
                <c:pt idx="2592">
                  <c:v>1.5545494317476629E-3</c:v>
                </c:pt>
                <c:pt idx="2593">
                  <c:v>1.5543133299344371E-3</c:v>
                </c:pt>
                <c:pt idx="2594">
                  <c:v>1.5536150698714627E-3</c:v>
                </c:pt>
                <c:pt idx="2595">
                  <c:v>1.5528826451817145E-3</c:v>
                </c:pt>
                <c:pt idx="2596">
                  <c:v>1.5525115887807858E-3</c:v>
                </c:pt>
                <c:pt idx="2597">
                  <c:v>1.5520349763252848E-3</c:v>
                </c:pt>
                <c:pt idx="2598">
                  <c:v>1.5496468791254541E-3</c:v>
                </c:pt>
                <c:pt idx="2599">
                  <c:v>1.5495441547956528E-3</c:v>
                </c:pt>
                <c:pt idx="2600">
                  <c:v>1.5478856188270191E-3</c:v>
                </c:pt>
                <c:pt idx="2601">
                  <c:v>1.5451693597598032E-3</c:v>
                </c:pt>
                <c:pt idx="2602">
                  <c:v>1.5449728605143383E-3</c:v>
                </c:pt>
                <c:pt idx="2603">
                  <c:v>1.5436836522695555E-3</c:v>
                </c:pt>
                <c:pt idx="2604">
                  <c:v>1.5435958433654806E-3</c:v>
                </c:pt>
                <c:pt idx="2605">
                  <c:v>1.5430887607362188E-3</c:v>
                </c:pt>
                <c:pt idx="2606">
                  <c:v>1.5411051865457329E-3</c:v>
                </c:pt>
                <c:pt idx="2607">
                  <c:v>1.5408597294489618E-3</c:v>
                </c:pt>
                <c:pt idx="2608">
                  <c:v>1.5398496317317613E-3</c:v>
                </c:pt>
                <c:pt idx="2609">
                  <c:v>1.5386486182528893E-3</c:v>
                </c:pt>
                <c:pt idx="2610">
                  <c:v>1.5383191216027767E-3</c:v>
                </c:pt>
                <c:pt idx="2611">
                  <c:v>1.536510206693407E-3</c:v>
                </c:pt>
                <c:pt idx="2612">
                  <c:v>1.5344497956202507E-3</c:v>
                </c:pt>
                <c:pt idx="2613">
                  <c:v>1.5339899203944264E-3</c:v>
                </c:pt>
                <c:pt idx="2614">
                  <c:v>1.5334966807238825E-3</c:v>
                </c:pt>
                <c:pt idx="2615">
                  <c:v>1.5313749715966608E-3</c:v>
                </c:pt>
                <c:pt idx="2616">
                  <c:v>1.5288775675225213E-3</c:v>
                </c:pt>
                <c:pt idx="2617">
                  <c:v>1.5288083180629917E-3</c:v>
                </c:pt>
                <c:pt idx="2618">
                  <c:v>1.5281771191984488E-3</c:v>
                </c:pt>
                <c:pt idx="2619">
                  <c:v>1.5276032738345403E-3</c:v>
                </c:pt>
                <c:pt idx="2620">
                  <c:v>1.5275609073265512E-3</c:v>
                </c:pt>
                <c:pt idx="2621">
                  <c:v>1.5257140895637413E-3</c:v>
                </c:pt>
                <c:pt idx="2622">
                  <c:v>1.5257024297186327E-3</c:v>
                </c:pt>
                <c:pt idx="2623">
                  <c:v>1.525478294530442E-3</c:v>
                </c:pt>
                <c:pt idx="2624">
                  <c:v>1.5241092592071688E-3</c:v>
                </c:pt>
                <c:pt idx="2625">
                  <c:v>1.5235181207901981E-3</c:v>
                </c:pt>
                <c:pt idx="2626">
                  <c:v>1.5234299345642539E-3</c:v>
                </c:pt>
                <c:pt idx="2627">
                  <c:v>1.5224949751417309E-3</c:v>
                </c:pt>
                <c:pt idx="2628">
                  <c:v>1.5214796644015419E-3</c:v>
                </c:pt>
                <c:pt idx="2629">
                  <c:v>1.5205502357413052E-3</c:v>
                </c:pt>
                <c:pt idx="2630">
                  <c:v>1.5202274558677412E-3</c:v>
                </c:pt>
                <c:pt idx="2631">
                  <c:v>1.5198590593561798E-3</c:v>
                </c:pt>
                <c:pt idx="2632">
                  <c:v>1.5195689006398604E-3</c:v>
                </c:pt>
                <c:pt idx="2633">
                  <c:v>1.5194061220241732E-3</c:v>
                </c:pt>
                <c:pt idx="2634">
                  <c:v>1.5162981183904386E-3</c:v>
                </c:pt>
                <c:pt idx="2635">
                  <c:v>1.5157790235461916E-3</c:v>
                </c:pt>
                <c:pt idx="2636">
                  <c:v>1.5153454237624906E-3</c:v>
                </c:pt>
                <c:pt idx="2637">
                  <c:v>1.5142726644857519E-3</c:v>
                </c:pt>
                <c:pt idx="2638">
                  <c:v>1.5136568021041888E-3</c:v>
                </c:pt>
                <c:pt idx="2639">
                  <c:v>1.5126767972008135E-3</c:v>
                </c:pt>
                <c:pt idx="2640">
                  <c:v>1.5110973562146735E-3</c:v>
                </c:pt>
                <c:pt idx="2641">
                  <c:v>1.5098255816756957E-3</c:v>
                </c:pt>
                <c:pt idx="2642">
                  <c:v>1.5078135835498118E-3</c:v>
                </c:pt>
                <c:pt idx="2643">
                  <c:v>1.5077459994841619E-3</c:v>
                </c:pt>
                <c:pt idx="2644">
                  <c:v>1.5069630930393805E-3</c:v>
                </c:pt>
                <c:pt idx="2645">
                  <c:v>1.5069502707175156E-3</c:v>
                </c:pt>
                <c:pt idx="2646">
                  <c:v>1.5062269790919688E-3</c:v>
                </c:pt>
                <c:pt idx="2647">
                  <c:v>1.5040609904496487E-3</c:v>
                </c:pt>
                <c:pt idx="2648">
                  <c:v>1.5039978558833199E-3</c:v>
                </c:pt>
                <c:pt idx="2649">
                  <c:v>1.503509223066451E-3</c:v>
                </c:pt>
                <c:pt idx="2650">
                  <c:v>1.5032759725794756E-3</c:v>
                </c:pt>
                <c:pt idx="2651">
                  <c:v>1.5028675860902555E-3</c:v>
                </c:pt>
                <c:pt idx="2652">
                  <c:v>1.5010338774112237E-3</c:v>
                </c:pt>
                <c:pt idx="2653">
                  <c:v>1.5004389562416761E-3</c:v>
                </c:pt>
                <c:pt idx="2654">
                  <c:v>1.4969346114808329E-3</c:v>
                </c:pt>
                <c:pt idx="2655">
                  <c:v>1.4967766964614671E-3</c:v>
                </c:pt>
                <c:pt idx="2656">
                  <c:v>1.4965028183057927E-3</c:v>
                </c:pt>
                <c:pt idx="2657">
                  <c:v>1.4952848015017796E-3</c:v>
                </c:pt>
                <c:pt idx="2658">
                  <c:v>1.49386357432828E-3</c:v>
                </c:pt>
                <c:pt idx="2659">
                  <c:v>1.4929665949190206E-3</c:v>
                </c:pt>
                <c:pt idx="2660">
                  <c:v>1.4926360455039275E-3</c:v>
                </c:pt>
                <c:pt idx="2661">
                  <c:v>1.4922739678017208E-3</c:v>
                </c:pt>
                <c:pt idx="2662">
                  <c:v>1.491675665970403E-3</c:v>
                </c:pt>
                <c:pt idx="2663">
                  <c:v>1.4899851517536696E-3</c:v>
                </c:pt>
                <c:pt idx="2664">
                  <c:v>1.4865969585502376E-3</c:v>
                </c:pt>
                <c:pt idx="2665">
                  <c:v>1.4857870112381794E-3</c:v>
                </c:pt>
                <c:pt idx="2666">
                  <c:v>1.4835902658975771E-3</c:v>
                </c:pt>
                <c:pt idx="2667">
                  <c:v>1.4835032949585753E-3</c:v>
                </c:pt>
                <c:pt idx="2668">
                  <c:v>1.4811406569553449E-3</c:v>
                </c:pt>
                <c:pt idx="2669">
                  <c:v>1.4807490113130691E-3</c:v>
                </c:pt>
                <c:pt idx="2670">
                  <c:v>1.478706097759707E-3</c:v>
                </c:pt>
                <c:pt idx="2671">
                  <c:v>1.4782929179754443E-3</c:v>
                </c:pt>
                <c:pt idx="2672">
                  <c:v>1.4778261046681565E-3</c:v>
                </c:pt>
                <c:pt idx="2673">
                  <c:v>1.4736219228060263E-3</c:v>
                </c:pt>
                <c:pt idx="2674">
                  <c:v>1.4728101834555034E-3</c:v>
                </c:pt>
                <c:pt idx="2675">
                  <c:v>1.4716196138634746E-3</c:v>
                </c:pt>
                <c:pt idx="2676">
                  <c:v>1.4715150306053122E-3</c:v>
                </c:pt>
                <c:pt idx="2677">
                  <c:v>1.4713566267003781E-3</c:v>
                </c:pt>
                <c:pt idx="2678">
                  <c:v>1.4700344082598394E-3</c:v>
                </c:pt>
                <c:pt idx="2679">
                  <c:v>1.4689761303089527E-3</c:v>
                </c:pt>
                <c:pt idx="2680">
                  <c:v>1.4689438885403295E-3</c:v>
                </c:pt>
                <c:pt idx="2681">
                  <c:v>1.4673562320800364E-3</c:v>
                </c:pt>
                <c:pt idx="2682">
                  <c:v>1.4636384159779452E-3</c:v>
                </c:pt>
                <c:pt idx="2683">
                  <c:v>1.4634787962204102E-3</c:v>
                </c:pt>
                <c:pt idx="2684">
                  <c:v>1.4628227646537244E-3</c:v>
                </c:pt>
                <c:pt idx="2685">
                  <c:v>1.4625669807809421E-3</c:v>
                </c:pt>
                <c:pt idx="2686">
                  <c:v>1.4616459576759116E-3</c:v>
                </c:pt>
                <c:pt idx="2687">
                  <c:v>1.4609938022419932E-3</c:v>
                </c:pt>
                <c:pt idx="2688">
                  <c:v>1.4606512294358743E-3</c:v>
                </c:pt>
                <c:pt idx="2689">
                  <c:v>1.45996369821784E-3</c:v>
                </c:pt>
                <c:pt idx="2690">
                  <c:v>1.458651200323129E-3</c:v>
                </c:pt>
                <c:pt idx="2691">
                  <c:v>1.4581451784374229E-3</c:v>
                </c:pt>
                <c:pt idx="2692">
                  <c:v>1.457832014831137E-3</c:v>
                </c:pt>
                <c:pt idx="2693">
                  <c:v>1.4576681861752756E-3</c:v>
                </c:pt>
                <c:pt idx="2694">
                  <c:v>1.4572196673435824E-3</c:v>
                </c:pt>
                <c:pt idx="2695">
                  <c:v>1.4572138271515822E-3</c:v>
                </c:pt>
                <c:pt idx="2696">
                  <c:v>1.4548906087113293E-3</c:v>
                </c:pt>
                <c:pt idx="2697">
                  <c:v>1.4531221132627508E-3</c:v>
                </c:pt>
                <c:pt idx="2698">
                  <c:v>1.4526639738927454E-3</c:v>
                </c:pt>
                <c:pt idx="2699">
                  <c:v>1.4517690260684812E-3</c:v>
                </c:pt>
                <c:pt idx="2700">
                  <c:v>1.4515467065773554E-3</c:v>
                </c:pt>
                <c:pt idx="2701">
                  <c:v>1.4506816651019842E-3</c:v>
                </c:pt>
                <c:pt idx="2702">
                  <c:v>1.4506677243923142E-3</c:v>
                </c:pt>
                <c:pt idx="2703">
                  <c:v>1.4489237029087151E-3</c:v>
                </c:pt>
                <c:pt idx="2704">
                  <c:v>1.4488620916369615E-3</c:v>
                </c:pt>
                <c:pt idx="2705">
                  <c:v>1.4473647802733323E-3</c:v>
                </c:pt>
                <c:pt idx="2706">
                  <c:v>1.4465883018836894E-3</c:v>
                </c:pt>
                <c:pt idx="2707">
                  <c:v>1.4465413409590281E-3</c:v>
                </c:pt>
                <c:pt idx="2708">
                  <c:v>1.4464376741413355E-3</c:v>
                </c:pt>
                <c:pt idx="2709">
                  <c:v>1.4453439819640207E-3</c:v>
                </c:pt>
                <c:pt idx="2710">
                  <c:v>1.4446929277254637E-3</c:v>
                </c:pt>
                <c:pt idx="2711">
                  <c:v>1.4445144913204997E-3</c:v>
                </c:pt>
                <c:pt idx="2712">
                  <c:v>1.4444253076539469E-3</c:v>
                </c:pt>
                <c:pt idx="2713">
                  <c:v>1.4438461665471215E-3</c:v>
                </c:pt>
                <c:pt idx="2714">
                  <c:v>1.4425465942121325E-3</c:v>
                </c:pt>
                <c:pt idx="2715">
                  <c:v>1.4422767216693013E-3</c:v>
                </c:pt>
                <c:pt idx="2716">
                  <c:v>1.4409945348944275E-3</c:v>
                </c:pt>
                <c:pt idx="2717">
                  <c:v>1.4404576740618257E-3</c:v>
                </c:pt>
                <c:pt idx="2718">
                  <c:v>1.4404211396826156E-3</c:v>
                </c:pt>
                <c:pt idx="2719">
                  <c:v>1.4400536530495118E-3</c:v>
                </c:pt>
                <c:pt idx="2720">
                  <c:v>1.4395332606866108E-3</c:v>
                </c:pt>
                <c:pt idx="2721">
                  <c:v>1.4388710565852436E-3</c:v>
                </c:pt>
                <c:pt idx="2722">
                  <c:v>1.4381040728852245E-3</c:v>
                </c:pt>
                <c:pt idx="2723">
                  <c:v>1.4377161894751787E-3</c:v>
                </c:pt>
                <c:pt idx="2724">
                  <c:v>1.437144595196779E-3</c:v>
                </c:pt>
                <c:pt idx="2725">
                  <c:v>1.4369395760166861E-3</c:v>
                </c:pt>
                <c:pt idx="2726">
                  <c:v>1.4358910533904265E-3</c:v>
                </c:pt>
                <c:pt idx="2727">
                  <c:v>1.433937965510276E-3</c:v>
                </c:pt>
                <c:pt idx="2728">
                  <c:v>1.4339126913114116E-3</c:v>
                </c:pt>
                <c:pt idx="2729">
                  <c:v>1.4299805659928639E-3</c:v>
                </c:pt>
                <c:pt idx="2730">
                  <c:v>1.4298986009535814E-3</c:v>
                </c:pt>
                <c:pt idx="2731">
                  <c:v>1.429841958345654E-3</c:v>
                </c:pt>
                <c:pt idx="2732">
                  <c:v>1.4279480243942584E-3</c:v>
                </c:pt>
                <c:pt idx="2733">
                  <c:v>1.4266710909036644E-3</c:v>
                </c:pt>
                <c:pt idx="2734">
                  <c:v>1.4251553429973124E-3</c:v>
                </c:pt>
                <c:pt idx="2735">
                  <c:v>1.4250381657262068E-3</c:v>
                </c:pt>
                <c:pt idx="2736">
                  <c:v>1.4247068001761413E-3</c:v>
                </c:pt>
                <c:pt idx="2737">
                  <c:v>1.4246074277086246E-3</c:v>
                </c:pt>
                <c:pt idx="2738">
                  <c:v>1.4233687185946176E-3</c:v>
                </c:pt>
                <c:pt idx="2739">
                  <c:v>1.4232257815711264E-3</c:v>
                </c:pt>
                <c:pt idx="2740">
                  <c:v>1.4231031003744238E-3</c:v>
                </c:pt>
                <c:pt idx="2741">
                  <c:v>1.4230143384153758E-3</c:v>
                </c:pt>
                <c:pt idx="2742">
                  <c:v>1.4226394975088131E-3</c:v>
                </c:pt>
                <c:pt idx="2743">
                  <c:v>1.4224040471884254E-3</c:v>
                </c:pt>
                <c:pt idx="2744">
                  <c:v>1.421152089513978E-3</c:v>
                </c:pt>
                <c:pt idx="2745">
                  <c:v>1.4205773928517432E-3</c:v>
                </c:pt>
                <c:pt idx="2746">
                  <c:v>1.4187814796533965E-3</c:v>
                </c:pt>
                <c:pt idx="2747">
                  <c:v>1.4171567512787173E-3</c:v>
                </c:pt>
                <c:pt idx="2748">
                  <c:v>1.4170194331777266E-3</c:v>
                </c:pt>
                <c:pt idx="2749">
                  <c:v>1.412283740298769E-3</c:v>
                </c:pt>
                <c:pt idx="2750">
                  <c:v>1.4114467509509288E-3</c:v>
                </c:pt>
                <c:pt idx="2751">
                  <c:v>1.411243534670841E-3</c:v>
                </c:pt>
                <c:pt idx="2752">
                  <c:v>1.4112002203129834E-3</c:v>
                </c:pt>
                <c:pt idx="2753">
                  <c:v>1.4109100873664186E-3</c:v>
                </c:pt>
                <c:pt idx="2754">
                  <c:v>1.4088153849373072E-3</c:v>
                </c:pt>
                <c:pt idx="2755">
                  <c:v>1.4079541100288353E-3</c:v>
                </c:pt>
                <c:pt idx="2756">
                  <c:v>1.4063573640521641E-3</c:v>
                </c:pt>
                <c:pt idx="2757">
                  <c:v>1.4061434035715688E-3</c:v>
                </c:pt>
                <c:pt idx="2758">
                  <c:v>1.4027895174251058E-3</c:v>
                </c:pt>
                <c:pt idx="2759">
                  <c:v>1.400255107321191E-3</c:v>
                </c:pt>
                <c:pt idx="2760">
                  <c:v>1.3996725128008044E-3</c:v>
                </c:pt>
                <c:pt idx="2761">
                  <c:v>1.3988186982155904E-3</c:v>
                </c:pt>
                <c:pt idx="2762">
                  <c:v>1.398018027287609E-3</c:v>
                </c:pt>
                <c:pt idx="2763">
                  <c:v>1.3953755465620033E-3</c:v>
                </c:pt>
                <c:pt idx="2764">
                  <c:v>1.395264397465142E-3</c:v>
                </c:pt>
                <c:pt idx="2765">
                  <c:v>1.3949820067647655E-3</c:v>
                </c:pt>
                <c:pt idx="2766">
                  <c:v>1.3934543014013992E-3</c:v>
                </c:pt>
                <c:pt idx="2767">
                  <c:v>1.3912392770373673E-3</c:v>
                </c:pt>
                <c:pt idx="2768">
                  <c:v>1.3898160907063353E-3</c:v>
                </c:pt>
                <c:pt idx="2769">
                  <c:v>1.3888860637439626E-3</c:v>
                </c:pt>
                <c:pt idx="2770">
                  <c:v>1.3885558573696472E-3</c:v>
                </c:pt>
                <c:pt idx="2771">
                  <c:v>1.3870107977194772E-3</c:v>
                </c:pt>
                <c:pt idx="2772">
                  <c:v>1.3863700046277186E-3</c:v>
                </c:pt>
                <c:pt idx="2773">
                  <c:v>1.3857025838172013E-3</c:v>
                </c:pt>
                <c:pt idx="2774">
                  <c:v>1.3850242204353814E-3</c:v>
                </c:pt>
                <c:pt idx="2775">
                  <c:v>1.3843773004629661E-3</c:v>
                </c:pt>
                <c:pt idx="2776">
                  <c:v>1.3831774755713158E-3</c:v>
                </c:pt>
                <c:pt idx="2777">
                  <c:v>1.3821120762419143E-3</c:v>
                </c:pt>
                <c:pt idx="2778">
                  <c:v>1.3814219734371315E-3</c:v>
                </c:pt>
                <c:pt idx="2779">
                  <c:v>1.3793799036899651E-3</c:v>
                </c:pt>
                <c:pt idx="2780">
                  <c:v>1.3783780610530502E-3</c:v>
                </c:pt>
                <c:pt idx="2781">
                  <c:v>1.3770242133564071E-3</c:v>
                </c:pt>
                <c:pt idx="2782">
                  <c:v>1.3764225178486105E-3</c:v>
                </c:pt>
                <c:pt idx="2783">
                  <c:v>1.3761630966164925E-3</c:v>
                </c:pt>
                <c:pt idx="2784">
                  <c:v>1.3760078284069167E-3</c:v>
                </c:pt>
                <c:pt idx="2785">
                  <c:v>1.3754057347939337E-3</c:v>
                </c:pt>
                <c:pt idx="2786">
                  <c:v>1.375024886418764E-3</c:v>
                </c:pt>
                <c:pt idx="2787">
                  <c:v>1.3747089614236762E-3</c:v>
                </c:pt>
                <c:pt idx="2788">
                  <c:v>1.3743186876375392E-3</c:v>
                </c:pt>
                <c:pt idx="2789">
                  <c:v>1.3731578105750529E-3</c:v>
                </c:pt>
                <c:pt idx="2790">
                  <c:v>1.3710436815293149E-3</c:v>
                </c:pt>
                <c:pt idx="2791">
                  <c:v>1.370566833313841E-3</c:v>
                </c:pt>
                <c:pt idx="2792">
                  <c:v>1.3701485573135576E-3</c:v>
                </c:pt>
                <c:pt idx="2793">
                  <c:v>1.3698520735979517E-3</c:v>
                </c:pt>
                <c:pt idx="2794">
                  <c:v>1.3692222840836861E-3</c:v>
                </c:pt>
                <c:pt idx="2795">
                  <c:v>1.368588470942515E-3</c:v>
                </c:pt>
                <c:pt idx="2796">
                  <c:v>1.3675279908549449E-3</c:v>
                </c:pt>
                <c:pt idx="2797">
                  <c:v>1.3671743359795212E-3</c:v>
                </c:pt>
                <c:pt idx="2798">
                  <c:v>1.3653091077843887E-3</c:v>
                </c:pt>
                <c:pt idx="2799">
                  <c:v>1.362585664108553E-3</c:v>
                </c:pt>
                <c:pt idx="2800">
                  <c:v>1.3619236946723317E-3</c:v>
                </c:pt>
                <c:pt idx="2801">
                  <c:v>1.3616926159664713E-3</c:v>
                </c:pt>
                <c:pt idx="2802">
                  <c:v>1.3611323806754442E-3</c:v>
                </c:pt>
                <c:pt idx="2803">
                  <c:v>1.3589448868566397E-3</c:v>
                </c:pt>
                <c:pt idx="2804">
                  <c:v>1.3585444207879632E-3</c:v>
                </c:pt>
                <c:pt idx="2805">
                  <c:v>1.3579825097791898E-3</c:v>
                </c:pt>
                <c:pt idx="2806">
                  <c:v>1.3547944672247644E-3</c:v>
                </c:pt>
                <c:pt idx="2807">
                  <c:v>1.3539640988568763E-3</c:v>
                </c:pt>
                <c:pt idx="2808">
                  <c:v>1.3521541597122952E-3</c:v>
                </c:pt>
                <c:pt idx="2809">
                  <c:v>1.3518984193351365E-3</c:v>
                </c:pt>
                <c:pt idx="2810">
                  <c:v>1.3509936540644653E-3</c:v>
                </c:pt>
                <c:pt idx="2811">
                  <c:v>1.3500376817777307E-3</c:v>
                </c:pt>
                <c:pt idx="2812">
                  <c:v>1.347717974158747E-3</c:v>
                </c:pt>
                <c:pt idx="2813">
                  <c:v>1.3472741826253372E-3</c:v>
                </c:pt>
                <c:pt idx="2814">
                  <c:v>1.3471848069750508E-3</c:v>
                </c:pt>
                <c:pt idx="2815">
                  <c:v>1.343845500296586E-3</c:v>
                </c:pt>
                <c:pt idx="2816">
                  <c:v>1.3429882084880038E-3</c:v>
                </c:pt>
                <c:pt idx="2817">
                  <c:v>1.3399845958651303E-3</c:v>
                </c:pt>
                <c:pt idx="2818">
                  <c:v>1.3392482837532556E-3</c:v>
                </c:pt>
                <c:pt idx="2819">
                  <c:v>1.3387825802322647E-3</c:v>
                </c:pt>
                <c:pt idx="2820">
                  <c:v>1.3385962145004379E-3</c:v>
                </c:pt>
                <c:pt idx="2821">
                  <c:v>1.3378125596458569E-3</c:v>
                </c:pt>
                <c:pt idx="2822">
                  <c:v>1.3360814531811279E-3</c:v>
                </c:pt>
                <c:pt idx="2823">
                  <c:v>1.3358073653962871E-3</c:v>
                </c:pt>
                <c:pt idx="2824">
                  <c:v>1.3356145086785552E-3</c:v>
                </c:pt>
                <c:pt idx="2825">
                  <c:v>1.3349091135359719E-3</c:v>
                </c:pt>
                <c:pt idx="2826">
                  <c:v>1.3342101721340997E-3</c:v>
                </c:pt>
                <c:pt idx="2827">
                  <c:v>1.3341411735645428E-3</c:v>
                </c:pt>
                <c:pt idx="2828">
                  <c:v>1.3339877786011374E-3</c:v>
                </c:pt>
                <c:pt idx="2829">
                  <c:v>1.3336824483430086E-3</c:v>
                </c:pt>
                <c:pt idx="2830">
                  <c:v>1.3335893946391734E-3</c:v>
                </c:pt>
                <c:pt idx="2831">
                  <c:v>1.3334885487025245E-3</c:v>
                </c:pt>
                <c:pt idx="2832">
                  <c:v>1.3321836803226544E-3</c:v>
                </c:pt>
                <c:pt idx="2833">
                  <c:v>1.3306749462271745E-3</c:v>
                </c:pt>
                <c:pt idx="2834">
                  <c:v>1.3306463269140028E-3</c:v>
                </c:pt>
                <c:pt idx="2835">
                  <c:v>1.327358311902779E-3</c:v>
                </c:pt>
                <c:pt idx="2836">
                  <c:v>1.3262971801953139E-3</c:v>
                </c:pt>
                <c:pt idx="2837">
                  <c:v>1.3251141564430038E-3</c:v>
                </c:pt>
                <c:pt idx="2838">
                  <c:v>1.3246532445486581E-3</c:v>
                </c:pt>
                <c:pt idx="2839">
                  <c:v>1.3243272566666891E-3</c:v>
                </c:pt>
                <c:pt idx="2840">
                  <c:v>1.3232470099919754E-3</c:v>
                </c:pt>
                <c:pt idx="2841">
                  <c:v>1.3225523116886652E-3</c:v>
                </c:pt>
                <c:pt idx="2842">
                  <c:v>1.3225157312420509E-3</c:v>
                </c:pt>
                <c:pt idx="2843">
                  <c:v>1.3215774970297934E-3</c:v>
                </c:pt>
                <c:pt idx="2844">
                  <c:v>1.3214581676643257E-3</c:v>
                </c:pt>
                <c:pt idx="2845">
                  <c:v>1.3201298159049742E-3</c:v>
                </c:pt>
                <c:pt idx="2846">
                  <c:v>1.3193172618497207E-3</c:v>
                </c:pt>
                <c:pt idx="2847">
                  <c:v>1.3186448034817383E-3</c:v>
                </c:pt>
                <c:pt idx="2848">
                  <c:v>1.318205114304133E-3</c:v>
                </c:pt>
                <c:pt idx="2849">
                  <c:v>1.3178072556177458E-3</c:v>
                </c:pt>
                <c:pt idx="2850">
                  <c:v>1.3166320179490004E-3</c:v>
                </c:pt>
                <c:pt idx="2851">
                  <c:v>1.3161142793892281E-3</c:v>
                </c:pt>
                <c:pt idx="2852">
                  <c:v>1.3160020357697155E-3</c:v>
                </c:pt>
                <c:pt idx="2853">
                  <c:v>1.3157664120185227E-3</c:v>
                </c:pt>
                <c:pt idx="2854">
                  <c:v>1.3152905573767079E-3</c:v>
                </c:pt>
                <c:pt idx="2855">
                  <c:v>1.3151082259902217E-3</c:v>
                </c:pt>
                <c:pt idx="2856">
                  <c:v>1.3141658432004842E-3</c:v>
                </c:pt>
                <c:pt idx="2857">
                  <c:v>1.3131362513463395E-3</c:v>
                </c:pt>
                <c:pt idx="2858">
                  <c:v>1.3092965748577831E-3</c:v>
                </c:pt>
                <c:pt idx="2859">
                  <c:v>1.3090575753830513E-3</c:v>
                </c:pt>
                <c:pt idx="2860">
                  <c:v>1.3081134344692799E-3</c:v>
                </c:pt>
                <c:pt idx="2861">
                  <c:v>1.3080008450398347E-3</c:v>
                </c:pt>
                <c:pt idx="2862">
                  <c:v>1.3078275016607567E-3</c:v>
                </c:pt>
                <c:pt idx="2863">
                  <c:v>1.307687609445461E-3</c:v>
                </c:pt>
                <c:pt idx="2864">
                  <c:v>1.3070689116856328E-3</c:v>
                </c:pt>
                <c:pt idx="2865">
                  <c:v>1.3061221808593649E-3</c:v>
                </c:pt>
                <c:pt idx="2866">
                  <c:v>1.3053524600517342E-3</c:v>
                </c:pt>
                <c:pt idx="2867">
                  <c:v>1.3050104978304233E-3</c:v>
                </c:pt>
                <c:pt idx="2868">
                  <c:v>1.3044903923581082E-3</c:v>
                </c:pt>
                <c:pt idx="2869">
                  <c:v>1.3033219722534471E-3</c:v>
                </c:pt>
                <c:pt idx="2870">
                  <c:v>1.3030551122678381E-3</c:v>
                </c:pt>
                <c:pt idx="2871">
                  <c:v>1.3019205027087158E-3</c:v>
                </c:pt>
                <c:pt idx="2872">
                  <c:v>1.3007935899723509E-3</c:v>
                </c:pt>
                <c:pt idx="2873">
                  <c:v>1.3007745330671071E-3</c:v>
                </c:pt>
                <c:pt idx="2874">
                  <c:v>1.2995775814541848E-3</c:v>
                </c:pt>
                <c:pt idx="2875">
                  <c:v>1.2995082910785402E-3</c:v>
                </c:pt>
                <c:pt idx="2876">
                  <c:v>1.2992570078725289E-3</c:v>
                </c:pt>
                <c:pt idx="2877">
                  <c:v>1.2981084789785704E-3</c:v>
                </c:pt>
                <c:pt idx="2878">
                  <c:v>1.2969805189267743E-3</c:v>
                </c:pt>
                <c:pt idx="2879">
                  <c:v>1.2967983489539474E-3</c:v>
                </c:pt>
                <c:pt idx="2880">
                  <c:v>1.2967479236935949E-3</c:v>
                </c:pt>
                <c:pt idx="2881">
                  <c:v>1.2965498800274998E-3</c:v>
                </c:pt>
                <c:pt idx="2882">
                  <c:v>1.2961452956677189E-3</c:v>
                </c:pt>
                <c:pt idx="2883">
                  <c:v>1.2952103325742756E-3</c:v>
                </c:pt>
                <c:pt idx="2884">
                  <c:v>1.2930502206341965E-3</c:v>
                </c:pt>
                <c:pt idx="2885">
                  <c:v>1.2920840467098298E-3</c:v>
                </c:pt>
                <c:pt idx="2886">
                  <c:v>1.2907686983739993E-3</c:v>
                </c:pt>
                <c:pt idx="2887">
                  <c:v>1.2901465159315666E-3</c:v>
                </c:pt>
                <c:pt idx="2888">
                  <c:v>1.2900007106836566E-3</c:v>
                </c:pt>
                <c:pt idx="2889">
                  <c:v>1.2879662812409079E-3</c:v>
                </c:pt>
                <c:pt idx="2890">
                  <c:v>1.2876816611782213E-3</c:v>
                </c:pt>
                <c:pt idx="2891">
                  <c:v>1.2863384793184174E-3</c:v>
                </c:pt>
                <c:pt idx="2892">
                  <c:v>1.2861785734542077E-3</c:v>
                </c:pt>
                <c:pt idx="2893">
                  <c:v>1.2836270349680032E-3</c:v>
                </c:pt>
                <c:pt idx="2894">
                  <c:v>1.2828260617963869E-3</c:v>
                </c:pt>
                <c:pt idx="2895">
                  <c:v>1.2820367562120644E-3</c:v>
                </c:pt>
                <c:pt idx="2896">
                  <c:v>1.2819468079387777E-3</c:v>
                </c:pt>
                <c:pt idx="2897">
                  <c:v>1.2811264213404784E-3</c:v>
                </c:pt>
                <c:pt idx="2898">
                  <c:v>1.2786234112246925E-3</c:v>
                </c:pt>
                <c:pt idx="2899">
                  <c:v>1.275401289142141E-3</c:v>
                </c:pt>
                <c:pt idx="2900">
                  <c:v>1.2740125260452609E-3</c:v>
                </c:pt>
                <c:pt idx="2901">
                  <c:v>1.2733650538694953E-3</c:v>
                </c:pt>
                <c:pt idx="2902">
                  <c:v>1.272807524490214E-3</c:v>
                </c:pt>
                <c:pt idx="2903">
                  <c:v>1.2719619169614359E-3</c:v>
                </c:pt>
                <c:pt idx="2904">
                  <c:v>1.2715165326895484E-3</c:v>
                </c:pt>
                <c:pt idx="2905">
                  <c:v>1.2708368194969174E-3</c:v>
                </c:pt>
                <c:pt idx="2906">
                  <c:v>1.2701641861063457E-3</c:v>
                </c:pt>
                <c:pt idx="2907">
                  <c:v>1.267441414747147E-3</c:v>
                </c:pt>
                <c:pt idx="2908">
                  <c:v>1.2671478525713615E-3</c:v>
                </c:pt>
                <c:pt idx="2909">
                  <c:v>1.2671021717441215E-3</c:v>
                </c:pt>
                <c:pt idx="2910">
                  <c:v>1.2664863038019186E-3</c:v>
                </c:pt>
                <c:pt idx="2911">
                  <c:v>1.2654777287850933E-3</c:v>
                </c:pt>
                <c:pt idx="2912">
                  <c:v>1.2633348488100811E-3</c:v>
                </c:pt>
                <c:pt idx="2913">
                  <c:v>1.2628454880258002E-3</c:v>
                </c:pt>
                <c:pt idx="2914">
                  <c:v>1.2626776451997524E-3</c:v>
                </c:pt>
                <c:pt idx="2915">
                  <c:v>1.2620214443763347E-3</c:v>
                </c:pt>
                <c:pt idx="2916">
                  <c:v>1.2595558199972627E-3</c:v>
                </c:pt>
                <c:pt idx="2917">
                  <c:v>1.2593821084233639E-3</c:v>
                </c:pt>
                <c:pt idx="2918">
                  <c:v>1.2583724377822302E-3</c:v>
                </c:pt>
                <c:pt idx="2919">
                  <c:v>1.2583300997999485E-3</c:v>
                </c:pt>
                <c:pt idx="2920">
                  <c:v>1.2582649119744706E-3</c:v>
                </c:pt>
                <c:pt idx="2921">
                  <c:v>1.2578270210859012E-3</c:v>
                </c:pt>
                <c:pt idx="2922">
                  <c:v>1.2576099797997284E-3</c:v>
                </c:pt>
                <c:pt idx="2923">
                  <c:v>1.2542747064643847E-3</c:v>
                </c:pt>
                <c:pt idx="2924">
                  <c:v>1.2540069540949697E-3</c:v>
                </c:pt>
                <c:pt idx="2925">
                  <c:v>1.2537160282725484E-3</c:v>
                </c:pt>
                <c:pt idx="2926">
                  <c:v>1.2536459708471911E-3</c:v>
                </c:pt>
                <c:pt idx="2927">
                  <c:v>1.2531158308180486E-3</c:v>
                </c:pt>
                <c:pt idx="2928">
                  <c:v>1.2521594746494533E-3</c:v>
                </c:pt>
                <c:pt idx="2929">
                  <c:v>1.2515528807156514E-3</c:v>
                </c:pt>
                <c:pt idx="2930">
                  <c:v>1.2513838396590088E-3</c:v>
                </c:pt>
                <c:pt idx="2931">
                  <c:v>1.251149482125207E-3</c:v>
                </c:pt>
                <c:pt idx="2932">
                  <c:v>1.249776009297749E-3</c:v>
                </c:pt>
                <c:pt idx="2933">
                  <c:v>1.2496939021144819E-3</c:v>
                </c:pt>
                <c:pt idx="2934">
                  <c:v>1.2483233163316297E-3</c:v>
                </c:pt>
                <c:pt idx="2935">
                  <c:v>1.2477279219868427E-3</c:v>
                </c:pt>
                <c:pt idx="2936">
                  <c:v>1.2469295372936999E-3</c:v>
                </c:pt>
                <c:pt idx="2937">
                  <c:v>1.2465343729148287E-3</c:v>
                </c:pt>
                <c:pt idx="2938">
                  <c:v>1.2463225184782922E-3</c:v>
                </c:pt>
                <c:pt idx="2939">
                  <c:v>1.2456106008886091E-3</c:v>
                </c:pt>
                <c:pt idx="2940">
                  <c:v>1.2445396654804095E-3</c:v>
                </c:pt>
                <c:pt idx="2941">
                  <c:v>1.2440442528653432E-3</c:v>
                </c:pt>
                <c:pt idx="2942">
                  <c:v>1.2433732548603556E-3</c:v>
                </c:pt>
                <c:pt idx="2943">
                  <c:v>1.2427980211422219E-3</c:v>
                </c:pt>
                <c:pt idx="2944">
                  <c:v>1.2412771321876177E-3</c:v>
                </c:pt>
                <c:pt idx="2945">
                  <c:v>1.2407626877825215E-3</c:v>
                </c:pt>
                <c:pt idx="2946">
                  <c:v>1.239269953473998E-3</c:v>
                </c:pt>
                <c:pt idx="2947">
                  <c:v>1.2385711013291041E-3</c:v>
                </c:pt>
                <c:pt idx="2948">
                  <c:v>1.2364814155228342E-3</c:v>
                </c:pt>
                <c:pt idx="2949">
                  <c:v>1.2353086522537866E-3</c:v>
                </c:pt>
                <c:pt idx="2950">
                  <c:v>1.2343673388870264E-3</c:v>
                </c:pt>
                <c:pt idx="2951">
                  <c:v>1.2341075363429732E-3</c:v>
                </c:pt>
                <c:pt idx="2952">
                  <c:v>1.2327004162514168E-3</c:v>
                </c:pt>
                <c:pt idx="2953">
                  <c:v>1.2323600250208407E-3</c:v>
                </c:pt>
                <c:pt idx="2954">
                  <c:v>1.2323401903430733E-3</c:v>
                </c:pt>
                <c:pt idx="2955">
                  <c:v>1.231117726299108E-3</c:v>
                </c:pt>
                <c:pt idx="2956">
                  <c:v>1.2306059053102255E-3</c:v>
                </c:pt>
                <c:pt idx="2957">
                  <c:v>1.2296443113384622E-3</c:v>
                </c:pt>
                <c:pt idx="2958">
                  <c:v>1.2291644724073958E-3</c:v>
                </c:pt>
                <c:pt idx="2959">
                  <c:v>1.2288085722231921E-3</c:v>
                </c:pt>
                <c:pt idx="2960">
                  <c:v>1.2283661390821029E-3</c:v>
                </c:pt>
                <c:pt idx="2961">
                  <c:v>1.2281001139041478E-3</c:v>
                </c:pt>
                <c:pt idx="2962">
                  <c:v>1.226254803446157E-3</c:v>
                </c:pt>
                <c:pt idx="2963">
                  <c:v>1.2260727481959875E-3</c:v>
                </c:pt>
                <c:pt idx="2964">
                  <c:v>1.2250571065332114E-3</c:v>
                </c:pt>
                <c:pt idx="2965">
                  <c:v>1.2250553558749674E-3</c:v>
                </c:pt>
                <c:pt idx="2966">
                  <c:v>1.2233586887913793E-3</c:v>
                </c:pt>
                <c:pt idx="2967">
                  <c:v>1.2212498331447496E-3</c:v>
                </c:pt>
                <c:pt idx="2968">
                  <c:v>1.2196802202411867E-3</c:v>
                </c:pt>
                <c:pt idx="2969">
                  <c:v>1.2195788862716247E-3</c:v>
                </c:pt>
                <c:pt idx="2970">
                  <c:v>1.2187792415807425E-3</c:v>
                </c:pt>
                <c:pt idx="2971">
                  <c:v>1.2183956640306084E-3</c:v>
                </c:pt>
                <c:pt idx="2972">
                  <c:v>1.2172287155804914E-3</c:v>
                </c:pt>
                <c:pt idx="2973">
                  <c:v>1.2153762668477353E-3</c:v>
                </c:pt>
                <c:pt idx="2974">
                  <c:v>1.2146415446365921E-3</c:v>
                </c:pt>
                <c:pt idx="2975">
                  <c:v>1.2144599488680434E-3</c:v>
                </c:pt>
                <c:pt idx="2976">
                  <c:v>1.2125136381462337E-3</c:v>
                </c:pt>
                <c:pt idx="2977">
                  <c:v>1.2116428127918997E-3</c:v>
                </c:pt>
                <c:pt idx="2978">
                  <c:v>1.2110978809083618E-3</c:v>
                </c:pt>
                <c:pt idx="2979">
                  <c:v>1.2095790745933837E-3</c:v>
                </c:pt>
                <c:pt idx="2980">
                  <c:v>1.2095117058658785E-3</c:v>
                </c:pt>
                <c:pt idx="2981">
                  <c:v>1.2093770868847572E-3</c:v>
                </c:pt>
                <c:pt idx="2982">
                  <c:v>1.2074375630692542E-3</c:v>
                </c:pt>
                <c:pt idx="2983">
                  <c:v>1.2072992574544902E-3</c:v>
                </c:pt>
                <c:pt idx="2984">
                  <c:v>1.2062932860963402E-3</c:v>
                </c:pt>
                <c:pt idx="2985">
                  <c:v>1.2051136312430303E-3</c:v>
                </c:pt>
                <c:pt idx="2986">
                  <c:v>1.2050427012746236E-3</c:v>
                </c:pt>
                <c:pt idx="2987">
                  <c:v>1.2044143503818871E-3</c:v>
                </c:pt>
                <c:pt idx="2988">
                  <c:v>1.2033475477462132E-3</c:v>
                </c:pt>
                <c:pt idx="2989">
                  <c:v>1.200512933184939E-3</c:v>
                </c:pt>
                <c:pt idx="2990">
                  <c:v>1.1989059978253292E-3</c:v>
                </c:pt>
                <c:pt idx="2991">
                  <c:v>1.1985861360827585E-3</c:v>
                </c:pt>
                <c:pt idx="2992">
                  <c:v>1.1971638276513773E-3</c:v>
                </c:pt>
                <c:pt idx="2993">
                  <c:v>1.1963734611408019E-3</c:v>
                </c:pt>
                <c:pt idx="2994">
                  <c:v>1.1959574710978273E-3</c:v>
                </c:pt>
                <c:pt idx="2995">
                  <c:v>1.195843597081908E-3</c:v>
                </c:pt>
                <c:pt idx="2996">
                  <c:v>1.1940937277304447E-3</c:v>
                </c:pt>
                <c:pt idx="2997">
                  <c:v>1.1937840163194302E-3</c:v>
                </c:pt>
                <c:pt idx="2998">
                  <c:v>1.1918331285691709E-3</c:v>
                </c:pt>
                <c:pt idx="2999">
                  <c:v>1.1914815741605001E-3</c:v>
                </c:pt>
                <c:pt idx="3000">
                  <c:v>1.1906794877548183E-3</c:v>
                </c:pt>
                <c:pt idx="3001">
                  <c:v>1.1905657950966823E-3</c:v>
                </c:pt>
                <c:pt idx="3002">
                  <c:v>1.1900654635605258E-3</c:v>
                </c:pt>
                <c:pt idx="3003">
                  <c:v>1.1895999321551972E-3</c:v>
                </c:pt>
                <c:pt idx="3004">
                  <c:v>1.189491610095375E-3</c:v>
                </c:pt>
                <c:pt idx="3005">
                  <c:v>1.1893122571253311E-3</c:v>
                </c:pt>
                <c:pt idx="3006">
                  <c:v>1.1888983076266636E-3</c:v>
                </c:pt>
                <c:pt idx="3007">
                  <c:v>1.1884200120731083E-3</c:v>
                </c:pt>
                <c:pt idx="3008">
                  <c:v>1.1881662443557067E-3</c:v>
                </c:pt>
                <c:pt idx="3009">
                  <c:v>1.1881422437858514E-3</c:v>
                </c:pt>
                <c:pt idx="3010">
                  <c:v>1.1871565691575197E-3</c:v>
                </c:pt>
                <c:pt idx="3011">
                  <c:v>1.1859238281467818E-3</c:v>
                </c:pt>
                <c:pt idx="3012">
                  <c:v>1.1852883551993422E-3</c:v>
                </c:pt>
                <c:pt idx="3013">
                  <c:v>1.1839772222477509E-3</c:v>
                </c:pt>
                <c:pt idx="3014">
                  <c:v>1.1837824954143406E-3</c:v>
                </c:pt>
                <c:pt idx="3015">
                  <c:v>1.1831711280964343E-3</c:v>
                </c:pt>
                <c:pt idx="3016">
                  <c:v>1.1831672546217041E-3</c:v>
                </c:pt>
                <c:pt idx="3017">
                  <c:v>1.1825773391358745E-3</c:v>
                </c:pt>
                <c:pt idx="3018">
                  <c:v>1.1825543119802294E-3</c:v>
                </c:pt>
                <c:pt idx="3019">
                  <c:v>1.1818830513841076E-3</c:v>
                </c:pt>
                <c:pt idx="3020">
                  <c:v>1.1815775599470556E-3</c:v>
                </c:pt>
                <c:pt idx="3021">
                  <c:v>1.1815291873725864E-3</c:v>
                </c:pt>
                <c:pt idx="3022">
                  <c:v>1.1814888324732896E-3</c:v>
                </c:pt>
                <c:pt idx="3023">
                  <c:v>1.1804460776569134E-3</c:v>
                </c:pt>
                <c:pt idx="3024">
                  <c:v>1.1798663753964929E-3</c:v>
                </c:pt>
                <c:pt idx="3025">
                  <c:v>1.1790347811120581E-3</c:v>
                </c:pt>
                <c:pt idx="3026">
                  <c:v>1.1788153535486462E-3</c:v>
                </c:pt>
                <c:pt idx="3027">
                  <c:v>1.1780639932812348E-3</c:v>
                </c:pt>
                <c:pt idx="3028">
                  <c:v>1.1773174602943642E-3</c:v>
                </c:pt>
                <c:pt idx="3029">
                  <c:v>1.1772776120960319E-3</c:v>
                </c:pt>
                <c:pt idx="3030">
                  <c:v>1.1770452395628837E-3</c:v>
                </c:pt>
                <c:pt idx="3031">
                  <c:v>1.1768836246346392E-3</c:v>
                </c:pt>
                <c:pt idx="3032">
                  <c:v>1.1767740707075284E-3</c:v>
                </c:pt>
                <c:pt idx="3033">
                  <c:v>1.1766553574981524E-3</c:v>
                </c:pt>
                <c:pt idx="3034">
                  <c:v>1.1761387997201603E-3</c:v>
                </c:pt>
                <c:pt idx="3035">
                  <c:v>1.1759732595830821E-3</c:v>
                </c:pt>
                <c:pt idx="3036">
                  <c:v>1.1750865866168002E-3</c:v>
                </c:pt>
                <c:pt idx="3037">
                  <c:v>1.17473642327119E-3</c:v>
                </c:pt>
                <c:pt idx="3038">
                  <c:v>1.1746699779673938E-3</c:v>
                </c:pt>
                <c:pt idx="3039">
                  <c:v>1.1738112068578103E-3</c:v>
                </c:pt>
                <c:pt idx="3040">
                  <c:v>1.1737538452992009E-3</c:v>
                </c:pt>
                <c:pt idx="3041">
                  <c:v>1.1732438794711095E-3</c:v>
                </c:pt>
                <c:pt idx="3042">
                  <c:v>1.1719502727067816E-3</c:v>
                </c:pt>
                <c:pt idx="3043">
                  <c:v>1.1717556005716493E-3</c:v>
                </c:pt>
                <c:pt idx="3044">
                  <c:v>1.1709471050961938E-3</c:v>
                </c:pt>
                <c:pt idx="3045">
                  <c:v>1.1706176731598144E-3</c:v>
                </c:pt>
                <c:pt idx="3046">
                  <c:v>1.1679334884364592E-3</c:v>
                </c:pt>
                <c:pt idx="3047">
                  <c:v>1.1670386593234021E-3</c:v>
                </c:pt>
                <c:pt idx="3048">
                  <c:v>1.1668741399405637E-3</c:v>
                </c:pt>
                <c:pt idx="3049">
                  <c:v>1.1667621418716598E-3</c:v>
                </c:pt>
                <c:pt idx="3050">
                  <c:v>1.1664623120372479E-3</c:v>
                </c:pt>
                <c:pt idx="3051">
                  <c:v>1.1658389039955379E-3</c:v>
                </c:pt>
                <c:pt idx="3052">
                  <c:v>1.1653038941710574E-3</c:v>
                </c:pt>
                <c:pt idx="3053">
                  <c:v>1.1652320655123644E-3</c:v>
                </c:pt>
                <c:pt idx="3054">
                  <c:v>1.1648637563968346E-3</c:v>
                </c:pt>
                <c:pt idx="3055">
                  <c:v>1.1642004575122293E-3</c:v>
                </c:pt>
                <c:pt idx="3056">
                  <c:v>1.1621134910334023E-3</c:v>
                </c:pt>
                <c:pt idx="3057">
                  <c:v>1.1607612614244237E-3</c:v>
                </c:pt>
                <c:pt idx="3058">
                  <c:v>1.1602390014366565E-3</c:v>
                </c:pt>
                <c:pt idx="3059">
                  <c:v>1.1599587762470775E-3</c:v>
                </c:pt>
                <c:pt idx="3060">
                  <c:v>1.159804333845476E-3</c:v>
                </c:pt>
                <c:pt idx="3061">
                  <c:v>1.1590510592645548E-3</c:v>
                </c:pt>
                <c:pt idx="3062">
                  <c:v>1.1571082260188332E-3</c:v>
                </c:pt>
                <c:pt idx="3063">
                  <c:v>1.155168290863405E-3</c:v>
                </c:pt>
                <c:pt idx="3064">
                  <c:v>1.1535980313284368E-3</c:v>
                </c:pt>
                <c:pt idx="3065">
                  <c:v>1.1527847296686205E-3</c:v>
                </c:pt>
                <c:pt idx="3066">
                  <c:v>1.1510106431506834E-3</c:v>
                </c:pt>
                <c:pt idx="3067">
                  <c:v>1.1496568474951036E-3</c:v>
                </c:pt>
                <c:pt idx="3068">
                  <c:v>1.1479898764965087E-3</c:v>
                </c:pt>
                <c:pt idx="3069">
                  <c:v>1.1477905008746407E-3</c:v>
                </c:pt>
                <c:pt idx="3070">
                  <c:v>1.1448170710788822E-3</c:v>
                </c:pt>
                <c:pt idx="3071">
                  <c:v>1.144186576716889E-3</c:v>
                </c:pt>
                <c:pt idx="3072">
                  <c:v>1.1439928914066041E-3</c:v>
                </c:pt>
                <c:pt idx="3073">
                  <c:v>1.1437013175221672E-3</c:v>
                </c:pt>
                <c:pt idx="3074">
                  <c:v>1.1423975082271202E-3</c:v>
                </c:pt>
                <c:pt idx="3075">
                  <c:v>1.1423200146757485E-3</c:v>
                </c:pt>
                <c:pt idx="3076">
                  <c:v>1.14041227747782E-3</c:v>
                </c:pt>
                <c:pt idx="3077">
                  <c:v>1.1403370713401761E-3</c:v>
                </c:pt>
                <c:pt idx="3078">
                  <c:v>1.1380229070750679E-3</c:v>
                </c:pt>
                <c:pt idx="3079">
                  <c:v>1.1354949499608703E-3</c:v>
                </c:pt>
                <c:pt idx="3080">
                  <c:v>1.1353272931240101E-3</c:v>
                </c:pt>
                <c:pt idx="3081">
                  <c:v>1.135007872447634E-3</c:v>
                </c:pt>
                <c:pt idx="3082">
                  <c:v>1.1342394310552306E-3</c:v>
                </c:pt>
                <c:pt idx="3083">
                  <c:v>1.1340478488750261E-3</c:v>
                </c:pt>
                <c:pt idx="3084">
                  <c:v>1.1329430725567707E-3</c:v>
                </c:pt>
                <c:pt idx="3085">
                  <c:v>1.1326645055536632E-3</c:v>
                </c:pt>
                <c:pt idx="3086">
                  <c:v>1.1320044629203811E-3</c:v>
                </c:pt>
                <c:pt idx="3087">
                  <c:v>1.131914415926052E-3</c:v>
                </c:pt>
                <c:pt idx="3088">
                  <c:v>1.131023470337804E-3</c:v>
                </c:pt>
                <c:pt idx="3089">
                  <c:v>1.1293395628180825E-3</c:v>
                </c:pt>
                <c:pt idx="3090">
                  <c:v>1.1291367459626373E-3</c:v>
                </c:pt>
                <c:pt idx="3091">
                  <c:v>1.1287352413379731E-3</c:v>
                </c:pt>
                <c:pt idx="3092">
                  <c:v>1.1283481525678843E-3</c:v>
                </c:pt>
                <c:pt idx="3093">
                  <c:v>1.1282122996281994E-3</c:v>
                </c:pt>
                <c:pt idx="3094">
                  <c:v>1.1281881297176568E-3</c:v>
                </c:pt>
                <c:pt idx="3095">
                  <c:v>1.1281317857161815E-3</c:v>
                </c:pt>
                <c:pt idx="3096">
                  <c:v>1.1279302368694035E-3</c:v>
                </c:pt>
                <c:pt idx="3097">
                  <c:v>1.1238143564329761E-3</c:v>
                </c:pt>
                <c:pt idx="3098">
                  <c:v>1.122686900512232E-3</c:v>
                </c:pt>
                <c:pt idx="3099">
                  <c:v>1.1226575163759845E-3</c:v>
                </c:pt>
                <c:pt idx="3100">
                  <c:v>1.1215026203426764E-3</c:v>
                </c:pt>
                <c:pt idx="3101">
                  <c:v>1.1211308120779556E-3</c:v>
                </c:pt>
                <c:pt idx="3102">
                  <c:v>1.1207549939370456E-3</c:v>
                </c:pt>
                <c:pt idx="3103">
                  <c:v>1.1203407680075996E-3</c:v>
                </c:pt>
                <c:pt idx="3104">
                  <c:v>1.1199560524572509E-3</c:v>
                </c:pt>
                <c:pt idx="3105">
                  <c:v>1.1198211363938285E-3</c:v>
                </c:pt>
                <c:pt idx="3106">
                  <c:v>1.1192284943858232E-3</c:v>
                </c:pt>
                <c:pt idx="3107">
                  <c:v>1.118838466989878E-3</c:v>
                </c:pt>
                <c:pt idx="3108">
                  <c:v>1.1173735600603376E-3</c:v>
                </c:pt>
                <c:pt idx="3109">
                  <c:v>1.1168745740367996E-3</c:v>
                </c:pt>
                <c:pt idx="3110">
                  <c:v>1.1149894834570503E-3</c:v>
                </c:pt>
                <c:pt idx="3111">
                  <c:v>1.1148155290312206E-3</c:v>
                </c:pt>
                <c:pt idx="3112">
                  <c:v>1.1145745394752543E-3</c:v>
                </c:pt>
                <c:pt idx="3113">
                  <c:v>1.1141074991199271E-3</c:v>
                </c:pt>
                <c:pt idx="3114">
                  <c:v>1.1123250946437119E-3</c:v>
                </c:pt>
                <c:pt idx="3115">
                  <c:v>1.110937467333564E-3</c:v>
                </c:pt>
                <c:pt idx="3116">
                  <c:v>1.1106640452451613E-3</c:v>
                </c:pt>
                <c:pt idx="3117">
                  <c:v>1.1105567070841536E-3</c:v>
                </c:pt>
                <c:pt idx="3118">
                  <c:v>1.1104143962153042E-3</c:v>
                </c:pt>
                <c:pt idx="3119">
                  <c:v>1.1100608294960235E-3</c:v>
                </c:pt>
                <c:pt idx="3120">
                  <c:v>1.1088082718208379E-3</c:v>
                </c:pt>
                <c:pt idx="3121">
                  <c:v>1.1086100330271065E-3</c:v>
                </c:pt>
                <c:pt idx="3122">
                  <c:v>1.1082850610037594E-3</c:v>
                </c:pt>
                <c:pt idx="3123">
                  <c:v>1.1050569440801835E-3</c:v>
                </c:pt>
                <c:pt idx="3124">
                  <c:v>1.1039291195986617E-3</c:v>
                </c:pt>
                <c:pt idx="3125">
                  <c:v>1.1039194174515621E-3</c:v>
                </c:pt>
                <c:pt idx="3126">
                  <c:v>1.1036756371487772E-3</c:v>
                </c:pt>
                <c:pt idx="3127">
                  <c:v>1.1033250466705674E-3</c:v>
                </c:pt>
                <c:pt idx="3128">
                  <c:v>1.1024833985552433E-3</c:v>
                </c:pt>
                <c:pt idx="3129">
                  <c:v>1.1009618401645724E-3</c:v>
                </c:pt>
                <c:pt idx="3130">
                  <c:v>1.1007175851333903E-3</c:v>
                </c:pt>
                <c:pt idx="3131">
                  <c:v>1.0985036994000141E-3</c:v>
                </c:pt>
                <c:pt idx="3132">
                  <c:v>1.0980687198213085E-3</c:v>
                </c:pt>
                <c:pt idx="3133">
                  <c:v>1.0979091926507233E-3</c:v>
                </c:pt>
                <c:pt idx="3134">
                  <c:v>1.097877228372198E-3</c:v>
                </c:pt>
                <c:pt idx="3135">
                  <c:v>1.0975088509617749E-3</c:v>
                </c:pt>
                <c:pt idx="3136">
                  <c:v>1.0953337262922097E-3</c:v>
                </c:pt>
                <c:pt idx="3137">
                  <c:v>1.0952962422727472E-3</c:v>
                </c:pt>
                <c:pt idx="3138">
                  <c:v>1.0945373686462533E-3</c:v>
                </c:pt>
                <c:pt idx="3139">
                  <c:v>1.0936839321861339E-3</c:v>
                </c:pt>
                <c:pt idx="3140">
                  <c:v>1.0899198456938337E-3</c:v>
                </c:pt>
                <c:pt idx="3141">
                  <c:v>1.0897164071640166E-3</c:v>
                </c:pt>
                <c:pt idx="3142">
                  <c:v>1.0888916764793487E-3</c:v>
                </c:pt>
                <c:pt idx="3143">
                  <c:v>1.0882506756491066E-3</c:v>
                </c:pt>
                <c:pt idx="3144">
                  <c:v>1.0865913213425565E-3</c:v>
                </c:pt>
                <c:pt idx="3145">
                  <c:v>1.0865879938987903E-3</c:v>
                </c:pt>
                <c:pt idx="3146">
                  <c:v>1.0862328562879452E-3</c:v>
                </c:pt>
                <c:pt idx="3147">
                  <c:v>1.0861624439558388E-3</c:v>
                </c:pt>
                <c:pt idx="3148">
                  <c:v>1.0860432429015468E-3</c:v>
                </c:pt>
                <c:pt idx="3149">
                  <c:v>1.0858310347360198E-3</c:v>
                </c:pt>
                <c:pt idx="3150">
                  <c:v>1.0850811095853706E-3</c:v>
                </c:pt>
                <c:pt idx="3151">
                  <c:v>1.0849578509083654E-3</c:v>
                </c:pt>
                <c:pt idx="3152">
                  <c:v>1.084046587911486E-3</c:v>
                </c:pt>
                <c:pt idx="3153">
                  <c:v>1.0825276176697129E-3</c:v>
                </c:pt>
                <c:pt idx="3154">
                  <c:v>1.0821263527790552E-3</c:v>
                </c:pt>
                <c:pt idx="3155">
                  <c:v>1.0816040773037276E-3</c:v>
                </c:pt>
                <c:pt idx="3156">
                  <c:v>1.0803882373530418E-3</c:v>
                </c:pt>
                <c:pt idx="3157">
                  <c:v>1.0799592708027558E-3</c:v>
                </c:pt>
                <c:pt idx="3158">
                  <c:v>1.078956240450715E-3</c:v>
                </c:pt>
                <c:pt idx="3159">
                  <c:v>1.0789529923177995E-3</c:v>
                </c:pt>
                <c:pt idx="3160">
                  <c:v>1.0783672652497904E-3</c:v>
                </c:pt>
                <c:pt idx="3161">
                  <c:v>1.0773606497368787E-3</c:v>
                </c:pt>
                <c:pt idx="3162">
                  <c:v>1.077084065866602E-3</c:v>
                </c:pt>
                <c:pt idx="3163">
                  <c:v>1.0768883925081714E-3</c:v>
                </c:pt>
                <c:pt idx="3164">
                  <c:v>1.0766811754855559E-3</c:v>
                </c:pt>
                <c:pt idx="3165">
                  <c:v>1.0749904760768694E-3</c:v>
                </c:pt>
                <c:pt idx="3166">
                  <c:v>1.073745385285518E-3</c:v>
                </c:pt>
                <c:pt idx="3167">
                  <c:v>1.071910764702685E-3</c:v>
                </c:pt>
                <c:pt idx="3168">
                  <c:v>1.0718923867417878E-3</c:v>
                </c:pt>
                <c:pt idx="3169">
                  <c:v>1.070590902627198E-3</c:v>
                </c:pt>
                <c:pt idx="3170">
                  <c:v>1.0703949566633788E-3</c:v>
                </c:pt>
                <c:pt idx="3171">
                  <c:v>1.0696920948776601E-3</c:v>
                </c:pt>
                <c:pt idx="3172">
                  <c:v>1.0696516275667887E-3</c:v>
                </c:pt>
                <c:pt idx="3173">
                  <c:v>1.0694410115356138E-3</c:v>
                </c:pt>
                <c:pt idx="3174">
                  <c:v>1.0694166852239857E-3</c:v>
                </c:pt>
                <c:pt idx="3175">
                  <c:v>1.0692343309261312E-3</c:v>
                </c:pt>
                <c:pt idx="3176">
                  <c:v>1.068830944978676E-3</c:v>
                </c:pt>
                <c:pt idx="3177">
                  <c:v>1.0685033473585453E-3</c:v>
                </c:pt>
                <c:pt idx="3178">
                  <c:v>1.0683136746973269E-3</c:v>
                </c:pt>
                <c:pt idx="3179">
                  <c:v>1.0662305408353787E-3</c:v>
                </c:pt>
                <c:pt idx="3180">
                  <c:v>1.0659972352676471E-3</c:v>
                </c:pt>
                <c:pt idx="3181">
                  <c:v>1.0656659465377997E-3</c:v>
                </c:pt>
                <c:pt idx="3182">
                  <c:v>1.0651747780616575E-3</c:v>
                </c:pt>
                <c:pt idx="3183">
                  <c:v>1.0650089924191452E-3</c:v>
                </c:pt>
                <c:pt idx="3184">
                  <c:v>1.0647584119579466E-3</c:v>
                </c:pt>
                <c:pt idx="3185">
                  <c:v>1.0624528720046243E-3</c:v>
                </c:pt>
                <c:pt idx="3186">
                  <c:v>1.0612917782762145E-3</c:v>
                </c:pt>
                <c:pt idx="3187">
                  <c:v>1.0612587309277494E-3</c:v>
                </c:pt>
                <c:pt idx="3188">
                  <c:v>1.0609828263089972E-3</c:v>
                </c:pt>
                <c:pt idx="3189">
                  <c:v>1.0607037518909855E-3</c:v>
                </c:pt>
                <c:pt idx="3190">
                  <c:v>1.0594095916899525E-3</c:v>
                </c:pt>
                <c:pt idx="3191">
                  <c:v>1.0585950333722467E-3</c:v>
                </c:pt>
                <c:pt idx="3192">
                  <c:v>1.0584161722714599E-3</c:v>
                </c:pt>
                <c:pt idx="3193">
                  <c:v>1.0575720796572618E-3</c:v>
                </c:pt>
                <c:pt idx="3194">
                  <c:v>1.0565054675561378E-3</c:v>
                </c:pt>
                <c:pt idx="3195">
                  <c:v>1.0561217864696677E-3</c:v>
                </c:pt>
                <c:pt idx="3196">
                  <c:v>1.0558836520783387E-3</c:v>
                </c:pt>
                <c:pt idx="3197">
                  <c:v>1.055145158770052E-3</c:v>
                </c:pt>
                <c:pt idx="3198">
                  <c:v>1.0544904423594331E-3</c:v>
                </c:pt>
                <c:pt idx="3199">
                  <c:v>1.0544605508965557E-3</c:v>
                </c:pt>
                <c:pt idx="3200">
                  <c:v>1.0540634037155237E-3</c:v>
                </c:pt>
                <c:pt idx="3201">
                  <c:v>1.0538695554159153E-3</c:v>
                </c:pt>
                <c:pt idx="3202">
                  <c:v>1.0536988077669079E-3</c:v>
                </c:pt>
                <c:pt idx="3203">
                  <c:v>1.0528063469666545E-3</c:v>
                </c:pt>
                <c:pt idx="3204">
                  <c:v>1.0514499907077189E-3</c:v>
                </c:pt>
                <c:pt idx="3205">
                  <c:v>1.0500022227591776E-3</c:v>
                </c:pt>
                <c:pt idx="3206">
                  <c:v>1.0497523675319963E-3</c:v>
                </c:pt>
                <c:pt idx="3207">
                  <c:v>1.0488772689051544E-3</c:v>
                </c:pt>
                <c:pt idx="3208">
                  <c:v>1.0487968840430584E-3</c:v>
                </c:pt>
                <c:pt idx="3209">
                  <c:v>1.0475116662878666E-3</c:v>
                </c:pt>
                <c:pt idx="3210">
                  <c:v>1.0473432540531863E-3</c:v>
                </c:pt>
                <c:pt idx="3211">
                  <c:v>1.0473075483794815E-3</c:v>
                </c:pt>
                <c:pt idx="3212">
                  <c:v>1.0469292051504869E-3</c:v>
                </c:pt>
                <c:pt idx="3213">
                  <c:v>1.0465972042820574E-3</c:v>
                </c:pt>
                <c:pt idx="3214">
                  <c:v>1.0450869149616368E-3</c:v>
                </c:pt>
                <c:pt idx="3215">
                  <c:v>1.0443525291664267E-3</c:v>
                </c:pt>
                <c:pt idx="3216">
                  <c:v>1.0440182616492414E-3</c:v>
                </c:pt>
                <c:pt idx="3217">
                  <c:v>1.0431777026836818E-3</c:v>
                </c:pt>
                <c:pt idx="3218">
                  <c:v>1.0425172190739579E-3</c:v>
                </c:pt>
                <c:pt idx="3219">
                  <c:v>1.0405795152041105E-3</c:v>
                </c:pt>
                <c:pt idx="3220">
                  <c:v>1.0401356731079023E-3</c:v>
                </c:pt>
                <c:pt idx="3221">
                  <c:v>1.0399778688705813E-3</c:v>
                </c:pt>
                <c:pt idx="3222">
                  <c:v>1.0399175296990299E-3</c:v>
                </c:pt>
                <c:pt idx="3223">
                  <c:v>1.0397278331798149E-3</c:v>
                </c:pt>
                <c:pt idx="3224">
                  <c:v>1.0392992210901091E-3</c:v>
                </c:pt>
                <c:pt idx="3225">
                  <c:v>1.0384854189498527E-3</c:v>
                </c:pt>
                <c:pt idx="3226">
                  <c:v>1.0383634916618679E-3</c:v>
                </c:pt>
                <c:pt idx="3227">
                  <c:v>1.0383562179021148E-3</c:v>
                </c:pt>
                <c:pt idx="3228">
                  <c:v>1.0368245443230981E-3</c:v>
                </c:pt>
                <c:pt idx="3229">
                  <c:v>1.0366416468050928E-3</c:v>
                </c:pt>
                <c:pt idx="3230">
                  <c:v>1.0364848938791411E-3</c:v>
                </c:pt>
                <c:pt idx="3231">
                  <c:v>1.0360122599689442E-3</c:v>
                </c:pt>
                <c:pt idx="3232">
                  <c:v>1.0357519721315074E-3</c:v>
                </c:pt>
                <c:pt idx="3233">
                  <c:v>1.0345180282490337E-3</c:v>
                </c:pt>
                <c:pt idx="3234">
                  <c:v>1.0341506072826822E-3</c:v>
                </c:pt>
                <c:pt idx="3235">
                  <c:v>1.0339158192557098E-3</c:v>
                </c:pt>
                <c:pt idx="3236">
                  <c:v>1.0337278158451264E-3</c:v>
                </c:pt>
                <c:pt idx="3237">
                  <c:v>1.0331979782879342E-3</c:v>
                </c:pt>
                <c:pt idx="3238">
                  <c:v>1.0326135647465266E-3</c:v>
                </c:pt>
                <c:pt idx="3239">
                  <c:v>1.0314906971520318E-3</c:v>
                </c:pt>
                <c:pt idx="3240">
                  <c:v>1.0312530699319725E-3</c:v>
                </c:pt>
                <c:pt idx="3241">
                  <c:v>1.0304664393389891E-3</c:v>
                </c:pt>
                <c:pt idx="3242">
                  <c:v>1.0295399081544862E-3</c:v>
                </c:pt>
                <c:pt idx="3243">
                  <c:v>1.0284407311850112E-3</c:v>
                </c:pt>
                <c:pt idx="3244">
                  <c:v>1.0282723672321884E-3</c:v>
                </c:pt>
                <c:pt idx="3245">
                  <c:v>1.0278403586065489E-3</c:v>
                </c:pt>
                <c:pt idx="3246">
                  <c:v>1.0278394177886095E-3</c:v>
                </c:pt>
                <c:pt idx="3247">
                  <c:v>1.0270774544778928E-3</c:v>
                </c:pt>
                <c:pt idx="3248">
                  <c:v>1.0261593825455241E-3</c:v>
                </c:pt>
                <c:pt idx="3249">
                  <c:v>1.0254368507508502E-3</c:v>
                </c:pt>
                <c:pt idx="3250">
                  <c:v>1.024318610917403E-3</c:v>
                </c:pt>
                <c:pt idx="3251">
                  <c:v>1.0238879115639808E-3</c:v>
                </c:pt>
                <c:pt idx="3252">
                  <c:v>1.0233730934806511E-3</c:v>
                </c:pt>
                <c:pt idx="3253">
                  <c:v>1.022794842481791E-3</c:v>
                </c:pt>
                <c:pt idx="3254">
                  <c:v>1.0211073599592276E-3</c:v>
                </c:pt>
                <c:pt idx="3255">
                  <c:v>1.0200011636392343E-3</c:v>
                </c:pt>
                <c:pt idx="3256">
                  <c:v>1.0193464335268685E-3</c:v>
                </c:pt>
                <c:pt idx="3257">
                  <c:v>1.0190843419041386E-3</c:v>
                </c:pt>
                <c:pt idx="3258">
                  <c:v>1.0190236857995174E-3</c:v>
                </c:pt>
                <c:pt idx="3259">
                  <c:v>1.0170044547871033E-3</c:v>
                </c:pt>
                <c:pt idx="3260">
                  <c:v>1.0155802330768036E-3</c:v>
                </c:pt>
                <c:pt idx="3261">
                  <c:v>1.0132449446228515E-3</c:v>
                </c:pt>
                <c:pt idx="3262">
                  <c:v>1.0097641646163395E-3</c:v>
                </c:pt>
                <c:pt idx="3263">
                  <c:v>1.0095980924239836E-3</c:v>
                </c:pt>
                <c:pt idx="3264">
                  <c:v>1.0087238672730797E-3</c:v>
                </c:pt>
                <c:pt idx="3265">
                  <c:v>1.0068206659876022E-3</c:v>
                </c:pt>
                <c:pt idx="3266">
                  <c:v>1.0064892092080111E-3</c:v>
                </c:pt>
                <c:pt idx="3267">
                  <c:v>1.0060516404817857E-3</c:v>
                </c:pt>
                <c:pt idx="3268">
                  <c:v>1.00551048613419E-3</c:v>
                </c:pt>
                <c:pt idx="3269">
                  <c:v>1.0052384152484009E-3</c:v>
                </c:pt>
                <c:pt idx="3270">
                  <c:v>1.005060866949205E-3</c:v>
                </c:pt>
                <c:pt idx="3271">
                  <c:v>1.004311690863902E-3</c:v>
                </c:pt>
                <c:pt idx="3272">
                  <c:v>1.0023539240121479E-3</c:v>
                </c:pt>
                <c:pt idx="3273">
                  <c:v>1.0002462385906899E-3</c:v>
                </c:pt>
                <c:pt idx="3274">
                  <c:v>1.0001625698340298E-3</c:v>
                </c:pt>
                <c:pt idx="3275">
                  <c:v>9.9835082268027076E-4</c:v>
                </c:pt>
                <c:pt idx="3276">
                  <c:v>9.9810164197823006E-4</c:v>
                </c:pt>
                <c:pt idx="3277">
                  <c:v>9.978981972483304E-4</c:v>
                </c:pt>
                <c:pt idx="3278">
                  <c:v>9.975199419639375E-4</c:v>
                </c:pt>
                <c:pt idx="3279">
                  <c:v>9.9707560685388229E-4</c:v>
                </c:pt>
                <c:pt idx="3280">
                  <c:v>9.9622683069389172E-4</c:v>
                </c:pt>
                <c:pt idx="3281">
                  <c:v>9.956404574282228E-4</c:v>
                </c:pt>
                <c:pt idx="3282">
                  <c:v>9.9559973676368891E-4</c:v>
                </c:pt>
                <c:pt idx="3283">
                  <c:v>9.9467594636214445E-4</c:v>
                </c:pt>
                <c:pt idx="3284">
                  <c:v>9.9441418761595955E-4</c:v>
                </c:pt>
                <c:pt idx="3285">
                  <c:v>9.9411948416153239E-4</c:v>
                </c:pt>
                <c:pt idx="3286">
                  <c:v>9.9284416838185457E-4</c:v>
                </c:pt>
                <c:pt idx="3287">
                  <c:v>9.899752722359607E-4</c:v>
                </c:pt>
                <c:pt idx="3288">
                  <c:v>9.8942648513322554E-4</c:v>
                </c:pt>
                <c:pt idx="3289">
                  <c:v>9.8765799790693099E-4</c:v>
                </c:pt>
                <c:pt idx="3290">
                  <c:v>9.8658148384245963E-4</c:v>
                </c:pt>
                <c:pt idx="3291">
                  <c:v>9.8641141174572082E-4</c:v>
                </c:pt>
                <c:pt idx="3292">
                  <c:v>9.8635092033119492E-4</c:v>
                </c:pt>
                <c:pt idx="3293">
                  <c:v>9.8634535562720674E-4</c:v>
                </c:pt>
                <c:pt idx="3294">
                  <c:v>9.8551823362255805E-4</c:v>
                </c:pt>
                <c:pt idx="3295">
                  <c:v>9.8468888076586243E-4</c:v>
                </c:pt>
                <c:pt idx="3296">
                  <c:v>9.8423138789527831E-4</c:v>
                </c:pt>
                <c:pt idx="3297">
                  <c:v>9.8382897879151741E-4</c:v>
                </c:pt>
                <c:pt idx="3298">
                  <c:v>9.8364162346692755E-4</c:v>
                </c:pt>
                <c:pt idx="3299">
                  <c:v>9.8304480917913123E-4</c:v>
                </c:pt>
                <c:pt idx="3300">
                  <c:v>9.8147770819780478E-4</c:v>
                </c:pt>
                <c:pt idx="3301">
                  <c:v>9.8001015127793887E-4</c:v>
                </c:pt>
                <c:pt idx="3302">
                  <c:v>9.7987130134062519E-4</c:v>
                </c:pt>
                <c:pt idx="3303">
                  <c:v>9.7885602296342539E-4</c:v>
                </c:pt>
                <c:pt idx="3304">
                  <c:v>9.7818400412160128E-4</c:v>
                </c:pt>
                <c:pt idx="3305">
                  <c:v>9.761944564941167E-4</c:v>
                </c:pt>
                <c:pt idx="3306">
                  <c:v>9.7592112188165671E-4</c:v>
                </c:pt>
                <c:pt idx="3307">
                  <c:v>9.7412081816192415E-4</c:v>
                </c:pt>
                <c:pt idx="3308">
                  <c:v>9.7381570499895445E-4</c:v>
                </c:pt>
                <c:pt idx="3309">
                  <c:v>9.7376440333707198E-4</c:v>
                </c:pt>
                <c:pt idx="3310">
                  <c:v>9.7277366435970149E-4</c:v>
                </c:pt>
                <c:pt idx="3311">
                  <c:v>9.7245177866616263E-4</c:v>
                </c:pt>
                <c:pt idx="3312">
                  <c:v>9.7071389740428728E-4</c:v>
                </c:pt>
                <c:pt idx="3313">
                  <c:v>9.6877786456447479E-4</c:v>
                </c:pt>
                <c:pt idx="3314">
                  <c:v>9.6853950194597418E-4</c:v>
                </c:pt>
                <c:pt idx="3315">
                  <c:v>9.6831837990566771E-4</c:v>
                </c:pt>
                <c:pt idx="3316">
                  <c:v>9.6649070416358581E-4</c:v>
                </c:pt>
                <c:pt idx="3317">
                  <c:v>9.6448799094140389E-4</c:v>
                </c:pt>
                <c:pt idx="3318">
                  <c:v>9.6396528011447817E-4</c:v>
                </c:pt>
                <c:pt idx="3319">
                  <c:v>9.635222089203428E-4</c:v>
                </c:pt>
                <c:pt idx="3320">
                  <c:v>9.6216786021425681E-4</c:v>
                </c:pt>
                <c:pt idx="3321">
                  <c:v>9.6151970988247223E-4</c:v>
                </c:pt>
                <c:pt idx="3322">
                  <c:v>9.6087863787607116E-4</c:v>
                </c:pt>
                <c:pt idx="3323">
                  <c:v>9.6048698825192417E-4</c:v>
                </c:pt>
                <c:pt idx="3324">
                  <c:v>9.6016440915875105E-4</c:v>
                </c:pt>
                <c:pt idx="3325">
                  <c:v>9.6010379255851276E-4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F3-42EC-9257-21A93E8DE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578672"/>
        <c:axId val="1"/>
      </c:scatterChart>
      <c:valAx>
        <c:axId val="54357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1" i="0" baseline="0" dirty="0">
                    <a:effectLst/>
                  </a:rPr>
                  <a:t>1/</a:t>
                </a:r>
                <a:r>
                  <a:rPr lang="zh-TW" altLang="zh-TW" sz="1000" b="1" i="0" baseline="0" dirty="0">
                    <a:effectLst/>
                  </a:rPr>
                  <a:t>𝜔</a:t>
                </a:r>
                <a:r>
                  <a:rPr lang="en-US" altLang="zh-TW" sz="1000" b="1" i="0" baseline="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baseline="0" dirty="0">
                    <a:effectLst/>
                  </a:rPr>
                  <a:t>1/𝐴(</a:t>
                </a:r>
                <a:r>
                  <a:rPr lang="zh-TW" altLang="zh-TW" sz="1000" b="0" i="0" baseline="0" dirty="0">
                    <a:effectLst/>
                  </a:rPr>
                  <a:t>𝜔</a:t>
                </a:r>
                <a:r>
                  <a:rPr lang="en-US" altLang="zh-TW" sz="1000" b="0" i="0" baseline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35786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工作表1!$A$3723:$A$11151</c:f>
              <c:numCache>
                <c:formatCode>General</c:formatCode>
                <c:ptCount val="7429"/>
                <c:pt idx="0">
                  <c:v>5.4458074803753286E-7</c:v>
                </c:pt>
                <c:pt idx="1">
                  <c:v>6.2900718618873329E-7</c:v>
                </c:pt>
                <c:pt idx="2">
                  <c:v>4.8759747315538104E-7</c:v>
                </c:pt>
                <c:pt idx="3">
                  <c:v>4.7590136633739959E-7</c:v>
                </c:pt>
                <c:pt idx="4">
                  <c:v>5.2054654121788375E-7</c:v>
                </c:pt>
                <c:pt idx="5">
                  <c:v>6.2006842218918525E-7</c:v>
                </c:pt>
                <c:pt idx="6">
                  <c:v>4.4554648006711085E-7</c:v>
                </c:pt>
                <c:pt idx="7">
                  <c:v>5.5948695414709024E-7</c:v>
                </c:pt>
                <c:pt idx="8">
                  <c:v>4.1864355571532967E-7</c:v>
                </c:pt>
                <c:pt idx="9">
                  <c:v>4.81488879843919E-7</c:v>
                </c:pt>
                <c:pt idx="10">
                  <c:v>4.3496607221564228E-7</c:v>
                </c:pt>
                <c:pt idx="11">
                  <c:v>5.8892795970593841E-7</c:v>
                </c:pt>
                <c:pt idx="12">
                  <c:v>6.0378006057808223E-7</c:v>
                </c:pt>
                <c:pt idx="13">
                  <c:v>6.1771291223882408E-7</c:v>
                </c:pt>
                <c:pt idx="14">
                  <c:v>5.9224979564335797E-7</c:v>
                </c:pt>
                <c:pt idx="15">
                  <c:v>5.5256083145482209E-7</c:v>
                </c:pt>
                <c:pt idx="16">
                  <c:v>5.9888250833514697E-7</c:v>
                </c:pt>
                <c:pt idx="17">
                  <c:v>4.4527605707111865E-7</c:v>
                </c:pt>
                <c:pt idx="18">
                  <c:v>6.136974867921102E-7</c:v>
                </c:pt>
                <c:pt idx="19">
                  <c:v>4.462482685294754E-7</c:v>
                </c:pt>
                <c:pt idx="20">
                  <c:v>5.868404235601606E-7</c:v>
                </c:pt>
                <c:pt idx="21">
                  <c:v>5.226025578718914E-7</c:v>
                </c:pt>
                <c:pt idx="22">
                  <c:v>5.424268490798432E-7</c:v>
                </c:pt>
                <c:pt idx="23">
                  <c:v>4.3160497395950671E-7</c:v>
                </c:pt>
                <c:pt idx="24">
                  <c:v>5.4786926661234201E-7</c:v>
                </c:pt>
                <c:pt idx="25">
                  <c:v>4.3384135689856841E-7</c:v>
                </c:pt>
                <c:pt idx="26">
                  <c:v>5.129131753332408E-7</c:v>
                </c:pt>
                <c:pt idx="27">
                  <c:v>5.4822157522546526E-7</c:v>
                </c:pt>
                <c:pt idx="28">
                  <c:v>5.7568135114060044E-7</c:v>
                </c:pt>
                <c:pt idx="29">
                  <c:v>4.2759970518542767E-7</c:v>
                </c:pt>
                <c:pt idx="30">
                  <c:v>5.3742335426785357E-7</c:v>
                </c:pt>
                <c:pt idx="31">
                  <c:v>6.2703153952074532E-7</c:v>
                </c:pt>
                <c:pt idx="32">
                  <c:v>4.1275875268441853E-7</c:v>
                </c:pt>
                <c:pt idx="33">
                  <c:v>5.7689337819164305E-7</c:v>
                </c:pt>
                <c:pt idx="34">
                  <c:v>5.8247786261346921E-7</c:v>
                </c:pt>
                <c:pt idx="35">
                  <c:v>4.4897253500818765E-7</c:v>
                </c:pt>
                <c:pt idx="36">
                  <c:v>4.453252065730828E-7</c:v>
                </c:pt>
                <c:pt idx="37">
                  <c:v>5.6268466144777219E-7</c:v>
                </c:pt>
                <c:pt idx="38">
                  <c:v>4.8998555791468334E-7</c:v>
                </c:pt>
                <c:pt idx="39">
                  <c:v>4.7357495131805869E-7</c:v>
                </c:pt>
                <c:pt idx="40">
                  <c:v>4.2709142807915776E-7</c:v>
                </c:pt>
                <c:pt idx="41">
                  <c:v>4.8916400503073691E-7</c:v>
                </c:pt>
                <c:pt idx="42">
                  <c:v>4.639408759663178E-7</c:v>
                </c:pt>
                <c:pt idx="43">
                  <c:v>5.0885146948893012E-7</c:v>
                </c:pt>
                <c:pt idx="44">
                  <c:v>6.1974550668194112E-7</c:v>
                </c:pt>
                <c:pt idx="45">
                  <c:v>4.8889532489977268E-7</c:v>
                </c:pt>
                <c:pt idx="46">
                  <c:v>4.3663153625541344E-7</c:v>
                </c:pt>
                <c:pt idx="47">
                  <c:v>6.0944556537519245E-7</c:v>
                </c:pt>
                <c:pt idx="48">
                  <c:v>4.3334550451401897E-7</c:v>
                </c:pt>
                <c:pt idx="49">
                  <c:v>6.2475877920783839E-7</c:v>
                </c:pt>
                <c:pt idx="50">
                  <c:v>4.488979062988836E-7</c:v>
                </c:pt>
                <c:pt idx="51">
                  <c:v>4.1013959318592278E-7</c:v>
                </c:pt>
                <c:pt idx="52">
                  <c:v>4.661176139914804E-7</c:v>
                </c:pt>
                <c:pt idx="53">
                  <c:v>5.3540892211389592E-7</c:v>
                </c:pt>
                <c:pt idx="54">
                  <c:v>5.9605624362525196E-7</c:v>
                </c:pt>
                <c:pt idx="55">
                  <c:v>5.2531568130997361E-7</c:v>
                </c:pt>
                <c:pt idx="56">
                  <c:v>5.7582586987570637E-7</c:v>
                </c:pt>
                <c:pt idx="57">
                  <c:v>4.7552148100722406E-7</c:v>
                </c:pt>
                <c:pt idx="58">
                  <c:v>4.4685288657168074E-7</c:v>
                </c:pt>
                <c:pt idx="59">
                  <c:v>5.7805471333451561E-7</c:v>
                </c:pt>
                <c:pt idx="60">
                  <c:v>6.2053305557198693E-7</c:v>
                </c:pt>
                <c:pt idx="61">
                  <c:v>4.7895690498344743E-7</c:v>
                </c:pt>
                <c:pt idx="62">
                  <c:v>4.210395439554835E-7</c:v>
                </c:pt>
                <c:pt idx="63">
                  <c:v>5.4449766872384709E-7</c:v>
                </c:pt>
                <c:pt idx="64">
                  <c:v>5.627719379436813E-7</c:v>
                </c:pt>
                <c:pt idx="65">
                  <c:v>5.5237405080834227E-7</c:v>
                </c:pt>
                <c:pt idx="66">
                  <c:v>4.2201277072847485E-7</c:v>
                </c:pt>
                <c:pt idx="67">
                  <c:v>6.2748346893437855E-7</c:v>
                </c:pt>
                <c:pt idx="68">
                  <c:v>4.9905883900991155E-7</c:v>
                </c:pt>
                <c:pt idx="69">
                  <c:v>6.2939930634810564E-7</c:v>
                </c:pt>
                <c:pt idx="70">
                  <c:v>6.0455680132122729E-7</c:v>
                </c:pt>
                <c:pt idx="71">
                  <c:v>6.2124110904372439E-7</c:v>
                </c:pt>
                <c:pt idx="72">
                  <c:v>5.7683902650061588E-7</c:v>
                </c:pt>
                <c:pt idx="73">
                  <c:v>4.0896909788999821E-7</c:v>
                </c:pt>
                <c:pt idx="74">
                  <c:v>4.1709098795373048E-7</c:v>
                </c:pt>
                <c:pt idx="75">
                  <c:v>6.1169454928486706E-7</c:v>
                </c:pt>
                <c:pt idx="76">
                  <c:v>4.8824575216426297E-7</c:v>
                </c:pt>
                <c:pt idx="77">
                  <c:v>4.2378679173832846E-7</c:v>
                </c:pt>
                <c:pt idx="78">
                  <c:v>4.4859957745736723E-7</c:v>
                </c:pt>
                <c:pt idx="79">
                  <c:v>6.2639555812203895E-7</c:v>
                </c:pt>
                <c:pt idx="80">
                  <c:v>6.0985891894300615E-7</c:v>
                </c:pt>
                <c:pt idx="81">
                  <c:v>4.206557082715386E-7</c:v>
                </c:pt>
                <c:pt idx="82">
                  <c:v>6.2426899642464067E-7</c:v>
                </c:pt>
                <c:pt idx="83">
                  <c:v>6.2160572281404981E-7</c:v>
                </c:pt>
                <c:pt idx="84">
                  <c:v>4.3941258363785741E-7</c:v>
                </c:pt>
                <c:pt idx="85">
                  <c:v>4.1515962834279693E-7</c:v>
                </c:pt>
                <c:pt idx="86">
                  <c:v>5.1739284526693269E-7</c:v>
                </c:pt>
                <c:pt idx="87">
                  <c:v>5.4166776017029087E-7</c:v>
                </c:pt>
                <c:pt idx="88">
                  <c:v>5.8284568141120936E-7</c:v>
                </c:pt>
                <c:pt idx="89">
                  <c:v>5.7212177852456052E-7</c:v>
                </c:pt>
                <c:pt idx="90">
                  <c:v>4.6399314804964804E-7</c:v>
                </c:pt>
                <c:pt idx="91">
                  <c:v>5.0547621114059769E-7</c:v>
                </c:pt>
                <c:pt idx="92">
                  <c:v>5.5335996235220519E-7</c:v>
                </c:pt>
                <c:pt idx="93">
                  <c:v>5.9861429909308211E-7</c:v>
                </c:pt>
                <c:pt idx="94">
                  <c:v>4.4930859461219648E-7</c:v>
                </c:pt>
                <c:pt idx="95">
                  <c:v>4.8741449786920377E-7</c:v>
                </c:pt>
                <c:pt idx="96">
                  <c:v>5.9078248101908281E-7</c:v>
                </c:pt>
                <c:pt idx="97">
                  <c:v>5.4718240406127748E-7</c:v>
                </c:pt>
                <c:pt idx="98">
                  <c:v>4.4602647209674688E-7</c:v>
                </c:pt>
                <c:pt idx="99">
                  <c:v>4.9110790317868332E-7</c:v>
                </c:pt>
                <c:pt idx="100">
                  <c:v>4.5827008761178176E-7</c:v>
                </c:pt>
                <c:pt idx="101">
                  <c:v>5.1442025396170891E-7</c:v>
                </c:pt>
                <c:pt idx="102">
                  <c:v>5.294012610099469E-7</c:v>
                </c:pt>
                <c:pt idx="103">
                  <c:v>5.7122811765106474E-7</c:v>
                </c:pt>
                <c:pt idx="104">
                  <c:v>4.9946728186351647E-7</c:v>
                </c:pt>
                <c:pt idx="105">
                  <c:v>5.1585737351942153E-7</c:v>
                </c:pt>
                <c:pt idx="106">
                  <c:v>5.5096775419025061E-7</c:v>
                </c:pt>
                <c:pt idx="107">
                  <c:v>5.5044388808851782E-7</c:v>
                </c:pt>
                <c:pt idx="108">
                  <c:v>6.3039156049516478E-7</c:v>
                </c:pt>
                <c:pt idx="109">
                  <c:v>5.6918062692175863E-7</c:v>
                </c:pt>
                <c:pt idx="110">
                  <c:v>5.7517596378368427E-7</c:v>
                </c:pt>
                <c:pt idx="111">
                  <c:v>5.3455136835354109E-7</c:v>
                </c:pt>
                <c:pt idx="112">
                  <c:v>5.6453928003242371E-7</c:v>
                </c:pt>
                <c:pt idx="113">
                  <c:v>4.5163395867504538E-7</c:v>
                </c:pt>
                <c:pt idx="114">
                  <c:v>4.4323130456229917E-7</c:v>
                </c:pt>
                <c:pt idx="115">
                  <c:v>5.3224784313405522E-7</c:v>
                </c:pt>
                <c:pt idx="116">
                  <c:v>5.6832927712682606E-7</c:v>
                </c:pt>
                <c:pt idx="117">
                  <c:v>4.6882696049088141E-7</c:v>
                </c:pt>
                <c:pt idx="118">
                  <c:v>5.718892250599357E-7</c:v>
                </c:pt>
                <c:pt idx="119">
                  <c:v>4.2598560074970711E-7</c:v>
                </c:pt>
                <c:pt idx="120">
                  <c:v>4.1725811514855725E-7</c:v>
                </c:pt>
                <c:pt idx="121">
                  <c:v>4.3248568637440418E-7</c:v>
                </c:pt>
                <c:pt idx="122">
                  <c:v>5.1848719570011267E-7</c:v>
                </c:pt>
                <c:pt idx="123">
                  <c:v>4.8800602026365727E-7</c:v>
                </c:pt>
                <c:pt idx="124">
                  <c:v>4.9640166877426195E-7</c:v>
                </c:pt>
                <c:pt idx="125">
                  <c:v>4.5572792676626625E-7</c:v>
                </c:pt>
                <c:pt idx="126">
                  <c:v>4.948146618097593E-7</c:v>
                </c:pt>
                <c:pt idx="127">
                  <c:v>4.4150371208409422E-7</c:v>
                </c:pt>
                <c:pt idx="128">
                  <c:v>5.6989154722959207E-7</c:v>
                </c:pt>
                <c:pt idx="129">
                  <c:v>4.1595718127517455E-7</c:v>
                </c:pt>
                <c:pt idx="130">
                  <c:v>5.0656276829987601E-7</c:v>
                </c:pt>
                <c:pt idx="131">
                  <c:v>5.2585138005938923E-7</c:v>
                </c:pt>
                <c:pt idx="132">
                  <c:v>6.3180127546262705E-7</c:v>
                </c:pt>
                <c:pt idx="133">
                  <c:v>4.2223958614452969E-7</c:v>
                </c:pt>
                <c:pt idx="134">
                  <c:v>5.3318034181959086E-7</c:v>
                </c:pt>
                <c:pt idx="135">
                  <c:v>6.1992711560755713E-7</c:v>
                </c:pt>
                <c:pt idx="136">
                  <c:v>4.5068163374445536E-7</c:v>
                </c:pt>
                <c:pt idx="137">
                  <c:v>5.5405849314334986E-7</c:v>
                </c:pt>
                <c:pt idx="138">
                  <c:v>5.9928516030597507E-7</c:v>
                </c:pt>
                <c:pt idx="139">
                  <c:v>4.332275697203742E-7</c:v>
                </c:pt>
                <c:pt idx="140">
                  <c:v>4.6254586973101492E-7</c:v>
                </c:pt>
                <c:pt idx="141">
                  <c:v>5.9556180421460861E-7</c:v>
                </c:pt>
                <c:pt idx="142">
                  <c:v>4.6167556211256881E-7</c:v>
                </c:pt>
                <c:pt idx="143">
                  <c:v>6.1403558198951159E-7</c:v>
                </c:pt>
                <c:pt idx="144">
                  <c:v>5.0748835138036438E-7</c:v>
                </c:pt>
                <c:pt idx="145">
                  <c:v>4.8782281498451272E-7</c:v>
                </c:pt>
                <c:pt idx="146">
                  <c:v>4.2669928895629299E-7</c:v>
                </c:pt>
                <c:pt idx="147">
                  <c:v>5.8915228472664694E-7</c:v>
                </c:pt>
                <c:pt idx="148">
                  <c:v>4.6306663005932342E-7</c:v>
                </c:pt>
                <c:pt idx="149">
                  <c:v>5.9098907951191137E-7</c:v>
                </c:pt>
                <c:pt idx="150">
                  <c:v>5.6254506127800383E-7</c:v>
                </c:pt>
                <c:pt idx="151">
                  <c:v>5.4350219808099773E-7</c:v>
                </c:pt>
                <c:pt idx="152">
                  <c:v>4.3679860855921949E-7</c:v>
                </c:pt>
                <c:pt idx="153">
                  <c:v>4.6584139810082925E-7</c:v>
                </c:pt>
                <c:pt idx="154">
                  <c:v>5.9647509651849449E-7</c:v>
                </c:pt>
                <c:pt idx="155">
                  <c:v>5.6219628805683154E-7</c:v>
                </c:pt>
                <c:pt idx="156">
                  <c:v>4.9983238684461236E-7</c:v>
                </c:pt>
                <c:pt idx="157">
                  <c:v>5.2621422929343666E-7</c:v>
                </c:pt>
                <c:pt idx="158">
                  <c:v>4.3548847549806307E-7</c:v>
                </c:pt>
                <c:pt idx="159">
                  <c:v>5.4686453981228587E-7</c:v>
                </c:pt>
                <c:pt idx="160">
                  <c:v>4.9974472514763476E-7</c:v>
                </c:pt>
                <c:pt idx="161">
                  <c:v>5.74941545849488E-7</c:v>
                </c:pt>
                <c:pt idx="162">
                  <c:v>4.2951384785487591E-7</c:v>
                </c:pt>
                <c:pt idx="163">
                  <c:v>6.1671037582648531E-7</c:v>
                </c:pt>
                <c:pt idx="164">
                  <c:v>5.2949684093230094E-7</c:v>
                </c:pt>
                <c:pt idx="165">
                  <c:v>5.5227221037022696E-7</c:v>
                </c:pt>
                <c:pt idx="166">
                  <c:v>5.0418583291758564E-7</c:v>
                </c:pt>
                <c:pt idx="167">
                  <c:v>5.415029517005615E-7</c:v>
                </c:pt>
                <c:pt idx="168">
                  <c:v>5.032987936366437E-7</c:v>
                </c:pt>
                <c:pt idx="169">
                  <c:v>5.3208731477113222E-7</c:v>
                </c:pt>
                <c:pt idx="170">
                  <c:v>4.2192209573166874E-7</c:v>
                </c:pt>
                <c:pt idx="171">
                  <c:v>4.3096082685151075E-7</c:v>
                </c:pt>
                <c:pt idx="172">
                  <c:v>5.7149599593148301E-7</c:v>
                </c:pt>
                <c:pt idx="173">
                  <c:v>4.6044574825871134E-7</c:v>
                </c:pt>
                <c:pt idx="174">
                  <c:v>5.638558556234501E-7</c:v>
                </c:pt>
                <c:pt idx="175">
                  <c:v>6.2810052413255734E-7</c:v>
                </c:pt>
                <c:pt idx="176">
                  <c:v>4.8876813262066212E-7</c:v>
                </c:pt>
                <c:pt idx="177">
                  <c:v>4.8616458258137436E-7</c:v>
                </c:pt>
                <c:pt idx="178">
                  <c:v>4.1681266567989838E-7</c:v>
                </c:pt>
                <c:pt idx="179">
                  <c:v>5.8859171232488867E-7</c:v>
                </c:pt>
                <c:pt idx="180">
                  <c:v>4.098356493959939E-7</c:v>
                </c:pt>
                <c:pt idx="181">
                  <c:v>4.4854988489828525E-7</c:v>
                </c:pt>
                <c:pt idx="182">
                  <c:v>4.5913077899150175E-7</c:v>
                </c:pt>
                <c:pt idx="183">
                  <c:v>6.296678103931118E-7</c:v>
                </c:pt>
                <c:pt idx="184">
                  <c:v>4.6177935024512744E-7</c:v>
                </c:pt>
                <c:pt idx="185">
                  <c:v>4.5778300944664484E-7</c:v>
                </c:pt>
                <c:pt idx="186">
                  <c:v>5.3347023627906886E-7</c:v>
                </c:pt>
                <c:pt idx="187">
                  <c:v>4.6188317338014788E-7</c:v>
                </c:pt>
                <c:pt idx="188">
                  <c:v>4.9583813019341089E-7</c:v>
                </c:pt>
                <c:pt idx="189">
                  <c:v>4.7862812043505359E-7</c:v>
                </c:pt>
                <c:pt idx="190">
                  <c:v>4.2209213533085303E-7</c:v>
                </c:pt>
                <c:pt idx="191">
                  <c:v>4.5684948287038786E-7</c:v>
                </c:pt>
                <c:pt idx="192">
                  <c:v>4.819174382772948E-7</c:v>
                </c:pt>
                <c:pt idx="193">
                  <c:v>5.8969493296198176E-7</c:v>
                </c:pt>
                <c:pt idx="194">
                  <c:v>5.136278301907642E-7</c:v>
                </c:pt>
                <c:pt idx="195">
                  <c:v>6.1139791977668745E-7</c:v>
                </c:pt>
                <c:pt idx="196">
                  <c:v>5.0210499910433281E-7</c:v>
                </c:pt>
                <c:pt idx="197">
                  <c:v>5.3915439558399323E-7</c:v>
                </c:pt>
                <c:pt idx="198">
                  <c:v>4.292811467726891E-7</c:v>
                </c:pt>
                <c:pt idx="199">
                  <c:v>4.4493223827392518E-7</c:v>
                </c:pt>
                <c:pt idx="200">
                  <c:v>5.2735253639115188E-7</c:v>
                </c:pt>
                <c:pt idx="201">
                  <c:v>6.2132210659692849E-7</c:v>
                </c:pt>
                <c:pt idx="202">
                  <c:v>4.6884023465716602E-7</c:v>
                </c:pt>
                <c:pt idx="203">
                  <c:v>4.5423049250998403E-7</c:v>
                </c:pt>
                <c:pt idx="204">
                  <c:v>4.3919586327438742E-7</c:v>
                </c:pt>
                <c:pt idx="205">
                  <c:v>6.0482901472031938E-7</c:v>
                </c:pt>
                <c:pt idx="206">
                  <c:v>4.8026167403371305E-7</c:v>
                </c:pt>
                <c:pt idx="207">
                  <c:v>5.8273529919822623E-7</c:v>
                </c:pt>
                <c:pt idx="208">
                  <c:v>6.2219383164808303E-7</c:v>
                </c:pt>
                <c:pt idx="209">
                  <c:v>4.7965669796590648E-7</c:v>
                </c:pt>
                <c:pt idx="210">
                  <c:v>4.3696577677397197E-7</c:v>
                </c:pt>
                <c:pt idx="211">
                  <c:v>4.3340448997052123E-7</c:v>
                </c:pt>
                <c:pt idx="212">
                  <c:v>6.3207131817104675E-7</c:v>
                </c:pt>
                <c:pt idx="213">
                  <c:v>5.6517123676341614E-7</c:v>
                </c:pt>
                <c:pt idx="214">
                  <c:v>5.0695060750283989E-7</c:v>
                </c:pt>
                <c:pt idx="215">
                  <c:v>5.399410156708497E-7</c:v>
                </c:pt>
                <c:pt idx="216">
                  <c:v>4.2874665141913525E-7</c:v>
                </c:pt>
                <c:pt idx="217">
                  <c:v>4.9955487056671007E-7</c:v>
                </c:pt>
                <c:pt idx="218">
                  <c:v>5.4436478136029422E-7</c:v>
                </c:pt>
                <c:pt idx="219">
                  <c:v>5.4040067264639832E-7</c:v>
                </c:pt>
                <c:pt idx="220">
                  <c:v>5.2564645735051913E-7</c:v>
                </c:pt>
                <c:pt idx="221">
                  <c:v>5.7083557007134089E-7</c:v>
                </c:pt>
                <c:pt idx="222">
                  <c:v>5.5167870209247247E-7</c:v>
                </c:pt>
                <c:pt idx="223">
                  <c:v>5.077725056681897E-7</c:v>
                </c:pt>
                <c:pt idx="224">
                  <c:v>5.4554585924955774E-7</c:v>
                </c:pt>
                <c:pt idx="225">
                  <c:v>4.6631506149348133E-7</c:v>
                </c:pt>
                <c:pt idx="226">
                  <c:v>5.6955369410792944E-7</c:v>
                </c:pt>
                <c:pt idx="227">
                  <c:v>5.8513395379617015E-7</c:v>
                </c:pt>
                <c:pt idx="228">
                  <c:v>5.2482796321556188E-7</c:v>
                </c:pt>
                <c:pt idx="229">
                  <c:v>5.4297239625919606E-7</c:v>
                </c:pt>
                <c:pt idx="230">
                  <c:v>4.4019652194395381E-7</c:v>
                </c:pt>
                <c:pt idx="231">
                  <c:v>5.1443551084813754E-7</c:v>
                </c:pt>
                <c:pt idx="232">
                  <c:v>5.2903511095201307E-7</c:v>
                </c:pt>
                <c:pt idx="233">
                  <c:v>5.0708496331533296E-7</c:v>
                </c:pt>
                <c:pt idx="234">
                  <c:v>5.5784662324778669E-7</c:v>
                </c:pt>
                <c:pt idx="235">
                  <c:v>6.0024549147737765E-7</c:v>
                </c:pt>
                <c:pt idx="236">
                  <c:v>4.6817721629277123E-7</c:v>
                </c:pt>
                <c:pt idx="237">
                  <c:v>4.7149305478047935E-7</c:v>
                </c:pt>
                <c:pt idx="238">
                  <c:v>4.463468978293246E-7</c:v>
                </c:pt>
                <c:pt idx="239">
                  <c:v>4.9606920936081826E-7</c:v>
                </c:pt>
                <c:pt idx="240">
                  <c:v>4.1765963049213978E-7</c:v>
                </c:pt>
                <c:pt idx="241">
                  <c:v>4.775755523975955E-7</c:v>
                </c:pt>
                <c:pt idx="242">
                  <c:v>4.9837436394410264E-7</c:v>
                </c:pt>
                <c:pt idx="243">
                  <c:v>6.0681784490387531E-7</c:v>
                </c:pt>
                <c:pt idx="244">
                  <c:v>5.925514588849554E-7</c:v>
                </c:pt>
                <c:pt idx="245">
                  <c:v>4.7788959187778315E-7</c:v>
                </c:pt>
                <c:pt idx="246">
                  <c:v>4.6236381113747766E-7</c:v>
                </c:pt>
                <c:pt idx="247">
                  <c:v>4.8702074690244143E-7</c:v>
                </c:pt>
                <c:pt idx="248">
                  <c:v>4.1332954364726842E-7</c:v>
                </c:pt>
                <c:pt idx="249">
                  <c:v>4.3551224345960865E-7</c:v>
                </c:pt>
                <c:pt idx="250">
                  <c:v>5.6216142857532992E-7</c:v>
                </c:pt>
                <c:pt idx="251">
                  <c:v>5.0984354360503781E-7</c:v>
                </c:pt>
                <c:pt idx="252">
                  <c:v>6.1415497641495872E-7</c:v>
                </c:pt>
                <c:pt idx="253">
                  <c:v>4.3445644940140438E-7</c:v>
                </c:pt>
                <c:pt idx="254">
                  <c:v>5.1753137388460352E-7</c:v>
                </c:pt>
                <c:pt idx="255">
                  <c:v>4.6812423559105191E-7</c:v>
                </c:pt>
                <c:pt idx="256">
                  <c:v>6.1563037537551792E-7</c:v>
                </c:pt>
                <c:pt idx="257">
                  <c:v>4.4047441806084318E-7</c:v>
                </c:pt>
                <c:pt idx="258">
                  <c:v>5.1115571666140542E-7</c:v>
                </c:pt>
                <c:pt idx="259">
                  <c:v>4.682302059892617E-7</c:v>
                </c:pt>
                <c:pt idx="260">
                  <c:v>5.3740706340479253E-7</c:v>
                </c:pt>
                <c:pt idx="261">
                  <c:v>5.1963148561405838E-7</c:v>
                </c:pt>
                <c:pt idx="262">
                  <c:v>4.90766530070095E-7</c:v>
                </c:pt>
                <c:pt idx="263">
                  <c:v>4.5316901476359607E-7</c:v>
                </c:pt>
                <c:pt idx="264">
                  <c:v>5.259302283952822E-7</c:v>
                </c:pt>
                <c:pt idx="265">
                  <c:v>5.1862616408757054E-7</c:v>
                </c:pt>
                <c:pt idx="266">
                  <c:v>4.6747595119278997E-7</c:v>
                </c:pt>
                <c:pt idx="267">
                  <c:v>6.1242715903928581E-7</c:v>
                </c:pt>
                <c:pt idx="268">
                  <c:v>4.281783949531538E-7</c:v>
                </c:pt>
                <c:pt idx="269">
                  <c:v>5.6896761022193142E-7</c:v>
                </c:pt>
                <c:pt idx="270">
                  <c:v>5.266564659224874E-7</c:v>
                </c:pt>
                <c:pt idx="271">
                  <c:v>4.845984758775874E-7</c:v>
                </c:pt>
                <c:pt idx="272">
                  <c:v>5.6564590094327578E-7</c:v>
                </c:pt>
                <c:pt idx="273">
                  <c:v>4.1304400026896441E-7</c:v>
                </c:pt>
                <c:pt idx="274">
                  <c:v>4.3763541021203529E-7</c:v>
                </c:pt>
                <c:pt idx="275">
                  <c:v>4.7303636959053212E-7</c:v>
                </c:pt>
                <c:pt idx="276">
                  <c:v>5.6973147407816394E-7</c:v>
                </c:pt>
                <c:pt idx="277">
                  <c:v>4.224892943659833E-7</c:v>
                </c:pt>
                <c:pt idx="278">
                  <c:v>5.7476132186556303E-7</c:v>
                </c:pt>
                <c:pt idx="279">
                  <c:v>5.3608995946985017E-7</c:v>
                </c:pt>
                <c:pt idx="280">
                  <c:v>4.4873627458187703E-7</c:v>
                </c:pt>
                <c:pt idx="281">
                  <c:v>5.8029652262589177E-7</c:v>
                </c:pt>
                <c:pt idx="282">
                  <c:v>4.7713914258910068E-7</c:v>
                </c:pt>
                <c:pt idx="283">
                  <c:v>4.9461322519465104E-7</c:v>
                </c:pt>
                <c:pt idx="284">
                  <c:v>4.6117009569651908E-7</c:v>
                </c:pt>
                <c:pt idx="285">
                  <c:v>4.9073809837888096E-7</c:v>
                </c:pt>
                <c:pt idx="286">
                  <c:v>5.5298568541421478E-7</c:v>
                </c:pt>
                <c:pt idx="287">
                  <c:v>4.5485141107174889E-7</c:v>
                </c:pt>
                <c:pt idx="288">
                  <c:v>5.5051144172120828E-7</c:v>
                </c:pt>
                <c:pt idx="289">
                  <c:v>4.6544722968121554E-7</c:v>
                </c:pt>
                <c:pt idx="290">
                  <c:v>4.2924625792155261E-7</c:v>
                </c:pt>
                <c:pt idx="291">
                  <c:v>4.9625708014961383E-7</c:v>
                </c:pt>
                <c:pt idx="292">
                  <c:v>4.3250920892886394E-7</c:v>
                </c:pt>
                <c:pt idx="293">
                  <c:v>4.7366929768336016E-7</c:v>
                </c:pt>
                <c:pt idx="294">
                  <c:v>4.8682405031846071E-7</c:v>
                </c:pt>
                <c:pt idx="295">
                  <c:v>4.4205009370633229E-7</c:v>
                </c:pt>
                <c:pt idx="296">
                  <c:v>4.7059738561529726E-7</c:v>
                </c:pt>
                <c:pt idx="297">
                  <c:v>4.3107783720280897E-7</c:v>
                </c:pt>
                <c:pt idx="298">
                  <c:v>5.8266172847593111E-7</c:v>
                </c:pt>
                <c:pt idx="299">
                  <c:v>5.319749881245301E-7</c:v>
                </c:pt>
                <c:pt idx="300">
                  <c:v>6.2430978965459229E-7</c:v>
                </c:pt>
                <c:pt idx="301">
                  <c:v>4.7058403675494638E-7</c:v>
                </c:pt>
                <c:pt idx="302">
                  <c:v>4.3907553234444031E-7</c:v>
                </c:pt>
                <c:pt idx="303">
                  <c:v>5.4765134096782509E-7</c:v>
                </c:pt>
                <c:pt idx="304">
                  <c:v>5.2028263339742989E-7</c:v>
                </c:pt>
                <c:pt idx="305">
                  <c:v>4.2126557511177045E-7</c:v>
                </c:pt>
                <c:pt idx="306">
                  <c:v>5.3445441663721839E-7</c:v>
                </c:pt>
                <c:pt idx="307">
                  <c:v>4.2929277733498646E-7</c:v>
                </c:pt>
                <c:pt idx="308">
                  <c:v>5.2886012997250714E-7</c:v>
                </c:pt>
                <c:pt idx="309">
                  <c:v>4.2885114801979613E-7</c:v>
                </c:pt>
                <c:pt idx="310">
                  <c:v>5.136582741608362E-7</c:v>
                </c:pt>
                <c:pt idx="311">
                  <c:v>5.2578831415673294E-7</c:v>
                </c:pt>
                <c:pt idx="312">
                  <c:v>5.1361260922068241E-7</c:v>
                </c:pt>
                <c:pt idx="313">
                  <c:v>4.7765744589028266E-7</c:v>
                </c:pt>
                <c:pt idx="314">
                  <c:v>4.8858449805058138E-7</c:v>
                </c:pt>
                <c:pt idx="315">
                  <c:v>5.5886450475078591E-7</c:v>
                </c:pt>
                <c:pt idx="316">
                  <c:v>4.1860995559048235E-7</c:v>
                </c:pt>
                <c:pt idx="317">
                  <c:v>4.2863058887360173E-7</c:v>
                </c:pt>
                <c:pt idx="318">
                  <c:v>6.3250790687719756E-7</c:v>
                </c:pt>
                <c:pt idx="319">
                  <c:v>5.2186909711493915E-7</c:v>
                </c:pt>
                <c:pt idx="320">
                  <c:v>4.8455663070558628E-7</c:v>
                </c:pt>
                <c:pt idx="321">
                  <c:v>4.444172562571717E-7</c:v>
                </c:pt>
                <c:pt idx="322">
                  <c:v>6.1569030094678426E-7</c:v>
                </c:pt>
                <c:pt idx="323">
                  <c:v>5.1530627659612301E-7</c:v>
                </c:pt>
                <c:pt idx="324">
                  <c:v>4.1238618224899489E-7</c:v>
                </c:pt>
                <c:pt idx="325">
                  <c:v>5.1553579294009254E-7</c:v>
                </c:pt>
                <c:pt idx="326">
                  <c:v>5.3634974410604787E-7</c:v>
                </c:pt>
                <c:pt idx="327">
                  <c:v>4.5683671466773841E-7</c:v>
                </c:pt>
                <c:pt idx="328">
                  <c:v>4.6144216671058733E-7</c:v>
                </c:pt>
                <c:pt idx="329">
                  <c:v>4.9604031563184816E-7</c:v>
                </c:pt>
                <c:pt idx="330">
                  <c:v>4.6175339993112173E-7</c:v>
                </c:pt>
                <c:pt idx="331">
                  <c:v>6.1922130672576402E-7</c:v>
                </c:pt>
                <c:pt idx="332">
                  <c:v>5.1834828316104902E-7</c:v>
                </c:pt>
                <c:pt idx="333">
                  <c:v>4.41965034416258E-7</c:v>
                </c:pt>
                <c:pt idx="334">
                  <c:v>5.2146401603021729E-7</c:v>
                </c:pt>
                <c:pt idx="335">
                  <c:v>5.1833285188061815E-7</c:v>
                </c:pt>
                <c:pt idx="336">
                  <c:v>5.7743731785957965E-7</c:v>
                </c:pt>
                <c:pt idx="337">
                  <c:v>5.6429380530412497E-7</c:v>
                </c:pt>
                <c:pt idx="338">
                  <c:v>6.1232808083373903E-7</c:v>
                </c:pt>
                <c:pt idx="339">
                  <c:v>5.1556640670451213E-7</c:v>
                </c:pt>
                <c:pt idx="340">
                  <c:v>4.2262559222601017E-7</c:v>
                </c:pt>
                <c:pt idx="341">
                  <c:v>4.0958623396551771E-7</c:v>
                </c:pt>
                <c:pt idx="342">
                  <c:v>5.9853770097427459E-7</c:v>
                </c:pt>
                <c:pt idx="343">
                  <c:v>4.6536845603309718E-7</c:v>
                </c:pt>
                <c:pt idx="344">
                  <c:v>5.776188020473051E-7</c:v>
                </c:pt>
                <c:pt idx="345">
                  <c:v>5.827904863847094E-7</c:v>
                </c:pt>
                <c:pt idx="346">
                  <c:v>6.3161442418236644E-7</c:v>
                </c:pt>
                <c:pt idx="347">
                  <c:v>4.7663528902778567E-7</c:v>
                </c:pt>
                <c:pt idx="348">
                  <c:v>5.9750506371698294E-7</c:v>
                </c:pt>
                <c:pt idx="349">
                  <c:v>5.7892801757362486E-7</c:v>
                </c:pt>
                <c:pt idx="350">
                  <c:v>6.0057252996611149E-7</c:v>
                </c:pt>
                <c:pt idx="351">
                  <c:v>6.2584242687655603E-7</c:v>
                </c:pt>
                <c:pt idx="352">
                  <c:v>5.6163892518448622E-7</c:v>
                </c:pt>
                <c:pt idx="353">
                  <c:v>5.4506298323129882E-7</c:v>
                </c:pt>
                <c:pt idx="354">
                  <c:v>5.798398156110312E-7</c:v>
                </c:pt>
                <c:pt idx="355">
                  <c:v>5.5510022107620199E-7</c:v>
                </c:pt>
                <c:pt idx="356">
                  <c:v>4.1017217864475321E-7</c:v>
                </c:pt>
                <c:pt idx="357">
                  <c:v>5.2808172294791812E-7</c:v>
                </c:pt>
                <c:pt idx="358">
                  <c:v>4.37719222608724E-7</c:v>
                </c:pt>
                <c:pt idx="359">
                  <c:v>4.6872078745237078E-7</c:v>
                </c:pt>
                <c:pt idx="360">
                  <c:v>5.6840014996341119E-7</c:v>
                </c:pt>
                <c:pt idx="361">
                  <c:v>5.2919425993986276E-7</c:v>
                </c:pt>
                <c:pt idx="362">
                  <c:v>5.7680279630708143E-7</c:v>
                </c:pt>
                <c:pt idx="363">
                  <c:v>6.0376066124283044E-7</c:v>
                </c:pt>
                <c:pt idx="364">
                  <c:v>4.2585916568390533E-7</c:v>
                </c:pt>
                <c:pt idx="365">
                  <c:v>5.0534249415424729E-7</c:v>
                </c:pt>
                <c:pt idx="366">
                  <c:v>4.841802679351402E-7</c:v>
                </c:pt>
                <c:pt idx="367">
                  <c:v>5.563850658087187E-7</c:v>
                </c:pt>
                <c:pt idx="368">
                  <c:v>4.7387156342816785E-7</c:v>
                </c:pt>
                <c:pt idx="369">
                  <c:v>5.076677894866151E-7</c:v>
                </c:pt>
                <c:pt idx="370">
                  <c:v>5.5762271815638346E-7</c:v>
                </c:pt>
                <c:pt idx="371">
                  <c:v>5.9357127571505453E-7</c:v>
                </c:pt>
                <c:pt idx="372">
                  <c:v>5.130195187261629E-7</c:v>
                </c:pt>
                <c:pt idx="373">
                  <c:v>4.875833944756791E-7</c:v>
                </c:pt>
                <c:pt idx="374">
                  <c:v>4.633403813600786E-7</c:v>
                </c:pt>
                <c:pt idx="375">
                  <c:v>4.3408960230039767E-7</c:v>
                </c:pt>
                <c:pt idx="376">
                  <c:v>4.3222706487705374E-7</c:v>
                </c:pt>
                <c:pt idx="377">
                  <c:v>5.208728223129188E-7</c:v>
                </c:pt>
                <c:pt idx="378">
                  <c:v>4.2023860082075445E-7</c:v>
                </c:pt>
                <c:pt idx="379">
                  <c:v>4.3407777625981117E-7</c:v>
                </c:pt>
                <c:pt idx="380">
                  <c:v>5.137648493743419E-7</c:v>
                </c:pt>
                <c:pt idx="381">
                  <c:v>6.070720278699303E-7</c:v>
                </c:pt>
                <c:pt idx="382">
                  <c:v>4.8023415029745687E-7</c:v>
                </c:pt>
                <c:pt idx="383">
                  <c:v>4.5599519533958969E-7</c:v>
                </c:pt>
                <c:pt idx="384">
                  <c:v>5.4419874055559877E-7</c:v>
                </c:pt>
                <c:pt idx="385">
                  <c:v>4.6504044765853457E-7</c:v>
                </c:pt>
                <c:pt idx="386">
                  <c:v>4.5539734825146241E-7</c:v>
                </c:pt>
                <c:pt idx="387">
                  <c:v>5.300549067185639E-7</c:v>
                </c:pt>
                <c:pt idx="388">
                  <c:v>4.3367597824987046E-7</c:v>
                </c:pt>
                <c:pt idx="389">
                  <c:v>5.4293930936994005E-7</c:v>
                </c:pt>
                <c:pt idx="390">
                  <c:v>4.7446562425055388E-7</c:v>
                </c:pt>
                <c:pt idx="391">
                  <c:v>5.7622357711708734E-7</c:v>
                </c:pt>
                <c:pt idx="392">
                  <c:v>4.6224683022444614E-7</c:v>
                </c:pt>
                <c:pt idx="393">
                  <c:v>5.531047323310684E-7</c:v>
                </c:pt>
                <c:pt idx="394">
                  <c:v>4.4669235800212755E-7</c:v>
                </c:pt>
                <c:pt idx="395">
                  <c:v>6.1029240722426425E-7</c:v>
                </c:pt>
                <c:pt idx="396">
                  <c:v>5.4155238634278989E-7</c:v>
                </c:pt>
                <c:pt idx="397">
                  <c:v>4.1404469887727723E-7</c:v>
                </c:pt>
                <c:pt idx="398">
                  <c:v>5.5800171347429172E-7</c:v>
                </c:pt>
                <c:pt idx="399">
                  <c:v>5.1425247299715012E-7</c:v>
                </c:pt>
                <c:pt idx="400">
                  <c:v>5.9436628785826384E-7</c:v>
                </c:pt>
                <c:pt idx="401">
                  <c:v>4.7808089802459263E-7</c:v>
                </c:pt>
                <c:pt idx="402">
                  <c:v>4.511448889717514E-7</c:v>
                </c:pt>
                <c:pt idx="403">
                  <c:v>4.5570248487224377E-7</c:v>
                </c:pt>
                <c:pt idx="404">
                  <c:v>4.2837541710398248E-7</c:v>
                </c:pt>
                <c:pt idx="405">
                  <c:v>5.8926449530359627E-7</c:v>
                </c:pt>
                <c:pt idx="406">
                  <c:v>4.6404542896769672E-7</c:v>
                </c:pt>
                <c:pt idx="407">
                  <c:v>4.1544736875659345E-7</c:v>
                </c:pt>
                <c:pt idx="408">
                  <c:v>5.8361923581629276E-7</c:v>
                </c:pt>
                <c:pt idx="409">
                  <c:v>5.0720443554894965E-7</c:v>
                </c:pt>
                <c:pt idx="410">
                  <c:v>4.7081104465087684E-7</c:v>
                </c:pt>
                <c:pt idx="411">
                  <c:v>5.4838946068444095E-7</c:v>
                </c:pt>
                <c:pt idx="412">
                  <c:v>5.4441460842014049E-7</c:v>
                </c:pt>
                <c:pt idx="413">
                  <c:v>6.2911034016932132E-7</c:v>
                </c:pt>
                <c:pt idx="414">
                  <c:v>4.4722366754306857E-7</c:v>
                </c:pt>
                <c:pt idx="415">
                  <c:v>4.5729670741482053E-7</c:v>
                </c:pt>
                <c:pt idx="416">
                  <c:v>5.6960701936072504E-7</c:v>
                </c:pt>
                <c:pt idx="417">
                  <c:v>4.5991650402524272E-7</c:v>
                </c:pt>
                <c:pt idx="418">
                  <c:v>4.1822943671511733E-7</c:v>
                </c:pt>
                <c:pt idx="419">
                  <c:v>4.1740303998457345E-7</c:v>
                </c:pt>
                <c:pt idx="420">
                  <c:v>4.1825180581331035E-7</c:v>
                </c:pt>
                <c:pt idx="421">
                  <c:v>4.6047158841518298E-7</c:v>
                </c:pt>
                <c:pt idx="422">
                  <c:v>4.5659422048429283E-7</c:v>
                </c:pt>
                <c:pt idx="423">
                  <c:v>5.4671406920121966E-7</c:v>
                </c:pt>
                <c:pt idx="424">
                  <c:v>5.3717906907751453E-7</c:v>
                </c:pt>
                <c:pt idx="425">
                  <c:v>5.1332353929416159E-7</c:v>
                </c:pt>
                <c:pt idx="426">
                  <c:v>4.3694188972555494E-7</c:v>
                </c:pt>
                <c:pt idx="427">
                  <c:v>4.7001057263129331E-7</c:v>
                </c:pt>
                <c:pt idx="428">
                  <c:v>5.8036964581924475E-7</c:v>
                </c:pt>
                <c:pt idx="429">
                  <c:v>5.9191069976883979E-7</c:v>
                </c:pt>
                <c:pt idx="430">
                  <c:v>4.6469968668528782E-7</c:v>
                </c:pt>
                <c:pt idx="431">
                  <c:v>4.336641691078784E-7</c:v>
                </c:pt>
                <c:pt idx="432">
                  <c:v>4.9480026939953002E-7</c:v>
                </c:pt>
                <c:pt idx="433">
                  <c:v>5.6244039524102905E-7</c:v>
                </c:pt>
                <c:pt idx="434">
                  <c:v>4.4672939537797115E-7</c:v>
                </c:pt>
                <c:pt idx="435">
                  <c:v>4.3547659224691937E-7</c:v>
                </c:pt>
                <c:pt idx="436">
                  <c:v>4.4346323022185211E-7</c:v>
                </c:pt>
                <c:pt idx="437">
                  <c:v>5.5274770685478241E-7</c:v>
                </c:pt>
                <c:pt idx="438">
                  <c:v>4.6483070425986163E-7</c:v>
                </c:pt>
                <c:pt idx="439">
                  <c:v>4.2199009923912388E-7</c:v>
                </c:pt>
                <c:pt idx="440">
                  <c:v>5.2340019144909739E-7</c:v>
                </c:pt>
                <c:pt idx="441">
                  <c:v>4.8373477589242032E-7</c:v>
                </c:pt>
                <c:pt idx="442">
                  <c:v>5.3872902724111298E-7</c:v>
                </c:pt>
                <c:pt idx="443">
                  <c:v>5.2079510851847246E-7</c:v>
                </c:pt>
                <c:pt idx="444">
                  <c:v>4.2768065110370537E-7</c:v>
                </c:pt>
                <c:pt idx="445">
                  <c:v>4.375396540883781E-7</c:v>
                </c:pt>
                <c:pt idx="446">
                  <c:v>4.2392371800294036E-7</c:v>
                </c:pt>
                <c:pt idx="447">
                  <c:v>4.2494132893529859E-7</c:v>
                </c:pt>
                <c:pt idx="448">
                  <c:v>4.493957827683755E-7</c:v>
                </c:pt>
                <c:pt idx="449">
                  <c:v>5.6838243051145674E-7</c:v>
                </c:pt>
                <c:pt idx="450">
                  <c:v>5.8650596215243262E-7</c:v>
                </c:pt>
                <c:pt idx="451">
                  <c:v>5.7694773756482792E-7</c:v>
                </c:pt>
                <c:pt idx="452">
                  <c:v>4.1609033017997983E-7</c:v>
                </c:pt>
                <c:pt idx="453">
                  <c:v>5.8648738934755203E-7</c:v>
                </c:pt>
                <c:pt idx="454">
                  <c:v>5.8467152527366928E-7</c:v>
                </c:pt>
                <c:pt idx="455">
                  <c:v>4.1876679079023779E-7</c:v>
                </c:pt>
                <c:pt idx="456">
                  <c:v>5.1811688628889236E-7</c:v>
                </c:pt>
                <c:pt idx="457">
                  <c:v>4.4379312206174899E-7</c:v>
                </c:pt>
                <c:pt idx="458">
                  <c:v>4.4510409787601552E-7</c:v>
                </c:pt>
                <c:pt idx="459">
                  <c:v>4.5048152812496762E-7</c:v>
                </c:pt>
                <c:pt idx="460">
                  <c:v>6.2158545807333811E-7</c:v>
                </c:pt>
                <c:pt idx="461">
                  <c:v>5.6172595848207609E-7</c:v>
                </c:pt>
                <c:pt idx="462">
                  <c:v>6.2294538993163058E-7</c:v>
                </c:pt>
                <c:pt idx="463">
                  <c:v>4.7257929717484105E-7</c:v>
                </c:pt>
                <c:pt idx="464">
                  <c:v>5.9057599084165127E-7</c:v>
                </c:pt>
                <c:pt idx="465">
                  <c:v>6.0615381293844905E-7</c:v>
                </c:pt>
                <c:pt idx="466">
                  <c:v>5.6153451192477795E-7</c:v>
                </c:pt>
                <c:pt idx="467">
                  <c:v>4.1472857790215778E-7</c:v>
                </c:pt>
                <c:pt idx="468">
                  <c:v>4.8019286912924711E-7</c:v>
                </c:pt>
                <c:pt idx="469">
                  <c:v>5.3542512220382351E-7</c:v>
                </c:pt>
                <c:pt idx="470">
                  <c:v>4.8617859985433911E-7</c:v>
                </c:pt>
                <c:pt idx="471">
                  <c:v>4.5142067671854929E-7</c:v>
                </c:pt>
                <c:pt idx="472">
                  <c:v>6.1218941173361519E-7</c:v>
                </c:pt>
                <c:pt idx="473">
                  <c:v>5.22399531127579E-7</c:v>
                </c:pt>
                <c:pt idx="474">
                  <c:v>4.2319421051654885E-7</c:v>
                </c:pt>
                <c:pt idx="475">
                  <c:v>4.4744635768362739E-7</c:v>
                </c:pt>
                <c:pt idx="476">
                  <c:v>5.4527936558106576E-7</c:v>
                </c:pt>
                <c:pt idx="477">
                  <c:v>4.201822825350279E-7</c:v>
                </c:pt>
                <c:pt idx="478">
                  <c:v>4.4402548888456744E-7</c:v>
                </c:pt>
                <c:pt idx="479">
                  <c:v>4.3070357171707797E-7</c:v>
                </c:pt>
                <c:pt idx="480">
                  <c:v>4.7732999824422834E-7</c:v>
                </c:pt>
                <c:pt idx="481">
                  <c:v>5.3879443575235051E-7</c:v>
                </c:pt>
                <c:pt idx="482">
                  <c:v>4.4706293914958697E-7</c:v>
                </c:pt>
                <c:pt idx="483">
                  <c:v>5.7213967312771787E-7</c:v>
                </c:pt>
                <c:pt idx="484">
                  <c:v>6.1282371243013744E-7</c:v>
                </c:pt>
                <c:pt idx="485">
                  <c:v>5.2257131528522861E-7</c:v>
                </c:pt>
                <c:pt idx="486">
                  <c:v>4.6762136714997664E-7</c:v>
                </c:pt>
                <c:pt idx="487">
                  <c:v>6.2154493156469721E-7</c:v>
                </c:pt>
                <c:pt idx="488">
                  <c:v>6.2694942299332041E-7</c:v>
                </c:pt>
                <c:pt idx="489">
                  <c:v>4.1828536282567081E-7</c:v>
                </c:pt>
                <c:pt idx="490">
                  <c:v>5.3776563357890892E-7</c:v>
                </c:pt>
                <c:pt idx="491">
                  <c:v>6.0642710579944917E-7</c:v>
                </c:pt>
                <c:pt idx="492">
                  <c:v>4.5500366683605592E-7</c:v>
                </c:pt>
                <c:pt idx="493">
                  <c:v>5.5715811503080493E-7</c:v>
                </c:pt>
                <c:pt idx="494">
                  <c:v>4.4991944504521927E-7</c:v>
                </c:pt>
                <c:pt idx="495">
                  <c:v>4.6107945882869462E-7</c:v>
                </c:pt>
                <c:pt idx="496">
                  <c:v>5.8161485775775914E-7</c:v>
                </c:pt>
                <c:pt idx="497">
                  <c:v>5.2113717936827082E-7</c:v>
                </c:pt>
                <c:pt idx="498">
                  <c:v>4.3542906410591826E-7</c:v>
                </c:pt>
                <c:pt idx="499">
                  <c:v>4.1591281250920339E-7</c:v>
                </c:pt>
                <c:pt idx="500">
                  <c:v>5.2302460716450419E-7</c:v>
                </c:pt>
                <c:pt idx="501">
                  <c:v>6.0830610290362403E-7</c:v>
                </c:pt>
                <c:pt idx="502">
                  <c:v>5.847454769914439E-7</c:v>
                </c:pt>
                <c:pt idx="503">
                  <c:v>5.1165476291468147E-7</c:v>
                </c:pt>
                <c:pt idx="504">
                  <c:v>5.4526271621072915E-7</c:v>
                </c:pt>
                <c:pt idx="505">
                  <c:v>6.2107916144604943E-7</c:v>
                </c:pt>
                <c:pt idx="506">
                  <c:v>4.4656893334278195E-7</c:v>
                </c:pt>
                <c:pt idx="507">
                  <c:v>4.8920644845527915E-7</c:v>
                </c:pt>
                <c:pt idx="508">
                  <c:v>5.2866934062358012E-7</c:v>
                </c:pt>
                <c:pt idx="509">
                  <c:v>4.5650492919057673E-7</c:v>
                </c:pt>
                <c:pt idx="510">
                  <c:v>4.1589063078829646E-7</c:v>
                </c:pt>
                <c:pt idx="511">
                  <c:v>5.5056211510708918E-7</c:v>
                </c:pt>
                <c:pt idx="512">
                  <c:v>4.5530840779988954E-7</c:v>
                </c:pt>
                <c:pt idx="513">
                  <c:v>5.7533833711706797E-7</c:v>
                </c:pt>
                <c:pt idx="514">
                  <c:v>4.3885906125536602E-7</c:v>
                </c:pt>
                <c:pt idx="515">
                  <c:v>4.9487223773068101E-7</c:v>
                </c:pt>
                <c:pt idx="516">
                  <c:v>4.8968786025080387E-7</c:v>
                </c:pt>
                <c:pt idx="517">
                  <c:v>4.4254879158695758E-7</c:v>
                </c:pt>
                <c:pt idx="518">
                  <c:v>5.8268011985027532E-7</c:v>
                </c:pt>
                <c:pt idx="519">
                  <c:v>4.2834063860903206E-7</c:v>
                </c:pt>
                <c:pt idx="520">
                  <c:v>4.3247392581677619E-7</c:v>
                </c:pt>
                <c:pt idx="521">
                  <c:v>5.3413143467351729E-7</c:v>
                </c:pt>
                <c:pt idx="522">
                  <c:v>6.2035118033380135E-7</c:v>
                </c:pt>
                <c:pt idx="523">
                  <c:v>6.2109940143240822E-7</c:v>
                </c:pt>
                <c:pt idx="524">
                  <c:v>5.2616687983783614E-7</c:v>
                </c:pt>
                <c:pt idx="525">
                  <c:v>4.777803256306048E-7</c:v>
                </c:pt>
                <c:pt idx="526">
                  <c:v>5.2329060425300667E-7</c:v>
                </c:pt>
                <c:pt idx="527">
                  <c:v>6.3113729177125933E-7</c:v>
                </c:pt>
                <c:pt idx="528">
                  <c:v>4.662623965610471E-7</c:v>
                </c:pt>
                <c:pt idx="529">
                  <c:v>5.0970809001737708E-7</c:v>
                </c:pt>
                <c:pt idx="530">
                  <c:v>4.9062439631754375E-7</c:v>
                </c:pt>
                <c:pt idx="531">
                  <c:v>5.8326910390287257E-7</c:v>
                </c:pt>
                <c:pt idx="532">
                  <c:v>6.2736016701505828E-7</c:v>
                </c:pt>
                <c:pt idx="533">
                  <c:v>4.2339919405267172E-7</c:v>
                </c:pt>
                <c:pt idx="534">
                  <c:v>4.473597362020649E-7</c:v>
                </c:pt>
                <c:pt idx="535">
                  <c:v>4.7562997324529416E-7</c:v>
                </c:pt>
                <c:pt idx="536">
                  <c:v>4.5819312886677926E-7</c:v>
                </c:pt>
                <c:pt idx="537">
                  <c:v>4.1015045457406971E-7</c:v>
                </c:pt>
                <c:pt idx="538">
                  <c:v>4.1867715988575829E-7</c:v>
                </c:pt>
                <c:pt idx="539">
                  <c:v>5.1207876944797635E-7</c:v>
                </c:pt>
                <c:pt idx="540">
                  <c:v>4.8984376327544557E-7</c:v>
                </c:pt>
                <c:pt idx="541">
                  <c:v>5.0572893251801169E-7</c:v>
                </c:pt>
                <c:pt idx="542">
                  <c:v>4.2180879307612947E-7</c:v>
                </c:pt>
                <c:pt idx="543">
                  <c:v>5.7662169652913708E-7</c:v>
                </c:pt>
                <c:pt idx="544">
                  <c:v>6.153308787122078E-7</c:v>
                </c:pt>
                <c:pt idx="545">
                  <c:v>5.6050933057778175E-7</c:v>
                </c:pt>
                <c:pt idx="546">
                  <c:v>4.2178613802178906E-7</c:v>
                </c:pt>
                <c:pt idx="547">
                  <c:v>4.5649217542967788E-7</c:v>
                </c:pt>
                <c:pt idx="548">
                  <c:v>5.3691868174780674E-7</c:v>
                </c:pt>
                <c:pt idx="549">
                  <c:v>5.9183538467979754E-7</c:v>
                </c:pt>
                <c:pt idx="550">
                  <c:v>5.5758828318444886E-7</c:v>
                </c:pt>
                <c:pt idx="551">
                  <c:v>6.1936237203857339E-7</c:v>
                </c:pt>
                <c:pt idx="552">
                  <c:v>4.1847559553391894E-7</c:v>
                </c:pt>
                <c:pt idx="553">
                  <c:v>5.1644004658567791E-7</c:v>
                </c:pt>
                <c:pt idx="554">
                  <c:v>4.2649190449846764E-7</c:v>
                </c:pt>
                <c:pt idx="555">
                  <c:v>5.0529793361630527E-7</c:v>
                </c:pt>
                <c:pt idx="556">
                  <c:v>5.1289798611925101E-7</c:v>
                </c:pt>
                <c:pt idx="557">
                  <c:v>5.4643001632735696E-7</c:v>
                </c:pt>
                <c:pt idx="558">
                  <c:v>4.9194862771563538E-7</c:v>
                </c:pt>
                <c:pt idx="559">
                  <c:v>5.5779494087391761E-7</c:v>
                </c:pt>
                <c:pt idx="560">
                  <c:v>4.5727113403932181E-7</c:v>
                </c:pt>
                <c:pt idx="561">
                  <c:v>4.9125024710593302E-7</c:v>
                </c:pt>
                <c:pt idx="562">
                  <c:v>5.7698398141553156E-7</c:v>
                </c:pt>
                <c:pt idx="563">
                  <c:v>5.5521995150908676E-7</c:v>
                </c:pt>
                <c:pt idx="564">
                  <c:v>6.255559064755924E-7</c:v>
                </c:pt>
                <c:pt idx="565">
                  <c:v>6.2302672103100443E-7</c:v>
                </c:pt>
                <c:pt idx="566">
                  <c:v>4.1672366138740988E-7</c:v>
                </c:pt>
                <c:pt idx="567">
                  <c:v>4.2499860676146719E-7</c:v>
                </c:pt>
                <c:pt idx="568">
                  <c:v>5.6364582085055594E-7</c:v>
                </c:pt>
                <c:pt idx="569">
                  <c:v>4.4598952210149048E-7</c:v>
                </c:pt>
                <c:pt idx="570">
                  <c:v>4.9267709653072394E-7</c:v>
                </c:pt>
                <c:pt idx="571">
                  <c:v>4.0908808566507058E-7</c:v>
                </c:pt>
                <c:pt idx="572">
                  <c:v>5.1899701971848745E-7</c:v>
                </c:pt>
                <c:pt idx="573">
                  <c:v>5.7931071060950585E-7</c:v>
                </c:pt>
                <c:pt idx="574">
                  <c:v>4.2734545328185736E-7</c:v>
                </c:pt>
                <c:pt idx="575">
                  <c:v>6.1861728662833276E-7</c:v>
                </c:pt>
                <c:pt idx="576">
                  <c:v>5.4408255718915744E-7</c:v>
                </c:pt>
                <c:pt idx="577">
                  <c:v>4.5241309276986931E-7</c:v>
                </c:pt>
                <c:pt idx="578">
                  <c:v>5.4882632396785693E-7</c:v>
                </c:pt>
                <c:pt idx="579">
                  <c:v>4.1018304132733525E-7</c:v>
                </c:pt>
                <c:pt idx="580">
                  <c:v>5.0307739958497966E-7</c:v>
                </c:pt>
                <c:pt idx="581">
                  <c:v>4.2422061932771561E-7</c:v>
                </c:pt>
                <c:pt idx="582">
                  <c:v>5.7932894355158898E-7</c:v>
                </c:pt>
                <c:pt idx="583">
                  <c:v>4.2092659658989792E-7</c:v>
                </c:pt>
                <c:pt idx="584">
                  <c:v>5.5813962575600873E-7</c:v>
                </c:pt>
                <c:pt idx="585">
                  <c:v>4.6929189196103767E-7</c:v>
                </c:pt>
                <c:pt idx="586">
                  <c:v>5.7943835928269241E-7</c:v>
                </c:pt>
                <c:pt idx="587">
                  <c:v>6.1869777156527735E-7</c:v>
                </c:pt>
                <c:pt idx="588">
                  <c:v>4.3847461883796827E-7</c:v>
                </c:pt>
                <c:pt idx="589">
                  <c:v>4.5698996843580359E-7</c:v>
                </c:pt>
                <c:pt idx="590">
                  <c:v>5.2776449959774429E-7</c:v>
                </c:pt>
                <c:pt idx="591">
                  <c:v>4.6132553537376289E-7</c:v>
                </c:pt>
                <c:pt idx="592">
                  <c:v>4.6477829058179993E-7</c:v>
                </c:pt>
                <c:pt idx="593">
                  <c:v>4.2922300105033531E-7</c:v>
                </c:pt>
                <c:pt idx="594">
                  <c:v>4.2613509661648781E-7</c:v>
                </c:pt>
                <c:pt idx="595">
                  <c:v>6.280799409643353E-7</c:v>
                </c:pt>
                <c:pt idx="596">
                  <c:v>4.4392762798397128E-7</c:v>
                </c:pt>
                <c:pt idx="597">
                  <c:v>5.0799700661484638E-7</c:v>
                </c:pt>
                <c:pt idx="598">
                  <c:v>5.2897147145839199E-7</c:v>
                </c:pt>
                <c:pt idx="599">
                  <c:v>4.8643101446783755E-7</c:v>
                </c:pt>
                <c:pt idx="600">
                  <c:v>4.33050757779168E-7</c:v>
                </c:pt>
                <c:pt idx="601">
                  <c:v>4.501316638350627E-7</c:v>
                </c:pt>
                <c:pt idx="602">
                  <c:v>4.6120894824989985E-7</c:v>
                </c:pt>
                <c:pt idx="603">
                  <c:v>6.1847647577426688E-7</c:v>
                </c:pt>
                <c:pt idx="604">
                  <c:v>6.2479962045571234E-7</c:v>
                </c:pt>
                <c:pt idx="605">
                  <c:v>4.6034240938074709E-7</c:v>
                </c:pt>
                <c:pt idx="606">
                  <c:v>5.5052833207248318E-7</c:v>
                </c:pt>
                <c:pt idx="607">
                  <c:v>5.1248813224779219E-7</c:v>
                </c:pt>
                <c:pt idx="608">
                  <c:v>4.6643359022056783E-7</c:v>
                </c:pt>
                <c:pt idx="609">
                  <c:v>5.9721869428110421E-7</c:v>
                </c:pt>
                <c:pt idx="610">
                  <c:v>4.505065340382644E-7</c:v>
                </c:pt>
                <c:pt idx="611">
                  <c:v>4.438909384868568E-7</c:v>
                </c:pt>
                <c:pt idx="612">
                  <c:v>4.1373640462614526E-7</c:v>
                </c:pt>
                <c:pt idx="613">
                  <c:v>4.6780654015697585E-7</c:v>
                </c:pt>
                <c:pt idx="614">
                  <c:v>4.1120606341341973E-7</c:v>
                </c:pt>
                <c:pt idx="615">
                  <c:v>5.6990933729950781E-7</c:v>
                </c:pt>
                <c:pt idx="616">
                  <c:v>5.0790718837309807E-7</c:v>
                </c:pt>
                <c:pt idx="617">
                  <c:v>5.1662425371672312E-7</c:v>
                </c:pt>
                <c:pt idx="618">
                  <c:v>5.707107534229148E-7</c:v>
                </c:pt>
                <c:pt idx="619">
                  <c:v>5.4879270056960364E-7</c:v>
                </c:pt>
                <c:pt idx="620">
                  <c:v>4.854644911113537E-7</c:v>
                </c:pt>
                <c:pt idx="621">
                  <c:v>6.1910043195491774E-7</c:v>
                </c:pt>
                <c:pt idx="622">
                  <c:v>4.2659557782409372E-7</c:v>
                </c:pt>
                <c:pt idx="623">
                  <c:v>5.1564295304672069E-7</c:v>
                </c:pt>
                <c:pt idx="624">
                  <c:v>5.0467470444978778E-7</c:v>
                </c:pt>
                <c:pt idx="625">
                  <c:v>4.4935841330846034E-7</c:v>
                </c:pt>
                <c:pt idx="626">
                  <c:v>4.4123696079142876E-7</c:v>
                </c:pt>
                <c:pt idx="627">
                  <c:v>4.2271649411147642E-7</c:v>
                </c:pt>
                <c:pt idx="628">
                  <c:v>5.3802663734068209E-7</c:v>
                </c:pt>
                <c:pt idx="629">
                  <c:v>4.8147506489732747E-7</c:v>
                </c:pt>
                <c:pt idx="630">
                  <c:v>4.2355872867511391E-7</c:v>
                </c:pt>
                <c:pt idx="631">
                  <c:v>5.3766780613117762E-7</c:v>
                </c:pt>
                <c:pt idx="632">
                  <c:v>4.4710002262589811E-7</c:v>
                </c:pt>
                <c:pt idx="633">
                  <c:v>4.2075726073861313E-7</c:v>
                </c:pt>
                <c:pt idx="634">
                  <c:v>5.4907859797942E-7</c:v>
                </c:pt>
                <c:pt idx="635">
                  <c:v>5.9275898607917264E-7</c:v>
                </c:pt>
                <c:pt idx="636">
                  <c:v>5.6703817279468643E-7</c:v>
                </c:pt>
                <c:pt idx="637">
                  <c:v>5.4547921751998167E-7</c:v>
                </c:pt>
                <c:pt idx="638">
                  <c:v>4.4679113457499209E-7</c:v>
                </c:pt>
                <c:pt idx="639">
                  <c:v>6.1389633249173936E-7</c:v>
                </c:pt>
                <c:pt idx="640">
                  <c:v>5.1756216557722723E-7</c:v>
                </c:pt>
                <c:pt idx="641">
                  <c:v>4.2707988686115616E-7</c:v>
                </c:pt>
                <c:pt idx="642">
                  <c:v>6.2888343489818005E-7</c:v>
                </c:pt>
                <c:pt idx="643">
                  <c:v>5.0151703697892164E-7</c:v>
                </c:pt>
                <c:pt idx="644">
                  <c:v>6.0003402066346728E-7</c:v>
                </c:pt>
                <c:pt idx="645">
                  <c:v>5.0275295246140139E-7</c:v>
                </c:pt>
                <c:pt idx="646">
                  <c:v>4.8658536462470425E-7</c:v>
                </c:pt>
                <c:pt idx="647">
                  <c:v>4.6466039221446601E-7</c:v>
                </c:pt>
                <c:pt idx="648">
                  <c:v>5.9964981448111886E-7</c:v>
                </c:pt>
                <c:pt idx="649">
                  <c:v>4.6377105268621456E-7</c:v>
                </c:pt>
                <c:pt idx="650">
                  <c:v>5.2754261329576614E-7</c:v>
                </c:pt>
                <c:pt idx="651">
                  <c:v>4.5753976151717702E-7</c:v>
                </c:pt>
                <c:pt idx="652">
                  <c:v>4.7548080598801759E-7</c:v>
                </c:pt>
                <c:pt idx="653">
                  <c:v>6.3012259343241447E-7</c:v>
                </c:pt>
                <c:pt idx="654">
                  <c:v>4.5120754580844855E-7</c:v>
                </c:pt>
                <c:pt idx="655">
                  <c:v>6.1262538760540658E-7</c:v>
                </c:pt>
                <c:pt idx="656">
                  <c:v>4.179388016665056E-7</c:v>
                </c:pt>
                <c:pt idx="657">
                  <c:v>4.5934954904096182E-7</c:v>
                </c:pt>
                <c:pt idx="658">
                  <c:v>5.0106207637941986E-7</c:v>
                </c:pt>
                <c:pt idx="659">
                  <c:v>4.1682379322134611E-7</c:v>
                </c:pt>
                <c:pt idx="660">
                  <c:v>4.4558337501620788E-7</c:v>
                </c:pt>
                <c:pt idx="661">
                  <c:v>5.5786385230195787E-7</c:v>
                </c:pt>
                <c:pt idx="662">
                  <c:v>4.9851987895513624E-7</c:v>
                </c:pt>
                <c:pt idx="663">
                  <c:v>4.3155807821618726E-7</c:v>
                </c:pt>
                <c:pt idx="664">
                  <c:v>5.6962479610921555E-7</c:v>
                </c:pt>
                <c:pt idx="665">
                  <c:v>5.8214712330917735E-7</c:v>
                </c:pt>
                <c:pt idx="666">
                  <c:v>4.2658405669903564E-7</c:v>
                </c:pt>
                <c:pt idx="667">
                  <c:v>5.638208416760475E-7</c:v>
                </c:pt>
                <c:pt idx="668">
                  <c:v>4.5053154203370972E-7</c:v>
                </c:pt>
                <c:pt idx="669">
                  <c:v>5.8146815434333576E-7</c:v>
                </c:pt>
                <c:pt idx="670">
                  <c:v>4.8301216156218343E-7</c:v>
                </c:pt>
                <c:pt idx="671">
                  <c:v>4.462236163125105E-7</c:v>
                </c:pt>
                <c:pt idx="672">
                  <c:v>4.5167161235767379E-7</c:v>
                </c:pt>
                <c:pt idx="673">
                  <c:v>4.7075761625275262E-7</c:v>
                </c:pt>
                <c:pt idx="674">
                  <c:v>4.555753073542002E-7</c:v>
                </c:pt>
                <c:pt idx="675">
                  <c:v>5.4287314466369437E-7</c:v>
                </c:pt>
                <c:pt idx="676">
                  <c:v>4.5173437896043682E-7</c:v>
                </c:pt>
                <c:pt idx="677">
                  <c:v>5.9001338573488126E-7</c:v>
                </c:pt>
                <c:pt idx="678">
                  <c:v>4.6445090585424798E-7</c:v>
                </c:pt>
                <c:pt idx="679">
                  <c:v>5.671441249303828E-7</c:v>
                </c:pt>
                <c:pt idx="680">
                  <c:v>4.263076896564626E-7</c:v>
                </c:pt>
                <c:pt idx="681">
                  <c:v>5.7362785692155569E-7</c:v>
                </c:pt>
                <c:pt idx="682">
                  <c:v>5.4031854800495364E-7</c:v>
                </c:pt>
                <c:pt idx="683">
                  <c:v>5.4689798616191946E-7</c:v>
                </c:pt>
                <c:pt idx="684">
                  <c:v>5.952578395359188E-7</c:v>
                </c:pt>
                <c:pt idx="685">
                  <c:v>5.6916287096138068E-7</c:v>
                </c:pt>
                <c:pt idx="686">
                  <c:v>5.4310477406570667E-7</c:v>
                </c:pt>
                <c:pt idx="687">
                  <c:v>4.8165470559128003E-7</c:v>
                </c:pt>
                <c:pt idx="688">
                  <c:v>4.8730194888102454E-7</c:v>
                </c:pt>
                <c:pt idx="689">
                  <c:v>5.9735230772534892E-7</c:v>
                </c:pt>
                <c:pt idx="690">
                  <c:v>5.2938533353900657E-7</c:v>
                </c:pt>
                <c:pt idx="691">
                  <c:v>4.3495421034030548E-7</c:v>
                </c:pt>
                <c:pt idx="692">
                  <c:v>5.149240898149868E-7</c:v>
                </c:pt>
                <c:pt idx="693">
                  <c:v>5.1529098095645294E-7</c:v>
                </c:pt>
                <c:pt idx="694">
                  <c:v>6.2377978936727393E-7</c:v>
                </c:pt>
                <c:pt idx="695">
                  <c:v>4.9390916485859584E-7</c:v>
                </c:pt>
                <c:pt idx="696">
                  <c:v>4.7685307366167648E-7</c:v>
                </c:pt>
                <c:pt idx="697">
                  <c:v>4.5242567596613538E-7</c:v>
                </c:pt>
                <c:pt idx="698">
                  <c:v>4.5231244609557489E-7</c:v>
                </c:pt>
                <c:pt idx="699">
                  <c:v>5.4373423024293694E-7</c:v>
                </c:pt>
                <c:pt idx="700">
                  <c:v>5.9027583469347063E-7</c:v>
                </c:pt>
                <c:pt idx="701">
                  <c:v>4.0941286183969458E-7</c:v>
                </c:pt>
                <c:pt idx="702">
                  <c:v>4.5877079239565352E-7</c:v>
                </c:pt>
                <c:pt idx="703">
                  <c:v>4.6570995301172579E-7</c:v>
                </c:pt>
                <c:pt idx="704">
                  <c:v>5.1851807273653391E-7</c:v>
                </c:pt>
                <c:pt idx="705">
                  <c:v>4.3946076550255488E-7</c:v>
                </c:pt>
                <c:pt idx="706">
                  <c:v>6.2347432691633769E-7</c:v>
                </c:pt>
                <c:pt idx="707">
                  <c:v>5.1656284039053115E-7</c:v>
                </c:pt>
                <c:pt idx="708">
                  <c:v>5.1953856429830561E-7</c:v>
                </c:pt>
                <c:pt idx="709">
                  <c:v>5.3779824866137397E-7</c:v>
                </c:pt>
                <c:pt idx="710">
                  <c:v>5.5375165830701596E-7</c:v>
                </c:pt>
                <c:pt idx="711">
                  <c:v>5.3553854342337931E-7</c:v>
                </c:pt>
                <c:pt idx="712">
                  <c:v>4.8883878886918686E-7</c:v>
                </c:pt>
                <c:pt idx="713">
                  <c:v>4.6358827033514871E-7</c:v>
                </c:pt>
                <c:pt idx="714">
                  <c:v>4.6434621579507783E-7</c:v>
                </c:pt>
                <c:pt idx="715">
                  <c:v>4.7932719270889635E-7</c:v>
                </c:pt>
                <c:pt idx="716">
                  <c:v>4.2939747366882305E-7</c:v>
                </c:pt>
                <c:pt idx="717">
                  <c:v>4.5756535743121741E-7</c:v>
                </c:pt>
                <c:pt idx="718">
                  <c:v>4.7898431898673183E-7</c:v>
                </c:pt>
                <c:pt idx="719">
                  <c:v>5.7479735988244352E-7</c:v>
                </c:pt>
                <c:pt idx="720">
                  <c:v>4.4684053514819993E-7</c:v>
                </c:pt>
                <c:pt idx="721">
                  <c:v>5.7557299779035282E-7</c:v>
                </c:pt>
                <c:pt idx="722">
                  <c:v>5.9290998343212283E-7</c:v>
                </c:pt>
                <c:pt idx="723">
                  <c:v>4.8252669783933162E-7</c:v>
                </c:pt>
                <c:pt idx="724">
                  <c:v>4.5051903777570392E-7</c:v>
                </c:pt>
                <c:pt idx="725">
                  <c:v>4.5224955897845225E-7</c:v>
                </c:pt>
                <c:pt idx="726">
                  <c:v>5.2229025803550792E-7</c:v>
                </c:pt>
                <c:pt idx="727">
                  <c:v>6.3202976187137541E-7</c:v>
                </c:pt>
                <c:pt idx="728">
                  <c:v>4.4439275560905582E-7</c:v>
                </c:pt>
                <c:pt idx="729">
                  <c:v>5.265774542182496E-7</c:v>
                </c:pt>
                <c:pt idx="730">
                  <c:v>4.9448379517545554E-7</c:v>
                </c:pt>
                <c:pt idx="731">
                  <c:v>4.5431911729142627E-7</c:v>
                </c:pt>
                <c:pt idx="732">
                  <c:v>4.9539087353906731E-7</c:v>
                </c:pt>
                <c:pt idx="733">
                  <c:v>4.2502152113457822E-7</c:v>
                </c:pt>
                <c:pt idx="734">
                  <c:v>4.5221183300328752E-7</c:v>
                </c:pt>
                <c:pt idx="735">
                  <c:v>4.3625001646585368E-7</c:v>
                </c:pt>
                <c:pt idx="736">
                  <c:v>6.2190981288254707E-7</c:v>
                </c:pt>
                <c:pt idx="737">
                  <c:v>4.9596809235265727E-7</c:v>
                </c:pt>
                <c:pt idx="738">
                  <c:v>6.2617011987037078E-7</c:v>
                </c:pt>
                <c:pt idx="739">
                  <c:v>4.8060592047923863E-7</c:v>
                </c:pt>
                <c:pt idx="740">
                  <c:v>4.7188152557786704E-7</c:v>
                </c:pt>
                <c:pt idx="741">
                  <c:v>4.9418198929559646E-7</c:v>
                </c:pt>
                <c:pt idx="742">
                  <c:v>4.7905286429299537E-7</c:v>
                </c:pt>
                <c:pt idx="743">
                  <c:v>4.6935836719584007E-7</c:v>
                </c:pt>
                <c:pt idx="744">
                  <c:v>4.1407775084058714E-7</c:v>
                </c:pt>
                <c:pt idx="745">
                  <c:v>4.9806898973035352E-7</c:v>
                </c:pt>
                <c:pt idx="746">
                  <c:v>4.1234238359975085E-7</c:v>
                </c:pt>
                <c:pt idx="747">
                  <c:v>4.8443112770448378E-7</c:v>
                </c:pt>
                <c:pt idx="748">
                  <c:v>5.1457285337469096E-7</c:v>
                </c:pt>
                <c:pt idx="749">
                  <c:v>4.9247696366124127E-7</c:v>
                </c:pt>
                <c:pt idx="750">
                  <c:v>6.2296572121337698E-7</c:v>
                </c:pt>
                <c:pt idx="751">
                  <c:v>4.7419545820190728E-7</c:v>
                </c:pt>
                <c:pt idx="752">
                  <c:v>4.7686669015709371E-7</c:v>
                </c:pt>
                <c:pt idx="753">
                  <c:v>5.1387145776006095E-7</c:v>
                </c:pt>
                <c:pt idx="754">
                  <c:v>5.9051969412730024E-7</c:v>
                </c:pt>
                <c:pt idx="755">
                  <c:v>5.3568442366970262E-7</c:v>
                </c:pt>
                <c:pt idx="756">
                  <c:v>5.1251847494359657E-7</c:v>
                </c:pt>
                <c:pt idx="757">
                  <c:v>4.3614280411965118E-7</c:v>
                </c:pt>
                <c:pt idx="758">
                  <c:v>6.2960583267322375E-7</c:v>
                </c:pt>
                <c:pt idx="759">
                  <c:v>5.4820479091994301E-7</c:v>
                </c:pt>
                <c:pt idx="760">
                  <c:v>5.9162834228880814E-7</c:v>
                </c:pt>
                <c:pt idx="761">
                  <c:v>5.7503168963088927E-7</c:v>
                </c:pt>
                <c:pt idx="762">
                  <c:v>5.6108239075797927E-7</c:v>
                </c:pt>
                <c:pt idx="763">
                  <c:v>4.4970737629881065E-7</c:v>
                </c:pt>
                <c:pt idx="764">
                  <c:v>4.5165906060693668E-7</c:v>
                </c:pt>
                <c:pt idx="765">
                  <c:v>6.014395113463768E-7</c:v>
                </c:pt>
                <c:pt idx="766">
                  <c:v>4.1975463329896955E-7</c:v>
                </c:pt>
                <c:pt idx="767">
                  <c:v>4.6917227212146547E-7</c:v>
                </c:pt>
                <c:pt idx="768">
                  <c:v>5.7816376825841704E-7</c:v>
                </c:pt>
                <c:pt idx="769">
                  <c:v>4.0862324665989032E-7</c:v>
                </c:pt>
                <c:pt idx="770">
                  <c:v>5.6056139067084215E-7</c:v>
                </c:pt>
                <c:pt idx="771">
                  <c:v>6.1523109505694929E-7</c:v>
                </c:pt>
                <c:pt idx="772">
                  <c:v>4.3603563129118321E-7</c:v>
                </c:pt>
                <c:pt idx="773">
                  <c:v>5.6327854228088698E-7</c:v>
                </c:pt>
                <c:pt idx="774">
                  <c:v>5.2020505164418859E-7</c:v>
                </c:pt>
                <c:pt idx="775">
                  <c:v>4.3728844373886169E-7</c:v>
                </c:pt>
                <c:pt idx="776">
                  <c:v>5.9857599819579393E-7</c:v>
                </c:pt>
                <c:pt idx="777">
                  <c:v>4.5070665632141691E-7</c:v>
                </c:pt>
                <c:pt idx="778">
                  <c:v>6.0370246884641662E-7</c:v>
                </c:pt>
                <c:pt idx="779">
                  <c:v>5.5271372245866668E-7</c:v>
                </c:pt>
                <c:pt idx="780">
                  <c:v>5.5303670081472539E-7</c:v>
                </c:pt>
                <c:pt idx="781">
                  <c:v>5.1636332269067139E-7</c:v>
                </c:pt>
                <c:pt idx="782">
                  <c:v>5.7423915125635513E-7</c:v>
                </c:pt>
                <c:pt idx="783">
                  <c:v>6.1761254863165588E-7</c:v>
                </c:pt>
                <c:pt idx="784">
                  <c:v>6.2164625526857835E-7</c:v>
                </c:pt>
                <c:pt idx="785">
                  <c:v>4.3841459534486074E-7</c:v>
                </c:pt>
                <c:pt idx="786">
                  <c:v>5.9970742187974364E-7</c:v>
                </c:pt>
                <c:pt idx="787">
                  <c:v>4.9237694295296187E-7</c:v>
                </c:pt>
                <c:pt idx="788">
                  <c:v>4.2936257063570726E-7</c:v>
                </c:pt>
                <c:pt idx="789">
                  <c:v>5.0712976045566375E-7</c:v>
                </c:pt>
                <c:pt idx="790">
                  <c:v>4.4850020059560981E-7</c:v>
                </c:pt>
                <c:pt idx="791">
                  <c:v>4.7592851842151094E-7</c:v>
                </c:pt>
                <c:pt idx="792">
                  <c:v>4.2882792325176185E-7</c:v>
                </c:pt>
                <c:pt idx="793">
                  <c:v>4.391116264303985E-7</c:v>
                </c:pt>
                <c:pt idx="794">
                  <c:v>6.2345397073121839E-7</c:v>
                </c:pt>
                <c:pt idx="795">
                  <c:v>4.6957118288917791E-7</c:v>
                </c:pt>
                <c:pt idx="796">
                  <c:v>6.2921351952708294E-7</c:v>
                </c:pt>
                <c:pt idx="797">
                  <c:v>4.8133694812669616E-7</c:v>
                </c:pt>
                <c:pt idx="798">
                  <c:v>5.3912165705920596E-7</c:v>
                </c:pt>
                <c:pt idx="799">
                  <c:v>5.0377158967088769E-7</c:v>
                </c:pt>
                <c:pt idx="800">
                  <c:v>4.8061969803495524E-7</c:v>
                </c:pt>
                <c:pt idx="801">
                  <c:v>5.0864140180011477E-7</c:v>
                </c:pt>
                <c:pt idx="802">
                  <c:v>4.7284808302834065E-7</c:v>
                </c:pt>
                <c:pt idx="803">
                  <c:v>5.0134084971979306E-7</c:v>
                </c:pt>
                <c:pt idx="804">
                  <c:v>4.7581992402503091E-7</c:v>
                </c:pt>
                <c:pt idx="805">
                  <c:v>5.004027505076165E-7</c:v>
                </c:pt>
                <c:pt idx="806">
                  <c:v>5.2893965601766783E-7</c:v>
                </c:pt>
                <c:pt idx="807">
                  <c:v>4.8738635696693357E-7</c:v>
                </c:pt>
                <c:pt idx="808">
                  <c:v>4.1637903888550971E-7</c:v>
                </c:pt>
                <c:pt idx="809">
                  <c:v>4.1830773641090541E-7</c:v>
                </c:pt>
                <c:pt idx="810">
                  <c:v>5.2759014857908761E-7</c:v>
                </c:pt>
                <c:pt idx="811">
                  <c:v>4.3266215232053451E-7</c:v>
                </c:pt>
                <c:pt idx="812">
                  <c:v>5.5088320908742054E-7</c:v>
                </c:pt>
                <c:pt idx="813">
                  <c:v>4.5227471225137826E-7</c:v>
                </c:pt>
                <c:pt idx="814">
                  <c:v>4.7131906840098028E-7</c:v>
                </c:pt>
                <c:pt idx="815">
                  <c:v>5.0619026555982098E-7</c:v>
                </c:pt>
                <c:pt idx="816">
                  <c:v>5.3670725642365946E-7</c:v>
                </c:pt>
                <c:pt idx="817">
                  <c:v>4.9120753743042136E-7</c:v>
                </c:pt>
                <c:pt idx="818">
                  <c:v>5.000077794492176E-7</c:v>
                </c:pt>
                <c:pt idx="819">
                  <c:v>5.4355190675348398E-7</c:v>
                </c:pt>
                <c:pt idx="820">
                  <c:v>4.6096296496994545E-7</c:v>
                </c:pt>
                <c:pt idx="821">
                  <c:v>6.3284084957804054E-7</c:v>
                </c:pt>
                <c:pt idx="822">
                  <c:v>5.6266720858492472E-7</c:v>
                </c:pt>
                <c:pt idx="823">
                  <c:v>4.9123600992852749E-7</c:v>
                </c:pt>
                <c:pt idx="824">
                  <c:v>4.4632223743911231E-7</c:v>
                </c:pt>
                <c:pt idx="825">
                  <c:v>5.8609756414720378E-7</c:v>
                </c:pt>
                <c:pt idx="826">
                  <c:v>4.955639333325823E-7</c:v>
                </c:pt>
                <c:pt idx="827">
                  <c:v>5.4669735407807084E-7</c:v>
                </c:pt>
                <c:pt idx="828">
                  <c:v>5.3023048104562908E-7</c:v>
                </c:pt>
                <c:pt idx="829">
                  <c:v>4.9147812614594265E-7</c:v>
                </c:pt>
                <c:pt idx="830">
                  <c:v>6.0549087033777904E-7</c:v>
                </c:pt>
                <c:pt idx="831">
                  <c:v>4.6296240766123813E-7</c:v>
                </c:pt>
                <c:pt idx="832">
                  <c:v>6.0261775323606552E-7</c:v>
                </c:pt>
                <c:pt idx="833">
                  <c:v>5.605961014291031E-7</c:v>
                </c:pt>
                <c:pt idx="834">
                  <c:v>4.6530282660144178E-7</c:v>
                </c:pt>
                <c:pt idx="835">
                  <c:v>5.0537220445432648E-7</c:v>
                </c:pt>
                <c:pt idx="836">
                  <c:v>4.475453844724927E-7</c:v>
                </c:pt>
                <c:pt idx="837">
                  <c:v>4.8699264009264194E-7</c:v>
                </c:pt>
                <c:pt idx="838">
                  <c:v>5.2555191803792703E-7</c:v>
                </c:pt>
                <c:pt idx="839">
                  <c:v>5.0387510260833912E-7</c:v>
                </c:pt>
                <c:pt idx="840">
                  <c:v>4.3375865575164691E-7</c:v>
                </c:pt>
                <c:pt idx="841">
                  <c:v>6.2312840730557745E-7</c:v>
                </c:pt>
                <c:pt idx="842">
                  <c:v>4.7799889561230935E-7</c:v>
                </c:pt>
                <c:pt idx="843">
                  <c:v>5.2068633842188683E-7</c:v>
                </c:pt>
                <c:pt idx="844">
                  <c:v>5.8022341325131265E-7</c:v>
                </c:pt>
                <c:pt idx="845">
                  <c:v>6.1226864545073273E-7</c:v>
                </c:pt>
                <c:pt idx="846">
                  <c:v>4.1291231080693846E-7</c:v>
                </c:pt>
                <c:pt idx="847">
                  <c:v>4.5783424425460096E-7</c:v>
                </c:pt>
                <c:pt idx="848">
                  <c:v>5.5712372308531645E-7</c:v>
                </c:pt>
                <c:pt idx="849">
                  <c:v>4.1252857606372681E-7</c:v>
                </c:pt>
                <c:pt idx="850">
                  <c:v>5.6490779256523883E-7</c:v>
                </c:pt>
                <c:pt idx="851">
                  <c:v>4.7534526027588995E-7</c:v>
                </c:pt>
                <c:pt idx="852">
                  <c:v>5.5307071500383199E-7</c:v>
                </c:pt>
                <c:pt idx="853">
                  <c:v>4.9122177337003571E-7</c:v>
                </c:pt>
                <c:pt idx="854">
                  <c:v>4.3175743792792408E-7</c:v>
                </c:pt>
                <c:pt idx="855">
                  <c:v>4.7201559235056318E-7</c:v>
                </c:pt>
                <c:pt idx="856">
                  <c:v>4.3633343117957453E-7</c:v>
                </c:pt>
                <c:pt idx="857">
                  <c:v>4.9501622150580837E-7</c:v>
                </c:pt>
                <c:pt idx="858">
                  <c:v>6.1934221689992113E-7</c:v>
                </c:pt>
                <c:pt idx="859">
                  <c:v>5.6292908681521701E-7</c:v>
                </c:pt>
                <c:pt idx="860">
                  <c:v>6.2223442163953579E-7</c:v>
                </c:pt>
                <c:pt idx="861">
                  <c:v>4.0977056254186278E-7</c:v>
                </c:pt>
                <c:pt idx="862">
                  <c:v>4.3788691964807026E-7</c:v>
                </c:pt>
                <c:pt idx="863">
                  <c:v>5.8086358908750239E-7</c:v>
                </c:pt>
                <c:pt idx="864">
                  <c:v>4.338649901419364E-7</c:v>
                </c:pt>
                <c:pt idx="865">
                  <c:v>6.0640757875193761E-7</c:v>
                </c:pt>
                <c:pt idx="866">
                  <c:v>5.4837266866843708E-7</c:v>
                </c:pt>
                <c:pt idx="867">
                  <c:v>5.1180613334502217E-7</c:v>
                </c:pt>
                <c:pt idx="868">
                  <c:v>6.14772402716146E-7</c:v>
                </c:pt>
                <c:pt idx="869">
                  <c:v>5.2438802721207692E-7</c:v>
                </c:pt>
                <c:pt idx="870">
                  <c:v>4.8381825880412976E-7</c:v>
                </c:pt>
                <c:pt idx="871">
                  <c:v>5.2999108312961294E-7</c:v>
                </c:pt>
                <c:pt idx="872">
                  <c:v>6.3140690884908125E-7</c:v>
                </c:pt>
                <c:pt idx="873">
                  <c:v>5.430716750759185E-7</c:v>
                </c:pt>
                <c:pt idx="874">
                  <c:v>4.0993330875728584E-7</c:v>
                </c:pt>
                <c:pt idx="875">
                  <c:v>5.3943279348733461E-7</c:v>
                </c:pt>
                <c:pt idx="876">
                  <c:v>4.2854937313033308E-7</c:v>
                </c:pt>
                <c:pt idx="877">
                  <c:v>5.4245988913520898E-7</c:v>
                </c:pt>
                <c:pt idx="878">
                  <c:v>4.4574330609784479E-7</c:v>
                </c:pt>
                <c:pt idx="879">
                  <c:v>4.765400551633567E-7</c:v>
                </c:pt>
                <c:pt idx="880">
                  <c:v>6.2838879476008544E-7</c:v>
                </c:pt>
                <c:pt idx="881">
                  <c:v>5.6312124706440452E-7</c:v>
                </c:pt>
                <c:pt idx="882">
                  <c:v>5.3607372919731403E-7</c:v>
                </c:pt>
                <c:pt idx="883">
                  <c:v>4.145850435965089E-7</c:v>
                </c:pt>
                <c:pt idx="884">
                  <c:v>4.7683945774946091E-7</c:v>
                </c:pt>
                <c:pt idx="885">
                  <c:v>5.4539593252838303E-7</c:v>
                </c:pt>
                <c:pt idx="886">
                  <c:v>4.2791205184943746E-7</c:v>
                </c:pt>
                <c:pt idx="887">
                  <c:v>4.4362202110061631E-7</c:v>
                </c:pt>
                <c:pt idx="888">
                  <c:v>5.0540191737459252E-7</c:v>
                </c:pt>
                <c:pt idx="889">
                  <c:v>5.6156931310923391E-7</c:v>
                </c:pt>
                <c:pt idx="890">
                  <c:v>5.5225523970209538E-7</c:v>
                </c:pt>
                <c:pt idx="891">
                  <c:v>5.1394762692414792E-7</c:v>
                </c:pt>
                <c:pt idx="892">
                  <c:v>5.0343170022515483E-7</c:v>
                </c:pt>
                <c:pt idx="893">
                  <c:v>5.2169765907136581E-7</c:v>
                </c:pt>
                <c:pt idx="894">
                  <c:v>4.5343403510283571E-7</c:v>
                </c:pt>
                <c:pt idx="895">
                  <c:v>4.8532465429353122E-7</c:v>
                </c:pt>
                <c:pt idx="896">
                  <c:v>5.9645604817402995E-7</c:v>
                </c:pt>
                <c:pt idx="897">
                  <c:v>4.2290975802213603E-7</c:v>
                </c:pt>
                <c:pt idx="898">
                  <c:v>4.2703372666697926E-7</c:v>
                </c:pt>
                <c:pt idx="899">
                  <c:v>4.7594209533496346E-7</c:v>
                </c:pt>
                <c:pt idx="900">
                  <c:v>4.7902544440494121E-7</c:v>
                </c:pt>
                <c:pt idx="901">
                  <c:v>4.3153463321065214E-7</c:v>
                </c:pt>
                <c:pt idx="902">
                  <c:v>4.4570639128358888E-7</c:v>
                </c:pt>
                <c:pt idx="903">
                  <c:v>4.6084651525468831E-7</c:v>
                </c:pt>
                <c:pt idx="904">
                  <c:v>5.3016662574381031E-7</c:v>
                </c:pt>
                <c:pt idx="905">
                  <c:v>5.3690241382631904E-7</c:v>
                </c:pt>
                <c:pt idx="906">
                  <c:v>5.2495376090523865E-7</c:v>
                </c:pt>
                <c:pt idx="907">
                  <c:v>5.8000416800540633E-7</c:v>
                </c:pt>
                <c:pt idx="908">
                  <c:v>4.889518707388301E-7</c:v>
                </c:pt>
                <c:pt idx="909">
                  <c:v>6.2097797635299644E-7</c:v>
                </c:pt>
                <c:pt idx="910">
                  <c:v>4.948434485141461E-7</c:v>
                </c:pt>
                <c:pt idx="911">
                  <c:v>6.1998766965581743E-7</c:v>
                </c:pt>
                <c:pt idx="912">
                  <c:v>5.3812456274200651E-7</c:v>
                </c:pt>
                <c:pt idx="913">
                  <c:v>4.7353452579031777E-7</c:v>
                </c:pt>
                <c:pt idx="914">
                  <c:v>5.6783353821709157E-7</c:v>
                </c:pt>
                <c:pt idx="915">
                  <c:v>4.4863685229604616E-7</c:v>
                </c:pt>
                <c:pt idx="916">
                  <c:v>4.20261131305461E-7</c:v>
                </c:pt>
                <c:pt idx="917">
                  <c:v>4.1025909218936248E-7</c:v>
                </c:pt>
                <c:pt idx="918">
                  <c:v>4.4701350169091077E-7</c:v>
                </c:pt>
                <c:pt idx="919">
                  <c:v>4.9239122975990903E-7</c:v>
                </c:pt>
                <c:pt idx="920">
                  <c:v>4.1469544798561688E-7</c:v>
                </c:pt>
                <c:pt idx="921">
                  <c:v>4.1056350724113494E-7</c:v>
                </c:pt>
                <c:pt idx="922">
                  <c:v>4.664599360748191E-7</c:v>
                </c:pt>
                <c:pt idx="923">
                  <c:v>6.0374126284250916E-7</c:v>
                </c:pt>
                <c:pt idx="924">
                  <c:v>4.208927212426215E-7</c:v>
                </c:pt>
                <c:pt idx="925">
                  <c:v>5.6944706606470914E-7</c:v>
                </c:pt>
                <c:pt idx="926">
                  <c:v>5.512553531696634E-7</c:v>
                </c:pt>
                <c:pt idx="927">
                  <c:v>4.8659940009994742E-7</c:v>
                </c:pt>
                <c:pt idx="928">
                  <c:v>4.6559169999296492E-7</c:v>
                </c:pt>
                <c:pt idx="929">
                  <c:v>6.3275758926177003E-7</c:v>
                </c:pt>
                <c:pt idx="930">
                  <c:v>5.3189477658115899E-7</c:v>
                </c:pt>
                <c:pt idx="931">
                  <c:v>4.7197536632022678E-7</c:v>
                </c:pt>
                <c:pt idx="932">
                  <c:v>4.3830658411204637E-7</c:v>
                </c:pt>
                <c:pt idx="933">
                  <c:v>5.3877808250782414E-7</c:v>
                </c:pt>
                <c:pt idx="934">
                  <c:v>4.3708524140331093E-7</c:v>
                </c:pt>
                <c:pt idx="935">
                  <c:v>5.9869091191684619E-7</c:v>
                </c:pt>
                <c:pt idx="936">
                  <c:v>5.5410965707623265E-7</c:v>
                </c:pt>
                <c:pt idx="937">
                  <c:v>5.9393072636421836E-7</c:v>
                </c:pt>
                <c:pt idx="938">
                  <c:v>4.379108842347832E-7</c:v>
                </c:pt>
                <c:pt idx="939">
                  <c:v>5.2185350834653415E-7</c:v>
                </c:pt>
                <c:pt idx="940">
                  <c:v>4.3713304097309756E-7</c:v>
                </c:pt>
                <c:pt idx="941">
                  <c:v>5.7142454330179851E-7</c:v>
                </c:pt>
                <c:pt idx="942">
                  <c:v>4.6288426395175431E-7</c:v>
                </c:pt>
                <c:pt idx="943">
                  <c:v>5.0071027386461071E-7</c:v>
                </c:pt>
                <c:pt idx="944">
                  <c:v>5.0238464338717467E-7</c:v>
                </c:pt>
                <c:pt idx="945">
                  <c:v>4.3597610789933927E-7</c:v>
                </c:pt>
                <c:pt idx="946">
                  <c:v>4.7791691429630606E-7</c:v>
                </c:pt>
                <c:pt idx="947">
                  <c:v>4.1791645767358435E-7</c:v>
                </c:pt>
                <c:pt idx="948">
                  <c:v>4.5701551822786991E-7</c:v>
                </c:pt>
                <c:pt idx="949">
                  <c:v>4.3650033239624276E-7</c:v>
                </c:pt>
                <c:pt idx="950">
                  <c:v>6.2186925464906101E-7</c:v>
                </c:pt>
                <c:pt idx="951">
                  <c:v>5.7312517068702652E-7</c:v>
                </c:pt>
                <c:pt idx="952">
                  <c:v>5.0973818614927981E-7</c:v>
                </c:pt>
                <c:pt idx="953">
                  <c:v>5.9754326187028963E-7</c:v>
                </c:pt>
                <c:pt idx="954">
                  <c:v>4.4041398348043953E-7</c:v>
                </c:pt>
                <c:pt idx="955">
                  <c:v>4.7705738234776753E-7</c:v>
                </c:pt>
                <c:pt idx="956">
                  <c:v>5.5286667692763254E-7</c:v>
                </c:pt>
                <c:pt idx="957">
                  <c:v>5.3276202236656652E-7</c:v>
                </c:pt>
                <c:pt idx="958">
                  <c:v>5.6578665702247065E-7</c:v>
                </c:pt>
                <c:pt idx="959">
                  <c:v>5.2194705143545173E-7</c:v>
                </c:pt>
                <c:pt idx="960">
                  <c:v>5.4790280517966372E-7</c:v>
                </c:pt>
                <c:pt idx="961">
                  <c:v>4.9799632295342752E-7</c:v>
                </c:pt>
                <c:pt idx="962">
                  <c:v>5.0414142527835238E-7</c:v>
                </c:pt>
                <c:pt idx="963">
                  <c:v>4.1117335467650953E-7</c:v>
                </c:pt>
                <c:pt idx="964">
                  <c:v>6.2917224473818482E-7</c:v>
                </c:pt>
                <c:pt idx="965">
                  <c:v>4.6139032510106627E-7</c:v>
                </c:pt>
                <c:pt idx="966">
                  <c:v>4.3145259073489154E-7</c:v>
                </c:pt>
                <c:pt idx="967">
                  <c:v>6.169307243231591E-7</c:v>
                </c:pt>
                <c:pt idx="968">
                  <c:v>6.1559042985504068E-7</c:v>
                </c:pt>
                <c:pt idx="969">
                  <c:v>4.1226575275173784E-7</c:v>
                </c:pt>
                <c:pt idx="970">
                  <c:v>4.7282119412525792E-7</c:v>
                </c:pt>
                <c:pt idx="971">
                  <c:v>4.5567704510867622E-7</c:v>
                </c:pt>
                <c:pt idx="972">
                  <c:v>5.3104564840311587E-7</c:v>
                </c:pt>
                <c:pt idx="973">
                  <c:v>6.1507149168644034E-7</c:v>
                </c:pt>
                <c:pt idx="974">
                  <c:v>4.1170808650765148E-7</c:v>
                </c:pt>
                <c:pt idx="975">
                  <c:v>4.4691465137157552E-7</c:v>
                </c:pt>
                <c:pt idx="976">
                  <c:v>5.5154317739301795E-7</c:v>
                </c:pt>
                <c:pt idx="977">
                  <c:v>4.9831617577865724E-7</c:v>
                </c:pt>
                <c:pt idx="978">
                  <c:v>4.1831892387669277E-7</c:v>
                </c:pt>
                <c:pt idx="979">
                  <c:v>4.1643459423864192E-7</c:v>
                </c:pt>
                <c:pt idx="980">
                  <c:v>4.7607789642861307E-7</c:v>
                </c:pt>
                <c:pt idx="981">
                  <c:v>4.475082455745739E-7</c:v>
                </c:pt>
                <c:pt idx="982">
                  <c:v>5.060116101733674E-7</c:v>
                </c:pt>
                <c:pt idx="983">
                  <c:v>5.4492988887495874E-7</c:v>
                </c:pt>
                <c:pt idx="984">
                  <c:v>4.2912999246401593E-7</c:v>
                </c:pt>
                <c:pt idx="985">
                  <c:v>5.4140410272043039E-7</c:v>
                </c:pt>
                <c:pt idx="986">
                  <c:v>5.3558716355031341E-7</c:v>
                </c:pt>
                <c:pt idx="987">
                  <c:v>4.4209871004026996E-7</c:v>
                </c:pt>
                <c:pt idx="988">
                  <c:v>4.2256879343667452E-7</c:v>
                </c:pt>
                <c:pt idx="989">
                  <c:v>4.8517090356701607E-7</c:v>
                </c:pt>
                <c:pt idx="990">
                  <c:v>5.6974925665314094E-7</c:v>
                </c:pt>
                <c:pt idx="991">
                  <c:v>5.5460460734779928E-7</c:v>
                </c:pt>
                <c:pt idx="992">
                  <c:v>4.7950563256059639E-7</c:v>
                </c:pt>
                <c:pt idx="993">
                  <c:v>4.5614802581399665E-7</c:v>
                </c:pt>
                <c:pt idx="994">
                  <c:v>5.8687760359807378E-7</c:v>
                </c:pt>
                <c:pt idx="995">
                  <c:v>4.8602444318698202E-7</c:v>
                </c:pt>
                <c:pt idx="996">
                  <c:v>5.2743172261499971E-7</c:v>
                </c:pt>
                <c:pt idx="997">
                  <c:v>5.8323226624197903E-7</c:v>
                </c:pt>
                <c:pt idx="998">
                  <c:v>4.9233408626272676E-7</c:v>
                </c:pt>
                <c:pt idx="999">
                  <c:v>5.5300268976336266E-7</c:v>
                </c:pt>
                <c:pt idx="1000">
                  <c:v>6.1879839982660645E-7</c:v>
                </c:pt>
                <c:pt idx="1001">
                  <c:v>6.0492627834931729E-7</c:v>
                </c:pt>
                <c:pt idx="1002">
                  <c:v>4.1788294504376002E-7</c:v>
                </c:pt>
                <c:pt idx="1003">
                  <c:v>5.2801825540119971E-7</c:v>
                </c:pt>
                <c:pt idx="1004">
                  <c:v>5.1100463466635048E-7</c:v>
                </c:pt>
                <c:pt idx="1005">
                  <c:v>4.9477148646281734E-7</c:v>
                </c:pt>
                <c:pt idx="1006">
                  <c:v>4.0922877454225802E-7</c:v>
                </c:pt>
                <c:pt idx="1007">
                  <c:v>4.8190360488234389E-7</c:v>
                </c:pt>
                <c:pt idx="1008">
                  <c:v>4.246093457706149E-7</c:v>
                </c:pt>
                <c:pt idx="1009">
                  <c:v>4.9657525855088669E-7</c:v>
                </c:pt>
                <c:pt idx="1010">
                  <c:v>4.1624575138758733E-7</c:v>
                </c:pt>
                <c:pt idx="1011">
                  <c:v>5.6252761490969816E-7</c:v>
                </c:pt>
                <c:pt idx="1012">
                  <c:v>4.3508471766180941E-7</c:v>
                </c:pt>
                <c:pt idx="1013">
                  <c:v>4.2279605732147425E-7</c:v>
                </c:pt>
                <c:pt idx="1014">
                  <c:v>6.0705246966450246E-7</c:v>
                </c:pt>
                <c:pt idx="1015">
                  <c:v>5.0166393065210242E-7</c:v>
                </c:pt>
                <c:pt idx="1016">
                  <c:v>5.9251373837704667E-7</c:v>
                </c:pt>
                <c:pt idx="1017">
                  <c:v>4.6364048283616572E-7</c:v>
                </c:pt>
                <c:pt idx="1018">
                  <c:v>4.0859084560160327E-7</c:v>
                </c:pt>
                <c:pt idx="1019">
                  <c:v>6.1278403976151099E-7</c:v>
                </c:pt>
                <c:pt idx="1020">
                  <c:v>4.3921993539623949E-7</c:v>
                </c:pt>
                <c:pt idx="1021">
                  <c:v>5.668793002521308E-7</c:v>
                </c:pt>
                <c:pt idx="1022">
                  <c:v>4.1007443391632591E-7</c:v>
                </c:pt>
                <c:pt idx="1023">
                  <c:v>4.5134543680423046E-7</c:v>
                </c:pt>
                <c:pt idx="1024">
                  <c:v>4.7973912736908231E-7</c:v>
                </c:pt>
                <c:pt idx="1025">
                  <c:v>6.1901986843603434E-7</c:v>
                </c:pt>
                <c:pt idx="1026">
                  <c:v>5.9984187143063813E-7</c:v>
                </c:pt>
                <c:pt idx="1027">
                  <c:v>5.3997382885927548E-7</c:v>
                </c:pt>
                <c:pt idx="1028">
                  <c:v>5.1699296377068487E-7</c:v>
                </c:pt>
                <c:pt idx="1029">
                  <c:v>4.9160637779294823E-7</c:v>
                </c:pt>
                <c:pt idx="1030">
                  <c:v>4.6251985477771679E-7</c:v>
                </c:pt>
                <c:pt idx="1031">
                  <c:v>5.8930190595323716E-7</c:v>
                </c:pt>
                <c:pt idx="1032">
                  <c:v>4.7573850261704483E-7</c:v>
                </c:pt>
                <c:pt idx="1033">
                  <c:v>4.2404929205076513E-7</c:v>
                </c:pt>
                <c:pt idx="1034">
                  <c:v>5.6550519738337255E-7</c:v>
                </c:pt>
                <c:pt idx="1035">
                  <c:v>4.5461049569401847E-7</c:v>
                </c:pt>
                <c:pt idx="1036">
                  <c:v>5.8245948081411207E-7</c:v>
                </c:pt>
                <c:pt idx="1037">
                  <c:v>4.8944706557022139E-7</c:v>
                </c:pt>
                <c:pt idx="1038">
                  <c:v>5.0936217599267047E-7</c:v>
                </c:pt>
                <c:pt idx="1039">
                  <c:v>4.4334114139986023E-7</c:v>
                </c:pt>
                <c:pt idx="1040">
                  <c:v>5.2725753645984935E-7</c:v>
                </c:pt>
                <c:pt idx="1041">
                  <c:v>5.5200077351968671E-7</c:v>
                </c:pt>
                <c:pt idx="1042">
                  <c:v>5.0635411612767373E-7</c:v>
                </c:pt>
                <c:pt idx="1043">
                  <c:v>5.1882699486003098E-7</c:v>
                </c:pt>
                <c:pt idx="1044">
                  <c:v>6.2933736826598717E-7</c:v>
                </c:pt>
                <c:pt idx="1045">
                  <c:v>4.5233760461525168E-7</c:v>
                </c:pt>
                <c:pt idx="1046">
                  <c:v>4.8462637567036935E-7</c:v>
                </c:pt>
                <c:pt idx="1047">
                  <c:v>5.5066348287079504E-7</c:v>
                </c:pt>
                <c:pt idx="1048">
                  <c:v>4.2176348479258029E-7</c:v>
                </c:pt>
                <c:pt idx="1049">
                  <c:v>5.438503020487041E-7</c:v>
                </c:pt>
                <c:pt idx="1050">
                  <c:v>4.8197277781399139E-7</c:v>
                </c:pt>
                <c:pt idx="1051">
                  <c:v>5.2728920025112305E-7</c:v>
                </c:pt>
                <c:pt idx="1052">
                  <c:v>4.3515592823224514E-7</c:v>
                </c:pt>
                <c:pt idx="1053">
                  <c:v>5.6684400431015327E-7</c:v>
                </c:pt>
                <c:pt idx="1054">
                  <c:v>4.7489837041521075E-7</c:v>
                </c:pt>
                <c:pt idx="1055">
                  <c:v>4.7879247037647647E-7</c:v>
                </c:pt>
                <c:pt idx="1056">
                  <c:v>6.2709313750417337E-7</c:v>
                </c:pt>
                <c:pt idx="1057">
                  <c:v>4.9445503984827253E-7</c:v>
                </c:pt>
                <c:pt idx="1058">
                  <c:v>4.29746738199301E-7</c:v>
                </c:pt>
                <c:pt idx="1059">
                  <c:v>4.9971550970669229E-7</c:v>
                </c:pt>
                <c:pt idx="1060">
                  <c:v>5.9059475820211143E-7</c:v>
                </c:pt>
                <c:pt idx="1061">
                  <c:v>4.850591307425598E-7</c:v>
                </c:pt>
                <c:pt idx="1062">
                  <c:v>4.148832366853918E-7</c:v>
                </c:pt>
                <c:pt idx="1063">
                  <c:v>5.9863345092028634E-7</c:v>
                </c:pt>
                <c:pt idx="1064">
                  <c:v>4.515586654339412E-7</c:v>
                </c:pt>
                <c:pt idx="1065">
                  <c:v>4.1439745729427533E-7</c:v>
                </c:pt>
                <c:pt idx="1066">
                  <c:v>4.1767079196784379E-7</c:v>
                </c:pt>
                <c:pt idx="1067">
                  <c:v>4.5789829986096337E-7</c:v>
                </c:pt>
                <c:pt idx="1068">
                  <c:v>4.6097590655169523E-7</c:v>
                </c:pt>
                <c:pt idx="1069">
                  <c:v>5.1902794230846892E-7</c:v>
                </c:pt>
                <c:pt idx="1070">
                  <c:v>4.5945255376068318E-7</c:v>
                </c:pt>
                <c:pt idx="1071">
                  <c:v>4.8967369093938739E-7</c:v>
                </c:pt>
                <c:pt idx="1072">
                  <c:v>4.9375131711993917E-7</c:v>
                </c:pt>
                <c:pt idx="1073">
                  <c:v>5.0129681741191007E-7</c:v>
                </c:pt>
                <c:pt idx="1074">
                  <c:v>5.4998822613039573E-7</c:v>
                </c:pt>
                <c:pt idx="1075">
                  <c:v>5.0211971140276804E-7</c:v>
                </c:pt>
                <c:pt idx="1076">
                  <c:v>6.2355576162727203E-7</c:v>
                </c:pt>
                <c:pt idx="1077">
                  <c:v>4.7752096843565458E-7</c:v>
                </c:pt>
                <c:pt idx="1078">
                  <c:v>4.8452873693529572E-7</c:v>
                </c:pt>
                <c:pt idx="1079">
                  <c:v>4.2481535846920793E-7</c:v>
                </c:pt>
                <c:pt idx="1080">
                  <c:v>5.473833032411032E-7</c:v>
                </c:pt>
                <c:pt idx="1081">
                  <c:v>6.0095762343187929E-7</c:v>
                </c:pt>
                <c:pt idx="1082">
                  <c:v>5.8637597104250981E-7</c:v>
                </c:pt>
                <c:pt idx="1083">
                  <c:v>5.3858190163221693E-7</c:v>
                </c:pt>
                <c:pt idx="1084">
                  <c:v>4.6153291055385986E-7</c:v>
                </c:pt>
                <c:pt idx="1085">
                  <c:v>4.6403235790982078E-7</c:v>
                </c:pt>
                <c:pt idx="1086">
                  <c:v>5.686483093198955E-7</c:v>
                </c:pt>
                <c:pt idx="1087">
                  <c:v>6.0346978337205149E-7</c:v>
                </c:pt>
                <c:pt idx="1088">
                  <c:v>4.4996936537416439E-7</c:v>
                </c:pt>
                <c:pt idx="1089">
                  <c:v>4.1567999291446826E-7</c:v>
                </c:pt>
                <c:pt idx="1090">
                  <c:v>6.1525104984616543E-7</c:v>
                </c:pt>
                <c:pt idx="1091">
                  <c:v>6.2205179795062264E-7</c:v>
                </c:pt>
                <c:pt idx="1092">
                  <c:v>5.2358813531991101E-7</c:v>
                </c:pt>
                <c:pt idx="1093">
                  <c:v>4.946851527200151E-7</c:v>
                </c:pt>
                <c:pt idx="1094">
                  <c:v>4.6458181822347617E-7</c:v>
                </c:pt>
                <c:pt idx="1095">
                  <c:v>4.8728788299855196E-7</c:v>
                </c:pt>
                <c:pt idx="1096">
                  <c:v>5.6195233975717417E-7</c:v>
                </c:pt>
                <c:pt idx="1097">
                  <c:v>4.65526023332235E-7</c:v>
                </c:pt>
                <c:pt idx="1098">
                  <c:v>4.5237534633066894E-7</c:v>
                </c:pt>
                <c:pt idx="1099">
                  <c:v>4.3920789908793608E-7</c:v>
                </c:pt>
                <c:pt idx="1100">
                  <c:v>4.5714329933424204E-7</c:v>
                </c:pt>
                <c:pt idx="1101">
                  <c:v>5.6836471188807564E-7</c:v>
                </c:pt>
                <c:pt idx="1102">
                  <c:v>5.6329602359528623E-7</c:v>
                </c:pt>
                <c:pt idx="1103">
                  <c:v>5.7678468249029851E-7</c:v>
                </c:pt>
                <c:pt idx="1104">
                  <c:v>5.8207366394166026E-7</c:v>
                </c:pt>
                <c:pt idx="1105">
                  <c:v>5.1865705353881149E-7</c:v>
                </c:pt>
                <c:pt idx="1106">
                  <c:v>6.2323011847701709E-7</c:v>
                </c:pt>
                <c:pt idx="1107">
                  <c:v>6.2795646319973609E-7</c:v>
                </c:pt>
                <c:pt idx="1108">
                  <c:v>5.0172270619238807E-7</c:v>
                </c:pt>
                <c:pt idx="1109">
                  <c:v>5.9729503933071002E-7</c:v>
                </c:pt>
                <c:pt idx="1110">
                  <c:v>6.1547061661782128E-7</c:v>
                </c:pt>
                <c:pt idx="1111">
                  <c:v>4.6129962330392928E-7</c:v>
                </c:pt>
                <c:pt idx="1112">
                  <c:v>4.7335940830380835E-7</c:v>
                </c:pt>
                <c:pt idx="1113">
                  <c:v>5.9710420414890879E-7</c:v>
                </c:pt>
                <c:pt idx="1114">
                  <c:v>5.7158533056668685E-7</c:v>
                </c:pt>
                <c:pt idx="1115">
                  <c:v>4.9075231391564044E-7</c:v>
                </c:pt>
                <c:pt idx="1116">
                  <c:v>4.7855966626707147E-7</c:v>
                </c:pt>
                <c:pt idx="1117">
                  <c:v>5.8444975427371089E-7</c:v>
                </c:pt>
                <c:pt idx="1118">
                  <c:v>5.1864160846824241E-7</c:v>
                </c:pt>
                <c:pt idx="1119">
                  <c:v>6.1849658866686882E-7</c:v>
                </c:pt>
                <c:pt idx="1120">
                  <c:v>5.1144295710430391E-7</c:v>
                </c:pt>
                <c:pt idx="1121">
                  <c:v>4.672645581277586E-7</c:v>
                </c:pt>
                <c:pt idx="1122">
                  <c:v>5.5409260164452046E-7</c:v>
                </c:pt>
                <c:pt idx="1123">
                  <c:v>4.7334594175164987E-7</c:v>
                </c:pt>
                <c:pt idx="1124">
                  <c:v>6.217476037510295E-7</c:v>
                </c:pt>
                <c:pt idx="1125">
                  <c:v>6.1078556880059711E-7</c:v>
                </c:pt>
                <c:pt idx="1126">
                  <c:v>4.1049824692800932E-7</c:v>
                </c:pt>
                <c:pt idx="1127">
                  <c:v>5.0632431919849385E-7</c:v>
                </c:pt>
                <c:pt idx="1128">
                  <c:v>5.9899751033677042E-7</c:v>
                </c:pt>
                <c:pt idx="1129">
                  <c:v>5.9624657659344026E-7</c:v>
                </c:pt>
                <c:pt idx="1130">
                  <c:v>4.5674735223503135E-7</c:v>
                </c:pt>
                <c:pt idx="1131">
                  <c:v>5.3836949324234839E-7</c:v>
                </c:pt>
                <c:pt idx="1132">
                  <c:v>5.6983818201751065E-7</c:v>
                </c:pt>
                <c:pt idx="1133">
                  <c:v>5.5433144936706943E-7</c:v>
                </c:pt>
                <c:pt idx="1134">
                  <c:v>5.8099175138819633E-7</c:v>
                </c:pt>
                <c:pt idx="1135">
                  <c:v>5.1273094928686424E-7</c:v>
                </c:pt>
                <c:pt idx="1136">
                  <c:v>5.4773514313309796E-7</c:v>
                </c:pt>
                <c:pt idx="1137">
                  <c:v>4.6622290371646451E-7</c:v>
                </c:pt>
                <c:pt idx="1138">
                  <c:v>5.1969344700800428E-7</c:v>
                </c:pt>
                <c:pt idx="1139">
                  <c:v>4.9526113817827767E-7</c:v>
                </c:pt>
                <c:pt idx="1140">
                  <c:v>4.4395209017589307E-7</c:v>
                </c:pt>
                <c:pt idx="1141">
                  <c:v>4.1182827171474687E-7</c:v>
                </c:pt>
                <c:pt idx="1142">
                  <c:v>4.2087013994957127E-7</c:v>
                </c:pt>
                <c:pt idx="1143">
                  <c:v>4.3500166075322395E-7</c:v>
                </c:pt>
                <c:pt idx="1144">
                  <c:v>5.8999464607883507E-7</c:v>
                </c:pt>
                <c:pt idx="1145">
                  <c:v>5.2916242439761983E-7</c:v>
                </c:pt>
                <c:pt idx="1146">
                  <c:v>4.1195944287980765E-7</c:v>
                </c:pt>
                <c:pt idx="1147">
                  <c:v>4.8216654127658197E-7</c:v>
                </c:pt>
                <c:pt idx="1148">
                  <c:v>4.4526377096699846E-7</c:v>
                </c:pt>
                <c:pt idx="1149">
                  <c:v>4.8909327826342944E-7</c:v>
                </c:pt>
                <c:pt idx="1150">
                  <c:v>4.1885645048023435E-7</c:v>
                </c:pt>
                <c:pt idx="1151">
                  <c:v>4.8964535416146801E-7</c:v>
                </c:pt>
                <c:pt idx="1152">
                  <c:v>6.182955038809335E-7</c:v>
                </c:pt>
                <c:pt idx="1153">
                  <c:v>5.8358236498090342E-7</c:v>
                </c:pt>
                <c:pt idx="1154">
                  <c:v>4.4045024273603646E-7</c:v>
                </c:pt>
                <c:pt idx="1155">
                  <c:v>5.4842304703041978E-7</c:v>
                </c:pt>
                <c:pt idx="1156">
                  <c:v>5.7836378245493955E-7</c:v>
                </c:pt>
                <c:pt idx="1157">
                  <c:v>6.2384090879528465E-7</c:v>
                </c:pt>
                <c:pt idx="1158">
                  <c:v>5.0244354563599346E-7</c:v>
                </c:pt>
                <c:pt idx="1159">
                  <c:v>5.8430197703274633E-7</c:v>
                </c:pt>
                <c:pt idx="1160">
                  <c:v>5.4818800738520942E-7</c:v>
                </c:pt>
                <c:pt idx="1161">
                  <c:v>5.84228109429333E-7</c:v>
                </c:pt>
                <c:pt idx="1162">
                  <c:v>4.4257313989673862E-7</c:v>
                </c:pt>
                <c:pt idx="1163">
                  <c:v>4.4825190286433478E-7</c:v>
                </c:pt>
                <c:pt idx="1164">
                  <c:v>5.4168424515534453E-7</c:v>
                </c:pt>
                <c:pt idx="1165">
                  <c:v>5.8393277904683799E-7</c:v>
                </c:pt>
                <c:pt idx="1166">
                  <c:v>5.2175999040248163E-7</c:v>
                </c:pt>
                <c:pt idx="1167">
                  <c:v>5.3735819525977294E-7</c:v>
                </c:pt>
                <c:pt idx="1168">
                  <c:v>5.0787725425267576E-7</c:v>
                </c:pt>
                <c:pt idx="1169">
                  <c:v>5.9594208758670698E-7</c:v>
                </c:pt>
                <c:pt idx="1170">
                  <c:v>5.4282352907079134E-7</c:v>
                </c:pt>
                <c:pt idx="1171">
                  <c:v>4.36726994403384E-7</c:v>
                </c:pt>
                <c:pt idx="1172">
                  <c:v>4.6815072481769225E-7</c:v>
                </c:pt>
                <c:pt idx="1173">
                  <c:v>4.8490550616548808E-7</c:v>
                </c:pt>
                <c:pt idx="1174">
                  <c:v>5.5078178064867791E-7</c:v>
                </c:pt>
                <c:pt idx="1175">
                  <c:v>4.4074047805141019E-7</c:v>
                </c:pt>
                <c:pt idx="1176">
                  <c:v>4.2973508918393332E-7</c:v>
                </c:pt>
                <c:pt idx="1177">
                  <c:v>4.1059614323377513E-7</c:v>
                </c:pt>
                <c:pt idx="1178">
                  <c:v>5.9468853263659048E-7</c:v>
                </c:pt>
                <c:pt idx="1179">
                  <c:v>5.185952773957534E-7</c:v>
                </c:pt>
                <c:pt idx="1180">
                  <c:v>4.7057068846256386E-7</c:v>
                </c:pt>
                <c:pt idx="1181">
                  <c:v>4.1952981693896145E-7</c:v>
                </c:pt>
                <c:pt idx="1182">
                  <c:v>4.4837602594869848E-7</c:v>
                </c:pt>
                <c:pt idx="1183">
                  <c:v>4.7370974047086316E-7</c:v>
                </c:pt>
                <c:pt idx="1184">
                  <c:v>4.3860671392070842E-7</c:v>
                </c:pt>
                <c:pt idx="1185">
                  <c:v>4.1523706750160826E-7</c:v>
                </c:pt>
                <c:pt idx="1186">
                  <c:v>4.3724061867806298E-7</c:v>
                </c:pt>
                <c:pt idx="1187">
                  <c:v>5.2275881284040818E-7</c:v>
                </c:pt>
                <c:pt idx="1188">
                  <c:v>5.5539106219332425E-7</c:v>
                </c:pt>
                <c:pt idx="1189">
                  <c:v>5.1489353324199909E-7</c:v>
                </c:pt>
                <c:pt idx="1190">
                  <c:v>4.5187251154894436E-7</c:v>
                </c:pt>
                <c:pt idx="1191">
                  <c:v>4.5056905793141253E-7</c:v>
                </c:pt>
                <c:pt idx="1192">
                  <c:v>4.2711451191868656E-7</c:v>
                </c:pt>
                <c:pt idx="1193">
                  <c:v>4.5765496004671817E-7</c:v>
                </c:pt>
                <c:pt idx="1194">
                  <c:v>6.212816058403657E-7</c:v>
                </c:pt>
                <c:pt idx="1195">
                  <c:v>5.7321488761130185E-7</c:v>
                </c:pt>
                <c:pt idx="1196">
                  <c:v>4.8806241188242405E-7</c:v>
                </c:pt>
                <c:pt idx="1197">
                  <c:v>4.7472249591072125E-7</c:v>
                </c:pt>
                <c:pt idx="1198">
                  <c:v>5.8911488832348094E-7</c:v>
                </c:pt>
                <c:pt idx="1199">
                  <c:v>4.4127332173009238E-7</c:v>
                </c:pt>
                <c:pt idx="1200">
                  <c:v>5.3411529326135084E-7</c:v>
                </c:pt>
                <c:pt idx="1201">
                  <c:v>4.5075670772756913E-7</c:v>
                </c:pt>
                <c:pt idx="1202">
                  <c:v>4.2622713319166895E-7</c:v>
                </c:pt>
                <c:pt idx="1203">
                  <c:v>4.265264580740804E-7</c:v>
                </c:pt>
                <c:pt idx="1204">
                  <c:v>4.684157407902052E-7</c:v>
                </c:pt>
                <c:pt idx="1205">
                  <c:v>5.0037347734556471E-7</c:v>
                </c:pt>
                <c:pt idx="1206">
                  <c:v>5.2792307553230877E-7</c:v>
                </c:pt>
                <c:pt idx="1207">
                  <c:v>5.6184783908984856E-7</c:v>
                </c:pt>
                <c:pt idx="1208">
                  <c:v>4.9360788483010789E-7</c:v>
                </c:pt>
                <c:pt idx="1209">
                  <c:v>5.515262403170109E-7</c:v>
                </c:pt>
                <c:pt idx="1210">
                  <c:v>6.3111655914939196E-7</c:v>
                </c:pt>
                <c:pt idx="1211">
                  <c:v>4.3037648910162033E-7</c:v>
                </c:pt>
                <c:pt idx="1212">
                  <c:v>4.7775301492419916E-7</c:v>
                </c:pt>
                <c:pt idx="1213">
                  <c:v>5.9406323786061661E-7</c:v>
                </c:pt>
                <c:pt idx="1214">
                  <c:v>4.9798179150638727E-7</c:v>
                </c:pt>
                <c:pt idx="1215">
                  <c:v>5.6576905963952919E-7</c:v>
                </c:pt>
                <c:pt idx="1216">
                  <c:v>4.362261880839232E-7</c:v>
                </c:pt>
                <c:pt idx="1217">
                  <c:v>4.1033516420390914E-7</c:v>
                </c:pt>
                <c:pt idx="1218">
                  <c:v>4.5096951924521844E-7</c:v>
                </c:pt>
                <c:pt idx="1219">
                  <c:v>5.418491364043228E-7</c:v>
                </c:pt>
                <c:pt idx="1220">
                  <c:v>5.6513610022399265E-7</c:v>
                </c:pt>
                <c:pt idx="1221">
                  <c:v>4.7569779974995944E-7</c:v>
                </c:pt>
                <c:pt idx="1222">
                  <c:v>4.0923959976957385E-7</c:v>
                </c:pt>
                <c:pt idx="1223">
                  <c:v>4.4072837918643502E-7</c:v>
                </c:pt>
                <c:pt idx="1224">
                  <c:v>5.1879609022608148E-7</c:v>
                </c:pt>
                <c:pt idx="1225">
                  <c:v>6.2514693281313125E-7</c:v>
                </c:pt>
                <c:pt idx="1226">
                  <c:v>6.3063999066437755E-7</c:v>
                </c:pt>
                <c:pt idx="1227">
                  <c:v>4.5705384693370025E-7</c:v>
                </c:pt>
                <c:pt idx="1228">
                  <c:v>4.9680685326409929E-7</c:v>
                </c:pt>
                <c:pt idx="1229">
                  <c:v>4.3561922336957706E-7</c:v>
                </c:pt>
                <c:pt idx="1230">
                  <c:v>4.6293635755952917E-7</c:v>
                </c:pt>
                <c:pt idx="1231">
                  <c:v>4.5263967064867713E-7</c:v>
                </c:pt>
                <c:pt idx="1232">
                  <c:v>4.8772420871698157E-7</c:v>
                </c:pt>
                <c:pt idx="1233">
                  <c:v>4.7876507284159088E-7</c:v>
                </c:pt>
                <c:pt idx="1234">
                  <c:v>5.5317277640147496E-7</c:v>
                </c:pt>
                <c:pt idx="1235">
                  <c:v>5.3651220540762633E-7</c:v>
                </c:pt>
                <c:pt idx="1236">
                  <c:v>4.7658086618140064E-7</c:v>
                </c:pt>
                <c:pt idx="1237">
                  <c:v>5.4247641029494637E-7</c:v>
                </c:pt>
                <c:pt idx="1238">
                  <c:v>6.0477066780230613E-7</c:v>
                </c:pt>
                <c:pt idx="1239">
                  <c:v>5.3773302146329418E-7</c:v>
                </c:pt>
                <c:pt idx="1240">
                  <c:v>5.1311069653111502E-7</c:v>
                </c:pt>
                <c:pt idx="1241">
                  <c:v>4.219107634119224E-7</c:v>
                </c:pt>
                <c:pt idx="1242">
                  <c:v>4.3313325654557574E-7</c:v>
                </c:pt>
                <c:pt idx="1243">
                  <c:v>4.1938378314542116E-7</c:v>
                </c:pt>
                <c:pt idx="1244">
                  <c:v>4.8847154359527725E-7</c:v>
                </c:pt>
                <c:pt idx="1245">
                  <c:v>5.4748379432387017E-7</c:v>
                </c:pt>
                <c:pt idx="1246">
                  <c:v>4.8619261773353933E-7</c:v>
                </c:pt>
                <c:pt idx="1247">
                  <c:v>5.8823709684966937E-7</c:v>
                </c:pt>
                <c:pt idx="1248">
                  <c:v>5.2437232544387533E-7</c:v>
                </c:pt>
                <c:pt idx="1249">
                  <c:v>4.8744264120875961E-7</c:v>
                </c:pt>
                <c:pt idx="1250">
                  <c:v>5.3054993066774033E-7</c:v>
                </c:pt>
                <c:pt idx="1251">
                  <c:v>4.5371192488730984E-7</c:v>
                </c:pt>
                <c:pt idx="1252">
                  <c:v>4.4773114832920458E-7</c:v>
                </c:pt>
                <c:pt idx="1253">
                  <c:v>4.6030366627034737E-7</c:v>
                </c:pt>
                <c:pt idx="1254">
                  <c:v>6.2777131481561868E-7</c:v>
                </c:pt>
                <c:pt idx="1255">
                  <c:v>5.5945234634985429E-7</c:v>
                </c:pt>
                <c:pt idx="1256">
                  <c:v>4.5915650853163459E-7</c:v>
                </c:pt>
                <c:pt idx="1257">
                  <c:v>4.8809061135732134E-7</c:v>
                </c:pt>
                <c:pt idx="1258">
                  <c:v>4.2061058564263343E-7</c:v>
                </c:pt>
                <c:pt idx="1259">
                  <c:v>6.2103868444127388E-7</c:v>
                </c:pt>
                <c:pt idx="1260">
                  <c:v>4.9190582693312131E-7</c:v>
                </c:pt>
                <c:pt idx="1261">
                  <c:v>6.2087681598526737E-7</c:v>
                </c:pt>
                <c:pt idx="1262">
                  <c:v>5.7633211423817202E-7</c:v>
                </c:pt>
                <c:pt idx="1263">
                  <c:v>5.1854895253122889E-7</c:v>
                </c:pt>
                <c:pt idx="1264">
                  <c:v>6.2814169350456049E-7</c:v>
                </c:pt>
                <c:pt idx="1265">
                  <c:v>5.147866066532183E-7</c:v>
                </c:pt>
                <c:pt idx="1266">
                  <c:v>5.0100341688417445E-7</c:v>
                </c:pt>
                <c:pt idx="1267">
                  <c:v>5.5381982179522598E-7</c:v>
                </c:pt>
                <c:pt idx="1268">
                  <c:v>5.027382123230916E-7</c:v>
                </c:pt>
                <c:pt idx="1269">
                  <c:v>4.7606431370391346E-7</c:v>
                </c:pt>
                <c:pt idx="1270">
                  <c:v>5.5703775715201317E-7</c:v>
                </c:pt>
                <c:pt idx="1271">
                  <c:v>5.5184817822261478E-7</c:v>
                </c:pt>
                <c:pt idx="1272">
                  <c:v>4.3302719103226595E-7</c:v>
                </c:pt>
                <c:pt idx="1273">
                  <c:v>4.5707940208309067E-7</c:v>
                </c:pt>
                <c:pt idx="1274">
                  <c:v>6.0059177584717063E-7</c:v>
                </c:pt>
                <c:pt idx="1275">
                  <c:v>6.2233591399713798E-7</c:v>
                </c:pt>
                <c:pt idx="1276">
                  <c:v>4.9174893850957307E-7</c:v>
                </c:pt>
                <c:pt idx="1277">
                  <c:v>4.1778243133706623E-7</c:v>
                </c:pt>
                <c:pt idx="1278">
                  <c:v>5.6951814809944356E-7</c:v>
                </c:pt>
                <c:pt idx="1279">
                  <c:v>5.638908728325662E-7</c:v>
                </c:pt>
                <c:pt idx="1280">
                  <c:v>4.5257671527824491E-7</c:v>
                </c:pt>
                <c:pt idx="1281">
                  <c:v>5.8325068463618128E-7</c:v>
                </c:pt>
                <c:pt idx="1282">
                  <c:v>5.0751825112414987E-7</c:v>
                </c:pt>
                <c:pt idx="1283">
                  <c:v>4.1868836217503151E-7</c:v>
                </c:pt>
                <c:pt idx="1284">
                  <c:v>5.5557937532327792E-7</c:v>
                </c:pt>
                <c:pt idx="1285">
                  <c:v>4.1919293089924636E-7</c:v>
                </c:pt>
                <c:pt idx="1286">
                  <c:v>5.5073107693365567E-7</c:v>
                </c:pt>
                <c:pt idx="1287">
                  <c:v>4.6729097441845787E-7</c:v>
                </c:pt>
                <c:pt idx="1288">
                  <c:v>4.6279312129400976E-7</c:v>
                </c:pt>
                <c:pt idx="1289">
                  <c:v>4.140557157586619E-7</c:v>
                </c:pt>
                <c:pt idx="1290">
                  <c:v>4.2548019804294335E-7</c:v>
                </c:pt>
                <c:pt idx="1291">
                  <c:v>5.7330462560363605E-7</c:v>
                </c:pt>
                <c:pt idx="1292">
                  <c:v>4.1376941968026475E-7</c:v>
                </c:pt>
                <c:pt idx="1293">
                  <c:v>4.8280401601222535E-7</c:v>
                </c:pt>
                <c:pt idx="1294">
                  <c:v>5.7474330412806243E-7</c:v>
                </c:pt>
                <c:pt idx="1295">
                  <c:v>4.8159942082498032E-7</c:v>
                </c:pt>
                <c:pt idx="1296">
                  <c:v>5.3814088624142521E-7</c:v>
                </c:pt>
                <c:pt idx="1297">
                  <c:v>4.6323606653373948E-7</c:v>
                </c:pt>
                <c:pt idx="1298">
                  <c:v>4.1094450275315943E-7</c:v>
                </c:pt>
                <c:pt idx="1299">
                  <c:v>5.2000342027818671E-7</c:v>
                </c:pt>
                <c:pt idx="1300">
                  <c:v>4.7588779116667453E-7</c:v>
                </c:pt>
                <c:pt idx="1301">
                  <c:v>5.0421544127021852E-7</c:v>
                </c:pt>
                <c:pt idx="1302">
                  <c:v>5.1717746683435402E-7</c:v>
                </c:pt>
                <c:pt idx="1303">
                  <c:v>5.907261547773103E-7</c:v>
                </c:pt>
                <c:pt idx="1304">
                  <c:v>4.3909959457391079E-7</c:v>
                </c:pt>
                <c:pt idx="1305">
                  <c:v>6.2482004258145222E-7</c:v>
                </c:pt>
                <c:pt idx="1306">
                  <c:v>4.9336419333358183E-7</c:v>
                </c:pt>
                <c:pt idx="1307">
                  <c:v>5.7809106154718868E-7</c:v>
                </c:pt>
                <c:pt idx="1308">
                  <c:v>5.1706982804660579E-7</c:v>
                </c:pt>
                <c:pt idx="1309">
                  <c:v>5.8016859028685401E-7</c:v>
                </c:pt>
                <c:pt idx="1310">
                  <c:v>5.5714091865999962E-7</c:v>
                </c:pt>
                <c:pt idx="1311">
                  <c:v>5.6592746564709839E-7</c:v>
                </c:pt>
                <c:pt idx="1312">
                  <c:v>4.6934507101898091E-7</c:v>
                </c:pt>
                <c:pt idx="1313">
                  <c:v>4.3589279562502894E-7</c:v>
                </c:pt>
                <c:pt idx="1314">
                  <c:v>4.5946543178670082E-7</c:v>
                </c:pt>
                <c:pt idx="1315">
                  <c:v>5.586745190593257E-7</c:v>
                </c:pt>
                <c:pt idx="1316">
                  <c:v>4.4243924905410112E-7</c:v>
                </c:pt>
                <c:pt idx="1317">
                  <c:v>6.2008861278766143E-7</c:v>
                </c:pt>
                <c:pt idx="1318">
                  <c:v>6.111607714948832E-7</c:v>
                </c:pt>
                <c:pt idx="1319">
                  <c:v>4.1036777297306277E-7</c:v>
                </c:pt>
                <c:pt idx="1320">
                  <c:v>5.6233575841227498E-7</c:v>
                </c:pt>
                <c:pt idx="1321">
                  <c:v>4.3058671370645992E-7</c:v>
                </c:pt>
                <c:pt idx="1322">
                  <c:v>5.3552233818562444E-7</c:v>
                </c:pt>
                <c:pt idx="1323">
                  <c:v>5.6868377392280381E-7</c:v>
                </c:pt>
                <c:pt idx="1324">
                  <c:v>4.808953736092732E-7</c:v>
                </c:pt>
                <c:pt idx="1325">
                  <c:v>4.4974478929867378E-7</c:v>
                </c:pt>
                <c:pt idx="1326">
                  <c:v>4.8335937005166213E-7</c:v>
                </c:pt>
                <c:pt idx="1327">
                  <c:v>4.8636087958302705E-7</c:v>
                </c:pt>
                <c:pt idx="1328">
                  <c:v>5.1793188033510622E-7</c:v>
                </c:pt>
                <c:pt idx="1329">
                  <c:v>5.2602486980981265E-7</c:v>
                </c:pt>
                <c:pt idx="1330">
                  <c:v>5.0726418749983711E-7</c:v>
                </c:pt>
                <c:pt idx="1331">
                  <c:v>4.1821825283896301E-7</c:v>
                </c:pt>
                <c:pt idx="1332">
                  <c:v>5.5566500386325376E-7</c:v>
                </c:pt>
                <c:pt idx="1333">
                  <c:v>4.4671704907421571E-7</c:v>
                </c:pt>
                <c:pt idx="1334">
                  <c:v>4.1175178413136446E-7</c:v>
                </c:pt>
                <c:pt idx="1335">
                  <c:v>4.8020662892720544E-7</c:v>
                </c:pt>
                <c:pt idx="1336">
                  <c:v>6.0775716097974846E-7</c:v>
                </c:pt>
                <c:pt idx="1337">
                  <c:v>5.2254007550013079E-7</c:v>
                </c:pt>
                <c:pt idx="1338">
                  <c:v>4.5304289625848371E-7</c:v>
                </c:pt>
                <c:pt idx="1339">
                  <c:v>4.2167289012314064E-7</c:v>
                </c:pt>
                <c:pt idx="1340">
                  <c:v>5.0912174779246489E-7</c:v>
                </c:pt>
                <c:pt idx="1341">
                  <c:v>4.3997922143044629E-7</c:v>
                </c:pt>
                <c:pt idx="1342">
                  <c:v>5.5940044067443876E-7</c:v>
                </c:pt>
                <c:pt idx="1343">
                  <c:v>5.4896084846614893E-7</c:v>
                </c:pt>
                <c:pt idx="1344">
                  <c:v>6.2733962022862166E-7</c:v>
                </c:pt>
                <c:pt idx="1345">
                  <c:v>6.1715119093557433E-7</c:v>
                </c:pt>
                <c:pt idx="1346">
                  <c:v>5.0231103014067654E-7</c:v>
                </c:pt>
                <c:pt idx="1347">
                  <c:v>4.7239128341803903E-7</c:v>
                </c:pt>
                <c:pt idx="1348">
                  <c:v>6.0523767967465024E-7</c:v>
                </c:pt>
                <c:pt idx="1349">
                  <c:v>5.0509006235010243E-7</c:v>
                </c:pt>
                <c:pt idx="1350">
                  <c:v>4.7393901413421919E-7</c:v>
                </c:pt>
                <c:pt idx="1351">
                  <c:v>5.8369298797062055E-7</c:v>
                </c:pt>
                <c:pt idx="1352">
                  <c:v>4.2455214661588176E-7</c:v>
                </c:pt>
                <c:pt idx="1353">
                  <c:v>5.1458811705045712E-7</c:v>
                </c:pt>
                <c:pt idx="1354">
                  <c:v>4.934645150307448E-7</c:v>
                </c:pt>
                <c:pt idx="1355">
                  <c:v>4.7868289434516641E-7</c:v>
                </c:pt>
                <c:pt idx="1356">
                  <c:v>4.5494021764502212E-7</c:v>
                </c:pt>
                <c:pt idx="1357">
                  <c:v>4.9256271995617465E-7</c:v>
                </c:pt>
                <c:pt idx="1358">
                  <c:v>6.0401292554753622E-7</c:v>
                </c:pt>
                <c:pt idx="1359">
                  <c:v>5.6331350572349546E-7</c:v>
                </c:pt>
                <c:pt idx="1360">
                  <c:v>4.4925878420029362E-7</c:v>
                </c:pt>
                <c:pt idx="1361">
                  <c:v>4.3052830253484811E-7</c:v>
                </c:pt>
                <c:pt idx="1362">
                  <c:v>4.3139400329010928E-7</c:v>
                </c:pt>
                <c:pt idx="1363">
                  <c:v>5.6338344237544169E-7</c:v>
                </c:pt>
                <c:pt idx="1364">
                  <c:v>4.6170150586508827E-7</c:v>
                </c:pt>
                <c:pt idx="1365">
                  <c:v>5.674798360092661E-7</c:v>
                </c:pt>
                <c:pt idx="1366">
                  <c:v>5.081317786562459E-7</c:v>
                </c:pt>
                <c:pt idx="1367">
                  <c:v>4.7634967304122904E-7</c:v>
                </c:pt>
                <c:pt idx="1368">
                  <c:v>6.2449340867981321E-7</c:v>
                </c:pt>
                <c:pt idx="1369">
                  <c:v>5.144965451817798E-7</c:v>
                </c:pt>
                <c:pt idx="1370">
                  <c:v>5.2168207798381957E-7</c:v>
                </c:pt>
                <c:pt idx="1371">
                  <c:v>5.2975184730846549E-7</c:v>
                </c:pt>
                <c:pt idx="1372">
                  <c:v>4.3361693736308517E-7</c:v>
                </c:pt>
                <c:pt idx="1373">
                  <c:v>4.8647310268082387E-7</c:v>
                </c:pt>
                <c:pt idx="1374">
                  <c:v>4.6126075929243494E-7</c:v>
                </c:pt>
                <c:pt idx="1375">
                  <c:v>4.533456691642879E-7</c:v>
                </c:pt>
                <c:pt idx="1376">
                  <c:v>5.4985332383570441E-7</c:v>
                </c:pt>
                <c:pt idx="1377">
                  <c:v>4.3655996318180939E-7</c:v>
                </c:pt>
                <c:pt idx="1378">
                  <c:v>5.5933124434328385E-7</c:v>
                </c:pt>
                <c:pt idx="1379">
                  <c:v>4.5752696436554765E-7</c:v>
                </c:pt>
                <c:pt idx="1380">
                  <c:v>4.9134992468036376E-7</c:v>
                </c:pt>
                <c:pt idx="1381">
                  <c:v>6.2477919933119631E-7</c:v>
                </c:pt>
                <c:pt idx="1382">
                  <c:v>5.45329318267766E-7</c:v>
                </c:pt>
                <c:pt idx="1383">
                  <c:v>5.9727595169593475E-7</c:v>
                </c:pt>
                <c:pt idx="1384">
                  <c:v>5.4704853271303698E-7</c:v>
                </c:pt>
                <c:pt idx="1385">
                  <c:v>5.0549107185959379E-7</c:v>
                </c:pt>
                <c:pt idx="1386">
                  <c:v>5.1759296001796378E-7</c:v>
                </c:pt>
                <c:pt idx="1387">
                  <c:v>5.5390504385568187E-7</c:v>
                </c:pt>
                <c:pt idx="1388">
                  <c:v>6.2203151139267769E-7</c:v>
                </c:pt>
                <c:pt idx="1389">
                  <c:v>5.1414574602679727E-7</c:v>
                </c:pt>
                <c:pt idx="1390">
                  <c:v>5.3804295638455819E-7</c:v>
                </c:pt>
                <c:pt idx="1391">
                  <c:v>5.476848595259057E-7</c:v>
                </c:pt>
                <c:pt idx="1392">
                  <c:v>4.2756502111231657E-7</c:v>
                </c:pt>
                <c:pt idx="1393">
                  <c:v>6.1737177574816526E-7</c:v>
                </c:pt>
                <c:pt idx="1394">
                  <c:v>4.1651239041436296E-7</c:v>
                </c:pt>
                <c:pt idx="1395">
                  <c:v>6.2498345563927722E-7</c:v>
                </c:pt>
                <c:pt idx="1396">
                  <c:v>5.7714712101503186E-7</c:v>
                </c:pt>
                <c:pt idx="1397">
                  <c:v>4.5079425175379462E-7</c:v>
                </c:pt>
                <c:pt idx="1398">
                  <c:v>5.4775190587436934E-7</c:v>
                </c:pt>
                <c:pt idx="1399">
                  <c:v>4.4804101187617977E-7</c:v>
                </c:pt>
                <c:pt idx="1400">
                  <c:v>4.918772961811845E-7</c:v>
                </c:pt>
                <c:pt idx="1401">
                  <c:v>4.7599640879886067E-7</c:v>
                </c:pt>
                <c:pt idx="1402">
                  <c:v>4.9485784280837688E-7</c:v>
                </c:pt>
                <c:pt idx="1403">
                  <c:v>4.967199862638403E-7</c:v>
                </c:pt>
                <c:pt idx="1404">
                  <c:v>5.9459372756199133E-7</c:v>
                </c:pt>
                <c:pt idx="1405">
                  <c:v>4.4200148539125267E-7</c:v>
                </c:pt>
                <c:pt idx="1406">
                  <c:v>5.3295503168671592E-7</c:v>
                </c:pt>
                <c:pt idx="1407">
                  <c:v>4.9284873610434942E-7</c:v>
                </c:pt>
                <c:pt idx="1408">
                  <c:v>4.9274860212152263E-7</c:v>
                </c:pt>
                <c:pt idx="1409">
                  <c:v>4.8585635588296922E-7</c:v>
                </c:pt>
                <c:pt idx="1410">
                  <c:v>4.332157788889939E-7</c:v>
                </c:pt>
                <c:pt idx="1411">
                  <c:v>5.04600587312734E-7</c:v>
                </c:pt>
                <c:pt idx="1412">
                  <c:v>4.7716640067373567E-7</c:v>
                </c:pt>
                <c:pt idx="1413">
                  <c:v>4.634708244504251E-7</c:v>
                </c:pt>
                <c:pt idx="1414">
                  <c:v>5.3147796885156672E-7</c:v>
                </c:pt>
                <c:pt idx="1415">
                  <c:v>5.5729571466354206E-7</c:v>
                </c:pt>
                <c:pt idx="1416">
                  <c:v>6.0656382154521562E-7</c:v>
                </c:pt>
                <c:pt idx="1417">
                  <c:v>4.2587065745460559E-7</c:v>
                </c:pt>
                <c:pt idx="1418">
                  <c:v>5.2154187960133387E-7</c:v>
                </c:pt>
                <c:pt idx="1419">
                  <c:v>4.1896856559114465E-7</c:v>
                </c:pt>
                <c:pt idx="1420">
                  <c:v>4.5995519826454448E-7</c:v>
                </c:pt>
                <c:pt idx="1421">
                  <c:v>4.3883501879440389E-7</c:v>
                </c:pt>
                <c:pt idx="1422">
                  <c:v>4.4043815581998303E-7</c:v>
                </c:pt>
                <c:pt idx="1423">
                  <c:v>5.4522941975762203E-7</c:v>
                </c:pt>
                <c:pt idx="1424">
                  <c:v>5.0021252086012563E-7</c:v>
                </c:pt>
                <c:pt idx="1425">
                  <c:v>5.5770881954332609E-7</c:v>
                </c:pt>
                <c:pt idx="1426">
                  <c:v>5.5477543362885007E-7</c:v>
                </c:pt>
                <c:pt idx="1427">
                  <c:v>6.2878033671808674E-7</c:v>
                </c:pt>
                <c:pt idx="1428">
                  <c:v>5.5132305624346354E-7</c:v>
                </c:pt>
                <c:pt idx="1429">
                  <c:v>4.9166339463941932E-7</c:v>
                </c:pt>
                <c:pt idx="1430">
                  <c:v>4.7901173534372205E-7</c:v>
                </c:pt>
                <c:pt idx="1431">
                  <c:v>4.939665828037762E-7</c:v>
                </c:pt>
                <c:pt idx="1432">
                  <c:v>5.0563971510043486E-7</c:v>
                </c:pt>
                <c:pt idx="1433">
                  <c:v>5.4041709982150266E-7</c:v>
                </c:pt>
                <c:pt idx="1434">
                  <c:v>5.2496948879656801E-7</c:v>
                </c:pt>
                <c:pt idx="1435">
                  <c:v>5.1070267155544311E-7</c:v>
                </c:pt>
                <c:pt idx="1436">
                  <c:v>5.2037575441267705E-7</c:v>
                </c:pt>
                <c:pt idx="1437">
                  <c:v>4.9287735142004192E-7</c:v>
                </c:pt>
                <c:pt idx="1438">
                  <c:v>4.9814167241355898E-7</c:v>
                </c:pt>
                <c:pt idx="1439">
                  <c:v>6.2979179329063084E-7</c:v>
                </c:pt>
                <c:pt idx="1440">
                  <c:v>5.9296662231475313E-7</c:v>
                </c:pt>
                <c:pt idx="1441">
                  <c:v>6.1675043040785265E-7</c:v>
                </c:pt>
                <c:pt idx="1442">
                  <c:v>4.1179548871237468E-7</c:v>
                </c:pt>
                <c:pt idx="1443">
                  <c:v>4.5796236891129947E-7</c:v>
                </c:pt>
                <c:pt idx="1444">
                  <c:v>4.7094465544684186E-7</c:v>
                </c:pt>
                <c:pt idx="1445">
                  <c:v>5.5439971993976747E-7</c:v>
                </c:pt>
                <c:pt idx="1446">
                  <c:v>5.3141388807287521E-7</c:v>
                </c:pt>
                <c:pt idx="1447">
                  <c:v>5.2197823805439675E-7</c:v>
                </c:pt>
                <c:pt idx="1448">
                  <c:v>5.453126666095375E-7</c:v>
                </c:pt>
                <c:pt idx="1449">
                  <c:v>5.4976903510458414E-7</c:v>
                </c:pt>
                <c:pt idx="1450">
                  <c:v>4.6353606665343844E-7</c:v>
                </c:pt>
                <c:pt idx="1451">
                  <c:v>4.3591659669500513E-7</c:v>
                </c:pt>
                <c:pt idx="1452">
                  <c:v>5.9961141416001157E-7</c:v>
                </c:pt>
                <c:pt idx="1453">
                  <c:v>4.9398093885451325E-7</c:v>
                </c:pt>
                <c:pt idx="1454">
                  <c:v>5.9307992443015626E-7</c:v>
                </c:pt>
                <c:pt idx="1455">
                  <c:v>5.5848463022970355E-7</c:v>
                </c:pt>
                <c:pt idx="1456">
                  <c:v>5.8152316161850697E-7</c:v>
                </c:pt>
                <c:pt idx="1457">
                  <c:v>4.879496384177111E-7</c:v>
                </c:pt>
                <c:pt idx="1458">
                  <c:v>4.2705680582855245E-7</c:v>
                </c:pt>
                <c:pt idx="1459">
                  <c:v>4.4342659828044333E-7</c:v>
                </c:pt>
                <c:pt idx="1460">
                  <c:v>4.3406595070248905E-7</c:v>
                </c:pt>
                <c:pt idx="1461">
                  <c:v>5.8128485311682686E-7</c:v>
                </c:pt>
                <c:pt idx="1462">
                  <c:v>6.0409057714166402E-7</c:v>
                </c:pt>
                <c:pt idx="1463">
                  <c:v>6.3211287856937658E-7</c:v>
                </c:pt>
                <c:pt idx="1464">
                  <c:v>5.1995690661085989E-7</c:v>
                </c:pt>
                <c:pt idx="1465">
                  <c:v>4.4651957780199923E-7</c:v>
                </c:pt>
                <c:pt idx="1466">
                  <c:v>4.8641698627728546E-7</c:v>
                </c:pt>
                <c:pt idx="1467">
                  <c:v>5.3447057342483023E-7</c:v>
                </c:pt>
                <c:pt idx="1468">
                  <c:v>4.5347191412863413E-7</c:v>
                </c:pt>
                <c:pt idx="1469">
                  <c:v>5.3376036722977621E-7</c:v>
                </c:pt>
                <c:pt idx="1470">
                  <c:v>4.2152573602890699E-7</c:v>
                </c:pt>
                <c:pt idx="1471">
                  <c:v>5.7062162373634583E-7</c:v>
                </c:pt>
                <c:pt idx="1472">
                  <c:v>6.000532406646085E-7</c:v>
                </c:pt>
                <c:pt idx="1473">
                  <c:v>4.3493048804525863E-7</c:v>
                </c:pt>
                <c:pt idx="1474">
                  <c:v>4.6356216739200428E-7</c:v>
                </c:pt>
                <c:pt idx="1475">
                  <c:v>6.0756129035853443E-7</c:v>
                </c:pt>
                <c:pt idx="1476">
                  <c:v>4.7049061063379454E-7</c:v>
                </c:pt>
                <c:pt idx="1477">
                  <c:v>4.4397655438981783E-7</c:v>
                </c:pt>
                <c:pt idx="1478">
                  <c:v>5.406142843612712E-7</c:v>
                </c:pt>
                <c:pt idx="1479">
                  <c:v>6.0781594063662937E-7</c:v>
                </c:pt>
                <c:pt idx="1480">
                  <c:v>4.425001009948954E-7</c:v>
                </c:pt>
                <c:pt idx="1481">
                  <c:v>4.154030815334544E-7</c:v>
                </c:pt>
                <c:pt idx="1482">
                  <c:v>6.1310152901791807E-7</c:v>
                </c:pt>
                <c:pt idx="1483">
                  <c:v>4.8086779537996795E-7</c:v>
                </c:pt>
                <c:pt idx="1484">
                  <c:v>5.4874227126542514E-7</c:v>
                </c:pt>
                <c:pt idx="1485">
                  <c:v>4.4792942395293783E-7</c:v>
                </c:pt>
                <c:pt idx="1486">
                  <c:v>4.6636773534927637E-7</c:v>
                </c:pt>
                <c:pt idx="1487">
                  <c:v>4.3498979742207499E-7</c:v>
                </c:pt>
                <c:pt idx="1488">
                  <c:v>4.1797232101592377E-7</c:v>
                </c:pt>
                <c:pt idx="1489">
                  <c:v>5.8991969638190983E-7</c:v>
                </c:pt>
                <c:pt idx="1490">
                  <c:v>5.9208021129232294E-7</c:v>
                </c:pt>
                <c:pt idx="1491">
                  <c:v>5.0411182344489397E-7</c:v>
                </c:pt>
                <c:pt idx="1492">
                  <c:v>5.765130775987243E-7</c:v>
                </c:pt>
                <c:pt idx="1493">
                  <c:v>4.722973186121356E-7</c:v>
                </c:pt>
                <c:pt idx="1494">
                  <c:v>4.9133568316955896E-7</c:v>
                </c:pt>
                <c:pt idx="1495">
                  <c:v>4.2648038757300553E-7</c:v>
                </c:pt>
                <c:pt idx="1496">
                  <c:v>4.530050709733755E-7</c:v>
                </c:pt>
                <c:pt idx="1497">
                  <c:v>4.4635922879087015E-7</c:v>
                </c:pt>
                <c:pt idx="1498">
                  <c:v>4.0867725698897161E-7</c:v>
                </c:pt>
                <c:pt idx="1499">
                  <c:v>5.9020083141086596E-7</c:v>
                </c:pt>
                <c:pt idx="1500">
                  <c:v>4.2786575667853617E-7</c:v>
                </c:pt>
                <c:pt idx="1501">
                  <c:v>4.3620236165423193E-7</c:v>
                </c:pt>
                <c:pt idx="1502">
                  <c:v>5.6155191211261694E-7</c:v>
                </c:pt>
                <c:pt idx="1503">
                  <c:v>5.3954749059619852E-7</c:v>
                </c:pt>
                <c:pt idx="1504">
                  <c:v>4.3810267177108695E-7</c:v>
                </c:pt>
                <c:pt idx="1505">
                  <c:v>5.0371245374164374E-7</c:v>
                </c:pt>
                <c:pt idx="1506">
                  <c:v>4.8430567345608426E-7</c:v>
                </c:pt>
                <c:pt idx="1507">
                  <c:v>5.7222915873801134E-7</c:v>
                </c:pt>
                <c:pt idx="1508">
                  <c:v>6.0609527421828835E-7</c:v>
                </c:pt>
                <c:pt idx="1509">
                  <c:v>5.0157578670498609E-7</c:v>
                </c:pt>
                <c:pt idx="1510">
                  <c:v>4.2673386773833084E-7</c:v>
                </c:pt>
                <c:pt idx="1511">
                  <c:v>5.8907749548080353E-7</c:v>
                </c:pt>
                <c:pt idx="1512">
                  <c:v>5.4917955628969557E-7</c:v>
                </c:pt>
                <c:pt idx="1513">
                  <c:v>4.460387897822661E-7</c:v>
                </c:pt>
                <c:pt idx="1514">
                  <c:v>6.2142337581638092E-7</c:v>
                </c:pt>
                <c:pt idx="1515">
                  <c:v>4.3391226242237012E-7</c:v>
                </c:pt>
                <c:pt idx="1516">
                  <c:v>5.6261485486814494E-7</c:v>
                </c:pt>
                <c:pt idx="1517">
                  <c:v>4.2451783267068494E-7</c:v>
                </c:pt>
                <c:pt idx="1518">
                  <c:v>4.2899053625766876E-7</c:v>
                </c:pt>
                <c:pt idx="1519">
                  <c:v>4.2134472901883684E-7</c:v>
                </c:pt>
                <c:pt idx="1520">
                  <c:v>4.2136734851844444E-7</c:v>
                </c:pt>
                <c:pt idx="1521">
                  <c:v>4.4546040967107378E-7</c:v>
                </c:pt>
                <c:pt idx="1522">
                  <c:v>6.1954381256843212E-7</c:v>
                </c:pt>
                <c:pt idx="1523">
                  <c:v>4.9647398678422895E-7</c:v>
                </c:pt>
                <c:pt idx="1524">
                  <c:v>5.0094476768925423E-7</c:v>
                </c:pt>
                <c:pt idx="1525">
                  <c:v>5.9792544495094059E-7</c:v>
                </c:pt>
                <c:pt idx="1526">
                  <c:v>4.2006967992199873E-7</c:v>
                </c:pt>
                <c:pt idx="1527">
                  <c:v>6.0850233384249335E-7</c:v>
                </c:pt>
                <c:pt idx="1528">
                  <c:v>5.6162152095225538E-7</c:v>
                </c:pt>
                <c:pt idx="1529">
                  <c:v>4.2014849699761932E-7</c:v>
                </c:pt>
                <c:pt idx="1530">
                  <c:v>4.5633917197833547E-7</c:v>
                </c:pt>
                <c:pt idx="1531">
                  <c:v>4.9627153616913448E-7</c:v>
                </c:pt>
                <c:pt idx="1532">
                  <c:v>5.3708140163587546E-7</c:v>
                </c:pt>
                <c:pt idx="1533">
                  <c:v>4.3931624367708777E-7</c:v>
                </c:pt>
                <c:pt idx="1534">
                  <c:v>5.2304024843719341E-7</c:v>
                </c:pt>
                <c:pt idx="1535">
                  <c:v>5.3941641117170554E-7</c:v>
                </c:pt>
                <c:pt idx="1536">
                  <c:v>4.2280742532801609E-7</c:v>
                </c:pt>
                <c:pt idx="1537">
                  <c:v>6.2059369842579875E-7</c:v>
                </c:pt>
                <c:pt idx="1538">
                  <c:v>5.5617919106942809E-7</c:v>
                </c:pt>
                <c:pt idx="1539">
                  <c:v>5.8356393087345903E-7</c:v>
                </c:pt>
                <c:pt idx="1540">
                  <c:v>4.3714499209070517E-7</c:v>
                </c:pt>
                <c:pt idx="1541">
                  <c:v>4.2917649297787499E-7</c:v>
                </c:pt>
                <c:pt idx="1542">
                  <c:v>4.2449495901832318E-7</c:v>
                </c:pt>
                <c:pt idx="1543">
                  <c:v>5.0742855981901029E-7</c:v>
                </c:pt>
                <c:pt idx="1544">
                  <c:v>4.3570245722057319E-7</c:v>
                </c:pt>
                <c:pt idx="1545">
                  <c:v>4.8951786909485779E-7</c:v>
                </c:pt>
                <c:pt idx="1546">
                  <c:v>5.8548576648640717E-7</c:v>
                </c:pt>
                <c:pt idx="1547">
                  <c:v>4.1280261769171353E-7</c:v>
                </c:pt>
                <c:pt idx="1548">
                  <c:v>6.2707260383453109E-7</c:v>
                </c:pt>
                <c:pt idx="1549">
                  <c:v>4.5535922772426333E-7</c:v>
                </c:pt>
                <c:pt idx="1550">
                  <c:v>4.175591973408705E-7</c:v>
                </c:pt>
                <c:pt idx="1551">
                  <c:v>5.5380277974330573E-7</c:v>
                </c:pt>
                <c:pt idx="1552">
                  <c:v>5.8345334456882313E-7</c:v>
                </c:pt>
                <c:pt idx="1553">
                  <c:v>6.0928820788414266E-7</c:v>
                </c:pt>
                <c:pt idx="1554">
                  <c:v>5.8143148716246815E-7</c:v>
                </c:pt>
                <c:pt idx="1555">
                  <c:v>4.8355397035971362E-7</c:v>
                </c:pt>
                <c:pt idx="1556">
                  <c:v>4.7010385579888936E-7</c:v>
                </c:pt>
                <c:pt idx="1557">
                  <c:v>4.3148774893079306E-7</c:v>
                </c:pt>
                <c:pt idx="1558">
                  <c:v>4.2892083364543409E-7</c:v>
                </c:pt>
                <c:pt idx="1559">
                  <c:v>5.7282029064480421E-7</c:v>
                </c:pt>
                <c:pt idx="1560">
                  <c:v>5.0784732277848062E-7</c:v>
                </c:pt>
                <c:pt idx="1561">
                  <c:v>6.2633406289003992E-7</c:v>
                </c:pt>
                <c:pt idx="1562">
                  <c:v>4.2106213888384819E-7</c:v>
                </c:pt>
                <c:pt idx="1563">
                  <c:v>5.6561072013063721E-7</c:v>
                </c:pt>
                <c:pt idx="1564">
                  <c:v>4.2665319045110519E-7</c:v>
                </c:pt>
                <c:pt idx="1565">
                  <c:v>5.5111998442975505E-7</c:v>
                </c:pt>
                <c:pt idx="1566">
                  <c:v>4.8077129025710484E-7</c:v>
                </c:pt>
                <c:pt idx="1567">
                  <c:v>5.7449114473724564E-7</c:v>
                </c:pt>
                <c:pt idx="1568">
                  <c:v>4.1236428205212153E-7</c:v>
                </c:pt>
                <c:pt idx="1569">
                  <c:v>5.1396286278920181E-7</c:v>
                </c:pt>
                <c:pt idx="1570">
                  <c:v>5.2730503321638088E-7</c:v>
                </c:pt>
                <c:pt idx="1571">
                  <c:v>4.6540784035721686E-7</c:v>
                </c:pt>
                <c:pt idx="1572">
                  <c:v>5.881624817967897E-7</c:v>
                </c:pt>
                <c:pt idx="1573">
                  <c:v>4.4630990801038919E-7</c:v>
                </c:pt>
                <c:pt idx="1574">
                  <c:v>5.2435662438090108E-7</c:v>
                </c:pt>
                <c:pt idx="1575">
                  <c:v>6.3103363887696595E-7</c:v>
                </c:pt>
                <c:pt idx="1576">
                  <c:v>6.0809035848501309E-7</c:v>
                </c:pt>
                <c:pt idx="1577">
                  <c:v>6.2569914207541183E-7</c:v>
                </c:pt>
                <c:pt idx="1578">
                  <c:v>5.2219662267159006E-7</c:v>
                </c:pt>
                <c:pt idx="1579">
                  <c:v>4.8115748515582027E-7</c:v>
                </c:pt>
                <c:pt idx="1580">
                  <c:v>6.3186357764849917E-7</c:v>
                </c:pt>
                <c:pt idx="1581">
                  <c:v>4.7331901037126445E-7</c:v>
                </c:pt>
                <c:pt idx="1582">
                  <c:v>5.5364943666769749E-7</c:v>
                </c:pt>
                <c:pt idx="1583">
                  <c:v>4.2539987600143446E-7</c:v>
                </c:pt>
                <c:pt idx="1584">
                  <c:v>5.3755370784379034E-7</c:v>
                </c:pt>
                <c:pt idx="1585">
                  <c:v>4.1282455281758829E-7</c:v>
                </c:pt>
                <c:pt idx="1586">
                  <c:v>6.2738071481094219E-7</c:v>
                </c:pt>
                <c:pt idx="1587">
                  <c:v>5.9381718036698909E-7</c:v>
                </c:pt>
                <c:pt idx="1588">
                  <c:v>4.4280454909280581E-7</c:v>
                </c:pt>
                <c:pt idx="1589">
                  <c:v>5.1083852182399664E-7</c:v>
                </c:pt>
                <c:pt idx="1590">
                  <c:v>5.7967553306412728E-7</c:v>
                </c:pt>
                <c:pt idx="1591">
                  <c:v>5.0137020781484115E-7</c:v>
                </c:pt>
                <c:pt idx="1592">
                  <c:v>4.6311875445658174E-7</c:v>
                </c:pt>
                <c:pt idx="1593">
                  <c:v>5.188424482125708E-7</c:v>
                </c:pt>
                <c:pt idx="1594">
                  <c:v>4.2947893063209345E-7</c:v>
                </c:pt>
                <c:pt idx="1595">
                  <c:v>5.4785249848347278E-7</c:v>
                </c:pt>
                <c:pt idx="1596">
                  <c:v>5.8185336924633256E-7</c:v>
                </c:pt>
                <c:pt idx="1597">
                  <c:v>4.5730949490707528E-7</c:v>
                </c:pt>
                <c:pt idx="1598">
                  <c:v>5.0593719834282106E-7</c:v>
                </c:pt>
                <c:pt idx="1599">
                  <c:v>6.2331150534537572E-7</c:v>
                </c:pt>
                <c:pt idx="1600">
                  <c:v>5.425094548787595E-7</c:v>
                </c:pt>
                <c:pt idx="1601">
                  <c:v>5.7969378323242291E-7</c:v>
                </c:pt>
                <c:pt idx="1602">
                  <c:v>5.7832740851812554E-7</c:v>
                </c:pt>
                <c:pt idx="1603">
                  <c:v>5.1410001606727203E-7</c:v>
                </c:pt>
                <c:pt idx="1604">
                  <c:v>5.186107203967545E-7</c:v>
                </c:pt>
                <c:pt idx="1605">
                  <c:v>6.2524913862061576E-7</c:v>
                </c:pt>
                <c:pt idx="1606">
                  <c:v>5.2361946914009063E-7</c:v>
                </c:pt>
                <c:pt idx="1607">
                  <c:v>4.4952038130739516E-7</c:v>
                </c:pt>
                <c:pt idx="1608">
                  <c:v>5.7595236841488349E-7</c:v>
                </c:pt>
                <c:pt idx="1609">
                  <c:v>5.5110306684330474E-7</c:v>
                </c:pt>
                <c:pt idx="1610">
                  <c:v>4.798765569339123E-7</c:v>
                </c:pt>
                <c:pt idx="1611">
                  <c:v>6.1912057529208197E-7</c:v>
                </c:pt>
                <c:pt idx="1612">
                  <c:v>4.4049859537609845E-7</c:v>
                </c:pt>
                <c:pt idx="1613">
                  <c:v>5.75103819921002E-7</c:v>
                </c:pt>
                <c:pt idx="1614">
                  <c:v>4.1400063574837897E-7</c:v>
                </c:pt>
                <c:pt idx="1615">
                  <c:v>4.7462783471919825E-7</c:v>
                </c:pt>
                <c:pt idx="1616">
                  <c:v>5.5171259107226026E-7</c:v>
                </c:pt>
                <c:pt idx="1617">
                  <c:v>5.4507962345425823E-7</c:v>
                </c:pt>
                <c:pt idx="1618">
                  <c:v>5.1807062550843727E-7</c:v>
                </c:pt>
                <c:pt idx="1619">
                  <c:v>6.2292505964517383E-7</c:v>
                </c:pt>
                <c:pt idx="1620">
                  <c:v>5.4862462991732526E-7</c:v>
                </c:pt>
                <c:pt idx="1621">
                  <c:v>5.698737579926552E-7</c:v>
                </c:pt>
                <c:pt idx="1622">
                  <c:v>4.5943967627608137E-7</c:v>
                </c:pt>
                <c:pt idx="1623">
                  <c:v>6.1679048889158993E-7</c:v>
                </c:pt>
                <c:pt idx="1624">
                  <c:v>5.2991131985258449E-7</c:v>
                </c:pt>
                <c:pt idx="1625">
                  <c:v>4.3937645243919611E-7</c:v>
                </c:pt>
                <c:pt idx="1626">
                  <c:v>6.0535451716603035E-7</c:v>
                </c:pt>
                <c:pt idx="1627">
                  <c:v>5.1162449688709816E-7</c:v>
                </c:pt>
                <c:pt idx="1628">
                  <c:v>4.1443055150691573E-7</c:v>
                </c:pt>
                <c:pt idx="1629">
                  <c:v>4.1728040636393631E-7</c:v>
                </c:pt>
                <c:pt idx="1630">
                  <c:v>5.8293769054833661E-7</c:v>
                </c:pt>
                <c:pt idx="1631">
                  <c:v>6.3311155912963831E-7</c:v>
                </c:pt>
                <c:pt idx="1632">
                  <c:v>4.8444507007438123E-7</c:v>
                </c:pt>
                <c:pt idx="1633">
                  <c:v>5.8732403979386292E-7</c:v>
                </c:pt>
                <c:pt idx="1634">
                  <c:v>4.896028536063387E-7</c:v>
                </c:pt>
                <c:pt idx="1635">
                  <c:v>6.1177368694560096E-7</c:v>
                </c:pt>
                <c:pt idx="1636">
                  <c:v>4.6013583596409684E-7</c:v>
                </c:pt>
                <c:pt idx="1637">
                  <c:v>4.1192664421395969E-7</c:v>
                </c:pt>
                <c:pt idx="1638">
                  <c:v>4.306100815035795E-7</c:v>
                </c:pt>
                <c:pt idx="1639">
                  <c:v>6.2063413193384575E-7</c:v>
                </c:pt>
                <c:pt idx="1640">
                  <c:v>5.1571951643749205E-7</c:v>
                </c:pt>
                <c:pt idx="1641">
                  <c:v>6.1031212221767226E-7</c:v>
                </c:pt>
                <c:pt idx="1642">
                  <c:v>5.502919378705393E-7</c:v>
                </c:pt>
                <c:pt idx="1643">
                  <c:v>5.165781926954107E-7</c:v>
                </c:pt>
                <c:pt idx="1644">
                  <c:v>4.7703013360395777E-7</c:v>
                </c:pt>
                <c:pt idx="1645">
                  <c:v>6.2314874754785585E-7</c:v>
                </c:pt>
                <c:pt idx="1646">
                  <c:v>4.9611255468800718E-7</c:v>
                </c:pt>
                <c:pt idx="1647">
                  <c:v>4.6635456604865223E-7</c:v>
                </c:pt>
                <c:pt idx="1648">
                  <c:v>4.6711930856094735E-7</c:v>
                </c:pt>
                <c:pt idx="1649">
                  <c:v>4.4296298629043476E-7</c:v>
                </c:pt>
                <c:pt idx="1650">
                  <c:v>6.1745201772962393E-7</c:v>
                </c:pt>
                <c:pt idx="1651">
                  <c:v>5.1487825597546796E-7</c:v>
                </c:pt>
                <c:pt idx="1652">
                  <c:v>4.5014415196894651E-7</c:v>
                </c:pt>
                <c:pt idx="1653">
                  <c:v>5.952958223929312E-7</c:v>
                </c:pt>
                <c:pt idx="1654">
                  <c:v>4.2028366360212502E-7</c:v>
                </c:pt>
                <c:pt idx="1655">
                  <c:v>5.8539315344345762E-7</c:v>
                </c:pt>
                <c:pt idx="1656">
                  <c:v>5.1910526087533513E-7</c:v>
                </c:pt>
                <c:pt idx="1657">
                  <c:v>5.8956388028304473E-7</c:v>
                </c:pt>
                <c:pt idx="1658">
                  <c:v>5.8187172236057823E-7</c:v>
                </c:pt>
                <c:pt idx="1659">
                  <c:v>5.5301969489685025E-7</c:v>
                </c:pt>
                <c:pt idx="1660">
                  <c:v>6.2923415844462864E-7</c:v>
                </c:pt>
                <c:pt idx="1661">
                  <c:v>6.2629307109955454E-7</c:v>
                </c:pt>
                <c:pt idx="1662">
                  <c:v>5.9815493082292187E-7</c:v>
                </c:pt>
                <c:pt idx="1663">
                  <c:v>5.9495410750550893E-7</c:v>
                </c:pt>
                <c:pt idx="1664">
                  <c:v>4.792174330727249E-7</c:v>
                </c:pt>
                <c:pt idx="1665">
                  <c:v>5.7656738322719188E-7</c:v>
                </c:pt>
                <c:pt idx="1666">
                  <c:v>4.9868001908883113E-7</c:v>
                </c:pt>
                <c:pt idx="1667">
                  <c:v>6.2529002796180454E-7</c:v>
                </c:pt>
                <c:pt idx="1668">
                  <c:v>5.4946575609498815E-7</c:v>
                </c:pt>
                <c:pt idx="1669">
                  <c:v>5.0754815351042267E-7</c:v>
                </c:pt>
                <c:pt idx="1670">
                  <c:v>4.8553443218518005E-7</c:v>
                </c:pt>
                <c:pt idx="1671">
                  <c:v>5.2371348747886581E-7</c:v>
                </c:pt>
                <c:pt idx="1672">
                  <c:v>4.127148946684917E-7</c:v>
                </c:pt>
                <c:pt idx="1673">
                  <c:v>4.8096432956292806E-7</c:v>
                </c:pt>
                <c:pt idx="1674">
                  <c:v>5.700694854213828E-7</c:v>
                </c:pt>
                <c:pt idx="1675">
                  <c:v>5.283833501217729E-7</c:v>
                </c:pt>
                <c:pt idx="1676">
                  <c:v>6.0607576319599799E-7</c:v>
                </c:pt>
                <c:pt idx="1677">
                  <c:v>5.3122171525792989E-7</c:v>
                </c:pt>
                <c:pt idx="1678">
                  <c:v>4.9296321232162894E-7</c:v>
                </c:pt>
                <c:pt idx="1679">
                  <c:v>5.5463876629133314E-7</c:v>
                </c:pt>
                <c:pt idx="1680">
                  <c:v>5.4483010009649397E-7</c:v>
                </c:pt>
                <c:pt idx="1681">
                  <c:v>5.1270058772066589E-7</c:v>
                </c:pt>
                <c:pt idx="1682">
                  <c:v>5.7147813151767904E-7</c:v>
                </c:pt>
                <c:pt idx="1683">
                  <c:v>4.2263695335808163E-7</c:v>
                </c:pt>
                <c:pt idx="1684">
                  <c:v>6.3292412632888994E-7</c:v>
                </c:pt>
                <c:pt idx="1685">
                  <c:v>5.1467971336872542E-7</c:v>
                </c:pt>
                <c:pt idx="1686">
                  <c:v>4.7639045960462849E-7</c:v>
                </c:pt>
                <c:pt idx="1687">
                  <c:v>5.5882995469022425E-7</c:v>
                </c:pt>
                <c:pt idx="1688">
                  <c:v>6.1823519756754781E-7</c:v>
                </c:pt>
                <c:pt idx="1689">
                  <c:v>4.575781561936883E-7</c:v>
                </c:pt>
                <c:pt idx="1690">
                  <c:v>4.3864275021227539E-7</c:v>
                </c:pt>
                <c:pt idx="1691">
                  <c:v>4.1508221084485592E-7</c:v>
                </c:pt>
                <c:pt idx="1692">
                  <c:v>4.5098204226286506E-7</c:v>
                </c:pt>
                <c:pt idx="1693">
                  <c:v>4.8313711350808428E-7</c:v>
                </c:pt>
                <c:pt idx="1694">
                  <c:v>4.2322836410031745E-7</c:v>
                </c:pt>
                <c:pt idx="1695">
                  <c:v>5.9209905040080811E-7</c:v>
                </c:pt>
                <c:pt idx="1696">
                  <c:v>5.6238807317630371E-7</c:v>
                </c:pt>
                <c:pt idx="1697">
                  <c:v>4.2675692259489961E-7</c:v>
                </c:pt>
                <c:pt idx="1698">
                  <c:v>5.4646342282098029E-7</c:v>
                </c:pt>
                <c:pt idx="1699">
                  <c:v>5.0660749625849882E-7</c:v>
                </c:pt>
                <c:pt idx="1700">
                  <c:v>5.2487513204962591E-7</c:v>
                </c:pt>
                <c:pt idx="1701">
                  <c:v>4.1345043960503806E-7</c:v>
                </c:pt>
                <c:pt idx="1702">
                  <c:v>4.55181395203311E-7</c:v>
                </c:pt>
                <c:pt idx="1703">
                  <c:v>4.8598241318434807E-7</c:v>
                </c:pt>
                <c:pt idx="1704">
                  <c:v>6.2789473797178229E-7</c:v>
                </c:pt>
                <c:pt idx="1705">
                  <c:v>4.7670333069607075E-7</c:v>
                </c:pt>
                <c:pt idx="1706">
                  <c:v>5.0654786029666007E-7</c:v>
                </c:pt>
                <c:pt idx="1707">
                  <c:v>4.6231181413892318E-7</c:v>
                </c:pt>
                <c:pt idx="1708">
                  <c:v>6.1308167871142322E-7</c:v>
                </c:pt>
                <c:pt idx="1709">
                  <c:v>5.7024750696309469E-7</c:v>
                </c:pt>
                <c:pt idx="1710">
                  <c:v>6.1831560794628387E-7</c:v>
                </c:pt>
                <c:pt idx="1711">
                  <c:v>5.00534511531455E-7</c:v>
                </c:pt>
                <c:pt idx="1712">
                  <c:v>4.9669103565995527E-7</c:v>
                </c:pt>
                <c:pt idx="1713">
                  <c:v>5.0996399212804578E-7</c:v>
                </c:pt>
                <c:pt idx="1714">
                  <c:v>5.443315671206145E-7</c:v>
                </c:pt>
                <c:pt idx="1715">
                  <c:v>4.5723277799815018E-7</c:v>
                </c:pt>
                <c:pt idx="1716">
                  <c:v>4.6136440757238251E-7</c:v>
                </c:pt>
                <c:pt idx="1717">
                  <c:v>5.7829103801259901E-7</c:v>
                </c:pt>
                <c:pt idx="1718">
                  <c:v>4.8121269383999573E-7</c:v>
                </c:pt>
                <c:pt idx="1719">
                  <c:v>6.2095774230168263E-7</c:v>
                </c:pt>
                <c:pt idx="1720">
                  <c:v>4.6506667556471811E-7</c:v>
                </c:pt>
                <c:pt idx="1721">
                  <c:v>5.4978589130023101E-7</c:v>
                </c:pt>
                <c:pt idx="1722">
                  <c:v>4.0961875349897082E-7</c:v>
                </c:pt>
                <c:pt idx="1723">
                  <c:v>4.9126448490228774E-7</c:v>
                </c:pt>
                <c:pt idx="1724">
                  <c:v>4.374917878114887E-7</c:v>
                </c:pt>
                <c:pt idx="1725">
                  <c:v>4.8564636934587163E-7</c:v>
                </c:pt>
                <c:pt idx="1726">
                  <c:v>5.1006941960271288E-7</c:v>
                </c:pt>
                <c:pt idx="1727">
                  <c:v>5.0356465946577066E-7</c:v>
                </c:pt>
                <c:pt idx="1728">
                  <c:v>4.3851063885086441E-7</c:v>
                </c:pt>
                <c:pt idx="1729">
                  <c:v>5.7682091097716947E-7</c:v>
                </c:pt>
                <c:pt idx="1730">
                  <c:v>6.0124668665095775E-7</c:v>
                </c:pt>
                <c:pt idx="1731">
                  <c:v>4.9904426103236063E-7</c:v>
                </c:pt>
                <c:pt idx="1732">
                  <c:v>6.1399579158454617E-7</c:v>
                </c:pt>
                <c:pt idx="1733">
                  <c:v>5.2365080577308519E-7</c:v>
                </c:pt>
                <c:pt idx="1734">
                  <c:v>4.5568976472416803E-7</c:v>
                </c:pt>
                <c:pt idx="1735">
                  <c:v>4.6343168573999428E-7</c:v>
                </c:pt>
                <c:pt idx="1736">
                  <c:v>4.9624262476172343E-7</c:v>
                </c:pt>
                <c:pt idx="1737">
                  <c:v>5.5472417745829659E-7</c:v>
                </c:pt>
                <c:pt idx="1738">
                  <c:v>4.2771534924790969E-7</c:v>
                </c:pt>
                <c:pt idx="1739">
                  <c:v>4.7150644233837841E-7</c:v>
                </c:pt>
                <c:pt idx="1740">
                  <c:v>5.222746503926703E-7</c:v>
                </c:pt>
                <c:pt idx="1741">
                  <c:v>4.1729155264149375E-7</c:v>
                </c:pt>
                <c:pt idx="1742">
                  <c:v>4.8550645394200351E-7</c:v>
                </c:pt>
                <c:pt idx="1743">
                  <c:v>4.5887360249489157E-7</c:v>
                </c:pt>
                <c:pt idx="1744">
                  <c:v>5.5583632034253935E-7</c:v>
                </c:pt>
                <c:pt idx="1745">
                  <c:v>5.9867175733210978E-7</c:v>
                </c:pt>
                <c:pt idx="1746">
                  <c:v>4.2958369507633278E-7</c:v>
                </c:pt>
                <c:pt idx="1747">
                  <c:v>4.4608806562726423E-7</c:v>
                </c:pt>
                <c:pt idx="1748">
                  <c:v>4.3292116447411248E-7</c:v>
                </c:pt>
                <c:pt idx="1749">
                  <c:v>6.0621236013981916E-7</c:v>
                </c:pt>
                <c:pt idx="1750">
                  <c:v>6.2033097690994721E-7</c:v>
                </c:pt>
                <c:pt idx="1751">
                  <c:v>4.9438316250307806E-7</c:v>
                </c:pt>
                <c:pt idx="1752">
                  <c:v>4.2141259298238277E-7</c:v>
                </c:pt>
                <c:pt idx="1753">
                  <c:v>4.7991779731892551E-7</c:v>
                </c:pt>
                <c:pt idx="1754">
                  <c:v>4.5428113206651701E-7</c:v>
                </c:pt>
                <c:pt idx="1755">
                  <c:v>4.1856516171602309E-7</c:v>
                </c:pt>
                <c:pt idx="1756">
                  <c:v>5.6348837177624634E-7</c:v>
                </c:pt>
                <c:pt idx="1757">
                  <c:v>6.2543317224748273E-7</c:v>
                </c:pt>
                <c:pt idx="1758">
                  <c:v>4.8776646488464239E-7</c:v>
                </c:pt>
                <c:pt idx="1759">
                  <c:v>5.8139482344982078E-7</c:v>
                </c:pt>
                <c:pt idx="1760">
                  <c:v>4.2799308648036412E-7</c:v>
                </c:pt>
                <c:pt idx="1761">
                  <c:v>4.2301212787234797E-7</c:v>
                </c:pt>
                <c:pt idx="1762">
                  <c:v>4.9167765040092464E-7</c:v>
                </c:pt>
                <c:pt idx="1763">
                  <c:v>4.9105098293033303E-7</c:v>
                </c:pt>
                <c:pt idx="1764">
                  <c:v>4.3362874457585984E-7</c:v>
                </c:pt>
                <c:pt idx="1765">
                  <c:v>4.7041055324376013E-7</c:v>
                </c:pt>
                <c:pt idx="1766">
                  <c:v>4.7764379551210271E-7</c:v>
                </c:pt>
                <c:pt idx="1767">
                  <c:v>4.9019836534092852E-7</c:v>
                </c:pt>
                <c:pt idx="1768">
                  <c:v>4.1109704946567061E-7</c:v>
                </c:pt>
                <c:pt idx="1769">
                  <c:v>5.0213442434784569E-7</c:v>
                </c:pt>
                <c:pt idx="1770">
                  <c:v>6.2371867892088347E-7</c:v>
                </c:pt>
                <c:pt idx="1771">
                  <c:v>5.0828158828105113E-7</c:v>
                </c:pt>
                <c:pt idx="1772">
                  <c:v>5.7820012675783441E-7</c:v>
                </c:pt>
                <c:pt idx="1773">
                  <c:v>5.6294655186402086E-7</c:v>
                </c:pt>
                <c:pt idx="1774">
                  <c:v>5.4097606975490943E-7</c:v>
                </c:pt>
                <c:pt idx="1775">
                  <c:v>4.9754614368163588E-7</c:v>
                </c:pt>
                <c:pt idx="1776">
                  <c:v>4.9706759103139214E-7</c:v>
                </c:pt>
                <c:pt idx="1777">
                  <c:v>5.9739049123095466E-7</c:v>
                </c:pt>
                <c:pt idx="1778">
                  <c:v>5.0167862356887597E-7</c:v>
                </c:pt>
                <c:pt idx="1779">
                  <c:v>4.2894406596184011E-7</c:v>
                </c:pt>
                <c:pt idx="1780">
                  <c:v>4.1757035479084815E-7</c:v>
                </c:pt>
                <c:pt idx="1781">
                  <c:v>4.8297052168534651E-7</c:v>
                </c:pt>
                <c:pt idx="1782">
                  <c:v>4.6995728042966587E-7</c:v>
                </c:pt>
                <c:pt idx="1783">
                  <c:v>5.4386688676924064E-7</c:v>
                </c:pt>
                <c:pt idx="1784">
                  <c:v>4.3461042691785767E-7</c:v>
                </c:pt>
                <c:pt idx="1785">
                  <c:v>5.7501365917867599E-7</c:v>
                </c:pt>
                <c:pt idx="1786">
                  <c:v>5.6210914543196247E-7</c:v>
                </c:pt>
                <c:pt idx="1787">
                  <c:v>5.6538212483015081E-7</c:v>
                </c:pt>
                <c:pt idx="1788">
                  <c:v>4.8434748612347597E-7</c:v>
                </c:pt>
                <c:pt idx="1789">
                  <c:v>5.4095961708671524E-7</c:v>
                </c:pt>
                <c:pt idx="1790">
                  <c:v>6.1893932064171971E-7</c:v>
                </c:pt>
                <c:pt idx="1791">
                  <c:v>4.1602374773736444E-7</c:v>
                </c:pt>
                <c:pt idx="1792">
                  <c:v>4.9219127103257214E-7</c:v>
                </c:pt>
                <c:pt idx="1793">
                  <c:v>5.3962943950070399E-7</c:v>
                </c:pt>
                <c:pt idx="1794">
                  <c:v>4.2475811768285107E-7</c:v>
                </c:pt>
                <c:pt idx="1795">
                  <c:v>6.284299924782124E-7</c:v>
                </c:pt>
                <c:pt idx="1796">
                  <c:v>5.8617178659557452E-7</c:v>
                </c:pt>
                <c:pt idx="1797">
                  <c:v>4.9086606044975242E-7</c:v>
                </c:pt>
                <c:pt idx="1798">
                  <c:v>4.7015717293519175E-7</c:v>
                </c:pt>
                <c:pt idx="1799">
                  <c:v>6.2586290015161107E-7</c:v>
                </c:pt>
                <c:pt idx="1800">
                  <c:v>4.9270569689913995E-7</c:v>
                </c:pt>
                <c:pt idx="1801">
                  <c:v>6.2977112693154901E-7</c:v>
                </c:pt>
                <c:pt idx="1802">
                  <c:v>5.4740004983342273E-7</c:v>
                </c:pt>
                <c:pt idx="1803">
                  <c:v>4.8811881327627037E-7</c:v>
                </c:pt>
                <c:pt idx="1804">
                  <c:v>5.4313787608154979E-7</c:v>
                </c:pt>
                <c:pt idx="1805">
                  <c:v>4.2682609837583609E-7</c:v>
                </c:pt>
                <c:pt idx="1806">
                  <c:v>6.0064951904143735E-7</c:v>
                </c:pt>
                <c:pt idx="1807">
                  <c:v>5.7239028575002145E-7</c:v>
                </c:pt>
                <c:pt idx="1808">
                  <c:v>4.1813997826523215E-7</c:v>
                </c:pt>
                <c:pt idx="1809">
                  <c:v>6.2713420786928746E-7</c:v>
                </c:pt>
                <c:pt idx="1810">
                  <c:v>5.5872632372991087E-7</c:v>
                </c:pt>
                <c:pt idx="1811">
                  <c:v>5.8928320018310148E-7</c:v>
                </c:pt>
                <c:pt idx="1812">
                  <c:v>5.158726943849777E-7</c:v>
                </c:pt>
                <c:pt idx="1813">
                  <c:v>4.523250250930393E-7</c:v>
                </c:pt>
                <c:pt idx="1814">
                  <c:v>6.047512207058371E-7</c:v>
                </c:pt>
                <c:pt idx="1815">
                  <c:v>5.7760064977867507E-7</c:v>
                </c:pt>
                <c:pt idx="1816">
                  <c:v>5.288919382382186E-7</c:v>
                </c:pt>
                <c:pt idx="1817">
                  <c:v>5.5782939499175592E-7</c:v>
                </c:pt>
                <c:pt idx="1818">
                  <c:v>5.3750481969558859E-7</c:v>
                </c:pt>
                <c:pt idx="1819">
                  <c:v>4.3828258703654518E-7</c:v>
                </c:pt>
                <c:pt idx="1820">
                  <c:v>4.8644504326525476E-7</c:v>
                </c:pt>
                <c:pt idx="1821">
                  <c:v>5.5798447803322372E-7</c:v>
                </c:pt>
                <c:pt idx="1822">
                  <c:v>4.8599642257943335E-7</c:v>
                </c:pt>
                <c:pt idx="1823">
                  <c:v>5.7589814965155979E-7</c:v>
                </c:pt>
                <c:pt idx="1824">
                  <c:v>4.7085112191877759E-7</c:v>
                </c:pt>
                <c:pt idx="1825">
                  <c:v>5.4117356033271339E-7</c:v>
                </c:pt>
                <c:pt idx="1826">
                  <c:v>5.2398001032795358E-7</c:v>
                </c:pt>
                <c:pt idx="1827">
                  <c:v>5.0194320648910143E-7</c:v>
                </c:pt>
                <c:pt idx="1828">
                  <c:v>4.9682133331286786E-7</c:v>
                </c:pt>
                <c:pt idx="1829">
                  <c:v>4.7652645265559226E-7</c:v>
                </c:pt>
                <c:pt idx="1830">
                  <c:v>4.6179232622248525E-7</c:v>
                </c:pt>
                <c:pt idx="1831">
                  <c:v>4.8522680446752922E-7</c:v>
                </c:pt>
                <c:pt idx="1832">
                  <c:v>4.9964248231181464E-7</c:v>
                </c:pt>
                <c:pt idx="1833">
                  <c:v>5.7368175538357029E-7</c:v>
                </c:pt>
                <c:pt idx="1834">
                  <c:v>4.7722092385089239E-7</c:v>
                </c:pt>
                <c:pt idx="1835">
                  <c:v>4.4396432203009108E-7</c:v>
                </c:pt>
                <c:pt idx="1836">
                  <c:v>6.1487207479547633E-7</c:v>
                </c:pt>
                <c:pt idx="1837">
                  <c:v>4.6768748774336153E-7</c:v>
                </c:pt>
                <c:pt idx="1838">
                  <c:v>5.0198732399142675E-7</c:v>
                </c:pt>
                <c:pt idx="1839">
                  <c:v>5.4711546224533059E-7</c:v>
                </c:pt>
                <c:pt idx="1840">
                  <c:v>4.6513225503846351E-7</c:v>
                </c:pt>
                <c:pt idx="1841">
                  <c:v>5.5363240247970641E-7</c:v>
                </c:pt>
                <c:pt idx="1842">
                  <c:v>5.7425714529169266E-7</c:v>
                </c:pt>
                <c:pt idx="1843">
                  <c:v>4.3902741381876023E-7</c:v>
                </c:pt>
                <c:pt idx="1844">
                  <c:v>4.3533403116355082E-7</c:v>
                </c:pt>
                <c:pt idx="1845">
                  <c:v>4.1904707295467871E-7</c:v>
                </c:pt>
                <c:pt idx="1846">
                  <c:v>6.1791371285911187E-7</c:v>
                </c:pt>
                <c:pt idx="1847">
                  <c:v>4.9857810280476829E-7</c:v>
                </c:pt>
                <c:pt idx="1848">
                  <c:v>5.9790632708982107E-7</c:v>
                </c:pt>
                <c:pt idx="1849">
                  <c:v>4.8017910992268813E-7</c:v>
                </c:pt>
                <c:pt idx="1850">
                  <c:v>4.320626083244376E-7</c:v>
                </c:pt>
                <c:pt idx="1851">
                  <c:v>4.1354939393653772E-7</c:v>
                </c:pt>
                <c:pt idx="1852">
                  <c:v>4.8298440104598513E-7</c:v>
                </c:pt>
                <c:pt idx="1853">
                  <c:v>5.4142057567072718E-7</c:v>
                </c:pt>
                <c:pt idx="1854">
                  <c:v>5.8384053422583783E-7</c:v>
                </c:pt>
                <c:pt idx="1855">
                  <c:v>5.4353533643829014E-7</c:v>
                </c:pt>
                <c:pt idx="1856">
                  <c:v>4.7178771281962521E-7</c:v>
                </c:pt>
                <c:pt idx="1857">
                  <c:v>5.3905618895476447E-7</c:v>
                </c:pt>
                <c:pt idx="1858">
                  <c:v>4.6336646557221701E-7</c:v>
                </c:pt>
                <c:pt idx="1859">
                  <c:v>4.287930896369882E-7</c:v>
                </c:pt>
                <c:pt idx="1860">
                  <c:v>5.0468952983676451E-7</c:v>
                </c:pt>
                <c:pt idx="1861">
                  <c:v>4.7514205035725227E-7</c:v>
                </c:pt>
                <c:pt idx="1862">
                  <c:v>4.7123879947475769E-7</c:v>
                </c:pt>
                <c:pt idx="1863">
                  <c:v>4.8995719406184327E-7</c:v>
                </c:pt>
                <c:pt idx="1864">
                  <c:v>4.8139218770238724E-7</c:v>
                </c:pt>
                <c:pt idx="1865">
                  <c:v>4.8833040560107154E-7</c:v>
                </c:pt>
                <c:pt idx="1866">
                  <c:v>4.9644505768395189E-7</c:v>
                </c:pt>
                <c:pt idx="1867">
                  <c:v>6.129229109589588E-7</c:v>
                </c:pt>
                <c:pt idx="1868">
                  <c:v>6.076396272427466E-7</c:v>
                </c:pt>
                <c:pt idx="1869">
                  <c:v>4.2200143475542496E-7</c:v>
                </c:pt>
                <c:pt idx="1870">
                  <c:v>4.5806490736469477E-7</c:v>
                </c:pt>
                <c:pt idx="1871">
                  <c:v>4.7330554554297176E-7</c:v>
                </c:pt>
                <c:pt idx="1872">
                  <c:v>5.0718949921083763E-7</c:v>
                </c:pt>
                <c:pt idx="1873">
                  <c:v>5.8025996621147312E-7</c:v>
                </c:pt>
                <c:pt idx="1874">
                  <c:v>4.3093743049826577E-7</c:v>
                </c:pt>
                <c:pt idx="1875">
                  <c:v>5.3232813455914928E-7</c:v>
                </c:pt>
                <c:pt idx="1876">
                  <c:v>4.1585736153400194E-7</c:v>
                </c:pt>
                <c:pt idx="1877">
                  <c:v>5.9247602147082929E-7</c:v>
                </c:pt>
                <c:pt idx="1878">
                  <c:v>5.2129277753994056E-7</c:v>
                </c:pt>
                <c:pt idx="1879">
                  <c:v>4.8678191655382083E-7</c:v>
                </c:pt>
                <c:pt idx="1880">
                  <c:v>6.166102564426125E-7</c:v>
                </c:pt>
                <c:pt idx="1881">
                  <c:v>4.2217152232354582E-7</c:v>
                </c:pt>
                <c:pt idx="1882">
                  <c:v>5.2747924291073111E-7</c:v>
                </c:pt>
                <c:pt idx="1883">
                  <c:v>4.4105522349373645E-7</c:v>
                </c:pt>
                <c:pt idx="1884">
                  <c:v>5.1719284654773554E-7</c:v>
                </c:pt>
                <c:pt idx="1885">
                  <c:v>4.7346716141256554E-7</c:v>
                </c:pt>
                <c:pt idx="1886">
                  <c:v>4.2666471437702822E-7</c:v>
                </c:pt>
                <c:pt idx="1887">
                  <c:v>4.9914632029095837E-7</c:v>
                </c:pt>
                <c:pt idx="1888">
                  <c:v>5.0464505563551523E-7</c:v>
                </c:pt>
                <c:pt idx="1889">
                  <c:v>5.2366647514449334E-7</c:v>
                </c:pt>
                <c:pt idx="1890">
                  <c:v>4.6861465047654046E-7</c:v>
                </c:pt>
                <c:pt idx="1891">
                  <c:v>4.8224961853133573E-7</c:v>
                </c:pt>
                <c:pt idx="1892">
                  <c:v>5.7918310411264957E-7</c:v>
                </c:pt>
                <c:pt idx="1893">
                  <c:v>5.3510126004749111E-7</c:v>
                </c:pt>
                <c:pt idx="1894">
                  <c:v>4.8685214253405934E-7</c:v>
                </c:pt>
                <c:pt idx="1895">
                  <c:v>5.6605071631788598E-7</c:v>
                </c:pt>
                <c:pt idx="1896">
                  <c:v>6.2304705629455976E-7</c:v>
                </c:pt>
                <c:pt idx="1897">
                  <c:v>4.5853959596438602E-7</c:v>
                </c:pt>
                <c:pt idx="1898">
                  <c:v>5.0131149420329622E-7</c:v>
                </c:pt>
                <c:pt idx="1899">
                  <c:v>5.8879716260567986E-7</c:v>
                </c:pt>
                <c:pt idx="1900">
                  <c:v>4.7121204772275988E-7</c:v>
                </c:pt>
                <c:pt idx="1901">
                  <c:v>4.8825985954168765E-7</c:v>
                </c:pt>
                <c:pt idx="1902">
                  <c:v>4.2533104663887385E-7</c:v>
                </c:pt>
                <c:pt idx="1903">
                  <c:v>5.4081157684221347E-7</c:v>
                </c:pt>
                <c:pt idx="1904">
                  <c:v>6.0689603804146617E-7</c:v>
                </c:pt>
                <c:pt idx="1905">
                  <c:v>5.9901668055752667E-7</c:v>
                </c:pt>
                <c:pt idx="1906">
                  <c:v>5.6125621887229637E-7</c:v>
                </c:pt>
                <c:pt idx="1907">
                  <c:v>4.8233271725924535E-7</c:v>
                </c:pt>
                <c:pt idx="1908">
                  <c:v>4.4607574590052017E-7</c:v>
                </c:pt>
                <c:pt idx="1909">
                  <c:v>5.780365405137257E-7</c:v>
                </c:pt>
                <c:pt idx="1910">
                  <c:v>4.5965866716750559E-7</c:v>
                </c:pt>
                <c:pt idx="1911">
                  <c:v>4.6021328469781636E-7</c:v>
                </c:pt>
                <c:pt idx="1912">
                  <c:v>5.7454516492055212E-7</c:v>
                </c:pt>
                <c:pt idx="1913">
                  <c:v>5.3146194757029875E-7</c:v>
                </c:pt>
                <c:pt idx="1914">
                  <c:v>5.7900088224333298E-7</c:v>
                </c:pt>
                <c:pt idx="1915">
                  <c:v>4.9419635473789855E-7</c:v>
                </c:pt>
                <c:pt idx="1916">
                  <c:v>6.2043200390003409E-7</c:v>
                </c:pt>
                <c:pt idx="1917">
                  <c:v>4.8169617541344628E-7</c:v>
                </c:pt>
                <c:pt idx="1918">
                  <c:v>4.3392408169965238E-7</c:v>
                </c:pt>
                <c:pt idx="1919">
                  <c:v>5.3951471626116609E-7</c:v>
                </c:pt>
                <c:pt idx="1920">
                  <c:v>5.214328754840459E-7</c:v>
                </c:pt>
                <c:pt idx="1921">
                  <c:v>4.1996837626627884E-7</c:v>
                </c:pt>
                <c:pt idx="1922">
                  <c:v>6.3277840280033232E-7</c:v>
                </c:pt>
                <c:pt idx="1923">
                  <c:v>4.7995904302043863E-7</c:v>
                </c:pt>
                <c:pt idx="1924">
                  <c:v>4.7969791001167971E-7</c:v>
                </c:pt>
                <c:pt idx="1925">
                  <c:v>5.4956682120832471E-7</c:v>
                </c:pt>
                <c:pt idx="1926">
                  <c:v>5.6492534978056832E-7</c:v>
                </c:pt>
                <c:pt idx="1927">
                  <c:v>5.0369767138630638E-7</c:v>
                </c:pt>
                <c:pt idx="1928">
                  <c:v>5.5161093349957315E-7</c:v>
                </c:pt>
                <c:pt idx="1929">
                  <c:v>5.985185537417812E-7</c:v>
                </c:pt>
                <c:pt idx="1930">
                  <c:v>5.7497760081825538E-7</c:v>
                </c:pt>
                <c:pt idx="1931">
                  <c:v>5.1777778439107916E-7</c:v>
                </c:pt>
                <c:pt idx="1932">
                  <c:v>4.3743196601033328E-7</c:v>
                </c:pt>
                <c:pt idx="1933">
                  <c:v>4.4708766095447055E-7</c:v>
                </c:pt>
                <c:pt idx="1934">
                  <c:v>5.0507521931113324E-7</c:v>
                </c:pt>
                <c:pt idx="1935">
                  <c:v>4.3478819502141321E-7</c:v>
                </c:pt>
                <c:pt idx="1936">
                  <c:v>4.9454131335560649E-7</c:v>
                </c:pt>
                <c:pt idx="1937">
                  <c:v>6.1447353184846773E-7</c:v>
                </c:pt>
                <c:pt idx="1938">
                  <c:v>6.3321572444163642E-7</c:v>
                </c:pt>
                <c:pt idx="1939">
                  <c:v>6.3041225740192912E-7</c:v>
                </c:pt>
                <c:pt idx="1940">
                  <c:v>5.2088836715917931E-7</c:v>
                </c:pt>
                <c:pt idx="1941">
                  <c:v>5.1947663060072857E-7</c:v>
                </c:pt>
                <c:pt idx="1942">
                  <c:v>5.7067509904252612E-7</c:v>
                </c:pt>
                <c:pt idx="1943">
                  <c:v>5.0485265221831672E-7</c:v>
                </c:pt>
                <c:pt idx="1944">
                  <c:v>4.4571869571213292E-7</c:v>
                </c:pt>
                <c:pt idx="1945">
                  <c:v>5.4368449655827292E-7</c:v>
                </c:pt>
                <c:pt idx="1946">
                  <c:v>5.7035435991774178E-7</c:v>
                </c:pt>
                <c:pt idx="1947">
                  <c:v>5.2575678545982174E-7</c:v>
                </c:pt>
                <c:pt idx="1948">
                  <c:v>5.5453629892702452E-7</c:v>
                </c:pt>
                <c:pt idx="1949">
                  <c:v>4.2841019983478865E-7</c:v>
                </c:pt>
                <c:pt idx="1950">
                  <c:v>4.8859862011224896E-7</c:v>
                </c:pt>
                <c:pt idx="1951">
                  <c:v>4.3510845257630288E-7</c:v>
                </c:pt>
                <c:pt idx="1952">
                  <c:v>5.3194290133001253E-7</c:v>
                </c:pt>
                <c:pt idx="1953">
                  <c:v>5.0927199546330383E-7</c:v>
                </c:pt>
                <c:pt idx="1954">
                  <c:v>5.9865260366660942E-7</c:v>
                </c:pt>
                <c:pt idx="1955">
                  <c:v>5.3061385523423406E-7</c:v>
                </c:pt>
                <c:pt idx="1956">
                  <c:v>4.718413166840712E-7</c:v>
                </c:pt>
                <c:pt idx="1957">
                  <c:v>4.3395954242913673E-7</c:v>
                </c:pt>
                <c:pt idx="1958">
                  <c:v>5.7387944808384791E-7</c:v>
                </c:pt>
                <c:pt idx="1959">
                  <c:v>6.3296577086863371E-7</c:v>
                </c:pt>
                <c:pt idx="1960">
                  <c:v>5.7982155854617468E-7</c:v>
                </c:pt>
                <c:pt idx="1961">
                  <c:v>4.2620412125272521E-7</c:v>
                </c:pt>
                <c:pt idx="1962">
                  <c:v>4.9608365717201334E-7</c:v>
                </c:pt>
                <c:pt idx="1963">
                  <c:v>4.7053064699290248E-7</c:v>
                </c:pt>
                <c:pt idx="1964">
                  <c:v>5.8337963782838237E-7</c:v>
                </c:pt>
                <c:pt idx="1965">
                  <c:v>4.2185410866098932E-7</c:v>
                </c:pt>
                <c:pt idx="1966">
                  <c:v>5.2067080261838256E-7</c:v>
                </c:pt>
                <c:pt idx="1967">
                  <c:v>4.4422130778827101E-7</c:v>
                </c:pt>
                <c:pt idx="1968">
                  <c:v>4.4025691176751955E-7</c:v>
                </c:pt>
                <c:pt idx="1969">
                  <c:v>6.0113103634122286E-7</c:v>
                </c:pt>
                <c:pt idx="1970">
                  <c:v>4.8155796349650197E-7</c:v>
                </c:pt>
                <c:pt idx="1971">
                  <c:v>4.7442508462658415E-7</c:v>
                </c:pt>
                <c:pt idx="1972">
                  <c:v>4.7527750915386642E-7</c:v>
                </c:pt>
                <c:pt idx="1973">
                  <c:v>5.5672844448433487E-7</c:v>
                </c:pt>
                <c:pt idx="1974">
                  <c:v>5.7876412234837645E-7</c:v>
                </c:pt>
                <c:pt idx="1975">
                  <c:v>5.5353021385872908E-7</c:v>
                </c:pt>
                <c:pt idx="1976">
                  <c:v>4.9025513740241793E-7</c:v>
                </c:pt>
                <c:pt idx="1977">
                  <c:v>4.9835981594728701E-7</c:v>
                </c:pt>
                <c:pt idx="1978">
                  <c:v>5.9044464436244651E-7</c:v>
                </c:pt>
                <c:pt idx="1979">
                  <c:v>5.3107765404721343E-7</c:v>
                </c:pt>
                <c:pt idx="1980">
                  <c:v>4.2591662918928592E-7</c:v>
                </c:pt>
                <c:pt idx="1981">
                  <c:v>4.8358177999683474E-7</c:v>
                </c:pt>
                <c:pt idx="1982">
                  <c:v>4.3646455978919785E-7</c:v>
                </c:pt>
                <c:pt idx="1983">
                  <c:v>5.7037217166337559E-7</c:v>
                </c:pt>
                <c:pt idx="1984">
                  <c:v>4.5471191041326438E-7</c:v>
                </c:pt>
                <c:pt idx="1985">
                  <c:v>5.1338437583694161E-7</c:v>
                </c:pt>
                <c:pt idx="1986">
                  <c:v>4.7186812204220725E-7</c:v>
                </c:pt>
                <c:pt idx="1987">
                  <c:v>6.0736551441111776E-7</c:v>
                </c:pt>
                <c:pt idx="1988">
                  <c:v>4.3913569162701417E-7</c:v>
                </c:pt>
                <c:pt idx="1989">
                  <c:v>6.0327598155774411E-7</c:v>
                </c:pt>
                <c:pt idx="1990">
                  <c:v>6.2834760109299762E-7</c:v>
                </c:pt>
                <c:pt idx="1991">
                  <c:v>5.3459985410488421E-7</c:v>
                </c:pt>
                <c:pt idx="1992">
                  <c:v>5.8424657501692395E-7</c:v>
                </c:pt>
                <c:pt idx="1993">
                  <c:v>5.0477849587881113E-7</c:v>
                </c:pt>
                <c:pt idx="1994">
                  <c:v>5.5474126205918593E-7</c:v>
                </c:pt>
                <c:pt idx="1995">
                  <c:v>4.4682818423681878E-7</c:v>
                </c:pt>
                <c:pt idx="1996">
                  <c:v>4.5243825968738283E-7</c:v>
                </c:pt>
                <c:pt idx="1997">
                  <c:v>4.3559544665001426E-7</c:v>
                </c:pt>
                <c:pt idx="1998">
                  <c:v>4.2443778297482625E-7</c:v>
                </c:pt>
                <c:pt idx="1999">
                  <c:v>5.6004111591867499E-7</c:v>
                </c:pt>
                <c:pt idx="2000">
                  <c:v>5.4188212368888862E-7</c:v>
                </c:pt>
                <c:pt idx="2001">
                  <c:v>5.7405925740975457E-7</c:v>
                </c:pt>
                <c:pt idx="2002">
                  <c:v>5.3213546565363284E-7</c:v>
                </c:pt>
                <c:pt idx="2003">
                  <c:v>6.0787472882129591E-7</c:v>
                </c:pt>
                <c:pt idx="2004">
                  <c:v>5.3487473134194559E-7</c:v>
                </c:pt>
                <c:pt idx="2005">
                  <c:v>4.3484747529389662E-7</c:v>
                </c:pt>
                <c:pt idx="2006">
                  <c:v>5.7265898204288296E-7</c:v>
                </c:pt>
                <c:pt idx="2007">
                  <c:v>4.3296828258079006E-7</c:v>
                </c:pt>
                <c:pt idx="2008">
                  <c:v>5.4960051577591761E-7</c:v>
                </c:pt>
                <c:pt idx="2009">
                  <c:v>5.459126071545431E-7</c:v>
                </c:pt>
                <c:pt idx="2010">
                  <c:v>4.5145830373111657E-7</c:v>
                </c:pt>
                <c:pt idx="2011">
                  <c:v>4.6821695772176796E-7</c:v>
                </c:pt>
                <c:pt idx="2012">
                  <c:v>6.305571642932213E-7</c:v>
                </c:pt>
                <c:pt idx="2013">
                  <c:v>5.1336916568737432E-7</c:v>
                </c:pt>
                <c:pt idx="2014">
                  <c:v>5.7954780601414461E-7</c:v>
                </c:pt>
                <c:pt idx="2015">
                  <c:v>4.442335507705363E-7</c:v>
                </c:pt>
                <c:pt idx="2016">
                  <c:v>5.5446800312538335E-7</c:v>
                </c:pt>
                <c:pt idx="2017">
                  <c:v>6.096423479784456E-7</c:v>
                </c:pt>
                <c:pt idx="2018">
                  <c:v>5.3098164579406808E-7</c:v>
                </c:pt>
                <c:pt idx="2019">
                  <c:v>4.6123485267991841E-7</c:v>
                </c:pt>
                <c:pt idx="2020">
                  <c:v>4.2474667091388638E-7</c:v>
                </c:pt>
                <c:pt idx="2021">
                  <c:v>5.2026711565840766E-7</c:v>
                </c:pt>
                <c:pt idx="2022">
                  <c:v>4.9271999801726367E-7</c:v>
                </c:pt>
                <c:pt idx="2023">
                  <c:v>5.4601269349546084E-7</c:v>
                </c:pt>
                <c:pt idx="2024">
                  <c:v>5.5907187241669447E-7</c:v>
                </c:pt>
                <c:pt idx="2025">
                  <c:v>5.6082179996330567E-7</c:v>
                </c:pt>
                <c:pt idx="2026">
                  <c:v>5.5062969050586363E-7</c:v>
                </c:pt>
                <c:pt idx="2027">
                  <c:v>6.1252626129391401E-7</c:v>
                </c:pt>
                <c:pt idx="2028">
                  <c:v>6.166302783688354E-7</c:v>
                </c:pt>
                <c:pt idx="2029">
                  <c:v>5.9082003632267875E-7</c:v>
                </c:pt>
                <c:pt idx="2030">
                  <c:v>4.4099466934533928E-7</c:v>
                </c:pt>
                <c:pt idx="2031">
                  <c:v>5.0253191843428111E-7</c:v>
                </c:pt>
                <c:pt idx="2032">
                  <c:v>5.3202312376010447E-7</c:v>
                </c:pt>
                <c:pt idx="2033">
                  <c:v>4.2155968782828483E-7</c:v>
                </c:pt>
                <c:pt idx="2034">
                  <c:v>4.0940202973699072E-7</c:v>
                </c:pt>
                <c:pt idx="2035">
                  <c:v>5.7008728382394874E-7</c:v>
                </c:pt>
                <c:pt idx="2036">
                  <c:v>4.7664889619597138E-7</c:v>
                </c:pt>
                <c:pt idx="2037">
                  <c:v>4.1022649637313218E-7</c:v>
                </c:pt>
                <c:pt idx="2038">
                  <c:v>6.0634900326803437E-7</c:v>
                </c:pt>
                <c:pt idx="2039">
                  <c:v>6.0838458388701592E-7</c:v>
                </c:pt>
                <c:pt idx="2040">
                  <c:v>4.2480390938631556E-7</c:v>
                </c:pt>
                <c:pt idx="2041">
                  <c:v>6.0138165419902619E-7</c:v>
                </c:pt>
                <c:pt idx="2042">
                  <c:v>4.4110367579294544E-7</c:v>
                </c:pt>
                <c:pt idx="2043">
                  <c:v>5.1607192776404674E-7</c:v>
                </c:pt>
                <c:pt idx="2044">
                  <c:v>4.6456872449599482E-7</c:v>
                </c:pt>
                <c:pt idx="2045">
                  <c:v>5.7580780205791893E-7</c:v>
                </c:pt>
                <c:pt idx="2046">
                  <c:v>5.1393239173655967E-7</c:v>
                </c:pt>
                <c:pt idx="2047">
                  <c:v>5.3493943914872689E-7</c:v>
                </c:pt>
                <c:pt idx="2048">
                  <c:v>5.8104669107356343E-7</c:v>
                </c:pt>
                <c:pt idx="2049">
                  <c:v>5.8493041768134707E-7</c:v>
                </c:pt>
                <c:pt idx="2050">
                  <c:v>4.2897891797577074E-7</c:v>
                </c:pt>
                <c:pt idx="2051">
                  <c:v>4.1796114745141419E-7</c:v>
                </c:pt>
                <c:pt idx="2052">
                  <c:v>5.6870150746840998E-7</c:v>
                </c:pt>
                <c:pt idx="2053">
                  <c:v>4.2495278357416265E-7</c:v>
                </c:pt>
                <c:pt idx="2054">
                  <c:v>6.1326036618210693E-7</c:v>
                </c:pt>
                <c:pt idx="2055">
                  <c:v>4.4559567435098096E-7</c:v>
                </c:pt>
                <c:pt idx="2056">
                  <c:v>5.1451180546237374E-7</c:v>
                </c:pt>
                <c:pt idx="2057">
                  <c:v>5.470652639446823E-7</c:v>
                </c:pt>
                <c:pt idx="2058">
                  <c:v>4.4160077253163476E-7</c:v>
                </c:pt>
                <c:pt idx="2059">
                  <c:v>4.9592476595617646E-7</c:v>
                </c:pt>
                <c:pt idx="2060">
                  <c:v>4.3373503119590648E-7</c:v>
                </c:pt>
                <c:pt idx="2061">
                  <c:v>4.5999389738725587E-7</c:v>
                </c:pt>
                <c:pt idx="2062">
                  <c:v>6.2902781495507647E-7</c:v>
                </c:pt>
                <c:pt idx="2063">
                  <c:v>4.7872398094833727E-7</c:v>
                </c:pt>
                <c:pt idx="2064">
                  <c:v>5.7364582223155307E-7</c:v>
                </c:pt>
                <c:pt idx="2065">
                  <c:v>4.2094918242683384E-7</c:v>
                </c:pt>
                <c:pt idx="2066">
                  <c:v>4.9154937086403154E-7</c:v>
                </c:pt>
                <c:pt idx="2067">
                  <c:v>6.0590020638323508E-7</c:v>
                </c:pt>
                <c:pt idx="2068">
                  <c:v>4.1340647130224137E-7</c:v>
                </c:pt>
                <c:pt idx="2069">
                  <c:v>6.3306990020159363E-7</c:v>
                </c:pt>
                <c:pt idx="2070">
                  <c:v>4.8295664292296927E-7</c:v>
                </c:pt>
                <c:pt idx="2071">
                  <c:v>5.2471792732663978E-7</c:v>
                </c:pt>
                <c:pt idx="2072">
                  <c:v>4.2331946053949154E-7</c:v>
                </c:pt>
                <c:pt idx="2073">
                  <c:v>4.4618664181714411E-7</c:v>
                </c:pt>
                <c:pt idx="2074">
                  <c:v>6.1461297779188281E-7</c:v>
                </c:pt>
                <c:pt idx="2075">
                  <c:v>4.1815115900171703E-7</c:v>
                </c:pt>
                <c:pt idx="2076">
                  <c:v>4.7499311255697351E-7</c:v>
                </c:pt>
                <c:pt idx="2077">
                  <c:v>4.1579083500050828E-7</c:v>
                </c:pt>
                <c:pt idx="2078">
                  <c:v>4.7237785815758176E-7</c:v>
                </c:pt>
                <c:pt idx="2079">
                  <c:v>4.7279430751570023E-7</c:v>
                </c:pt>
                <c:pt idx="2080">
                  <c:v>6.2152466979663853E-7</c:v>
                </c:pt>
                <c:pt idx="2081">
                  <c:v>6.2264054010383668E-7</c:v>
                </c:pt>
                <c:pt idx="2082">
                  <c:v>4.6755526057756953E-7</c:v>
                </c:pt>
                <c:pt idx="2083">
                  <c:v>4.5386360881946073E-7</c:v>
                </c:pt>
                <c:pt idx="2084">
                  <c:v>4.7945071737954252E-7</c:v>
                </c:pt>
                <c:pt idx="2085">
                  <c:v>5.8389587849523127E-7</c:v>
                </c:pt>
                <c:pt idx="2086">
                  <c:v>5.8937673794121922E-7</c:v>
                </c:pt>
                <c:pt idx="2087">
                  <c:v>5.2090391270132704E-7</c:v>
                </c:pt>
                <c:pt idx="2088">
                  <c:v>5.0409702350585927E-7</c:v>
                </c:pt>
                <c:pt idx="2089">
                  <c:v>5.0709989503589717E-7</c:v>
                </c:pt>
                <c:pt idx="2090">
                  <c:v>4.2938583885158607E-7</c:v>
                </c:pt>
                <c:pt idx="2091">
                  <c:v>4.7292876350134625E-7</c:v>
                </c:pt>
                <c:pt idx="2092">
                  <c:v>5.2174440652247973E-7</c:v>
                </c:pt>
                <c:pt idx="2093">
                  <c:v>5.7196076486785414E-7</c:v>
                </c:pt>
                <c:pt idx="2094">
                  <c:v>5.0571406130871106E-7</c:v>
                </c:pt>
                <c:pt idx="2095">
                  <c:v>4.9383740650437159E-7</c:v>
                </c:pt>
                <c:pt idx="2096">
                  <c:v>5.2768523842243531E-7</c:v>
                </c:pt>
                <c:pt idx="2097">
                  <c:v>4.1082470418011651E-7</c:v>
                </c:pt>
                <c:pt idx="2098">
                  <c:v>5.7251565381417204E-7</c:v>
                </c:pt>
                <c:pt idx="2099">
                  <c:v>6.1691068776209586E-7</c:v>
                </c:pt>
                <c:pt idx="2100">
                  <c:v>4.1261623968714988E-7</c:v>
                </c:pt>
                <c:pt idx="2101">
                  <c:v>4.1494954550551216E-7</c:v>
                </c:pt>
                <c:pt idx="2102">
                  <c:v>5.4399959184840334E-7</c:v>
                </c:pt>
                <c:pt idx="2103">
                  <c:v>5.0780243052818143E-7</c:v>
                </c:pt>
                <c:pt idx="2104">
                  <c:v>5.1913619313971145E-7</c:v>
                </c:pt>
                <c:pt idx="2105">
                  <c:v>5.6174336756923212E-7</c:v>
                </c:pt>
                <c:pt idx="2106">
                  <c:v>6.2188953326984476E-7</c:v>
                </c:pt>
                <c:pt idx="2107">
                  <c:v>4.2860738201985011E-7</c:v>
                </c:pt>
                <c:pt idx="2108">
                  <c:v>5.3612242222625982E-7</c:v>
                </c:pt>
                <c:pt idx="2109">
                  <c:v>4.3086725286883619E-7</c:v>
                </c:pt>
                <c:pt idx="2110">
                  <c:v>4.3208609637055021E-7</c:v>
                </c:pt>
                <c:pt idx="2111">
                  <c:v>5.4499642995878596E-7</c:v>
                </c:pt>
                <c:pt idx="2112">
                  <c:v>4.6441164293346704E-7</c:v>
                </c:pt>
                <c:pt idx="2113">
                  <c:v>5.1079323237892427E-7</c:v>
                </c:pt>
                <c:pt idx="2114">
                  <c:v>4.3181609942768032E-7</c:v>
                </c:pt>
                <c:pt idx="2115">
                  <c:v>5.2446654663297216E-7</c:v>
                </c:pt>
                <c:pt idx="2116">
                  <c:v>5.8604190656190869E-7</c:v>
                </c:pt>
                <c:pt idx="2117">
                  <c:v>5.4151942916251893E-7</c:v>
                </c:pt>
                <c:pt idx="2118">
                  <c:v>4.4028107117660059E-7</c:v>
                </c:pt>
                <c:pt idx="2119">
                  <c:v>4.5019410970177179E-7</c:v>
                </c:pt>
                <c:pt idx="2120">
                  <c:v>4.4766921419479126E-7</c:v>
                </c:pt>
                <c:pt idx="2121">
                  <c:v>4.3697772103274124E-7</c:v>
                </c:pt>
                <c:pt idx="2122">
                  <c:v>4.1522600343815315E-7</c:v>
                </c:pt>
                <c:pt idx="2123">
                  <c:v>4.8648713329904619E-7</c:v>
                </c:pt>
                <c:pt idx="2124">
                  <c:v>4.7383109991597816E-7</c:v>
                </c:pt>
                <c:pt idx="2125">
                  <c:v>5.716389414026427E-7</c:v>
                </c:pt>
                <c:pt idx="2126">
                  <c:v>5.3791242481914622E-7</c:v>
                </c:pt>
                <c:pt idx="2127">
                  <c:v>4.1854276747493356E-7</c:v>
                </c:pt>
                <c:pt idx="2128">
                  <c:v>4.7942326332658818E-7</c:v>
                </c:pt>
                <c:pt idx="2129">
                  <c:v>5.5395618653438292E-7</c:v>
                </c:pt>
                <c:pt idx="2130">
                  <c:v>6.1383666863556618E-7</c:v>
                </c:pt>
                <c:pt idx="2131">
                  <c:v>4.7787593154714808E-7</c:v>
                </c:pt>
                <c:pt idx="2132">
                  <c:v>4.619350980784997E-7</c:v>
                </c:pt>
                <c:pt idx="2133">
                  <c:v>4.8980123688579602E-7</c:v>
                </c:pt>
                <c:pt idx="2134">
                  <c:v>6.0514034093558478E-7</c:v>
                </c:pt>
                <c:pt idx="2135">
                  <c:v>4.2605458906503181E-7</c:v>
                </c:pt>
                <c:pt idx="2136">
                  <c:v>5.0910672668244414E-7</c:v>
                </c:pt>
                <c:pt idx="2137">
                  <c:v>6.0447905981789062E-7</c:v>
                </c:pt>
                <c:pt idx="2138">
                  <c:v>4.6080770848874601E-7</c:v>
                </c:pt>
                <c:pt idx="2139">
                  <c:v>4.4180713228425768E-7</c:v>
                </c:pt>
                <c:pt idx="2140">
                  <c:v>4.6232481256622153E-7</c:v>
                </c:pt>
                <c:pt idx="2141">
                  <c:v>5.2857398466274153E-7</c:v>
                </c:pt>
                <c:pt idx="2142">
                  <c:v>4.6381023439682342E-7</c:v>
                </c:pt>
                <c:pt idx="2143">
                  <c:v>4.9323525324135333E-7</c:v>
                </c:pt>
                <c:pt idx="2144">
                  <c:v>4.5814183380621314E-7</c:v>
                </c:pt>
                <c:pt idx="2145">
                  <c:v>4.568622516083355E-7</c:v>
                </c:pt>
                <c:pt idx="2146">
                  <c:v>4.9240551718868426E-7</c:v>
                </c:pt>
                <c:pt idx="2147">
                  <c:v>4.4299956079646024E-7</c:v>
                </c:pt>
                <c:pt idx="2148">
                  <c:v>4.5320686058460389E-7</c:v>
                </c:pt>
                <c:pt idx="2149">
                  <c:v>5.4701507255232102E-7</c:v>
                </c:pt>
                <c:pt idx="2150">
                  <c:v>6.2518781212865489E-7</c:v>
                </c:pt>
                <c:pt idx="2151">
                  <c:v>6.2531047413656019E-7</c:v>
                </c:pt>
                <c:pt idx="2152">
                  <c:v>4.9002810831228227E-7</c:v>
                </c:pt>
                <c:pt idx="2153">
                  <c:v>5.3450288919805126E-7</c:v>
                </c:pt>
                <c:pt idx="2154">
                  <c:v>5.8574519996101533E-7</c:v>
                </c:pt>
                <c:pt idx="2155">
                  <c:v>4.4947053567426676E-7</c:v>
                </c:pt>
                <c:pt idx="2156">
                  <c:v>4.1973214353199673E-7</c:v>
                </c:pt>
                <c:pt idx="2157">
                  <c:v>5.9516289829606218E-7</c:v>
                </c:pt>
                <c:pt idx="2158">
                  <c:v>4.3338089434280508E-7</c:v>
                </c:pt>
                <c:pt idx="2159">
                  <c:v>4.4345101907036473E-7</c:v>
                </c:pt>
                <c:pt idx="2160">
                  <c:v>4.2656101584906223E-7</c:v>
                </c:pt>
                <c:pt idx="2161">
                  <c:v>5.8541167429400316E-7</c:v>
                </c:pt>
                <c:pt idx="2162">
                  <c:v>4.6038115738278219E-7</c:v>
                </c:pt>
                <c:pt idx="2163">
                  <c:v>5.4302203226428245E-7</c:v>
                </c:pt>
                <c:pt idx="2164">
                  <c:v>4.4514093788823913E-7</c:v>
                </c:pt>
                <c:pt idx="2165">
                  <c:v>4.8902256683427198E-7</c:v>
                </c:pt>
                <c:pt idx="2166">
                  <c:v>5.8035136372520605E-7</c:v>
                </c:pt>
                <c:pt idx="2167">
                  <c:v>4.2444921725935014E-7</c:v>
                </c:pt>
                <c:pt idx="2168">
                  <c:v>5.8973238461056792E-7</c:v>
                </c:pt>
                <c:pt idx="2169">
                  <c:v>4.3051662172680879E-7</c:v>
                </c:pt>
                <c:pt idx="2170">
                  <c:v>4.9455569446872897E-7</c:v>
                </c:pt>
                <c:pt idx="2171">
                  <c:v>4.3432622463819159E-7</c:v>
                </c:pt>
                <c:pt idx="2172">
                  <c:v>4.3554789905047004E-7</c:v>
                </c:pt>
                <c:pt idx="2173">
                  <c:v>4.6644676286868078E-7</c:v>
                </c:pt>
                <c:pt idx="2174">
                  <c:v>6.2396317460320881E-7</c:v>
                </c:pt>
                <c:pt idx="2175">
                  <c:v>4.8331768526910913E-7</c:v>
                </c:pt>
                <c:pt idx="2176">
                  <c:v>4.3434989751247936E-7</c:v>
                </c:pt>
                <c:pt idx="2177">
                  <c:v>6.2268117381665462E-7</c:v>
                </c:pt>
                <c:pt idx="2178">
                  <c:v>5.2119941027598235E-7</c:v>
                </c:pt>
                <c:pt idx="2179">
                  <c:v>5.2895556337922532E-7</c:v>
                </c:pt>
                <c:pt idx="2180">
                  <c:v>5.4143704937285305E-7</c:v>
                </c:pt>
                <c:pt idx="2181">
                  <c:v>4.7423596839644279E-7</c:v>
                </c:pt>
                <c:pt idx="2182">
                  <c:v>5.9874838118706113E-7</c:v>
                </c:pt>
                <c:pt idx="2183">
                  <c:v>4.5882219312582303E-7</c:v>
                </c:pt>
                <c:pt idx="2184">
                  <c:v>4.8141981105624059E-7</c:v>
                </c:pt>
                <c:pt idx="2185">
                  <c:v>4.996862968276089E-7</c:v>
                </c:pt>
                <c:pt idx="2186">
                  <c:v>5.5344507828553079E-7</c:v>
                </c:pt>
                <c:pt idx="2187">
                  <c:v>5.6725010676488368E-7</c:v>
                </c:pt>
                <c:pt idx="2188">
                  <c:v>4.9350751941121467E-7</c:v>
                </c:pt>
                <c:pt idx="2189">
                  <c:v>5.2793893705651378E-7</c:v>
                </c:pt>
                <c:pt idx="2190">
                  <c:v>4.54458437218131E-7</c:v>
                </c:pt>
                <c:pt idx="2191">
                  <c:v>4.9439753671823263E-7</c:v>
                </c:pt>
                <c:pt idx="2192">
                  <c:v>4.6546036056711219E-7</c:v>
                </c:pt>
                <c:pt idx="2193">
                  <c:v>4.5823160581584095E-7</c:v>
                </c:pt>
                <c:pt idx="2194">
                  <c:v>4.6751560336254533E-7</c:v>
                </c:pt>
                <c:pt idx="2195">
                  <c:v>5.2997512903353753E-7</c:v>
                </c:pt>
                <c:pt idx="2196">
                  <c:v>5.8918968469075353E-7</c:v>
                </c:pt>
                <c:pt idx="2197">
                  <c:v>4.8009656710082784E-7</c:v>
                </c:pt>
                <c:pt idx="2198">
                  <c:v>4.8188977208301394E-7</c:v>
                </c:pt>
                <c:pt idx="2199">
                  <c:v>5.6030116271207237E-7</c:v>
                </c:pt>
                <c:pt idx="2200">
                  <c:v>4.9416762447965374E-7</c:v>
                </c:pt>
                <c:pt idx="2201">
                  <c:v>4.4139455732535835E-7</c:v>
                </c:pt>
                <c:pt idx="2202">
                  <c:v>4.5416720497061168E-7</c:v>
                </c:pt>
                <c:pt idx="2203">
                  <c:v>6.0950459015086554E-7</c:v>
                </c:pt>
                <c:pt idx="2204">
                  <c:v>4.8871161865084453E-7</c:v>
                </c:pt>
                <c:pt idx="2205">
                  <c:v>5.6287669654510392E-7</c:v>
                </c:pt>
                <c:pt idx="2206">
                  <c:v>4.6390167770040658E-7</c:v>
                </c:pt>
                <c:pt idx="2207">
                  <c:v>6.2380016151189961E-7</c:v>
                </c:pt>
                <c:pt idx="2208">
                  <c:v>4.4927123602671095E-7</c:v>
                </c:pt>
                <c:pt idx="2209">
                  <c:v>4.6676307390345499E-7</c:v>
                </c:pt>
                <c:pt idx="2210">
                  <c:v>6.275040227883324E-7</c:v>
                </c:pt>
                <c:pt idx="2211">
                  <c:v>6.1575023526822494E-7</c:v>
                </c:pt>
                <c:pt idx="2212">
                  <c:v>4.2530810723016585E-7</c:v>
                </c:pt>
                <c:pt idx="2213">
                  <c:v>6.2201122582710416E-7</c:v>
                </c:pt>
                <c:pt idx="2214">
                  <c:v>6.2906907553229127E-7</c:v>
                </c:pt>
                <c:pt idx="2215">
                  <c:v>6.1048960015561677E-7</c:v>
                </c:pt>
                <c:pt idx="2216">
                  <c:v>5.0590743820645844E-7</c:v>
                </c:pt>
                <c:pt idx="2217">
                  <c:v>4.791351380845129E-7</c:v>
                </c:pt>
                <c:pt idx="2218">
                  <c:v>5.4381713488336112E-7</c:v>
                </c:pt>
                <c:pt idx="2219">
                  <c:v>5.5635074541482076E-7</c:v>
                </c:pt>
                <c:pt idx="2220">
                  <c:v>5.1668567799556408E-7</c:v>
                </c:pt>
                <c:pt idx="2221">
                  <c:v>4.4663063927721785E-7</c:v>
                </c:pt>
                <c:pt idx="2222">
                  <c:v>5.1335395621374864E-7</c:v>
                </c:pt>
                <c:pt idx="2223">
                  <c:v>4.7023716564843468E-7</c:v>
                </c:pt>
                <c:pt idx="2224">
                  <c:v>6.2406509023586001E-7</c:v>
                </c:pt>
                <c:pt idx="2225">
                  <c:v>5.9940027831313186E-7</c:v>
                </c:pt>
                <c:pt idx="2226">
                  <c:v>6.1258573419348741E-7</c:v>
                </c:pt>
                <c:pt idx="2227">
                  <c:v>6.2239682133129912E-7</c:v>
                </c:pt>
                <c:pt idx="2228">
                  <c:v>5.1285242252533056E-7</c:v>
                </c:pt>
                <c:pt idx="2229">
                  <c:v>5.4099252317369869E-7</c:v>
                </c:pt>
                <c:pt idx="2230">
                  <c:v>5.40482816012823E-7</c:v>
                </c:pt>
                <c:pt idx="2231">
                  <c:v>5.0498617481579095E-7</c:v>
                </c:pt>
                <c:pt idx="2232">
                  <c:v>4.3055166557713252E-7</c:v>
                </c:pt>
                <c:pt idx="2233">
                  <c:v>5.7081773661476091E-7</c:v>
                </c:pt>
                <c:pt idx="2234">
                  <c:v>5.2368214521923138E-7</c:v>
                </c:pt>
                <c:pt idx="2235">
                  <c:v>4.5144576087089403E-7</c:v>
                </c:pt>
                <c:pt idx="2236">
                  <c:v>6.2816227970847386E-7</c:v>
                </c:pt>
                <c:pt idx="2237">
                  <c:v>5.5966004131167394E-7</c:v>
                </c:pt>
                <c:pt idx="2238">
                  <c:v>4.3573813617379747E-7</c:v>
                </c:pt>
                <c:pt idx="2239">
                  <c:v>5.7962078772997886E-7</c:v>
                </c:pt>
                <c:pt idx="2240">
                  <c:v>4.1172993444993815E-7</c:v>
                </c:pt>
                <c:pt idx="2241">
                  <c:v>4.4877356645977386E-7</c:v>
                </c:pt>
                <c:pt idx="2242">
                  <c:v>5.6928718013478335E-7</c:v>
                </c:pt>
                <c:pt idx="2243">
                  <c:v>4.7880617002583526E-7</c:v>
                </c:pt>
                <c:pt idx="2244">
                  <c:v>4.6122190019211227E-7</c:v>
                </c:pt>
                <c:pt idx="2245">
                  <c:v>4.5797518433497477E-7</c:v>
                </c:pt>
                <c:pt idx="2246">
                  <c:v>5.1215454036037916E-7</c:v>
                </c:pt>
                <c:pt idx="2247">
                  <c:v>5.396622242902285E-7</c:v>
                </c:pt>
                <c:pt idx="2248">
                  <c:v>4.2270512977200882E-7</c:v>
                </c:pt>
                <c:pt idx="2249">
                  <c:v>4.679785850239959E-7</c:v>
                </c:pt>
                <c:pt idx="2250">
                  <c:v>5.3853287315559925E-7</c:v>
                </c:pt>
                <c:pt idx="2251">
                  <c:v>5.7335847851444909E-7</c:v>
                </c:pt>
                <c:pt idx="2252">
                  <c:v>4.4882329619533264E-7</c:v>
                </c:pt>
                <c:pt idx="2253">
                  <c:v>4.5582971565166469E-7</c:v>
                </c:pt>
                <c:pt idx="2254">
                  <c:v>4.6743630406744769E-7</c:v>
                </c:pt>
                <c:pt idx="2255">
                  <c:v>4.4500588019897759E-7</c:v>
                </c:pt>
                <c:pt idx="2256">
                  <c:v>6.3059857543900899E-7</c:v>
                </c:pt>
                <c:pt idx="2257">
                  <c:v>6.2502431892055325E-7</c:v>
                </c:pt>
                <c:pt idx="2258">
                  <c:v>4.3270922814699046E-7</c:v>
                </c:pt>
                <c:pt idx="2259">
                  <c:v>6.271136721824034E-7</c:v>
                </c:pt>
                <c:pt idx="2260">
                  <c:v>6.1855693323167806E-7</c:v>
                </c:pt>
                <c:pt idx="2261">
                  <c:v>4.9869458110893799E-7</c:v>
                </c:pt>
                <c:pt idx="2262">
                  <c:v>4.7726182236671197E-7</c:v>
                </c:pt>
                <c:pt idx="2263">
                  <c:v>4.4940824029092259E-7</c:v>
                </c:pt>
                <c:pt idx="2264">
                  <c:v>4.5688779069024571E-7</c:v>
                </c:pt>
                <c:pt idx="2265">
                  <c:v>6.3261192324099648E-7</c:v>
                </c:pt>
                <c:pt idx="2266">
                  <c:v>5.0532763998668163E-7</c:v>
                </c:pt>
                <c:pt idx="2267">
                  <c:v>4.1613472735559698E-7</c:v>
                </c:pt>
                <c:pt idx="2268">
                  <c:v>5.3239238078116615E-7</c:v>
                </c:pt>
                <c:pt idx="2269">
                  <c:v>4.3111294960086951E-7</c:v>
                </c:pt>
                <c:pt idx="2270">
                  <c:v>4.7897061169089322E-7</c:v>
                </c:pt>
                <c:pt idx="2271">
                  <c:v>5.6501314813610182E-7</c:v>
                </c:pt>
                <c:pt idx="2272">
                  <c:v>4.9356486733045175E-7</c:v>
                </c:pt>
                <c:pt idx="2273">
                  <c:v>4.4761967613945119E-7</c:v>
                </c:pt>
                <c:pt idx="2274">
                  <c:v>4.7504726365351168E-7</c:v>
                </c:pt>
                <c:pt idx="2275">
                  <c:v>5.9061352645717158E-7</c:v>
                </c:pt>
                <c:pt idx="2276">
                  <c:v>5.545704515598259E-7</c:v>
                </c:pt>
                <c:pt idx="2277">
                  <c:v>4.2579022482671847E-7</c:v>
                </c:pt>
                <c:pt idx="2278">
                  <c:v>4.9744457478095147E-7</c:v>
                </c:pt>
                <c:pt idx="2279">
                  <c:v>5.1762375720714076E-7</c:v>
                </c:pt>
                <c:pt idx="2280">
                  <c:v>5.5120458404808343E-7</c:v>
                </c:pt>
                <c:pt idx="2281">
                  <c:v>5.0281191949776422E-7</c:v>
                </c:pt>
                <c:pt idx="2282">
                  <c:v>4.8630478259580921E-7</c:v>
                </c:pt>
                <c:pt idx="2283">
                  <c:v>5.4926370948662227E-7</c:v>
                </c:pt>
                <c:pt idx="2284">
                  <c:v>4.5936242273650272E-7</c:v>
                </c:pt>
                <c:pt idx="2285">
                  <c:v>5.189660998918775E-7</c:v>
                </c:pt>
                <c:pt idx="2286">
                  <c:v>5.0192850194741923E-7</c:v>
                </c:pt>
                <c:pt idx="2287">
                  <c:v>4.5519409407119584E-7</c:v>
                </c:pt>
                <c:pt idx="2288">
                  <c:v>4.5676011669143047E-7</c:v>
                </c:pt>
                <c:pt idx="2289">
                  <c:v>5.404335277456518E-7</c:v>
                </c:pt>
                <c:pt idx="2290">
                  <c:v>4.225574350528393E-7</c:v>
                </c:pt>
                <c:pt idx="2291">
                  <c:v>5.43933233238234E-7</c:v>
                </c:pt>
                <c:pt idx="2292">
                  <c:v>5.0448203384994858E-7</c:v>
                </c:pt>
                <c:pt idx="2293">
                  <c:v>5.8240434063656378E-7</c:v>
                </c:pt>
                <c:pt idx="2294">
                  <c:v>5.6375082356476115E-7</c:v>
                </c:pt>
                <c:pt idx="2295">
                  <c:v>6.0887543431191844E-7</c:v>
                </c:pt>
                <c:pt idx="2296">
                  <c:v>5.0759301204517669E-7</c:v>
                </c:pt>
                <c:pt idx="2297">
                  <c:v>5.0452648650187988E-7</c:v>
                </c:pt>
                <c:pt idx="2298">
                  <c:v>4.1635681985703768E-7</c:v>
                </c:pt>
                <c:pt idx="2299">
                  <c:v>5.9174126103121427E-7</c:v>
                </c:pt>
                <c:pt idx="2300">
                  <c:v>4.7376367224522282E-7</c:v>
                </c:pt>
                <c:pt idx="2301">
                  <c:v>5.4298894083801833E-7</c:v>
                </c:pt>
                <c:pt idx="2302">
                  <c:v>5.0648823486438932E-7</c:v>
                </c:pt>
                <c:pt idx="2303">
                  <c:v>4.9309204574740931E-7</c:v>
                </c:pt>
                <c:pt idx="2304">
                  <c:v>5.8695197427483711E-7</c:v>
                </c:pt>
                <c:pt idx="2305">
                  <c:v>5.4194810729572416E-7</c:v>
                </c:pt>
                <c:pt idx="2306">
                  <c:v>4.441233821479104E-7</c:v>
                </c:pt>
                <c:pt idx="2307">
                  <c:v>4.234903456550025E-7</c:v>
                </c:pt>
                <c:pt idx="2308">
                  <c:v>4.9824345490143589E-7</c:v>
                </c:pt>
                <c:pt idx="2309">
                  <c:v>6.0147808741662205E-7</c:v>
                </c:pt>
                <c:pt idx="2310">
                  <c:v>4.5556259253062698E-7</c:v>
                </c:pt>
                <c:pt idx="2311">
                  <c:v>4.1215631716272322E-7</c:v>
                </c:pt>
                <c:pt idx="2312">
                  <c:v>4.22330363513571E-7</c:v>
                </c:pt>
                <c:pt idx="2313">
                  <c:v>4.499444041712139E-7</c:v>
                </c:pt>
                <c:pt idx="2314">
                  <c:v>4.7172072083356566E-7</c:v>
                </c:pt>
                <c:pt idx="2315">
                  <c:v>5.6101288212298923E-7</c:v>
                </c:pt>
                <c:pt idx="2316">
                  <c:v>4.9008485079814397E-7</c:v>
                </c:pt>
                <c:pt idx="2317">
                  <c:v>4.9492982370136402E-7</c:v>
                </c:pt>
                <c:pt idx="2318">
                  <c:v>4.8507310023318823E-7</c:v>
                </c:pt>
                <c:pt idx="2319">
                  <c:v>4.1213443527389151E-7</c:v>
                </c:pt>
                <c:pt idx="2320">
                  <c:v>5.7591622172196593E-7</c:v>
                </c:pt>
                <c:pt idx="2321">
                  <c:v>4.7643125140666382E-7</c:v>
                </c:pt>
                <c:pt idx="2322">
                  <c:v>5.5174648317478461E-7</c:v>
                </c:pt>
                <c:pt idx="2323">
                  <c:v>6.0242436168286304E-7</c:v>
                </c:pt>
                <c:pt idx="2324">
                  <c:v>4.7618657915605265E-7</c:v>
                </c:pt>
                <c:pt idx="2325">
                  <c:v>4.7313055504791729E-7</c:v>
                </c:pt>
                <c:pt idx="2326">
                  <c:v>6.0648569260146636E-7</c:v>
                </c:pt>
                <c:pt idx="2327">
                  <c:v>6.3265353697097103E-7</c:v>
                </c:pt>
                <c:pt idx="2328">
                  <c:v>4.8379042876580867E-7</c:v>
                </c:pt>
                <c:pt idx="2329">
                  <c:v>4.6937166393771267E-7</c:v>
                </c:pt>
                <c:pt idx="2330">
                  <c:v>6.0543242762360382E-7</c:v>
                </c:pt>
                <c:pt idx="2331">
                  <c:v>4.1293425467666805E-7</c:v>
                </c:pt>
                <c:pt idx="2332">
                  <c:v>5.3992461019824777E-7</c:v>
                </c:pt>
                <c:pt idx="2333">
                  <c:v>4.5152102587389551E-7</c:v>
                </c:pt>
                <c:pt idx="2334">
                  <c:v>4.091746548480029E-7</c:v>
                </c:pt>
                <c:pt idx="2335">
                  <c:v>5.9145902476837068E-7</c:v>
                </c:pt>
                <c:pt idx="2336">
                  <c:v>5.6631496051582278E-7</c:v>
                </c:pt>
                <c:pt idx="2337">
                  <c:v>5.2824044188754127E-7</c:v>
                </c:pt>
                <c:pt idx="2338">
                  <c:v>6.1405547864249719E-7</c:v>
                </c:pt>
                <c:pt idx="2339">
                  <c:v>5.0680138588427318E-7</c:v>
                </c:pt>
                <c:pt idx="2340">
                  <c:v>4.5565160747532597E-7</c:v>
                </c:pt>
                <c:pt idx="2341">
                  <c:v>5.3721163081167934E-7</c:v>
                </c:pt>
                <c:pt idx="2342">
                  <c:v>4.9576595106529684E-7</c:v>
                </c:pt>
                <c:pt idx="2343">
                  <c:v>4.6557856354898227E-7</c:v>
                </c:pt>
                <c:pt idx="2344">
                  <c:v>4.0878530977708536E-7</c:v>
                </c:pt>
                <c:pt idx="2345">
                  <c:v>5.0497133635595398E-7</c:v>
                </c:pt>
                <c:pt idx="2346">
                  <c:v>4.3564300203595013E-7</c:v>
                </c:pt>
                <c:pt idx="2347">
                  <c:v>4.8124030174543253E-7</c:v>
                </c:pt>
                <c:pt idx="2348">
                  <c:v>6.1583016131114043E-7</c:v>
                </c:pt>
                <c:pt idx="2349">
                  <c:v>4.3739607881899462E-7</c:v>
                </c:pt>
                <c:pt idx="2350">
                  <c:v>5.5017379786290271E-7</c:v>
                </c:pt>
                <c:pt idx="2351">
                  <c:v>4.2402645625594167E-7</c:v>
                </c:pt>
                <c:pt idx="2352">
                  <c:v>4.1081381599845907E-7</c:v>
                </c:pt>
                <c:pt idx="2353">
                  <c:v>4.568239470003573E-7</c:v>
                </c:pt>
                <c:pt idx="2354">
                  <c:v>4.7640405628985854E-7</c:v>
                </c:pt>
                <c:pt idx="2355">
                  <c:v>5.3199103261050463E-7</c:v>
                </c:pt>
                <c:pt idx="2356">
                  <c:v>4.9304909566105965E-7</c:v>
                </c:pt>
                <c:pt idx="2357">
                  <c:v>6.2818286692441711E-7</c:v>
                </c:pt>
                <c:pt idx="2358">
                  <c:v>5.5392209062828307E-7</c:v>
                </c:pt>
                <c:pt idx="2359">
                  <c:v>4.2483825802359878E-7</c:v>
                </c:pt>
                <c:pt idx="2360">
                  <c:v>4.4505498497337284E-7</c:v>
                </c:pt>
                <c:pt idx="2361">
                  <c:v>5.0837150585874122E-7</c:v>
                </c:pt>
                <c:pt idx="2362">
                  <c:v>4.8177913112662432E-7</c:v>
                </c:pt>
                <c:pt idx="2363">
                  <c:v>5.6910960806514022E-7</c:v>
                </c:pt>
                <c:pt idx="2364">
                  <c:v>6.2551499105232678E-7</c:v>
                </c:pt>
                <c:pt idx="2365">
                  <c:v>4.6856159550702664E-7</c:v>
                </c:pt>
                <c:pt idx="2366">
                  <c:v>5.2684616658404621E-7</c:v>
                </c:pt>
                <c:pt idx="2367">
                  <c:v>5.887411200441309E-7</c:v>
                </c:pt>
                <c:pt idx="2368">
                  <c:v>6.0601723578156826E-7</c:v>
                </c:pt>
                <c:pt idx="2369">
                  <c:v>4.7723455610535274E-7</c:v>
                </c:pt>
                <c:pt idx="2370">
                  <c:v>4.6437238499118375E-7</c:v>
                </c:pt>
                <c:pt idx="2371">
                  <c:v>4.8538058176941965E-7</c:v>
                </c:pt>
                <c:pt idx="2372">
                  <c:v>6.1667032514698191E-7</c:v>
                </c:pt>
                <c:pt idx="2373">
                  <c:v>5.0925696770348871E-7</c:v>
                </c:pt>
                <c:pt idx="2374">
                  <c:v>4.622208404950205E-7</c:v>
                </c:pt>
                <c:pt idx="2375">
                  <c:v>5.7734660783845604E-7</c:v>
                </c:pt>
                <c:pt idx="2376">
                  <c:v>5.250481388565793E-7</c:v>
                </c:pt>
                <c:pt idx="2377">
                  <c:v>6.0306290737084321E-7</c:v>
                </c:pt>
                <c:pt idx="2378">
                  <c:v>4.7105158503847018E-7</c:v>
                </c:pt>
                <c:pt idx="2379">
                  <c:v>6.0254038544140445E-7</c:v>
                </c:pt>
                <c:pt idx="2380">
                  <c:v>6.313654180547139E-7</c:v>
                </c:pt>
                <c:pt idx="2381">
                  <c:v>6.1857705004916176E-7</c:v>
                </c:pt>
                <c:pt idx="2382">
                  <c:v>5.8406195852809573E-7</c:v>
                </c:pt>
                <c:pt idx="2383">
                  <c:v>5.3665848369892621E-7</c:v>
                </c:pt>
                <c:pt idx="2384">
                  <c:v>5.5597343057628831E-7</c:v>
                </c:pt>
                <c:pt idx="2385">
                  <c:v>6.2578101307854002E-7</c:v>
                </c:pt>
                <c:pt idx="2386">
                  <c:v>6.1503160054795483E-7</c:v>
                </c:pt>
                <c:pt idx="2387">
                  <c:v>5.9226864284636876E-7</c:v>
                </c:pt>
                <c:pt idx="2388">
                  <c:v>5.3662597224248717E-7</c:v>
                </c:pt>
                <c:pt idx="2389">
                  <c:v>4.2732235071785883E-7</c:v>
                </c:pt>
                <c:pt idx="2390">
                  <c:v>5.2534717033626984E-7</c:v>
                </c:pt>
                <c:pt idx="2391">
                  <c:v>4.2337641075037931E-7</c:v>
                </c:pt>
                <c:pt idx="2392">
                  <c:v>5.4186562967007304E-7</c:v>
                </c:pt>
                <c:pt idx="2393">
                  <c:v>4.26146599558029E-7</c:v>
                </c:pt>
                <c:pt idx="2394">
                  <c:v>5.3255304722987111E-7</c:v>
                </c:pt>
                <c:pt idx="2395">
                  <c:v>4.8929135187819146E-7</c:v>
                </c:pt>
                <c:pt idx="2396">
                  <c:v>4.5046902594905298E-7</c:v>
                </c:pt>
                <c:pt idx="2397">
                  <c:v>6.2229531407452111E-7</c:v>
                </c:pt>
                <c:pt idx="2398">
                  <c:v>5.5700337634982714E-7</c:v>
                </c:pt>
                <c:pt idx="2399">
                  <c:v>5.4771838116129491E-7</c:v>
                </c:pt>
                <c:pt idx="2400">
                  <c:v>4.8807651131438386E-7</c:v>
                </c:pt>
                <c:pt idx="2401">
                  <c:v>5.4138763052191707E-7</c:v>
                </c:pt>
                <c:pt idx="2402">
                  <c:v>4.2889760321642763E-7</c:v>
                </c:pt>
                <c:pt idx="2403">
                  <c:v>4.2814364044839991E-7</c:v>
                </c:pt>
                <c:pt idx="2404">
                  <c:v>5.1346043672530382E-7</c:v>
                </c:pt>
                <c:pt idx="2405">
                  <c:v>5.7692961692010405E-7</c:v>
                </c:pt>
                <c:pt idx="2406">
                  <c:v>4.3846261315324681E-7</c:v>
                </c:pt>
                <c:pt idx="2407">
                  <c:v>6.0920955199164641E-7</c:v>
                </c:pt>
                <c:pt idx="2408">
                  <c:v>5.2043784897932223E-7</c:v>
                </c:pt>
                <c:pt idx="2409">
                  <c:v>5.871751711448709E-7</c:v>
                </c:pt>
                <c:pt idx="2410">
                  <c:v>5.1604126896333682E-7</c:v>
                </c:pt>
                <c:pt idx="2411">
                  <c:v>5.1625593795819233E-7</c:v>
                </c:pt>
                <c:pt idx="2412">
                  <c:v>4.7460079386491338E-7</c:v>
                </c:pt>
                <c:pt idx="2413">
                  <c:v>4.3552412817006337E-7</c:v>
                </c:pt>
                <c:pt idx="2414">
                  <c:v>4.4275581628695548E-7</c:v>
                </c:pt>
                <c:pt idx="2415">
                  <c:v>4.4218380792534538E-7</c:v>
                </c:pt>
                <c:pt idx="2416">
                  <c:v>4.4874870469135015E-7</c:v>
                </c:pt>
                <c:pt idx="2417">
                  <c:v>5.1197271841650374E-7</c:v>
                </c:pt>
                <c:pt idx="2418">
                  <c:v>5.2664066215904163E-7</c:v>
                </c:pt>
                <c:pt idx="2419">
                  <c:v>4.7924486944709748E-7</c:v>
                </c:pt>
                <c:pt idx="2420">
                  <c:v>4.821942313093835E-7</c:v>
                </c:pt>
                <c:pt idx="2421">
                  <c:v>5.0647333015127592E-7</c:v>
                </c:pt>
                <c:pt idx="2422">
                  <c:v>4.5340878505564066E-7</c:v>
                </c:pt>
                <c:pt idx="2423">
                  <c:v>5.7247983016472262E-7</c:v>
                </c:pt>
                <c:pt idx="2424">
                  <c:v>4.703438543599697E-7</c:v>
                </c:pt>
                <c:pt idx="2425">
                  <c:v>4.2441491579186751E-7</c:v>
                </c:pt>
                <c:pt idx="2426">
                  <c:v>4.0952120651526566E-7</c:v>
                </c:pt>
                <c:pt idx="2427">
                  <c:v>4.6848202994501907E-7</c:v>
                </c:pt>
                <c:pt idx="2428">
                  <c:v>4.259741043262484E-7</c:v>
                </c:pt>
                <c:pt idx="2429">
                  <c:v>6.288009543257949E-7</c:v>
                </c:pt>
                <c:pt idx="2430">
                  <c:v>4.1967592702151147E-7</c:v>
                </c:pt>
                <c:pt idx="2431">
                  <c:v>4.2784261191037571E-7</c:v>
                </c:pt>
                <c:pt idx="2432">
                  <c:v>5.4840625347175281E-7</c:v>
                </c:pt>
                <c:pt idx="2433">
                  <c:v>4.7430349692412717E-7</c:v>
                </c:pt>
                <c:pt idx="2434">
                  <c:v>5.0574380438328416E-7</c:v>
                </c:pt>
                <c:pt idx="2435">
                  <c:v>4.9176319799177913E-7</c:v>
                </c:pt>
                <c:pt idx="2436">
                  <c:v>4.8486362121986071E-7</c:v>
                </c:pt>
                <c:pt idx="2437">
                  <c:v>5.8009550508675191E-7</c:v>
                </c:pt>
                <c:pt idx="2438">
                  <c:v>5.6466207746722024E-7</c:v>
                </c:pt>
                <c:pt idx="2439">
                  <c:v>6.2506518620960463E-7</c:v>
                </c:pt>
                <c:pt idx="2440">
                  <c:v>5.7323283352411271E-7</c:v>
                </c:pt>
                <c:pt idx="2441">
                  <c:v>4.8288725808379709E-7</c:v>
                </c:pt>
                <c:pt idx="2442">
                  <c:v>5.6378583098995288E-7</c:v>
                </c:pt>
                <c:pt idx="2443">
                  <c:v>4.8498929234042395E-7</c:v>
                </c:pt>
                <c:pt idx="2444">
                  <c:v>6.0974077502252722E-7</c:v>
                </c:pt>
                <c:pt idx="2445">
                  <c:v>5.1590333816378138E-7</c:v>
                </c:pt>
                <c:pt idx="2446">
                  <c:v>5.2626158514075012E-7</c:v>
                </c:pt>
                <c:pt idx="2447">
                  <c:v>4.9472831676656452E-7</c:v>
                </c:pt>
                <c:pt idx="2448">
                  <c:v>5.3838582788772223E-7</c:v>
                </c:pt>
                <c:pt idx="2449">
                  <c:v>4.2931603987761244E-7</c:v>
                </c:pt>
                <c:pt idx="2450">
                  <c:v>4.7263303600777186E-7</c:v>
                </c:pt>
                <c:pt idx="2451">
                  <c:v>5.4995449590280363E-7</c:v>
                </c:pt>
                <c:pt idx="2452">
                  <c:v>4.7697564311968946E-7</c:v>
                </c:pt>
                <c:pt idx="2453">
                  <c:v>4.288859887096355E-7</c:v>
                </c:pt>
                <c:pt idx="2454">
                  <c:v>4.8849977853659273E-7</c:v>
                </c:pt>
                <c:pt idx="2455">
                  <c:v>6.2247804502000994E-7</c:v>
                </c:pt>
                <c:pt idx="2456">
                  <c:v>4.152149398168981E-7</c:v>
                </c:pt>
                <c:pt idx="2457">
                  <c:v>5.9905502375998487E-7</c:v>
                </c:pt>
                <c:pt idx="2458">
                  <c:v>4.6375799321933578E-7</c:v>
                </c:pt>
                <c:pt idx="2459">
                  <c:v>4.2409496917492126E-7</c:v>
                </c:pt>
                <c:pt idx="2460">
                  <c:v>5.5334294152179303E-7</c:v>
                </c:pt>
                <c:pt idx="2461">
                  <c:v>5.033578567330575E-7</c:v>
                </c:pt>
                <c:pt idx="2462">
                  <c:v>4.5204840831394929E-7</c:v>
                </c:pt>
                <c:pt idx="2463">
                  <c:v>5.4713219654760746E-7</c:v>
                </c:pt>
                <c:pt idx="2464">
                  <c:v>4.5577881694662778E-7</c:v>
                </c:pt>
                <c:pt idx="2465">
                  <c:v>4.3730040123009338E-7</c:v>
                </c:pt>
                <c:pt idx="2466">
                  <c:v>6.0824725213143034E-7</c:v>
                </c:pt>
                <c:pt idx="2467">
                  <c:v>5.501906726774635E-7</c:v>
                </c:pt>
                <c:pt idx="2468">
                  <c:v>4.8240198260761477E-7</c:v>
                </c:pt>
                <c:pt idx="2469">
                  <c:v>4.1341746272038279E-7</c:v>
                </c:pt>
                <c:pt idx="2470">
                  <c:v>5.2797066224952749E-7</c:v>
                </c:pt>
                <c:pt idx="2471">
                  <c:v>4.100961519474322E-7</c:v>
                </c:pt>
                <c:pt idx="2472">
                  <c:v>5.9066983659051862E-7</c:v>
                </c:pt>
                <c:pt idx="2473">
                  <c:v>5.1484770348212963E-7</c:v>
                </c:pt>
                <c:pt idx="2474">
                  <c:v>4.1693509314828012E-7</c:v>
                </c:pt>
                <c:pt idx="2475">
                  <c:v>4.2616960683843393E-7</c:v>
                </c:pt>
                <c:pt idx="2476">
                  <c:v>4.5433178009179335E-7</c:v>
                </c:pt>
                <c:pt idx="2477">
                  <c:v>6.3205053950891232E-7</c:v>
                </c:pt>
                <c:pt idx="2478">
                  <c:v>4.4031731401910569E-7</c:v>
                </c:pt>
                <c:pt idx="2479">
                  <c:v>4.3418422802576439E-7</c:v>
                </c:pt>
                <c:pt idx="2480">
                  <c:v>4.6395394315900442E-7</c:v>
                </c:pt>
                <c:pt idx="2481">
                  <c:v>5.9396858226722281E-7</c:v>
                </c:pt>
                <c:pt idx="2482">
                  <c:v>4.3123002191620679E-7</c:v>
                </c:pt>
                <c:pt idx="2483">
                  <c:v>5.4889358003518993E-7</c:v>
                </c:pt>
                <c:pt idx="2484">
                  <c:v>6.1385655562114421E-7</c:v>
                </c:pt>
                <c:pt idx="2485">
                  <c:v>4.3983444380015583E-7</c:v>
                </c:pt>
                <c:pt idx="2486">
                  <c:v>4.1931640864893377E-7</c:v>
                </c:pt>
                <c:pt idx="2487">
                  <c:v>4.4268273216103198E-7</c:v>
                </c:pt>
                <c:pt idx="2488">
                  <c:v>5.1245779224648178E-7</c:v>
                </c:pt>
                <c:pt idx="2489">
                  <c:v>4.5214896686733261E-7</c:v>
                </c:pt>
                <c:pt idx="2490">
                  <c:v>4.9833072186460127E-7</c:v>
                </c:pt>
                <c:pt idx="2491">
                  <c:v>6.1090401652613198E-7</c:v>
                </c:pt>
                <c:pt idx="2492">
                  <c:v>4.8866923960557857E-7</c:v>
                </c:pt>
                <c:pt idx="2493">
                  <c:v>4.5973599545389234E-7</c:v>
                </c:pt>
                <c:pt idx="2494">
                  <c:v>4.9069545547441696E-7</c:v>
                </c:pt>
                <c:pt idx="2495">
                  <c:v>4.9324957742193829E-7</c:v>
                </c:pt>
                <c:pt idx="2496">
                  <c:v>4.3472892687011496E-7</c:v>
                </c:pt>
                <c:pt idx="2497">
                  <c:v>4.4242708017223697E-7</c:v>
                </c:pt>
                <c:pt idx="2498">
                  <c:v>4.3953305315987898E-7</c:v>
                </c:pt>
                <c:pt idx="2499">
                  <c:v>4.313822872331775E-7</c:v>
                </c:pt>
                <c:pt idx="2500">
                  <c:v>5.5201773245955436E-7</c:v>
                </c:pt>
                <c:pt idx="2501">
                  <c:v>5.7524812122234179E-7</c:v>
                </c:pt>
                <c:pt idx="2502">
                  <c:v>5.1714670946557253E-7</c:v>
                </c:pt>
                <c:pt idx="2503">
                  <c:v>6.1143745790968555E-7</c:v>
                </c:pt>
                <c:pt idx="2504">
                  <c:v>6.106868886755792E-7</c:v>
                </c:pt>
                <c:pt idx="2505">
                  <c:v>6.051208760056377E-7</c:v>
                </c:pt>
                <c:pt idx="2506">
                  <c:v>4.7881987026318283E-7</c:v>
                </c:pt>
                <c:pt idx="2507">
                  <c:v>4.0858004610523202E-7</c:v>
                </c:pt>
                <c:pt idx="2508">
                  <c:v>5.3613865471022227E-7</c:v>
                </c:pt>
                <c:pt idx="2509">
                  <c:v>4.6866771445764141E-7</c:v>
                </c:pt>
                <c:pt idx="2510">
                  <c:v>4.3310968306403474E-7</c:v>
                </c:pt>
                <c:pt idx="2511">
                  <c:v>4.9347884919964477E-7</c:v>
                </c:pt>
                <c:pt idx="2512">
                  <c:v>5.3597636303864498E-7</c:v>
                </c:pt>
                <c:pt idx="2513">
                  <c:v>5.077276233377336E-7</c:v>
                </c:pt>
                <c:pt idx="2514">
                  <c:v>6.2612914417297808E-7</c:v>
                </c:pt>
                <c:pt idx="2515">
                  <c:v>6.2944060348283839E-7</c:v>
                </c:pt>
                <c:pt idx="2516">
                  <c:v>5.9943865835335332E-7</c:v>
                </c:pt>
                <c:pt idx="2517">
                  <c:v>4.5182227418701653E-7</c:v>
                </c:pt>
                <c:pt idx="2518">
                  <c:v>4.1774893482694026E-7</c:v>
                </c:pt>
                <c:pt idx="2519">
                  <c:v>6.1577021532014971E-7</c:v>
                </c:pt>
                <c:pt idx="2520">
                  <c:v>4.9343584856653389E-7</c:v>
                </c:pt>
                <c:pt idx="2521">
                  <c:v>4.9511704754052331E-7</c:v>
                </c:pt>
                <c:pt idx="2522">
                  <c:v>4.461619947066248E-7</c:v>
                </c:pt>
                <c:pt idx="2523">
                  <c:v>4.1712440535886119E-7</c:v>
                </c:pt>
                <c:pt idx="2524">
                  <c:v>4.5143321853338119E-7</c:v>
                </c:pt>
                <c:pt idx="2525">
                  <c:v>6.1114101536647112E-7</c:v>
                </c:pt>
                <c:pt idx="2526">
                  <c:v>5.2427812964296172E-7</c:v>
                </c:pt>
                <c:pt idx="2527">
                  <c:v>4.7400647924265898E-7</c:v>
                </c:pt>
                <c:pt idx="2528">
                  <c:v>4.8640295869356333E-7</c:v>
                </c:pt>
                <c:pt idx="2529">
                  <c:v>4.9866545770653765E-7</c:v>
                </c:pt>
                <c:pt idx="2530">
                  <c:v>4.8634685442627487E-7</c:v>
                </c:pt>
                <c:pt idx="2531">
                  <c:v>4.933785231314515E-7</c:v>
                </c:pt>
                <c:pt idx="2532">
                  <c:v>4.3825859193173257E-7</c:v>
                </c:pt>
                <c:pt idx="2533">
                  <c:v>6.0157454383107905E-7</c:v>
                </c:pt>
                <c:pt idx="2534">
                  <c:v>5.0624983838141932E-7</c:v>
                </c:pt>
                <c:pt idx="2535">
                  <c:v>4.2993318688160418E-7</c:v>
                </c:pt>
                <c:pt idx="2536">
                  <c:v>6.0155525069208158E-7</c:v>
                </c:pt>
                <c:pt idx="2537">
                  <c:v>4.7065078673702623E-7</c:v>
                </c:pt>
                <c:pt idx="2538">
                  <c:v>4.4398878725510085E-7</c:v>
                </c:pt>
                <c:pt idx="2539">
                  <c:v>5.0463023220814298E-7</c:v>
                </c:pt>
                <c:pt idx="2540">
                  <c:v>4.9690822690118974E-7</c:v>
                </c:pt>
                <c:pt idx="2541">
                  <c:v>5.2268067659759412E-7</c:v>
                </c:pt>
                <c:pt idx="2542">
                  <c:v>6.1623002505056585E-7</c:v>
                </c:pt>
                <c:pt idx="2543">
                  <c:v>5.2572525959873502E-7</c:v>
                </c:pt>
                <c:pt idx="2544">
                  <c:v>5.8773372062211524E-7</c:v>
                </c:pt>
                <c:pt idx="2545">
                  <c:v>5.2648266364134207E-7</c:v>
                </c:pt>
                <c:pt idx="2546">
                  <c:v>4.6032949446713953E-7</c:v>
                </c:pt>
                <c:pt idx="2547">
                  <c:v>4.5905360334591869E-7</c:v>
                </c:pt>
                <c:pt idx="2548">
                  <c:v>5.0663731818878088E-7</c:v>
                </c:pt>
                <c:pt idx="2549">
                  <c:v>5.1326271356452393E-7</c:v>
                </c:pt>
                <c:pt idx="2550">
                  <c:v>5.9512492815997216E-7</c:v>
                </c:pt>
                <c:pt idx="2551">
                  <c:v>4.496200974520103E-7</c:v>
                </c:pt>
                <c:pt idx="2552">
                  <c:v>4.9878196662574263E-7</c:v>
                </c:pt>
                <c:pt idx="2553">
                  <c:v>4.4596489132212251E-7</c:v>
                </c:pt>
                <c:pt idx="2554">
                  <c:v>5.8643167622588615E-7</c:v>
                </c:pt>
                <c:pt idx="2555">
                  <c:v>5.0823663843797616E-7</c:v>
                </c:pt>
                <c:pt idx="2556">
                  <c:v>6.2723690143582644E-7</c:v>
                </c:pt>
                <c:pt idx="2557">
                  <c:v>5.6221371901351049E-7</c:v>
                </c:pt>
                <c:pt idx="2558">
                  <c:v>5.4204710530574051E-7</c:v>
                </c:pt>
                <c:pt idx="2559">
                  <c:v>5.3477769164367221E-7</c:v>
                </c:pt>
                <c:pt idx="2560">
                  <c:v>4.7738454946467988E-7</c:v>
                </c:pt>
                <c:pt idx="2561">
                  <c:v>4.2218286515077372E-7</c:v>
                </c:pt>
                <c:pt idx="2562">
                  <c:v>5.7949307877264302E-7</c:v>
                </c:pt>
                <c:pt idx="2563">
                  <c:v>4.1248475472811618E-7</c:v>
                </c:pt>
                <c:pt idx="2564">
                  <c:v>6.1256590893125117E-7</c:v>
                </c:pt>
                <c:pt idx="2565">
                  <c:v>4.2522783391231868E-7</c:v>
                </c:pt>
                <c:pt idx="2566">
                  <c:v>5.1032559390742364E-7</c:v>
                </c:pt>
                <c:pt idx="2567">
                  <c:v>5.5142463424258677E-7</c:v>
                </c:pt>
                <c:pt idx="2568">
                  <c:v>6.1739183477703217E-7</c:v>
                </c:pt>
                <c:pt idx="2569">
                  <c:v>4.3194519681696994E-7</c:v>
                </c:pt>
                <c:pt idx="2570">
                  <c:v>5.8531907882982854E-7</c:v>
                </c:pt>
                <c:pt idx="2571">
                  <c:v>4.1063966394424678E-7</c:v>
                </c:pt>
                <c:pt idx="2572">
                  <c:v>4.6538158358564724E-7</c:v>
                </c:pt>
                <c:pt idx="2573">
                  <c:v>4.7099811569091108E-7</c:v>
                </c:pt>
                <c:pt idx="2574">
                  <c:v>6.1641009080314447E-7</c:v>
                </c:pt>
                <c:pt idx="2575">
                  <c:v>6.0822763710520143E-7</c:v>
                </c:pt>
                <c:pt idx="2576">
                  <c:v>5.0019789230354555E-7</c:v>
                </c:pt>
                <c:pt idx="2577">
                  <c:v>4.1197037663893235E-7</c:v>
                </c:pt>
                <c:pt idx="2578">
                  <c:v>4.8508707032729811E-7</c:v>
                </c:pt>
                <c:pt idx="2579">
                  <c:v>4.221374965844662E-7</c:v>
                </c:pt>
                <c:pt idx="2580">
                  <c:v>5.1388669023818774E-7</c:v>
                </c:pt>
                <c:pt idx="2581">
                  <c:v>5.2830394949974543E-7</c:v>
                </c:pt>
                <c:pt idx="2582">
                  <c:v>5.7047905966107918E-7</c:v>
                </c:pt>
                <c:pt idx="2583">
                  <c:v>4.2321697911301902E-7</c:v>
                </c:pt>
                <c:pt idx="2584">
                  <c:v>5.4606274698788279E-7</c:v>
                </c:pt>
                <c:pt idx="2585">
                  <c:v>5.1480187984082638E-7</c:v>
                </c:pt>
                <c:pt idx="2586">
                  <c:v>5.3544132302902154E-7</c:v>
                </c:pt>
                <c:pt idx="2587">
                  <c:v>6.2859482387173748E-7</c:v>
                </c:pt>
                <c:pt idx="2588">
                  <c:v>5.1506162806019322E-7</c:v>
                </c:pt>
                <c:pt idx="2589">
                  <c:v>5.4005587491792309E-7</c:v>
                </c:pt>
                <c:pt idx="2590">
                  <c:v>5.9819319131261045E-7</c:v>
                </c:pt>
                <c:pt idx="2591">
                  <c:v>5.0400823755696088E-7</c:v>
                </c:pt>
                <c:pt idx="2592">
                  <c:v>4.4318250129162889E-7</c:v>
                </c:pt>
                <c:pt idx="2593">
                  <c:v>4.5404066956550847E-7</c:v>
                </c:pt>
                <c:pt idx="2594">
                  <c:v>4.5439510203543622E-7</c:v>
                </c:pt>
                <c:pt idx="2595">
                  <c:v>6.307435465794825E-7</c:v>
                </c:pt>
                <c:pt idx="2596">
                  <c:v>5.6894986422833521E-7</c:v>
                </c:pt>
                <c:pt idx="2597">
                  <c:v>5.7940188392841954E-7</c:v>
                </c:pt>
                <c:pt idx="2598">
                  <c:v>5.6891437473177571E-7</c:v>
                </c:pt>
                <c:pt idx="2599">
                  <c:v>4.1964220253615874E-7</c:v>
                </c:pt>
                <c:pt idx="2600">
                  <c:v>4.8104709628663233E-7</c:v>
                </c:pt>
                <c:pt idx="2601">
                  <c:v>6.3227916116006389E-7</c:v>
                </c:pt>
                <c:pt idx="2602">
                  <c:v>4.7492543670592609E-7</c:v>
                </c:pt>
                <c:pt idx="2603">
                  <c:v>5.4176668136995137E-7</c:v>
                </c:pt>
                <c:pt idx="2604">
                  <c:v>5.5024130177963468E-7</c:v>
                </c:pt>
                <c:pt idx="2605">
                  <c:v>5.5127227776890764E-7</c:v>
                </c:pt>
                <c:pt idx="2606">
                  <c:v>4.8394352369854516E-7</c:v>
                </c:pt>
                <c:pt idx="2607">
                  <c:v>4.4862442683363243E-7</c:v>
                </c:pt>
                <c:pt idx="2608">
                  <c:v>4.461127066119103E-7</c:v>
                </c:pt>
                <c:pt idx="2609">
                  <c:v>4.1572432442955162E-7</c:v>
                </c:pt>
                <c:pt idx="2610">
                  <c:v>5.064286199592072E-7</c:v>
                </c:pt>
                <c:pt idx="2611">
                  <c:v>4.5488946784737398E-7</c:v>
                </c:pt>
                <c:pt idx="2612">
                  <c:v>5.3319644086746533E-7</c:v>
                </c:pt>
                <c:pt idx="2613">
                  <c:v>4.7261960044023313E-7</c:v>
                </c:pt>
                <c:pt idx="2614">
                  <c:v>5.6884340569974108E-7</c:v>
                </c:pt>
                <c:pt idx="2615">
                  <c:v>5.2448225263342448E-7</c:v>
                </c:pt>
                <c:pt idx="2616">
                  <c:v>4.8266532705051065E-7</c:v>
                </c:pt>
                <c:pt idx="2617">
                  <c:v>5.2190027674732137E-7</c:v>
                </c:pt>
                <c:pt idx="2618">
                  <c:v>4.2367273718802915E-7</c:v>
                </c:pt>
                <c:pt idx="2619">
                  <c:v>6.2547407964313187E-7</c:v>
                </c:pt>
                <c:pt idx="2620">
                  <c:v>4.6834946570404558E-7</c:v>
                </c:pt>
                <c:pt idx="2621">
                  <c:v>5.1170016699191431E-7</c:v>
                </c:pt>
                <c:pt idx="2622">
                  <c:v>6.2215324562818882E-7</c:v>
                </c:pt>
                <c:pt idx="2623">
                  <c:v>4.9173467964757395E-7</c:v>
                </c:pt>
                <c:pt idx="2624">
                  <c:v>4.6101473456713863E-7</c:v>
                </c:pt>
                <c:pt idx="2625">
                  <c:v>4.2757658200111486E-7</c:v>
                </c:pt>
                <c:pt idx="2626">
                  <c:v>4.7997279276921216E-7</c:v>
                </c:pt>
                <c:pt idx="2627">
                  <c:v>5.3272986434023452E-7</c:v>
                </c:pt>
                <c:pt idx="2628">
                  <c:v>5.6511853318300951E-7</c:v>
                </c:pt>
                <c:pt idx="2629">
                  <c:v>5.5738174032075411E-7</c:v>
                </c:pt>
                <c:pt idx="2630">
                  <c:v>5.5084939649499421E-7</c:v>
                </c:pt>
                <c:pt idx="2631">
                  <c:v>6.2567867683506579E-7</c:v>
                </c:pt>
                <c:pt idx="2632">
                  <c:v>5.4409915253484371E-7</c:v>
                </c:pt>
                <c:pt idx="2633">
                  <c:v>4.5589335102368629E-7</c:v>
                </c:pt>
                <c:pt idx="2634">
                  <c:v>5.0895655213776595E-7</c:v>
                </c:pt>
                <c:pt idx="2635">
                  <c:v>6.3026740045597693E-7</c:v>
                </c:pt>
                <c:pt idx="2636">
                  <c:v>4.8255441890317215E-7</c:v>
                </c:pt>
                <c:pt idx="2637">
                  <c:v>6.1932206274507848E-7</c:v>
                </c:pt>
                <c:pt idx="2638">
                  <c:v>5.8080867536872819E-7</c:v>
                </c:pt>
                <c:pt idx="2639">
                  <c:v>4.6476518854746319E-7</c:v>
                </c:pt>
                <c:pt idx="2640">
                  <c:v>4.0914218818449094E-7</c:v>
                </c:pt>
                <c:pt idx="2641">
                  <c:v>4.1245189330848506E-7</c:v>
                </c:pt>
                <c:pt idx="2642">
                  <c:v>5.2586714830797511E-7</c:v>
                </c:pt>
                <c:pt idx="2643">
                  <c:v>4.8256828033092145E-7</c:v>
                </c:pt>
                <c:pt idx="2644">
                  <c:v>4.5290422670266409E-7</c:v>
                </c:pt>
                <c:pt idx="2645">
                  <c:v>4.2572130070906953E-7</c:v>
                </c:pt>
                <c:pt idx="2646">
                  <c:v>4.1891250240960502E-7</c:v>
                </c:pt>
                <c:pt idx="2647">
                  <c:v>4.5078173655722239E-7</c:v>
                </c:pt>
                <c:pt idx="2648">
                  <c:v>6.2018958057405721E-7</c:v>
                </c:pt>
                <c:pt idx="2649">
                  <c:v>4.9770581481572188E-7</c:v>
                </c:pt>
                <c:pt idx="2650">
                  <c:v>4.4795421766629092E-7</c:v>
                </c:pt>
                <c:pt idx="2651">
                  <c:v>5.8704495750216632E-7</c:v>
                </c:pt>
                <c:pt idx="2652">
                  <c:v>4.7598282956130708E-7</c:v>
                </c:pt>
                <c:pt idx="2653">
                  <c:v>4.1274778752505413E-7</c:v>
                </c:pt>
                <c:pt idx="2654">
                  <c:v>5.4502970507127067E-7</c:v>
                </c:pt>
                <c:pt idx="2655">
                  <c:v>4.3223881536646441E-7</c:v>
                </c:pt>
                <c:pt idx="2656">
                  <c:v>5.4414894312780646E-7</c:v>
                </c:pt>
                <c:pt idx="2657">
                  <c:v>5.37016304805242E-7</c:v>
                </c:pt>
                <c:pt idx="2658">
                  <c:v>4.8785099369636349E-7</c:v>
                </c:pt>
                <c:pt idx="2659">
                  <c:v>6.2469752484405938E-7</c:v>
                </c:pt>
                <c:pt idx="2660">
                  <c:v>4.1659020839234456E-7</c:v>
                </c:pt>
                <c:pt idx="2661">
                  <c:v>4.3801874922402514E-7</c:v>
                </c:pt>
                <c:pt idx="2662">
                  <c:v>5.1026530024089927E-7</c:v>
                </c:pt>
                <c:pt idx="2663">
                  <c:v>5.93892874080152E-7</c:v>
                </c:pt>
                <c:pt idx="2664">
                  <c:v>6.0566624926284782E-7</c:v>
                </c:pt>
                <c:pt idx="2665">
                  <c:v>6.0116958273661802E-7</c:v>
                </c:pt>
                <c:pt idx="2666">
                  <c:v>4.3970179373869176E-7</c:v>
                </c:pt>
                <c:pt idx="2667">
                  <c:v>5.9179773252567788E-7</c:v>
                </c:pt>
                <c:pt idx="2668">
                  <c:v>5.4694816143987301E-7</c:v>
                </c:pt>
                <c:pt idx="2669">
                  <c:v>5.7151386118296255E-7</c:v>
                </c:pt>
                <c:pt idx="2670">
                  <c:v>5.8498591699747167E-7</c:v>
                </c:pt>
                <c:pt idx="2671">
                  <c:v>5.4388347224841578E-7</c:v>
                </c:pt>
                <c:pt idx="2672">
                  <c:v>5.2045337435759019E-7</c:v>
                </c:pt>
                <c:pt idx="2673">
                  <c:v>5.0403783026678962E-7</c:v>
                </c:pt>
                <c:pt idx="2674">
                  <c:v>5.1371917022173822E-7</c:v>
                </c:pt>
                <c:pt idx="2675">
                  <c:v>5.066820560217792E-7</c:v>
                </c:pt>
                <c:pt idx="2676">
                  <c:v>4.6881368688833147E-7</c:v>
                </c:pt>
                <c:pt idx="2677">
                  <c:v>4.2646887111403934E-7</c:v>
                </c:pt>
                <c:pt idx="2678">
                  <c:v>4.2098306459085265E-7</c:v>
                </c:pt>
                <c:pt idx="2679">
                  <c:v>4.9859266036096439E-7</c:v>
                </c:pt>
                <c:pt idx="2680">
                  <c:v>4.3220356533566315E-7</c:v>
                </c:pt>
                <c:pt idx="2681">
                  <c:v>5.3706512631858956E-7</c:v>
                </c:pt>
                <c:pt idx="2682">
                  <c:v>5.9781075153635752E-7</c:v>
                </c:pt>
                <c:pt idx="2683">
                  <c:v>5.3631726070090726E-7</c:v>
                </c:pt>
                <c:pt idx="2684">
                  <c:v>4.4578022549839337E-7</c:v>
                </c:pt>
                <c:pt idx="2685">
                  <c:v>4.7256586389867652E-7</c:v>
                </c:pt>
                <c:pt idx="2686">
                  <c:v>4.427679987341787E-7</c:v>
                </c:pt>
                <c:pt idx="2687">
                  <c:v>4.8577234492806056E-7</c:v>
                </c:pt>
                <c:pt idx="2688">
                  <c:v>5.4751729750105632E-7</c:v>
                </c:pt>
                <c:pt idx="2689">
                  <c:v>4.2310315450207013E-7</c:v>
                </c:pt>
                <c:pt idx="2690">
                  <c:v>6.1645011613288342E-7</c:v>
                </c:pt>
                <c:pt idx="2691">
                  <c:v>5.0558024993737262E-7</c:v>
                </c:pt>
                <c:pt idx="2692">
                  <c:v>4.1337349967772132E-7</c:v>
                </c:pt>
                <c:pt idx="2693">
                  <c:v>5.4596264688476802E-7</c:v>
                </c:pt>
                <c:pt idx="2694">
                  <c:v>4.4427028275429513E-7</c:v>
                </c:pt>
                <c:pt idx="2695">
                  <c:v>6.0194128989261673E-7</c:v>
                </c:pt>
                <c:pt idx="2696">
                  <c:v>5.2653005573010188E-7</c:v>
                </c:pt>
                <c:pt idx="2697">
                  <c:v>4.0933704614749985E-7</c:v>
                </c:pt>
                <c:pt idx="2698">
                  <c:v>5.8402504573111781E-7</c:v>
                </c:pt>
                <c:pt idx="2699">
                  <c:v>5.5240800388099242E-7</c:v>
                </c:pt>
                <c:pt idx="2700">
                  <c:v>4.2128818823763639E-7</c:v>
                </c:pt>
                <c:pt idx="2701">
                  <c:v>5.5955617937605063E-7</c:v>
                </c:pt>
                <c:pt idx="2702">
                  <c:v>4.128464896918624E-7</c:v>
                </c:pt>
                <c:pt idx="2703">
                  <c:v>5.3887621314418591E-7</c:v>
                </c:pt>
                <c:pt idx="2704">
                  <c:v>5.2506387098955077E-7</c:v>
                </c:pt>
                <c:pt idx="2705">
                  <c:v>5.4295585243651862E-7</c:v>
                </c:pt>
                <c:pt idx="2706">
                  <c:v>5.6617400725633104E-7</c:v>
                </c:pt>
                <c:pt idx="2707">
                  <c:v>6.0420708261262816E-7</c:v>
                </c:pt>
                <c:pt idx="2708">
                  <c:v>6.179538847324484E-7</c:v>
                </c:pt>
                <c:pt idx="2709">
                  <c:v>5.891709842635544E-7</c:v>
                </c:pt>
                <c:pt idx="2710">
                  <c:v>4.2805098245341651E-7</c:v>
                </c:pt>
                <c:pt idx="2711">
                  <c:v>4.8934796644012007E-7</c:v>
                </c:pt>
                <c:pt idx="2712">
                  <c:v>6.3084712800369309E-7</c:v>
                </c:pt>
                <c:pt idx="2713">
                  <c:v>5.9423367495728597E-7</c:v>
                </c:pt>
                <c:pt idx="2714">
                  <c:v>4.460141549214632E-7</c:v>
                </c:pt>
                <c:pt idx="2715">
                  <c:v>5.7242610099463536E-7</c:v>
                </c:pt>
                <c:pt idx="2716">
                  <c:v>4.9875283556824243E-7</c:v>
                </c:pt>
                <c:pt idx="2717">
                  <c:v>6.022117384790156E-7</c:v>
                </c:pt>
                <c:pt idx="2718">
                  <c:v>6.3061928254171209E-7</c:v>
                </c:pt>
                <c:pt idx="2719">
                  <c:v>6.119122148108682E-7</c:v>
                </c:pt>
                <c:pt idx="2720">
                  <c:v>4.3989475912715141E-7</c:v>
                </c:pt>
                <c:pt idx="2721">
                  <c:v>5.0930205297855945E-7</c:v>
                </c:pt>
                <c:pt idx="2722">
                  <c:v>4.4533749522008495E-7</c:v>
                </c:pt>
                <c:pt idx="2723">
                  <c:v>5.0279717676612881E-7</c:v>
                </c:pt>
                <c:pt idx="2724">
                  <c:v>4.2368414057096789E-7</c:v>
                </c:pt>
                <c:pt idx="2725">
                  <c:v>4.6429388403874333E-7</c:v>
                </c:pt>
                <c:pt idx="2726">
                  <c:v>4.1863235522423705E-7</c:v>
                </c:pt>
                <c:pt idx="2727">
                  <c:v>5.5193294557473561E-7</c:v>
                </c:pt>
                <c:pt idx="2728">
                  <c:v>5.0605626515185032E-7</c:v>
                </c:pt>
                <c:pt idx="2729">
                  <c:v>5.0681630508108363E-7</c:v>
                </c:pt>
                <c:pt idx="2730">
                  <c:v>4.2012597556978721E-7</c:v>
                </c:pt>
                <c:pt idx="2731">
                  <c:v>5.968562551109289E-7</c:v>
                </c:pt>
                <c:pt idx="2732">
                  <c:v>4.3807869143956328E-7</c:v>
                </c:pt>
                <c:pt idx="2733">
                  <c:v>5.7104963675302846E-7</c:v>
                </c:pt>
                <c:pt idx="2734">
                  <c:v>5.5242498159127377E-7</c:v>
                </c:pt>
                <c:pt idx="2735">
                  <c:v>4.5839839528060907E-7</c:v>
                </c:pt>
                <c:pt idx="2736">
                  <c:v>5.2917834180963448E-7</c:v>
                </c:pt>
                <c:pt idx="2737">
                  <c:v>5.3384100116508434E-7</c:v>
                </c:pt>
                <c:pt idx="2738">
                  <c:v>5.4145352382685344E-7</c:v>
                </c:pt>
                <c:pt idx="2739">
                  <c:v>5.1303471333920232E-7</c:v>
                </c:pt>
                <c:pt idx="2740">
                  <c:v>5.4981960601729555E-7</c:v>
                </c:pt>
                <c:pt idx="2741">
                  <c:v>4.2741477221602711E-7</c:v>
                </c:pt>
                <c:pt idx="2742">
                  <c:v>5.3841849940878782E-7</c:v>
                </c:pt>
                <c:pt idx="2743">
                  <c:v>4.1319771761425246E-7</c:v>
                </c:pt>
                <c:pt idx="2744">
                  <c:v>6.1589011605628168E-7</c:v>
                </c:pt>
                <c:pt idx="2745">
                  <c:v>5.168239226820695E-7</c:v>
                </c:pt>
                <c:pt idx="2746">
                  <c:v>5.8872244096834242E-7</c:v>
                </c:pt>
                <c:pt idx="2747">
                  <c:v>4.8854213553893892E-7</c:v>
                </c:pt>
                <c:pt idx="2748">
                  <c:v>5.43336551744426E-7</c:v>
                </c:pt>
                <c:pt idx="2749">
                  <c:v>5.8881584523777852E-7</c:v>
                </c:pt>
                <c:pt idx="2750">
                  <c:v>5.8002243369585145E-7</c:v>
                </c:pt>
                <c:pt idx="2751">
                  <c:v>5.4849022897958422E-7</c:v>
                </c:pt>
                <c:pt idx="2752">
                  <c:v>4.2391230494642378E-7</c:v>
                </c:pt>
                <c:pt idx="2753">
                  <c:v>5.3244057308065308E-7</c:v>
                </c:pt>
                <c:pt idx="2754">
                  <c:v>5.5657388475405268E-7</c:v>
                </c:pt>
                <c:pt idx="2755">
                  <c:v>5.144812855800995E-7</c:v>
                </c:pt>
                <c:pt idx="2756">
                  <c:v>5.1434397970944533E-7</c:v>
                </c:pt>
                <c:pt idx="2757">
                  <c:v>5.2828807152303863E-7</c:v>
                </c:pt>
                <c:pt idx="2758">
                  <c:v>4.898579399694353E-7</c:v>
                </c:pt>
                <c:pt idx="2759">
                  <c:v>5.6937599733685682E-7</c:v>
                </c:pt>
                <c:pt idx="2760">
                  <c:v>5.6672049446949663E-7</c:v>
                </c:pt>
                <c:pt idx="2761">
                  <c:v>4.4353650772389802E-7</c:v>
                </c:pt>
                <c:pt idx="2762">
                  <c:v>6.2508562135721009E-7</c:v>
                </c:pt>
                <c:pt idx="2763">
                  <c:v>5.828640814958588E-7</c:v>
                </c:pt>
                <c:pt idx="2764">
                  <c:v>4.4968243689241023E-7</c:v>
                </c:pt>
                <c:pt idx="2765">
                  <c:v>6.1207058999319046E-7</c:v>
                </c:pt>
                <c:pt idx="2766">
                  <c:v>4.5807772709272946E-7</c:v>
                </c:pt>
                <c:pt idx="2767">
                  <c:v>5.7108532624002028E-7</c:v>
                </c:pt>
                <c:pt idx="2768">
                  <c:v>4.9879653311158528E-7</c:v>
                </c:pt>
                <c:pt idx="2769">
                  <c:v>4.7469544696648527E-7</c:v>
                </c:pt>
                <c:pt idx="2770">
                  <c:v>5.5903730312485442E-7</c:v>
                </c:pt>
                <c:pt idx="2771">
                  <c:v>4.8804831306140708E-7</c:v>
                </c:pt>
                <c:pt idx="2772">
                  <c:v>5.2719421743307079E-7</c:v>
                </c:pt>
                <c:pt idx="2773">
                  <c:v>5.2327495174889837E-7</c:v>
                </c:pt>
                <c:pt idx="2774">
                  <c:v>4.8039932821456328E-7</c:v>
                </c:pt>
                <c:pt idx="2775">
                  <c:v>4.7160017121099834E-7</c:v>
                </c:pt>
                <c:pt idx="2776">
                  <c:v>5.0778746776752407E-7</c:v>
                </c:pt>
                <c:pt idx="2777">
                  <c:v>4.3198041524348788E-7</c:v>
                </c:pt>
                <c:pt idx="2778">
                  <c:v>4.1016131639367235E-7</c:v>
                </c:pt>
                <c:pt idx="2779">
                  <c:v>5.2932163084257032E-7</c:v>
                </c:pt>
                <c:pt idx="2780">
                  <c:v>4.4260966612921951E-7</c:v>
                </c:pt>
                <c:pt idx="2781">
                  <c:v>4.9263420064713553E-7</c:v>
                </c:pt>
                <c:pt idx="2782">
                  <c:v>4.1398962106519752E-7</c:v>
                </c:pt>
                <c:pt idx="2783">
                  <c:v>4.4064370107928878E-7</c:v>
                </c:pt>
                <c:pt idx="2784">
                  <c:v>6.0767880136650088E-7</c:v>
                </c:pt>
                <c:pt idx="2785">
                  <c:v>5.8658026219506915E-7</c:v>
                </c:pt>
                <c:pt idx="2786">
                  <c:v>4.3800676225726296E-7</c:v>
                </c:pt>
                <c:pt idx="2787">
                  <c:v>5.196624649258E-7</c:v>
                </c:pt>
                <c:pt idx="2788">
                  <c:v>6.2516737196969165E-7</c:v>
                </c:pt>
                <c:pt idx="2789">
                  <c:v>4.1955229044631301E-7</c:v>
                </c:pt>
                <c:pt idx="2790">
                  <c:v>5.2662485910693742E-7</c:v>
                </c:pt>
                <c:pt idx="2791">
                  <c:v>6.115758715824183E-7</c:v>
                </c:pt>
                <c:pt idx="2792">
                  <c:v>6.2766848998227645E-7</c:v>
                </c:pt>
                <c:pt idx="2793">
                  <c:v>4.4512865737599026E-7</c:v>
                </c:pt>
                <c:pt idx="2794">
                  <c:v>5.6845331329123014E-7</c:v>
                </c:pt>
                <c:pt idx="2795">
                  <c:v>4.3013142158837309E-7</c:v>
                </c:pt>
                <c:pt idx="2796">
                  <c:v>4.9369393670282639E-7</c:v>
                </c:pt>
                <c:pt idx="2797">
                  <c:v>5.5467292839081646E-7</c:v>
                </c:pt>
                <c:pt idx="2798">
                  <c:v>5.6334847242154557E-7</c:v>
                </c:pt>
                <c:pt idx="2799">
                  <c:v>5.3830416209419563E-7</c:v>
                </c:pt>
                <c:pt idx="2800">
                  <c:v>5.1970893908813293E-7</c:v>
                </c:pt>
                <c:pt idx="2801">
                  <c:v>4.1171901026141384E-7</c:v>
                </c:pt>
                <c:pt idx="2802">
                  <c:v>5.7197865191729978E-7</c:v>
                </c:pt>
                <c:pt idx="2803">
                  <c:v>4.9385175692409914E-7</c:v>
                </c:pt>
                <c:pt idx="2804">
                  <c:v>5.462296416802023E-7</c:v>
                </c:pt>
                <c:pt idx="2805">
                  <c:v>5.12973938937012E-7</c:v>
                </c:pt>
                <c:pt idx="2806">
                  <c:v>4.1303302374107754E-7</c:v>
                </c:pt>
                <c:pt idx="2807">
                  <c:v>5.0346124217190855E-7</c:v>
                </c:pt>
                <c:pt idx="2808">
                  <c:v>5.4341936544533149E-7</c:v>
                </c:pt>
                <c:pt idx="2809">
                  <c:v>5.1547457359083879E-7</c:v>
                </c:pt>
                <c:pt idx="2810">
                  <c:v>4.5321947691182619E-7</c:v>
                </c:pt>
                <c:pt idx="2811">
                  <c:v>4.9695168224425426E-7</c:v>
                </c:pt>
                <c:pt idx="2812">
                  <c:v>5.1989489809517465E-7</c:v>
                </c:pt>
                <c:pt idx="2813">
                  <c:v>5.5748499740469726E-7</c:v>
                </c:pt>
                <c:pt idx="2814">
                  <c:v>4.7938208666836283E-7</c:v>
                </c:pt>
                <c:pt idx="2815">
                  <c:v>4.7739818873096526E-7</c:v>
                </c:pt>
                <c:pt idx="2816">
                  <c:v>5.2611953677279873E-7</c:v>
                </c:pt>
                <c:pt idx="2817">
                  <c:v>5.1991039918413969E-7</c:v>
                </c:pt>
                <c:pt idx="2818">
                  <c:v>5.6785123200728016E-7</c:v>
                </c:pt>
                <c:pt idx="2819">
                  <c:v>5.7244400987752316E-7</c:v>
                </c:pt>
                <c:pt idx="2820">
                  <c:v>4.7278086507091179E-7</c:v>
                </c:pt>
                <c:pt idx="2821">
                  <c:v>5.8157817669963502E-7</c:v>
                </c:pt>
                <c:pt idx="2822">
                  <c:v>6.3194666156585295E-7</c:v>
                </c:pt>
                <c:pt idx="2823">
                  <c:v>4.2773848369001061E-7</c:v>
                </c:pt>
                <c:pt idx="2824">
                  <c:v>4.8842919577296932E-7</c:v>
                </c:pt>
                <c:pt idx="2825">
                  <c:v>5.3211941463326139E-7</c:v>
                </c:pt>
                <c:pt idx="2826">
                  <c:v>4.1118425715517214E-7</c:v>
                </c:pt>
                <c:pt idx="2827">
                  <c:v>5.9104544336391079E-7</c:v>
                </c:pt>
                <c:pt idx="2828">
                  <c:v>6.3188434709168254E-7</c:v>
                </c:pt>
                <c:pt idx="2829">
                  <c:v>6.2341326135166179E-7</c:v>
                </c:pt>
                <c:pt idx="2830">
                  <c:v>6.3126170895922215E-7</c:v>
                </c:pt>
                <c:pt idx="2831">
                  <c:v>5.3506888999411003E-7</c:v>
                </c:pt>
                <c:pt idx="2832">
                  <c:v>4.6352301711079482E-7</c:v>
                </c:pt>
                <c:pt idx="2833">
                  <c:v>4.6361437548311974E-7</c:v>
                </c:pt>
                <c:pt idx="2834">
                  <c:v>5.3112566793880867E-7</c:v>
                </c:pt>
                <c:pt idx="2835">
                  <c:v>5.8567105851844155E-7</c:v>
                </c:pt>
                <c:pt idx="2836">
                  <c:v>5.1481715370815395E-7</c:v>
                </c:pt>
                <c:pt idx="2837">
                  <c:v>5.5991982269992423E-7</c:v>
                </c:pt>
                <c:pt idx="2838">
                  <c:v>4.3401865330531594E-7</c:v>
                </c:pt>
                <c:pt idx="2839">
                  <c:v>4.8360959203306179E-7</c:v>
                </c:pt>
                <c:pt idx="2840">
                  <c:v>5.4557918469413672E-7</c:v>
                </c:pt>
                <c:pt idx="2841">
                  <c:v>4.4780548625754346E-7</c:v>
                </c:pt>
                <c:pt idx="2842">
                  <c:v>5.1611792108829526E-7</c:v>
                </c:pt>
                <c:pt idx="2843">
                  <c:v>4.4211086537690784E-7</c:v>
                </c:pt>
                <c:pt idx="2844">
                  <c:v>5.4165127593775283E-7</c:v>
                </c:pt>
                <c:pt idx="2845">
                  <c:v>4.0900154395242757E-7</c:v>
                </c:pt>
                <c:pt idx="2846">
                  <c:v>5.1130686566899562E-7</c:v>
                </c:pt>
                <c:pt idx="2847">
                  <c:v>4.8650116452427359E-7</c:v>
                </c:pt>
                <c:pt idx="2848">
                  <c:v>5.3579792729688041E-7</c:v>
                </c:pt>
                <c:pt idx="2849">
                  <c:v>4.9924841086087937E-7</c:v>
                </c:pt>
                <c:pt idx="2850">
                  <c:v>5.7420316572283683E-7</c:v>
                </c:pt>
                <c:pt idx="2851">
                  <c:v>4.201147155349305E-7</c:v>
                </c:pt>
                <c:pt idx="2852">
                  <c:v>4.7054399358157389E-7</c:v>
                </c:pt>
                <c:pt idx="2853">
                  <c:v>5.5059590125142228E-7</c:v>
                </c:pt>
                <c:pt idx="2854">
                  <c:v>4.2914161688395133E-7</c:v>
                </c:pt>
                <c:pt idx="2855">
                  <c:v>4.3203912219347528E-7</c:v>
                </c:pt>
                <c:pt idx="2856">
                  <c:v>5.9215557312146983E-7</c:v>
                </c:pt>
                <c:pt idx="2857">
                  <c:v>4.302714345281502E-7</c:v>
                </c:pt>
                <c:pt idx="2858">
                  <c:v>5.3281026486598274E-7</c:v>
                </c:pt>
                <c:pt idx="2859">
                  <c:v>4.1986710925159908E-7</c:v>
                </c:pt>
                <c:pt idx="2860">
                  <c:v>4.2795835453446692E-7</c:v>
                </c:pt>
                <c:pt idx="2861">
                  <c:v>4.4436825698695911E-7</c:v>
                </c:pt>
                <c:pt idx="2862">
                  <c:v>4.7221679966269757E-7</c:v>
                </c:pt>
                <c:pt idx="2863">
                  <c:v>5.58985455198603E-7</c:v>
                </c:pt>
                <c:pt idx="2864">
                  <c:v>6.2631356649175633E-7</c:v>
                </c:pt>
                <c:pt idx="2865">
                  <c:v>4.7453320183847148E-7</c:v>
                </c:pt>
                <c:pt idx="2866">
                  <c:v>5.2210301248561338E-7</c:v>
                </c:pt>
                <c:pt idx="2867">
                  <c:v>5.8119323500515574E-7</c:v>
                </c:pt>
                <c:pt idx="2868">
                  <c:v>5.8500441852481616E-7</c:v>
                </c:pt>
                <c:pt idx="2869">
                  <c:v>5.4198110361872783E-7</c:v>
                </c:pt>
                <c:pt idx="2870">
                  <c:v>5.733943846706261E-7</c:v>
                </c:pt>
                <c:pt idx="2871">
                  <c:v>6.2946125357440112E-7</c:v>
                </c:pt>
                <c:pt idx="2872">
                  <c:v>4.8763971285330211E-7</c:v>
                </c:pt>
                <c:pt idx="2873">
                  <c:v>4.6275406839535593E-7</c:v>
                </c:pt>
                <c:pt idx="2874">
                  <c:v>4.9058176823218576E-7</c:v>
                </c:pt>
                <c:pt idx="2875">
                  <c:v>5.0951253011361187E-7</c:v>
                </c:pt>
                <c:pt idx="2876">
                  <c:v>4.56683537978323E-7</c:v>
                </c:pt>
                <c:pt idx="2877">
                  <c:v>5.1830199138694307E-7</c:v>
                </c:pt>
                <c:pt idx="2878">
                  <c:v>4.65723095016932E-7</c:v>
                </c:pt>
                <c:pt idx="2879">
                  <c:v>4.9908799688139865E-7</c:v>
                </c:pt>
                <c:pt idx="2880">
                  <c:v>5.400066450389671E-7</c:v>
                </c:pt>
                <c:pt idx="2881">
                  <c:v>4.1963096194438557E-7</c:v>
                </c:pt>
                <c:pt idx="2882">
                  <c:v>5.7663980266858606E-7</c:v>
                </c:pt>
                <c:pt idx="2883">
                  <c:v>5.2330625745943572E-7</c:v>
                </c:pt>
                <c:pt idx="2884">
                  <c:v>4.4881086298653235E-7</c:v>
                </c:pt>
                <c:pt idx="2885">
                  <c:v>4.8868336534149084E-7</c:v>
                </c:pt>
                <c:pt idx="2886">
                  <c:v>4.1686830784347123E-7</c:v>
                </c:pt>
                <c:pt idx="2887">
                  <c:v>4.337232196418015E-7</c:v>
                </c:pt>
                <c:pt idx="2888">
                  <c:v>5.214795873494216E-7</c:v>
                </c:pt>
                <c:pt idx="2889">
                  <c:v>4.6792563803454337E-7</c:v>
                </c:pt>
                <c:pt idx="2890">
                  <c:v>5.502581797000134E-7</c:v>
                </c:pt>
                <c:pt idx="2891">
                  <c:v>5.8251462882277429E-7</c:v>
                </c:pt>
                <c:pt idx="2892">
                  <c:v>5.586572524368855E-7</c:v>
                </c:pt>
                <c:pt idx="2893">
                  <c:v>6.1783338086324526E-7</c:v>
                </c:pt>
                <c:pt idx="2894">
                  <c:v>4.7925858851786687E-7</c:v>
                </c:pt>
                <c:pt idx="2895">
                  <c:v>4.6328821954296184E-7</c:v>
                </c:pt>
                <c:pt idx="2896">
                  <c:v>4.7079768669865213E-7</c:v>
                </c:pt>
                <c:pt idx="2897">
                  <c:v>4.2329668367255414E-7</c:v>
                </c:pt>
                <c:pt idx="2898">
                  <c:v>5.0592231794640289E-7</c:v>
                </c:pt>
                <c:pt idx="2899">
                  <c:v>5.2558342830805637E-7</c:v>
                </c:pt>
                <c:pt idx="2900">
                  <c:v>6.253718186782588E-7</c:v>
                </c:pt>
                <c:pt idx="2901">
                  <c:v>5.3043809046945651E-7</c:v>
                </c:pt>
                <c:pt idx="2902">
                  <c:v>4.3118318726819191E-7</c:v>
                </c:pt>
                <c:pt idx="2903">
                  <c:v>6.2535136949472152E-7</c:v>
                </c:pt>
                <c:pt idx="2904">
                  <c:v>4.9207706358543342E-7</c:v>
                </c:pt>
                <c:pt idx="2905">
                  <c:v>4.1857635951056669E-7</c:v>
                </c:pt>
                <c:pt idx="2906">
                  <c:v>4.3314504400807842E-7</c:v>
                </c:pt>
                <c:pt idx="2907">
                  <c:v>5.6622685856113126E-7</c:v>
                </c:pt>
                <c:pt idx="2908">
                  <c:v>4.9253413203587098E-7</c:v>
                </c:pt>
                <c:pt idx="2909">
                  <c:v>5.5795000954664237E-7</c:v>
                </c:pt>
                <c:pt idx="2910">
                  <c:v>4.6035532483786986E-7</c:v>
                </c:pt>
                <c:pt idx="2911">
                  <c:v>4.6719852720016855E-7</c:v>
                </c:pt>
                <c:pt idx="2912">
                  <c:v>6.2582195460606967E-7</c:v>
                </c:pt>
                <c:pt idx="2913">
                  <c:v>4.3098422511015122E-7</c:v>
                </c:pt>
                <c:pt idx="2914">
                  <c:v>4.3695383300491871E-7</c:v>
                </c:pt>
                <c:pt idx="2915">
                  <c:v>5.1932184479943614E-7</c:v>
                </c:pt>
                <c:pt idx="2916">
                  <c:v>4.1040038562943171E-7</c:v>
                </c:pt>
                <c:pt idx="2917">
                  <c:v>4.3688218067313978E-7</c:v>
                </c:pt>
                <c:pt idx="2918">
                  <c:v>5.0607115145826883E-7</c:v>
                </c:pt>
                <c:pt idx="2919">
                  <c:v>4.2887437467461636E-7</c:v>
                </c:pt>
                <c:pt idx="2920">
                  <c:v>5.5441678955358893E-7</c:v>
                </c:pt>
                <c:pt idx="2921">
                  <c:v>4.1802819555998111E-7</c:v>
                </c:pt>
                <c:pt idx="2922">
                  <c:v>4.8397136694827757E-7</c:v>
                </c:pt>
                <c:pt idx="2923">
                  <c:v>5.8095512926009628E-7</c:v>
                </c:pt>
                <c:pt idx="2924">
                  <c:v>4.0990075175868795E-7</c:v>
                </c:pt>
                <c:pt idx="2925">
                  <c:v>4.9495862045609712E-7</c:v>
                </c:pt>
                <c:pt idx="2926">
                  <c:v>5.3810823998529097E-7</c:v>
                </c:pt>
                <c:pt idx="2927">
                  <c:v>5.995154294933825E-7</c:v>
                </c:pt>
                <c:pt idx="2928">
                  <c:v>4.8521282833669187E-7</c:v>
                </c:pt>
                <c:pt idx="2929">
                  <c:v>5.1558171460931192E-7</c:v>
                </c:pt>
                <c:pt idx="2930">
                  <c:v>5.1837914778930251E-7</c:v>
                </c:pt>
                <c:pt idx="2931">
                  <c:v>5.5339400636913742E-7</c:v>
                </c:pt>
                <c:pt idx="2932">
                  <c:v>5.8179831511325901E-7</c:v>
                </c:pt>
                <c:pt idx="2933">
                  <c:v>4.2857257527286251E-7</c:v>
                </c:pt>
                <c:pt idx="2934">
                  <c:v>5.216197606133138E-7</c:v>
                </c:pt>
                <c:pt idx="2935">
                  <c:v>5.6057874564698384E-7</c:v>
                </c:pt>
                <c:pt idx="2936">
                  <c:v>4.5170927074939981E-7</c:v>
                </c:pt>
                <c:pt idx="2937">
                  <c:v>5.8097343989130146E-7</c:v>
                </c:pt>
                <c:pt idx="2938">
                  <c:v>5.3175044151261189E-7</c:v>
                </c:pt>
                <c:pt idx="2939">
                  <c:v>5.0306264517584819E-7</c:v>
                </c:pt>
                <c:pt idx="2940">
                  <c:v>4.5219925872724221E-7</c:v>
                </c:pt>
                <c:pt idx="2941">
                  <c:v>5.1253364730203368E-7</c:v>
                </c:pt>
                <c:pt idx="2942">
                  <c:v>4.4313370608095392E-7</c:v>
                </c:pt>
                <c:pt idx="2943">
                  <c:v>4.9146387906103976E-7</c:v>
                </c:pt>
                <c:pt idx="2944">
                  <c:v>5.3078970737500954E-7</c:v>
                </c:pt>
                <c:pt idx="2945">
                  <c:v>4.5443310155613049E-7</c:v>
                </c:pt>
                <c:pt idx="2946">
                  <c:v>5.2981562768643045E-7</c:v>
                </c:pt>
                <c:pt idx="2947">
                  <c:v>4.6772716683111107E-7</c:v>
                </c:pt>
                <c:pt idx="2948">
                  <c:v>5.3495561793515371E-7</c:v>
                </c:pt>
                <c:pt idx="2949">
                  <c:v>4.658939917188853E-7</c:v>
                </c:pt>
                <c:pt idx="2950">
                  <c:v>4.4594026258313388E-7</c:v>
                </c:pt>
                <c:pt idx="2951">
                  <c:v>6.3196743510567443E-7</c:v>
                </c:pt>
                <c:pt idx="2952">
                  <c:v>5.1053670591860191E-7</c:v>
                </c:pt>
                <c:pt idx="2953">
                  <c:v>4.3727648673806954E-7</c:v>
                </c:pt>
                <c:pt idx="2954">
                  <c:v>6.0891472800583973E-7</c:v>
                </c:pt>
                <c:pt idx="2955">
                  <c:v>4.344090881663919E-7</c:v>
                </c:pt>
                <c:pt idx="2956">
                  <c:v>4.9264849865250835E-7</c:v>
                </c:pt>
                <c:pt idx="2957">
                  <c:v>4.8568835576116717E-7</c:v>
                </c:pt>
                <c:pt idx="2958">
                  <c:v>4.5455980105688301E-7</c:v>
                </c:pt>
                <c:pt idx="2959">
                  <c:v>4.1607923199624179E-7</c:v>
                </c:pt>
                <c:pt idx="2960">
                  <c:v>5.1992590096638129E-7</c:v>
                </c:pt>
                <c:pt idx="2961">
                  <c:v>5.6596267601654423E-7</c:v>
                </c:pt>
                <c:pt idx="2962">
                  <c:v>4.2238711423590982E-7</c:v>
                </c:pt>
                <c:pt idx="2963">
                  <c:v>5.7395136167511648E-7</c:v>
                </c:pt>
                <c:pt idx="2964">
                  <c:v>5.9410110643353809E-7</c:v>
                </c:pt>
                <c:pt idx="2965">
                  <c:v>4.7177431328078816E-7</c:v>
                </c:pt>
                <c:pt idx="2966">
                  <c:v>4.9441191156029312E-7</c:v>
                </c:pt>
                <c:pt idx="2967">
                  <c:v>5.4684781778802887E-7</c:v>
                </c:pt>
                <c:pt idx="2968">
                  <c:v>4.7349410543859043E-7</c:v>
                </c:pt>
                <c:pt idx="2969">
                  <c:v>5.1405429220855431E-7</c:v>
                </c:pt>
                <c:pt idx="2970">
                  <c:v>4.8851389692528976E-7</c:v>
                </c:pt>
                <c:pt idx="2971">
                  <c:v>5.2039127701245725E-7</c:v>
                </c:pt>
                <c:pt idx="2972">
                  <c:v>4.4364645803629165E-7</c:v>
                </c:pt>
                <c:pt idx="2973">
                  <c:v>4.5985202447619622E-7</c:v>
                </c:pt>
                <c:pt idx="2974">
                  <c:v>5.7562717064124082E-7</c:v>
                </c:pt>
                <c:pt idx="2975">
                  <c:v>6.1805433155646845E-7</c:v>
                </c:pt>
                <c:pt idx="2976">
                  <c:v>4.4037772870212313E-7</c:v>
                </c:pt>
                <c:pt idx="2977">
                  <c:v>4.2050908626919254E-7</c:v>
                </c:pt>
                <c:pt idx="2978">
                  <c:v>5.0427466580040821E-7</c:v>
                </c:pt>
                <c:pt idx="2979">
                  <c:v>4.5812901138697468E-7</c:v>
                </c:pt>
                <c:pt idx="2980">
                  <c:v>5.8408041623893428E-7</c:v>
                </c:pt>
                <c:pt idx="2981">
                  <c:v>5.8150482499286109E-7</c:v>
                </c:pt>
                <c:pt idx="2982">
                  <c:v>4.84737998939091E-7</c:v>
                </c:pt>
                <c:pt idx="2983">
                  <c:v>4.3689412150445821E-7</c:v>
                </c:pt>
                <c:pt idx="2984">
                  <c:v>5.1364305183746872E-7</c:v>
                </c:pt>
                <c:pt idx="2985">
                  <c:v>6.021924146788781E-7</c:v>
                </c:pt>
                <c:pt idx="2986">
                  <c:v>5.4634651349408143E-7</c:v>
                </c:pt>
                <c:pt idx="2987">
                  <c:v>4.6649945904169948E-7</c:v>
                </c:pt>
                <c:pt idx="2988">
                  <c:v>5.409431651690706E-7</c:v>
                </c:pt>
                <c:pt idx="2989">
                  <c:v>4.1752572767394295E-7</c:v>
                </c:pt>
                <c:pt idx="2990">
                  <c:v>4.973865493723973E-7</c:v>
                </c:pt>
                <c:pt idx="2991">
                  <c:v>5.3064582185000088E-7</c:v>
                </c:pt>
                <c:pt idx="2992">
                  <c:v>4.1174085907324733E-7</c:v>
                </c:pt>
                <c:pt idx="2993">
                  <c:v>5.1104995223090806E-7</c:v>
                </c:pt>
                <c:pt idx="2994">
                  <c:v>5.1183641549180033E-7</c:v>
                </c:pt>
                <c:pt idx="2995">
                  <c:v>5.448134712983355E-7</c:v>
                </c:pt>
                <c:pt idx="2996">
                  <c:v>5.3126974868781103E-7</c:v>
                </c:pt>
                <c:pt idx="2997">
                  <c:v>5.1160936488035902E-7</c:v>
                </c:pt>
                <c:pt idx="2998">
                  <c:v>6.0863975200160108E-7</c:v>
                </c:pt>
                <c:pt idx="2999">
                  <c:v>6.0848270647608856E-7</c:v>
                </c:pt>
                <c:pt idx="3000">
                  <c:v>4.8713319847794448E-7</c:v>
                </c:pt>
                <c:pt idx="3001">
                  <c:v>6.1203099043379257E-7</c:v>
                </c:pt>
                <c:pt idx="3002">
                  <c:v>5.84782458111912E-7</c:v>
                </c:pt>
                <c:pt idx="3003">
                  <c:v>6.2557636569266597E-7</c:v>
                </c:pt>
                <c:pt idx="3004">
                  <c:v>5.4949944136823992E-7</c:v>
                </c:pt>
                <c:pt idx="3005">
                  <c:v>5.4018718751239695E-7</c:v>
                </c:pt>
                <c:pt idx="3006">
                  <c:v>6.0238569454369036E-7</c:v>
                </c:pt>
                <c:pt idx="3007">
                  <c:v>4.0895828339383252E-7</c:v>
                </c:pt>
                <c:pt idx="3008">
                  <c:v>5.6841787024399055E-7</c:v>
                </c:pt>
                <c:pt idx="3009">
                  <c:v>4.7464135601298143E-7</c:v>
                </c:pt>
                <c:pt idx="3010">
                  <c:v>4.1074849599760855E-7</c:v>
                </c:pt>
                <c:pt idx="3011">
                  <c:v>5.0867140350485209E-7</c:v>
                </c:pt>
                <c:pt idx="3012">
                  <c:v>4.3490676769087093E-7</c:v>
                </c:pt>
                <c:pt idx="3013">
                  <c:v>4.2364993180324836E-7</c:v>
                </c:pt>
                <c:pt idx="3014">
                  <c:v>5.6582185425147182E-7</c:v>
                </c:pt>
                <c:pt idx="3015">
                  <c:v>4.9751712082170122E-7</c:v>
                </c:pt>
                <c:pt idx="3016">
                  <c:v>5.6854193541388117E-7</c:v>
                </c:pt>
                <c:pt idx="3017">
                  <c:v>5.1461864643949554E-7</c:v>
                </c:pt>
                <c:pt idx="3018">
                  <c:v>5.5910644491513498E-7</c:v>
                </c:pt>
                <c:pt idx="3019">
                  <c:v>6.1511138670607899E-7</c:v>
                </c:pt>
                <c:pt idx="3020">
                  <c:v>4.6565739055322317E-7</c:v>
                </c:pt>
                <c:pt idx="3021">
                  <c:v>5.5341102955575426E-7</c:v>
                </c:pt>
                <c:pt idx="3022">
                  <c:v>4.6283217913652036E-7</c:v>
                </c:pt>
                <c:pt idx="3023">
                  <c:v>5.2049995466091268E-7</c:v>
                </c:pt>
                <c:pt idx="3024">
                  <c:v>5.1002423239639174E-7</c:v>
                </c:pt>
                <c:pt idx="3025">
                  <c:v>6.2522869545405124E-7</c:v>
                </c:pt>
                <c:pt idx="3026">
                  <c:v>5.9112060771036073E-7</c:v>
                </c:pt>
                <c:pt idx="3027">
                  <c:v>4.6371881812823748E-7</c:v>
                </c:pt>
                <c:pt idx="3028">
                  <c:v>5.5039323102369401E-7</c:v>
                </c:pt>
                <c:pt idx="3029">
                  <c:v>6.1147699987811015E-7</c:v>
                </c:pt>
                <c:pt idx="3030">
                  <c:v>4.3358151861808873E-7</c:v>
                </c:pt>
                <c:pt idx="3031">
                  <c:v>5.5278169438536379E-7</c:v>
                </c:pt>
                <c:pt idx="3032">
                  <c:v>6.1316108572214999E-7</c:v>
                </c:pt>
                <c:pt idx="3033">
                  <c:v>4.6523721105207188E-7</c:v>
                </c:pt>
                <c:pt idx="3034">
                  <c:v>5.5426319140418371E-7</c:v>
                </c:pt>
                <c:pt idx="3035">
                  <c:v>4.6886678468106708E-7</c:v>
                </c:pt>
                <c:pt idx="3036">
                  <c:v>4.3110124499153185E-7</c:v>
                </c:pt>
                <c:pt idx="3037">
                  <c:v>4.1657909020320614E-7</c:v>
                </c:pt>
                <c:pt idx="3038">
                  <c:v>4.7426297807683347E-7</c:v>
                </c:pt>
                <c:pt idx="3039">
                  <c:v>6.3178051011500501E-7</c:v>
                </c:pt>
                <c:pt idx="3040">
                  <c:v>5.7485142326326056E-7</c:v>
                </c:pt>
                <c:pt idx="3041">
                  <c:v>6.1165498621272691E-7</c:v>
                </c:pt>
                <c:pt idx="3042">
                  <c:v>4.1959724287876103E-7</c:v>
                </c:pt>
                <c:pt idx="3043">
                  <c:v>5.3698376082798684E-7</c:v>
                </c:pt>
                <c:pt idx="3044">
                  <c:v>4.1402266643354681E-7</c:v>
                </c:pt>
                <c:pt idx="3045">
                  <c:v>5.0659258628075653E-7</c:v>
                </c:pt>
                <c:pt idx="3046">
                  <c:v>4.3819861279004795E-7</c:v>
                </c:pt>
                <c:pt idx="3047">
                  <c:v>4.7625452476073124E-7</c:v>
                </c:pt>
                <c:pt idx="3048">
                  <c:v>5.7434712815628691E-7</c:v>
                </c:pt>
                <c:pt idx="3049">
                  <c:v>4.3647648350291713E-7</c:v>
                </c:pt>
                <c:pt idx="3050">
                  <c:v>4.1183920025215877E-7</c:v>
                </c:pt>
                <c:pt idx="3051">
                  <c:v>5.7194287865744747E-7</c:v>
                </c:pt>
                <c:pt idx="3052">
                  <c:v>5.0792215642574168E-7</c:v>
                </c:pt>
                <c:pt idx="3053">
                  <c:v>5.612040619570488E-7</c:v>
                </c:pt>
                <c:pt idx="3054">
                  <c:v>4.7345369026199284E-7</c:v>
                </c:pt>
                <c:pt idx="3055">
                  <c:v>4.7479012838691975E-7</c:v>
                </c:pt>
                <c:pt idx="3056">
                  <c:v>4.7145289552763987E-7</c:v>
                </c:pt>
                <c:pt idx="3057">
                  <c:v>5.1327791898334137E-7</c:v>
                </c:pt>
                <c:pt idx="3058">
                  <c:v>5.785820981570411E-7</c:v>
                </c:pt>
                <c:pt idx="3059">
                  <c:v>4.9203424604081888E-7</c:v>
                </c:pt>
                <c:pt idx="3060">
                  <c:v>5.4252597830292746E-7</c:v>
                </c:pt>
                <c:pt idx="3061">
                  <c:v>6.1199139471727114E-7</c:v>
                </c:pt>
                <c:pt idx="3062">
                  <c:v>4.5777020208845146E-7</c:v>
                </c:pt>
                <c:pt idx="3063">
                  <c:v>4.1965344357958788E-7</c:v>
                </c:pt>
                <c:pt idx="3064">
                  <c:v>4.237639771440882E-7</c:v>
                </c:pt>
                <c:pt idx="3065">
                  <c:v>5.2944904773585458E-7</c:v>
                </c:pt>
                <c:pt idx="3066">
                  <c:v>5.4335311297010325E-7</c:v>
                </c:pt>
                <c:pt idx="3067">
                  <c:v>4.8209732662872158E-7</c:v>
                </c:pt>
                <c:pt idx="3068">
                  <c:v>5.2107495960539539E-7</c:v>
                </c:pt>
                <c:pt idx="3069">
                  <c:v>4.5001929401185521E-7</c:v>
                </c:pt>
                <c:pt idx="3070">
                  <c:v>5.8965748488089889E-7</c:v>
                </c:pt>
                <c:pt idx="3071">
                  <c:v>4.6877386946277014E-7</c:v>
                </c:pt>
                <c:pt idx="3072">
                  <c:v>5.611171499198318E-7</c:v>
                </c:pt>
                <c:pt idx="3073">
                  <c:v>5.373744839007971E-7</c:v>
                </c:pt>
                <c:pt idx="3074">
                  <c:v>5.5234010086592112E-7</c:v>
                </c:pt>
                <c:pt idx="3075">
                  <c:v>4.1024822648563203E-7</c:v>
                </c:pt>
                <c:pt idx="3076">
                  <c:v>5.6575146307755895E-7</c:v>
                </c:pt>
                <c:pt idx="3077">
                  <c:v>5.2577254945377795E-7</c:v>
                </c:pt>
                <c:pt idx="3078">
                  <c:v>5.6994491993848385E-7</c:v>
                </c:pt>
                <c:pt idx="3079">
                  <c:v>5.5652237914676758E-7</c:v>
                </c:pt>
                <c:pt idx="3080">
                  <c:v>5.9988029389264784E-7</c:v>
                </c:pt>
                <c:pt idx="3081">
                  <c:v>4.4106733582008225E-7</c:v>
                </c:pt>
                <c:pt idx="3082">
                  <c:v>4.5962001034039508E-7</c:v>
                </c:pt>
                <c:pt idx="3083">
                  <c:v>5.0476366657158941E-7</c:v>
                </c:pt>
                <c:pt idx="3084">
                  <c:v>5.1542866623476056E-7</c:v>
                </c:pt>
                <c:pt idx="3085">
                  <c:v>4.5596973106142027E-7</c:v>
                </c:pt>
                <c:pt idx="3086">
                  <c:v>4.5049403082136188E-7</c:v>
                </c:pt>
                <c:pt idx="3087">
                  <c:v>4.0995501557797338E-7</c:v>
                </c:pt>
                <c:pt idx="3088">
                  <c:v>6.2424860130898333E-7</c:v>
                </c:pt>
                <c:pt idx="3089">
                  <c:v>4.6594659424419446E-7</c:v>
                </c:pt>
                <c:pt idx="3090">
                  <c:v>5.0846144729885154E-7</c:v>
                </c:pt>
                <c:pt idx="3091">
                  <c:v>4.446378532979425E-7</c:v>
                </c:pt>
                <c:pt idx="3092">
                  <c:v>4.0959707337970246E-7</c:v>
                </c:pt>
                <c:pt idx="3093">
                  <c:v>5.0949749170595893E-7</c:v>
                </c:pt>
                <c:pt idx="3094">
                  <c:v>4.8248512072220132E-7</c:v>
                </c:pt>
                <c:pt idx="3095">
                  <c:v>5.350365228778986E-7</c:v>
                </c:pt>
                <c:pt idx="3096">
                  <c:v>4.1661244610597605E-7</c:v>
                </c:pt>
                <c:pt idx="3097">
                  <c:v>5.7700210462161816E-7</c:v>
                </c:pt>
                <c:pt idx="3098">
                  <c:v>4.7793057638426101E-7</c:v>
                </c:pt>
                <c:pt idx="3099">
                  <c:v>5.8829306745758275E-7</c:v>
                </c:pt>
                <c:pt idx="3100">
                  <c:v>4.8671170576710473E-7</c:v>
                </c:pt>
                <c:pt idx="3101">
                  <c:v>5.7477934045033883E-7</c:v>
                </c:pt>
                <c:pt idx="3102">
                  <c:v>5.3426059231654034E-7</c:v>
                </c:pt>
                <c:pt idx="3103">
                  <c:v>5.3617112188988636E-7</c:v>
                </c:pt>
                <c:pt idx="3104">
                  <c:v>4.4807821711696187E-7</c:v>
                </c:pt>
                <c:pt idx="3105">
                  <c:v>4.4166145156566514E-7</c:v>
                </c:pt>
                <c:pt idx="3106">
                  <c:v>5.5743336527641392E-7</c:v>
                </c:pt>
                <c:pt idx="3107">
                  <c:v>5.385001912237488E-7</c:v>
                </c:pt>
                <c:pt idx="3108">
                  <c:v>4.5586789527590601E-7</c:v>
                </c:pt>
                <c:pt idx="3109">
                  <c:v>5.1035574474823099E-7</c:v>
                </c:pt>
                <c:pt idx="3110">
                  <c:v>4.6185721431405132E-7</c:v>
                </c:pt>
                <c:pt idx="3111">
                  <c:v>5.4637991233034851E-7</c:v>
                </c:pt>
                <c:pt idx="3112">
                  <c:v>4.3018975200667697E-7</c:v>
                </c:pt>
                <c:pt idx="3113">
                  <c:v>5.285898755311945E-7</c:v>
                </c:pt>
                <c:pt idx="3114">
                  <c:v>5.8137649289394292E-7</c:v>
                </c:pt>
                <c:pt idx="3115">
                  <c:v>4.3908756321193383E-7</c:v>
                </c:pt>
                <c:pt idx="3116">
                  <c:v>4.7953309368923632E-7</c:v>
                </c:pt>
                <c:pt idx="3117">
                  <c:v>4.4430701929408457E-7</c:v>
                </c:pt>
                <c:pt idx="3118">
                  <c:v>4.1181734361232757E-7</c:v>
                </c:pt>
                <c:pt idx="3119">
                  <c:v>6.2919288162495738E-7</c:v>
                </c:pt>
                <c:pt idx="3120">
                  <c:v>4.6207793615569169E-7</c:v>
                </c:pt>
                <c:pt idx="3121">
                  <c:v>5.5561362436392951E-7</c:v>
                </c:pt>
                <c:pt idx="3122">
                  <c:v>5.5137384173425909E-7</c:v>
                </c:pt>
                <c:pt idx="3123">
                  <c:v>6.178133003119921E-7</c:v>
                </c:pt>
                <c:pt idx="3124">
                  <c:v>6.1129909122092796E-7</c:v>
                </c:pt>
                <c:pt idx="3125">
                  <c:v>6.2729852968382407E-7</c:v>
                </c:pt>
                <c:pt idx="3126">
                  <c:v>5.4491325550813515E-7</c:v>
                </c:pt>
                <c:pt idx="3127">
                  <c:v>5.7564522995779267E-7</c:v>
                </c:pt>
                <c:pt idx="3128">
                  <c:v>4.3569056520997771E-7</c:v>
                </c:pt>
                <c:pt idx="3129">
                  <c:v>5.221498144319234E-7</c:v>
                </c:pt>
                <c:pt idx="3130">
                  <c:v>5.6691459949089439E-7</c:v>
                </c:pt>
                <c:pt idx="3131">
                  <c:v>5.4015435487424298E-7</c:v>
                </c:pt>
                <c:pt idx="3132">
                  <c:v>4.1806172566448632E-7</c:v>
                </c:pt>
                <c:pt idx="3133">
                  <c:v>5.7488746975475597E-7</c:v>
                </c:pt>
                <c:pt idx="3134">
                  <c:v>5.4793634682674386E-7</c:v>
                </c:pt>
                <c:pt idx="3135">
                  <c:v>5.797485389088072E-7</c:v>
                </c:pt>
                <c:pt idx="3136">
                  <c:v>4.1918170835389473E-7</c:v>
                </c:pt>
                <c:pt idx="3137">
                  <c:v>4.7927230817773667E-7</c:v>
                </c:pt>
                <c:pt idx="3138">
                  <c:v>5.2200942746855135E-7</c:v>
                </c:pt>
                <c:pt idx="3139">
                  <c:v>5.2291513789832255E-7</c:v>
                </c:pt>
                <c:pt idx="3140">
                  <c:v>4.5910505161399976E-7</c:v>
                </c:pt>
                <c:pt idx="3141">
                  <c:v>5.4731632455615629E-7</c:v>
                </c:pt>
                <c:pt idx="3142">
                  <c:v>4.6058789604192629E-7</c:v>
                </c:pt>
                <c:pt idx="3143">
                  <c:v>5.2763769028759137E-7</c:v>
                </c:pt>
                <c:pt idx="3144">
                  <c:v>5.0088612879224836E-7</c:v>
                </c:pt>
                <c:pt idx="3145">
                  <c:v>4.1287939828192858E-7</c:v>
                </c:pt>
                <c:pt idx="3146">
                  <c:v>5.4552919767228586E-7</c:v>
                </c:pt>
                <c:pt idx="3147">
                  <c:v>4.2039635227161062E-7</c:v>
                </c:pt>
                <c:pt idx="3148">
                  <c:v>5.6770970483814707E-7</c:v>
                </c:pt>
                <c:pt idx="3149">
                  <c:v>5.0822165648198997E-7</c:v>
                </c:pt>
                <c:pt idx="3150">
                  <c:v>4.3083217048238848E-7</c:v>
                </c:pt>
                <c:pt idx="3151">
                  <c:v>4.1053087513941925E-7</c:v>
                </c:pt>
                <c:pt idx="3152">
                  <c:v>5.0303313830476672E-7</c:v>
                </c:pt>
                <c:pt idx="3153">
                  <c:v>4.614162448137195E-7</c:v>
                </c:pt>
                <c:pt idx="3154">
                  <c:v>4.1987835933323446E-7</c:v>
                </c:pt>
                <c:pt idx="3155">
                  <c:v>6.2241712576300816E-7</c:v>
                </c:pt>
                <c:pt idx="3156">
                  <c:v>5.7452715734621583E-7</c:v>
                </c:pt>
                <c:pt idx="3157">
                  <c:v>5.6594507042108037E-7</c:v>
                </c:pt>
                <c:pt idx="3158">
                  <c:v>4.35144058589824E-7</c:v>
                </c:pt>
                <c:pt idx="3159">
                  <c:v>4.4358536948265388E-7</c:v>
                </c:pt>
                <c:pt idx="3160">
                  <c:v>6.2176787642165931E-7</c:v>
                </c:pt>
                <c:pt idx="3161">
                  <c:v>4.1228764509980777E-7</c:v>
                </c:pt>
                <c:pt idx="3162">
                  <c:v>4.7549436374785913E-7</c:v>
                </c:pt>
                <c:pt idx="3163">
                  <c:v>4.4090991448592528E-7</c:v>
                </c:pt>
                <c:pt idx="3164">
                  <c:v>4.9849077085489114E-7</c:v>
                </c:pt>
                <c:pt idx="3165">
                  <c:v>5.9010709740883632E-7</c:v>
                </c:pt>
                <c:pt idx="3166">
                  <c:v>4.2996815951763864E-7</c:v>
                </c:pt>
                <c:pt idx="3167">
                  <c:v>4.3928012436002492E-7</c:v>
                </c:pt>
                <c:pt idx="3168">
                  <c:v>4.5755255920572359E-7</c:v>
                </c:pt>
                <c:pt idx="3169">
                  <c:v>4.8183444684121944E-7</c:v>
                </c:pt>
                <c:pt idx="3170">
                  <c:v>4.5661973709435197E-7</c:v>
                </c:pt>
                <c:pt idx="3171">
                  <c:v>6.1373724820236841E-7</c:v>
                </c:pt>
                <c:pt idx="3172">
                  <c:v>5.1391715722639724E-7</c:v>
                </c:pt>
                <c:pt idx="3173">
                  <c:v>4.7470897114961875E-7</c:v>
                </c:pt>
                <c:pt idx="3174">
                  <c:v>4.6950466243921648E-7</c:v>
                </c:pt>
                <c:pt idx="3175">
                  <c:v>4.5782143474627432E-7</c:v>
                </c:pt>
                <c:pt idx="3176">
                  <c:v>5.8708215697985187E-7</c:v>
                </c:pt>
                <c:pt idx="3177">
                  <c:v>5.5118766256611473E-7</c:v>
                </c:pt>
                <c:pt idx="3178">
                  <c:v>4.7134582926732646E-7</c:v>
                </c:pt>
                <c:pt idx="3179">
                  <c:v>5.2995917565784045E-7</c:v>
                </c:pt>
                <c:pt idx="3180">
                  <c:v>6.0834534149695402E-7</c:v>
                </c:pt>
                <c:pt idx="3181">
                  <c:v>4.8084021952291548E-7</c:v>
                </c:pt>
                <c:pt idx="3182">
                  <c:v>4.7630889171556836E-7</c:v>
                </c:pt>
                <c:pt idx="3183">
                  <c:v>5.3536032625529061E-7</c:v>
                </c:pt>
                <c:pt idx="3184">
                  <c:v>5.9166597827806622E-7</c:v>
                </c:pt>
                <c:pt idx="3185">
                  <c:v>5.3656095819211757E-7</c:v>
                </c:pt>
                <c:pt idx="3186">
                  <c:v>6.0570523270500702E-7</c:v>
                </c:pt>
                <c:pt idx="3187">
                  <c:v>4.5902788245485526E-7</c:v>
                </c:pt>
                <c:pt idx="3188">
                  <c:v>5.2984752219490748E-7</c:v>
                </c:pt>
                <c:pt idx="3189">
                  <c:v>5.8767782981829359E-7</c:v>
                </c:pt>
                <c:pt idx="3190">
                  <c:v>4.3482376173014956E-7</c:v>
                </c:pt>
                <c:pt idx="3191">
                  <c:v>5.1671639424304163E-7</c:v>
                </c:pt>
                <c:pt idx="3192">
                  <c:v>4.1164255311378421E-7</c:v>
                </c:pt>
                <c:pt idx="3193">
                  <c:v>5.6224858335897525E-7</c:v>
                </c:pt>
                <c:pt idx="3194">
                  <c:v>4.7704375768402872E-7</c:v>
                </c:pt>
                <c:pt idx="3195">
                  <c:v>4.3843860326300782E-7</c:v>
                </c:pt>
                <c:pt idx="3196">
                  <c:v>6.2144363263130962E-7</c:v>
                </c:pt>
                <c:pt idx="3197">
                  <c:v>4.9464199432218293E-7</c:v>
                </c:pt>
                <c:pt idx="3198">
                  <c:v>4.1114064984209129E-7</c:v>
                </c:pt>
                <c:pt idx="3199">
                  <c:v>4.1664580601516713E-7</c:v>
                </c:pt>
                <c:pt idx="3200">
                  <c:v>4.8193127226790068E-7</c:v>
                </c:pt>
                <c:pt idx="3201">
                  <c:v>4.2997981801126328E-7</c:v>
                </c:pt>
                <c:pt idx="3202">
                  <c:v>4.2520490285286007E-7</c:v>
                </c:pt>
                <c:pt idx="3203">
                  <c:v>5.1343001034169356E-7</c:v>
                </c:pt>
                <c:pt idx="3204">
                  <c:v>5.741851742245505E-7</c:v>
                </c:pt>
                <c:pt idx="3205">
                  <c:v>4.6973088966035176E-7</c:v>
                </c:pt>
                <c:pt idx="3206">
                  <c:v>5.7353804302956794E-7</c:v>
                </c:pt>
                <c:pt idx="3207">
                  <c:v>4.1702416518971657E-7</c:v>
                </c:pt>
                <c:pt idx="3208">
                  <c:v>4.8154414557658825E-7</c:v>
                </c:pt>
                <c:pt idx="3209">
                  <c:v>4.66947737281835E-7</c:v>
                </c:pt>
                <c:pt idx="3210">
                  <c:v>4.7557572248560782E-7</c:v>
                </c:pt>
                <c:pt idx="3211">
                  <c:v>4.4833878361062095E-7</c:v>
                </c:pt>
                <c:pt idx="3212">
                  <c:v>6.1940268526756209E-7</c:v>
                </c:pt>
                <c:pt idx="3213">
                  <c:v>4.6417616992777842E-7</c:v>
                </c:pt>
                <c:pt idx="3214">
                  <c:v>5.450962644392431E-7</c:v>
                </c:pt>
                <c:pt idx="3215">
                  <c:v>6.0045707410441528E-7</c:v>
                </c:pt>
                <c:pt idx="3216">
                  <c:v>5.1958502184034049E-7</c:v>
                </c:pt>
                <c:pt idx="3217">
                  <c:v>5.1189698784861033E-7</c:v>
                </c:pt>
                <c:pt idx="3218">
                  <c:v>4.11031661904059E-7</c:v>
                </c:pt>
                <c:pt idx="3219">
                  <c:v>4.1131512072909154E-7</c:v>
                </c:pt>
                <c:pt idx="3220">
                  <c:v>6.0952426698161567E-7</c:v>
                </c:pt>
                <c:pt idx="3221">
                  <c:v>4.6043282899612932E-7</c:v>
                </c:pt>
                <c:pt idx="3222">
                  <c:v>5.3641471977043162E-7</c:v>
                </c:pt>
                <c:pt idx="3223">
                  <c:v>4.702238321119206E-7</c:v>
                </c:pt>
                <c:pt idx="3224">
                  <c:v>6.1585014525341997E-7</c:v>
                </c:pt>
                <c:pt idx="3225">
                  <c:v>5.5030881812078156E-7</c:v>
                </c:pt>
                <c:pt idx="3226">
                  <c:v>5.5599057292254461E-7</c:v>
                </c:pt>
                <c:pt idx="3227">
                  <c:v>6.2744236425593594E-7</c:v>
                </c:pt>
                <c:pt idx="3228">
                  <c:v>4.6128666808769433E-7</c:v>
                </c:pt>
                <c:pt idx="3229">
                  <c:v>5.4755080375366843E-7</c:v>
                </c:pt>
                <c:pt idx="3230">
                  <c:v>5.64504202408471E-7</c:v>
                </c:pt>
                <c:pt idx="3231">
                  <c:v>5.1930637002438086E-7</c:v>
                </c:pt>
                <c:pt idx="3232">
                  <c:v>5.2935348075340996E-7</c:v>
                </c:pt>
                <c:pt idx="3233">
                  <c:v>5.4130528080449855E-7</c:v>
                </c:pt>
                <c:pt idx="3234">
                  <c:v>4.7531815808875374E-7</c:v>
                </c:pt>
                <c:pt idx="3235">
                  <c:v>5.7856390046097595E-7</c:v>
                </c:pt>
                <c:pt idx="3236">
                  <c:v>6.1513133567148823E-7</c:v>
                </c:pt>
                <c:pt idx="3237">
                  <c:v>5.7736474813263635E-7</c:v>
                </c:pt>
                <c:pt idx="3238">
                  <c:v>5.9653224702713841E-7</c:v>
                </c:pt>
                <c:pt idx="3239">
                  <c:v>5.7314311238675352E-7</c:v>
                </c:pt>
                <c:pt idx="3240">
                  <c:v>6.1978585732368318E-7</c:v>
                </c:pt>
                <c:pt idx="3241">
                  <c:v>6.1579019634456846E-7</c:v>
                </c:pt>
                <c:pt idx="3242">
                  <c:v>5.8812517959405311E-7</c:v>
                </c:pt>
                <c:pt idx="3243">
                  <c:v>5.8795736358836512E-7</c:v>
                </c:pt>
                <c:pt idx="3244">
                  <c:v>4.6240281464342264E-7</c:v>
                </c:pt>
                <c:pt idx="3245">
                  <c:v>6.3190511755892429E-7</c:v>
                </c:pt>
                <c:pt idx="3246">
                  <c:v>6.0527662174642455E-7</c:v>
                </c:pt>
                <c:pt idx="3247">
                  <c:v>4.1205786238441508E-7</c:v>
                </c:pt>
                <c:pt idx="3248">
                  <c:v>4.7236443346943102E-7</c:v>
                </c:pt>
                <c:pt idx="3249">
                  <c:v>4.9049652872668821E-7</c:v>
                </c:pt>
                <c:pt idx="3250">
                  <c:v>4.9715454923591399E-7</c:v>
                </c:pt>
                <c:pt idx="3251">
                  <c:v>4.338531732788703E-7</c:v>
                </c:pt>
                <c:pt idx="3252">
                  <c:v>4.34468290920361E-7</c:v>
                </c:pt>
                <c:pt idx="3253">
                  <c:v>5.0474883791783763E-7</c:v>
                </c:pt>
                <c:pt idx="3254">
                  <c:v>4.8068859470098915E-7</c:v>
                </c:pt>
                <c:pt idx="3255">
                  <c:v>5.0012475914542329E-7</c:v>
                </c:pt>
                <c:pt idx="3256">
                  <c:v>4.5025656856386809E-7</c:v>
                </c:pt>
                <c:pt idx="3257">
                  <c:v>5.4965106343781306E-7</c:v>
                </c:pt>
                <c:pt idx="3258">
                  <c:v>4.4330452458467874E-7</c:v>
                </c:pt>
                <c:pt idx="3259">
                  <c:v>5.9159070989048494E-7</c:v>
                </c:pt>
                <c:pt idx="3260">
                  <c:v>5.4501306713410855E-7</c:v>
                </c:pt>
                <c:pt idx="3261">
                  <c:v>5.0693568237547172E-7</c:v>
                </c:pt>
                <c:pt idx="3262">
                  <c:v>5.4584589821501294E-7</c:v>
                </c:pt>
                <c:pt idx="3263">
                  <c:v>4.2168421286043071E-7</c:v>
                </c:pt>
                <c:pt idx="3264">
                  <c:v>5.0300363402967373E-7</c:v>
                </c:pt>
                <c:pt idx="3265">
                  <c:v>5.0406742558298701E-7</c:v>
                </c:pt>
                <c:pt idx="3266">
                  <c:v>4.2910674504104992E-7</c:v>
                </c:pt>
                <c:pt idx="3267">
                  <c:v>5.2909876193083457E-7</c:v>
                </c:pt>
                <c:pt idx="3268">
                  <c:v>4.3855867243944194E-7</c:v>
                </c:pt>
                <c:pt idx="3269">
                  <c:v>4.635491167471646E-7</c:v>
                </c:pt>
                <c:pt idx="3270">
                  <c:v>5.214951593660938E-7</c:v>
                </c:pt>
                <c:pt idx="3271">
                  <c:v>4.4134605709246932E-7</c:v>
                </c:pt>
                <c:pt idx="3272">
                  <c:v>4.2868861425462944E-7</c:v>
                </c:pt>
                <c:pt idx="3273">
                  <c:v>4.8383217472381809E-7</c:v>
                </c:pt>
                <c:pt idx="3274">
                  <c:v>6.1276420487185614E-7</c:v>
                </c:pt>
                <c:pt idx="3275">
                  <c:v>5.2983157458067493E-7</c:v>
                </c:pt>
                <c:pt idx="3276">
                  <c:v>6.3107509697030457E-7</c:v>
                </c:pt>
                <c:pt idx="3277">
                  <c:v>4.2073469034591587E-7</c:v>
                </c:pt>
                <c:pt idx="3278">
                  <c:v>4.3765935415459474E-7</c:v>
                </c:pt>
                <c:pt idx="3279">
                  <c:v>4.6966433527210726E-7</c:v>
                </c:pt>
                <c:pt idx="3280">
                  <c:v>6.0997709720432035E-7</c:v>
                </c:pt>
                <c:pt idx="3281">
                  <c:v>4.3339269191579319E-7</c:v>
                </c:pt>
                <c:pt idx="3282">
                  <c:v>5.339377860084997E-7</c:v>
                </c:pt>
                <c:pt idx="3283">
                  <c:v>5.8963876217802942E-7</c:v>
                </c:pt>
                <c:pt idx="3284">
                  <c:v>5.0219328259533787E-7</c:v>
                </c:pt>
                <c:pt idx="3285">
                  <c:v>4.5658146298132879E-7</c:v>
                </c:pt>
                <c:pt idx="3286">
                  <c:v>4.7298256195575785E-7</c:v>
                </c:pt>
                <c:pt idx="3287">
                  <c:v>6.2653908222185556E-7</c:v>
                </c:pt>
                <c:pt idx="3288">
                  <c:v>4.9273429975804565E-7</c:v>
                </c:pt>
                <c:pt idx="3289">
                  <c:v>5.9518188472681691E-7</c:v>
                </c:pt>
                <c:pt idx="3290">
                  <c:v>6.3109582754909619E-7</c:v>
                </c:pt>
                <c:pt idx="3291">
                  <c:v>4.5835989732252434E-7</c:v>
                </c:pt>
                <c:pt idx="3292">
                  <c:v>5.6829384567924984E-7</c:v>
                </c:pt>
                <c:pt idx="3293">
                  <c:v>4.2247793918730349E-7</c:v>
                </c:pt>
                <c:pt idx="3294">
                  <c:v>6.066028916786384E-7</c:v>
                </c:pt>
                <c:pt idx="3295">
                  <c:v>4.9388045964015743E-7</c:v>
                </c:pt>
                <c:pt idx="3296">
                  <c:v>5.7334052670110381E-7</c:v>
                </c:pt>
                <c:pt idx="3297">
                  <c:v>4.7561640968513458E-7</c:v>
                </c:pt>
                <c:pt idx="3298">
                  <c:v>5.5739894784243138E-7</c:v>
                </c:pt>
                <c:pt idx="3299">
                  <c:v>5.5049455214722205E-7</c:v>
                </c:pt>
                <c:pt idx="3300">
                  <c:v>4.448831538123028E-7</c:v>
                </c:pt>
                <c:pt idx="3301">
                  <c:v>5.7553688680486745E-7</c:v>
                </c:pt>
                <c:pt idx="3302">
                  <c:v>4.4969490633627876E-7</c:v>
                </c:pt>
                <c:pt idx="3303">
                  <c:v>4.384025921252543E-7</c:v>
                </c:pt>
                <c:pt idx="3304">
                  <c:v>6.1773298789592331E-7</c:v>
                </c:pt>
                <c:pt idx="3305">
                  <c:v>6.1011501526327799E-7</c:v>
                </c:pt>
                <c:pt idx="3306">
                  <c:v>4.4878599811878173E-7</c:v>
                </c:pt>
                <c:pt idx="3307">
                  <c:v>5.0446721760483836E-7</c:v>
                </c:pt>
                <c:pt idx="3308">
                  <c:v>5.1209392228520215E-7</c:v>
                </c:pt>
                <c:pt idx="3309">
                  <c:v>5.0525337897205154E-7</c:v>
                </c:pt>
                <c:pt idx="3310">
                  <c:v>5.4416554151091678E-7</c:v>
                </c:pt>
                <c:pt idx="3311">
                  <c:v>5.9385502541456276E-7</c:v>
                </c:pt>
                <c:pt idx="3312">
                  <c:v>4.3307432644999083E-7</c:v>
                </c:pt>
                <c:pt idx="3313">
                  <c:v>4.5626269909745451E-7</c:v>
                </c:pt>
                <c:pt idx="3314">
                  <c:v>4.9197716467413708E-7</c:v>
                </c:pt>
                <c:pt idx="3315">
                  <c:v>5.3869632745191012E-7</c:v>
                </c:pt>
                <c:pt idx="3316">
                  <c:v>4.7541302588589647E-7</c:v>
                </c:pt>
                <c:pt idx="3317">
                  <c:v>4.7783495406934686E-7</c:v>
                </c:pt>
                <c:pt idx="3318">
                  <c:v>5.1341479816406131E-7</c:v>
                </c:pt>
                <c:pt idx="3319">
                  <c:v>5.4691471048738996E-7</c:v>
                </c:pt>
                <c:pt idx="3320">
                  <c:v>6.2443219333824344E-7</c:v>
                </c:pt>
                <c:pt idx="3321">
                  <c:v>4.4990696626100853E-7</c:v>
                </c:pt>
                <c:pt idx="3322">
                  <c:v>4.9643059408199527E-7</c:v>
                </c:pt>
                <c:pt idx="3323">
                  <c:v>4.3859470281035761E-7</c:v>
                </c:pt>
                <c:pt idx="3324">
                  <c:v>4.4723603485569935E-7</c:v>
                </c:pt>
                <c:pt idx="3325">
                  <c:v>5.6811673813200273E-7</c:v>
                </c:pt>
                <c:pt idx="3326">
                  <c:v>6.0442076353074229E-7</c:v>
                </c:pt>
                <c:pt idx="3327">
                  <c:v>4.2726460250336097E-7</c:v>
                </c:pt>
                <c:pt idx="3328">
                  <c:v>4.1616802990067136E-7</c:v>
                </c:pt>
                <c:pt idx="3329">
                  <c:v>6.1443369886691434E-7</c:v>
                </c:pt>
                <c:pt idx="3330">
                  <c:v>4.6245482699563746E-7</c:v>
                </c:pt>
                <c:pt idx="3331">
                  <c:v>4.6688177349722315E-7</c:v>
                </c:pt>
                <c:pt idx="3332">
                  <c:v>4.9329255370782466E-7</c:v>
                </c:pt>
                <c:pt idx="3333">
                  <c:v>4.6709290682529463E-7</c:v>
                </c:pt>
                <c:pt idx="3334">
                  <c:v>4.7971164854058791E-7</c:v>
                </c:pt>
                <c:pt idx="3335">
                  <c:v>6.0178682963250658E-7</c:v>
                </c:pt>
                <c:pt idx="3336">
                  <c:v>4.921341623395725E-7</c:v>
                </c:pt>
                <c:pt idx="3337">
                  <c:v>4.4271927196185645E-7</c:v>
                </c:pt>
                <c:pt idx="3338">
                  <c:v>5.426086067482187E-7</c:v>
                </c:pt>
                <c:pt idx="3339">
                  <c:v>5.9245716436821113E-7</c:v>
                </c:pt>
                <c:pt idx="3340">
                  <c:v>4.4590332329986922E-7</c:v>
                </c:pt>
                <c:pt idx="3341">
                  <c:v>6.2490174109795693E-7</c:v>
                </c:pt>
                <c:pt idx="3342">
                  <c:v>5.4988704475583866E-7</c:v>
                </c:pt>
                <c:pt idx="3343">
                  <c:v>5.528326815592014E-7</c:v>
                </c:pt>
                <c:pt idx="3344">
                  <c:v>4.1157703536553096E-7</c:v>
                </c:pt>
                <c:pt idx="3345">
                  <c:v>6.2983312906072283E-7</c:v>
                </c:pt>
                <c:pt idx="3346">
                  <c:v>5.8314018735637943E-7</c:v>
                </c:pt>
                <c:pt idx="3347">
                  <c:v>5.0439314616906217E-7</c:v>
                </c:pt>
                <c:pt idx="3348">
                  <c:v>4.2650342189045067E-7</c:v>
                </c:pt>
                <c:pt idx="3349">
                  <c:v>5.6852420933148114E-7</c:v>
                </c:pt>
                <c:pt idx="3350">
                  <c:v>5.2095055350350948E-7</c:v>
                </c:pt>
                <c:pt idx="3351">
                  <c:v>4.5286641878248319E-7</c:v>
                </c:pt>
                <c:pt idx="3352">
                  <c:v>5.2293077426064478E-7</c:v>
                </c:pt>
                <c:pt idx="3353">
                  <c:v>5.4781896453508156E-7</c:v>
                </c:pt>
                <c:pt idx="3354">
                  <c:v>5.3760260266214563E-7</c:v>
                </c:pt>
                <c:pt idx="3355">
                  <c:v>6.2122086213021284E-7</c:v>
                </c:pt>
                <c:pt idx="3356">
                  <c:v>5.35376524139674E-7</c:v>
                </c:pt>
                <c:pt idx="3357">
                  <c:v>4.4222028596919725E-7</c:v>
                </c:pt>
                <c:pt idx="3358">
                  <c:v>6.2286407475689288E-7</c:v>
                </c:pt>
                <c:pt idx="3359">
                  <c:v>5.9934271516371312E-7</c:v>
                </c:pt>
                <c:pt idx="3360">
                  <c:v>4.1714668586017169E-7</c:v>
                </c:pt>
                <c:pt idx="3361">
                  <c:v>5.3874537825225043E-7</c:v>
                </c:pt>
                <c:pt idx="3362">
                  <c:v>6.0236636237014895E-7</c:v>
                </c:pt>
                <c:pt idx="3363">
                  <c:v>5.3908892151625038E-7</c:v>
                </c:pt>
                <c:pt idx="3364">
                  <c:v>4.1167531785470479E-7</c:v>
                </c:pt>
                <c:pt idx="3365">
                  <c:v>6.2635456029447108E-7</c:v>
                </c:pt>
                <c:pt idx="3366">
                  <c:v>4.3746785761852688E-7</c:v>
                </c:pt>
                <c:pt idx="3367">
                  <c:v>6.2020977709058891E-7</c:v>
                </c:pt>
                <c:pt idx="3368">
                  <c:v>6.2857421640126065E-7</c:v>
                </c:pt>
                <c:pt idx="3369">
                  <c:v>4.4581714948599435E-7</c:v>
                </c:pt>
                <c:pt idx="3370">
                  <c:v>5.0583304935248833E-7</c:v>
                </c:pt>
                <c:pt idx="3371">
                  <c:v>4.3017808497382742E-7</c:v>
                </c:pt>
                <c:pt idx="3372">
                  <c:v>5.4931421068962835E-7</c:v>
                </c:pt>
                <c:pt idx="3373">
                  <c:v>5.2952870665858561E-7</c:v>
                </c:pt>
                <c:pt idx="3374">
                  <c:v>4.943256719107866E-7</c:v>
                </c:pt>
                <c:pt idx="3375">
                  <c:v>4.5931093120125618E-7</c:v>
                </c:pt>
                <c:pt idx="3376">
                  <c:v>4.5275302342304672E-7</c:v>
                </c:pt>
                <c:pt idx="3377">
                  <c:v>4.5222440780381813E-7</c:v>
                </c:pt>
                <c:pt idx="3378">
                  <c:v>4.1954105346691809E-7</c:v>
                </c:pt>
                <c:pt idx="3379">
                  <c:v>4.3021308749633946E-7</c:v>
                </c:pt>
                <c:pt idx="3380">
                  <c:v>5.8691478716948336E-7</c:v>
                </c:pt>
                <c:pt idx="3381">
                  <c:v>4.3596420468357809E-7</c:v>
                </c:pt>
                <c:pt idx="3382">
                  <c:v>4.7506080287454618E-7</c:v>
                </c:pt>
                <c:pt idx="3383">
                  <c:v>5.1640935497580248E-7</c:v>
                </c:pt>
                <c:pt idx="3384">
                  <c:v>5.7079990399386936E-7</c:v>
                </c:pt>
                <c:pt idx="3385">
                  <c:v>5.413546883800572E-7</c:v>
                </c:pt>
                <c:pt idx="3386">
                  <c:v>4.1371439678526897E-7</c:v>
                </c:pt>
                <c:pt idx="3387">
                  <c:v>5.5149236850541967E-7</c:v>
                </c:pt>
                <c:pt idx="3388">
                  <c:v>6.0325660651116664E-7</c:v>
                </c:pt>
                <c:pt idx="3389">
                  <c:v>4.1222197328642046E-7</c:v>
                </c:pt>
                <c:pt idx="3390">
                  <c:v>5.5616203999926437E-7</c:v>
                </c:pt>
                <c:pt idx="3391">
                  <c:v>4.6963771747728569E-7</c:v>
                </c:pt>
                <c:pt idx="3392">
                  <c:v>4.9563606834559933E-7</c:v>
                </c:pt>
                <c:pt idx="3393">
                  <c:v>4.2651493974897983E-7</c:v>
                </c:pt>
                <c:pt idx="3394">
                  <c:v>5.4496315789347253E-7</c:v>
                </c:pt>
                <c:pt idx="3395">
                  <c:v>4.7763014571906021E-7</c:v>
                </c:pt>
                <c:pt idx="3396">
                  <c:v>5.4546255899556211E-7</c:v>
                </c:pt>
                <c:pt idx="3397">
                  <c:v>5.1059704769746007E-7</c:v>
                </c:pt>
                <c:pt idx="3398">
                  <c:v>5.7881874635611816E-7</c:v>
                </c:pt>
                <c:pt idx="3399">
                  <c:v>5.5532260842881007E-7</c:v>
                </c:pt>
                <c:pt idx="3400">
                  <c:v>5.7887337809738102E-7</c:v>
                </c:pt>
                <c:pt idx="3401">
                  <c:v>4.6302754253614058E-7</c:v>
                </c:pt>
                <c:pt idx="3402">
                  <c:v>5.8299290648881029E-7</c:v>
                </c:pt>
                <c:pt idx="3403">
                  <c:v>4.4274363434251244E-7</c:v>
                </c:pt>
                <c:pt idx="3404">
                  <c:v>5.899571694450341E-7</c:v>
                </c:pt>
                <c:pt idx="3405">
                  <c:v>4.5627544324261723E-7</c:v>
                </c:pt>
                <c:pt idx="3406">
                  <c:v>6.3244550937242598E-7</c:v>
                </c:pt>
                <c:pt idx="3407">
                  <c:v>4.6181827981806394E-7</c:v>
                </c:pt>
                <c:pt idx="3408">
                  <c:v>5.3466451203562616E-7</c:v>
                </c:pt>
                <c:pt idx="3409">
                  <c:v>4.6965102609183747E-7</c:v>
                </c:pt>
                <c:pt idx="3410">
                  <c:v>4.5211125347806855E-7</c:v>
                </c:pt>
                <c:pt idx="3411">
                  <c:v>6.2211266357933531E-7</c:v>
                </c:pt>
                <c:pt idx="3412">
                  <c:v>5.3474535094600071E-7</c:v>
                </c:pt>
                <c:pt idx="3413">
                  <c:v>4.4241491179240671E-7</c:v>
                </c:pt>
                <c:pt idx="3414">
                  <c:v>4.5719442678275061E-7</c:v>
                </c:pt>
                <c:pt idx="3415">
                  <c:v>6.3057786935620088E-7</c:v>
                </c:pt>
                <c:pt idx="3416">
                  <c:v>5.4716566745553368E-7</c:v>
                </c:pt>
                <c:pt idx="3417">
                  <c:v>5.8082697907638167E-7</c:v>
                </c:pt>
                <c:pt idx="3418">
                  <c:v>4.7994529386248911E-7</c:v>
                </c:pt>
                <c:pt idx="3419">
                  <c:v>5.4132174924478164E-7</c:v>
                </c:pt>
                <c:pt idx="3420">
                  <c:v>4.7146628137514246E-7</c:v>
                </c:pt>
                <c:pt idx="3421">
                  <c:v>4.2427775149415402E-7</c:v>
                </c:pt>
                <c:pt idx="3422">
                  <c:v>5.0316593967244052E-7</c:v>
                </c:pt>
                <c:pt idx="3423">
                  <c:v>5.3928537950870414E-7</c:v>
                </c:pt>
                <c:pt idx="3424">
                  <c:v>4.7715277133945073E-7</c:v>
                </c:pt>
                <c:pt idx="3425">
                  <c:v>4.3173397667498445E-7</c:v>
                </c:pt>
                <c:pt idx="3426">
                  <c:v>5.9626561490421943E-7</c:v>
                </c:pt>
                <c:pt idx="3427">
                  <c:v>6.3304907227946236E-7</c:v>
                </c:pt>
                <c:pt idx="3428">
                  <c:v>4.6166259105632583E-7</c:v>
                </c:pt>
                <c:pt idx="3429">
                  <c:v>5.5820860107078101E-7</c:v>
                </c:pt>
                <c:pt idx="3430">
                  <c:v>4.1191571219577553E-7</c:v>
                </c:pt>
                <c:pt idx="3431">
                  <c:v>4.2525076682681575E-7</c:v>
                </c:pt>
                <c:pt idx="3432">
                  <c:v>4.4688994391500629E-7</c:v>
                </c:pt>
                <c:pt idx="3433">
                  <c:v>4.339713636382652E-7</c:v>
                </c:pt>
                <c:pt idx="3434">
                  <c:v>4.8132313971841102E-7</c:v>
                </c:pt>
                <c:pt idx="3435">
                  <c:v>5.0378637528036321E-7</c:v>
                </c:pt>
                <c:pt idx="3436">
                  <c:v>4.9789461617944412E-7</c:v>
                </c:pt>
                <c:pt idx="3437">
                  <c:v>4.5818030429403572E-7</c:v>
                </c:pt>
                <c:pt idx="3438">
                  <c:v>5.2992727106740713E-7</c:v>
                </c:pt>
                <c:pt idx="3439">
                  <c:v>5.5660822579800665E-7</c:v>
                </c:pt>
                <c:pt idx="3440">
                  <c:v>5.4714893161765946E-7</c:v>
                </c:pt>
                <c:pt idx="3441">
                  <c:v>5.3427674031579328E-7</c:v>
                </c:pt>
                <c:pt idx="3442">
                  <c:v>4.721497162661615E-7</c:v>
                </c:pt>
                <c:pt idx="3443">
                  <c:v>5.7604275003694857E-7</c:v>
                </c:pt>
                <c:pt idx="3444">
                  <c:v>4.3025976417223878E-7</c:v>
                </c:pt>
                <c:pt idx="3445">
                  <c:v>6.0451792869500484E-7</c:v>
                </c:pt>
                <c:pt idx="3446">
                  <c:v>4.9306341173297057E-7</c:v>
                </c:pt>
                <c:pt idx="3447">
                  <c:v>5.2522123121613476E-7</c:v>
                </c:pt>
                <c:pt idx="3448">
                  <c:v>4.3529840183097395E-7</c:v>
                </c:pt>
                <c:pt idx="3449">
                  <c:v>4.9567935691372276E-7</c:v>
                </c:pt>
                <c:pt idx="3450">
                  <c:v>4.3835458417597804E-7</c:v>
                </c:pt>
                <c:pt idx="3451">
                  <c:v>4.6327518046499365E-7</c:v>
                </c:pt>
                <c:pt idx="3452">
                  <c:v>5.296561983337922E-7</c:v>
                </c:pt>
                <c:pt idx="3453">
                  <c:v>4.1269296828182675E-7</c:v>
                </c:pt>
                <c:pt idx="3454">
                  <c:v>6.3288248589887253E-7</c:v>
                </c:pt>
                <c:pt idx="3455">
                  <c:v>5.8606045820940604E-7</c:v>
                </c:pt>
                <c:pt idx="3456">
                  <c:v>5.0729406743488881E-7</c:v>
                </c:pt>
                <c:pt idx="3457">
                  <c:v>6.2166652298252457E-7</c:v>
                </c:pt>
                <c:pt idx="3458">
                  <c:v>5.5839834912796367E-7</c:v>
                </c:pt>
                <c:pt idx="3459">
                  <c:v>4.2999147697907052E-7</c:v>
                </c:pt>
                <c:pt idx="3460">
                  <c:v>5.2831982819229429E-7</c:v>
                </c:pt>
                <c:pt idx="3461">
                  <c:v>5.1893518282831008E-7</c:v>
                </c:pt>
                <c:pt idx="3462">
                  <c:v>5.6859511863551794E-7</c:v>
                </c:pt>
                <c:pt idx="3463">
                  <c:v>5.9311769901849933E-7</c:v>
                </c:pt>
                <c:pt idx="3464">
                  <c:v>4.7194855182338132E-7</c:v>
                </c:pt>
                <c:pt idx="3465">
                  <c:v>5.4668063972147742E-7</c:v>
                </c:pt>
                <c:pt idx="3466">
                  <c:v>5.2890784344720767E-7</c:v>
                </c:pt>
                <c:pt idx="3467">
                  <c:v>4.7166713751778741E-7</c:v>
                </c:pt>
                <c:pt idx="3468">
                  <c:v>5.55562251990475E-7</c:v>
                </c:pt>
                <c:pt idx="3469">
                  <c:v>4.2407212969035886E-7</c:v>
                </c:pt>
                <c:pt idx="3470">
                  <c:v>4.9469954010784755E-7</c:v>
                </c:pt>
                <c:pt idx="3471">
                  <c:v>6.2760680720807264E-7</c:v>
                </c:pt>
                <c:pt idx="3472">
                  <c:v>4.4501815563065137E-7</c:v>
                </c:pt>
                <c:pt idx="3473">
                  <c:v>5.1428297252107419E-7</c:v>
                </c:pt>
                <c:pt idx="3474">
                  <c:v>4.5855243562517784E-7</c:v>
                </c:pt>
                <c:pt idx="3475">
                  <c:v>4.6799182317552025E-7</c:v>
                </c:pt>
                <c:pt idx="3476">
                  <c:v>4.5653043831587746E-7</c:v>
                </c:pt>
                <c:pt idx="3477">
                  <c:v>5.2913059172805886E-7</c:v>
                </c:pt>
                <c:pt idx="3478">
                  <c:v>5.4592928630019946E-7</c:v>
                </c:pt>
                <c:pt idx="3479">
                  <c:v>6.280593588078775E-7</c:v>
                </c:pt>
                <c:pt idx="3480">
                  <c:v>4.6432004881101412E-7</c:v>
                </c:pt>
                <c:pt idx="3481">
                  <c:v>4.3201563797745567E-7</c:v>
                </c:pt>
                <c:pt idx="3482">
                  <c:v>5.1596463391329003E-7</c:v>
                </c:pt>
                <c:pt idx="3483">
                  <c:v>4.695844886756195E-7</c:v>
                </c:pt>
                <c:pt idx="3484">
                  <c:v>6.2016938504402847E-7</c:v>
                </c:pt>
                <c:pt idx="3485">
                  <c:v>5.033873921801237E-7</c:v>
                </c:pt>
                <c:pt idx="3486">
                  <c:v>5.9087637599283282E-7</c:v>
                </c:pt>
                <c:pt idx="3487">
                  <c:v>5.4375080965430019E-7</c:v>
                </c:pt>
                <c:pt idx="3488">
                  <c:v>5.0783235803362095E-7</c:v>
                </c:pt>
                <c:pt idx="3489">
                  <c:v>6.286978764268121E-7</c:v>
                </c:pt>
                <c:pt idx="3490">
                  <c:v>5.3854921523724781E-7</c:v>
                </c:pt>
                <c:pt idx="3491">
                  <c:v>4.5474994968213103E-7</c:v>
                </c:pt>
                <c:pt idx="3492">
                  <c:v>5.6781584525387639E-7</c:v>
                </c:pt>
                <c:pt idx="3493">
                  <c:v>6.0343101553887291E-7</c:v>
                </c:pt>
                <c:pt idx="3494">
                  <c:v>4.8369304253913857E-7</c:v>
                </c:pt>
                <c:pt idx="3495">
                  <c:v>5.6291162257916329E-7</c:v>
                </c:pt>
                <c:pt idx="3496">
                  <c:v>4.4370755921005367E-7</c:v>
                </c:pt>
                <c:pt idx="3497">
                  <c:v>4.3866677687401947E-7</c:v>
                </c:pt>
                <c:pt idx="3498">
                  <c:v>6.3273677675009849E-7</c:v>
                </c:pt>
                <c:pt idx="3499">
                  <c:v>5.4371765158984214E-7</c:v>
                </c:pt>
                <c:pt idx="3500">
                  <c:v>4.1150061776024337E-7</c:v>
                </c:pt>
                <c:pt idx="3501">
                  <c:v>5.619349209547494E-7</c:v>
                </c:pt>
                <c:pt idx="3502">
                  <c:v>4.6539471169367658E-7</c:v>
                </c:pt>
                <c:pt idx="3503">
                  <c:v>4.1336251001277176E-7</c:v>
                </c:pt>
                <c:pt idx="3504">
                  <c:v>4.7849122678367784E-7</c:v>
                </c:pt>
                <c:pt idx="3505">
                  <c:v>6.1108175272855034E-7</c:v>
                </c:pt>
                <c:pt idx="3506">
                  <c:v>5.3959665769863091E-7</c:v>
                </c:pt>
                <c:pt idx="3507">
                  <c:v>4.4560797419500471E-7</c:v>
                </c:pt>
                <c:pt idx="3508">
                  <c:v>4.5505443574637228E-7</c:v>
                </c:pt>
                <c:pt idx="3509">
                  <c:v>4.6590714151507912E-7</c:v>
                </c:pt>
                <c:pt idx="3510">
                  <c:v>6.0362489207075193E-7</c:v>
                </c:pt>
                <c:pt idx="3511">
                  <c:v>4.8046817749942647E-7</c:v>
                </c:pt>
                <c:pt idx="3512">
                  <c:v>5.5745057518881807E-7</c:v>
                </c:pt>
                <c:pt idx="3513">
                  <c:v>4.6840248464760835E-7</c:v>
                </c:pt>
                <c:pt idx="3514">
                  <c:v>4.1744764743224076E-7</c:v>
                </c:pt>
                <c:pt idx="3515">
                  <c:v>5.8771508946829646E-7</c:v>
                </c:pt>
                <c:pt idx="3516">
                  <c:v>4.4434376039065795E-7</c:v>
                </c:pt>
                <c:pt idx="3517">
                  <c:v>4.5162140849383301E-7</c:v>
                </c:pt>
                <c:pt idx="3518">
                  <c:v>5.5962541745364521E-7</c:v>
                </c:pt>
                <c:pt idx="3519">
                  <c:v>4.7168053249077255E-7</c:v>
                </c:pt>
                <c:pt idx="3520">
                  <c:v>4.9958407192113348E-7</c:v>
                </c:pt>
                <c:pt idx="3521">
                  <c:v>5.9484026792528531E-7</c:v>
                </c:pt>
                <c:pt idx="3522">
                  <c:v>4.5976177588570266E-7</c:v>
                </c:pt>
                <c:pt idx="3523">
                  <c:v>5.7465322814783407E-7</c:v>
                </c:pt>
                <c:pt idx="3524">
                  <c:v>4.9132144227791873E-7</c:v>
                </c:pt>
                <c:pt idx="3525">
                  <c:v>5.5222130071244614E-7</c:v>
                </c:pt>
                <c:pt idx="3526">
                  <c:v>5.393345107867529E-7</c:v>
                </c:pt>
                <c:pt idx="3527">
                  <c:v>4.3738411740327966E-7</c:v>
                </c:pt>
                <c:pt idx="3528">
                  <c:v>5.18687945749805E-7</c:v>
                </c:pt>
                <c:pt idx="3529">
                  <c:v>5.8101006375083521E-7</c:v>
                </c:pt>
                <c:pt idx="3530">
                  <c:v>5.8702635908916849E-7</c:v>
                </c:pt>
                <c:pt idx="3531">
                  <c:v>5.9679905803490148E-7</c:v>
                </c:pt>
                <c:pt idx="3532">
                  <c:v>4.6939825911662558E-7</c:v>
                </c:pt>
                <c:pt idx="3533">
                  <c:v>5.0531278647404714E-7</c:v>
                </c:pt>
                <c:pt idx="3534">
                  <c:v>4.2753034125904992E-7</c:v>
                </c:pt>
                <c:pt idx="3535">
                  <c:v>4.3955715300926373E-7</c:v>
                </c:pt>
                <c:pt idx="3536">
                  <c:v>5.2421534654239455E-7</c:v>
                </c:pt>
                <c:pt idx="3537">
                  <c:v>5.3184665836276196E-7</c:v>
                </c:pt>
                <c:pt idx="3538">
                  <c:v>4.9700963156944316E-7</c:v>
                </c:pt>
                <c:pt idx="3539">
                  <c:v>5.8587498136644684E-7</c:v>
                </c:pt>
                <c:pt idx="3540">
                  <c:v>4.7114517830818871E-7</c:v>
                </c:pt>
                <c:pt idx="3541">
                  <c:v>4.7899802687099702E-7</c:v>
                </c:pt>
                <c:pt idx="3542">
                  <c:v>5.1420672879818555E-7</c:v>
                </c:pt>
                <c:pt idx="3543">
                  <c:v>4.2390089235080201E-7</c:v>
                </c:pt>
                <c:pt idx="3544">
                  <c:v>5.5064658629949431E-7</c:v>
                </c:pt>
                <c:pt idx="3545">
                  <c:v>4.673306030549374E-7</c:v>
                </c:pt>
                <c:pt idx="3546">
                  <c:v>5.7028312127800885E-7</c:v>
                </c:pt>
                <c:pt idx="3547">
                  <c:v>4.253884032808162E-7</c:v>
                </c:pt>
                <c:pt idx="3548">
                  <c:v>4.879778281192226E-7</c:v>
                </c:pt>
                <c:pt idx="3549">
                  <c:v>4.5958135838957935E-7</c:v>
                </c:pt>
                <c:pt idx="3550">
                  <c:v>4.8497532646995493E-7</c:v>
                </c:pt>
                <c:pt idx="3551">
                  <c:v>4.4253661818554585E-7</c:v>
                </c:pt>
                <c:pt idx="3552">
                  <c:v>4.4719893445671437E-7</c:v>
                </c:pt>
                <c:pt idx="3553">
                  <c:v>4.1457400558258228E-7</c:v>
                </c:pt>
                <c:pt idx="3554">
                  <c:v>5.4473033872583576E-7</c:v>
                </c:pt>
                <c:pt idx="3555">
                  <c:v>6.1625002845977703E-7</c:v>
                </c:pt>
                <c:pt idx="3556">
                  <c:v>4.3394772170300932E-7</c:v>
                </c:pt>
                <c:pt idx="3557">
                  <c:v>5.772015162574338E-7</c:v>
                </c:pt>
                <c:pt idx="3558">
                  <c:v>4.9085183997042832E-7</c:v>
                </c:pt>
                <c:pt idx="3559">
                  <c:v>5.8020513806644314E-7</c:v>
                </c:pt>
                <c:pt idx="3560">
                  <c:v>4.3894322543017922E-7</c:v>
                </c:pt>
                <c:pt idx="3561">
                  <c:v>4.8059214351593929E-7</c:v>
                </c:pt>
                <c:pt idx="3562">
                  <c:v>4.2125426923158581E-7</c:v>
                </c:pt>
                <c:pt idx="3563">
                  <c:v>5.8310336190763603E-7</c:v>
                </c:pt>
                <c:pt idx="3564">
                  <c:v>5.4007228637360185E-7</c:v>
                </c:pt>
                <c:pt idx="3565">
                  <c:v>6.2600624121043729E-7</c:v>
                </c:pt>
                <c:pt idx="3566">
                  <c:v>4.2484970849514698E-7</c:v>
                </c:pt>
                <c:pt idx="3567">
                  <c:v>4.7344021968633659E-7</c:v>
                </c:pt>
                <c:pt idx="3568">
                  <c:v>6.2221412614733232E-7</c:v>
                </c:pt>
                <c:pt idx="3569">
                  <c:v>5.2727336799896003E-7</c:v>
                </c:pt>
                <c:pt idx="3570">
                  <c:v>4.8620663621900983E-7</c:v>
                </c:pt>
                <c:pt idx="3571">
                  <c:v>5.9603721534111276E-7</c:v>
                </c:pt>
                <c:pt idx="3572">
                  <c:v>5.4474696371805159E-7</c:v>
                </c:pt>
                <c:pt idx="3573">
                  <c:v>6.3001919039617758E-7</c:v>
                </c:pt>
                <c:pt idx="3574">
                  <c:v>4.9582369310680615E-7</c:v>
                </c:pt>
                <c:pt idx="3575">
                  <c:v>5.1836371513059667E-7</c:v>
                </c:pt>
                <c:pt idx="3576">
                  <c:v>5.1111038502837555E-7</c:v>
                </c:pt>
                <c:pt idx="3577">
                  <c:v>4.8865511448212892E-7</c:v>
                </c:pt>
                <c:pt idx="3578">
                  <c:v>4.2580171380696875E-7</c:v>
                </c:pt>
                <c:pt idx="3579">
                  <c:v>4.5026906189605112E-7</c:v>
                </c:pt>
                <c:pt idx="3580">
                  <c:v>5.6439898915029815E-7</c:v>
                </c:pt>
                <c:pt idx="3581">
                  <c:v>6.3200898525836827E-7</c:v>
                </c:pt>
                <c:pt idx="3582">
                  <c:v>4.6618341588928884E-7</c:v>
                </c:pt>
                <c:pt idx="3583">
                  <c:v>4.814612505452979E-7</c:v>
                </c:pt>
                <c:pt idx="3584">
                  <c:v>5.9501103955088264E-7</c:v>
                </c:pt>
                <c:pt idx="3585">
                  <c:v>6.2610865783254877E-7</c:v>
                </c:pt>
                <c:pt idx="3586">
                  <c:v>4.2417492190288919E-7</c:v>
                </c:pt>
                <c:pt idx="3587">
                  <c:v>5.3422829851421661E-7</c:v>
                </c:pt>
                <c:pt idx="3588">
                  <c:v>5.5863998661490657E-7</c:v>
                </c:pt>
                <c:pt idx="3589">
                  <c:v>4.5728392045891272E-7</c:v>
                </c:pt>
                <c:pt idx="3590">
                  <c:v>4.4564487678286037E-7</c:v>
                </c:pt>
                <c:pt idx="3591">
                  <c:v>5.4951628516649214E-7</c:v>
                </c:pt>
                <c:pt idx="3592">
                  <c:v>5.2048442719834386E-7</c:v>
                </c:pt>
                <c:pt idx="3593">
                  <c:v>4.2663014399985552E-7</c:v>
                </c:pt>
                <c:pt idx="3594">
                  <c:v>5.0500101392967446E-7</c:v>
                </c:pt>
                <c:pt idx="3595">
                  <c:v>5.5189903629029953E-7</c:v>
                </c:pt>
                <c:pt idx="3596">
                  <c:v>4.2034000227237485E-7</c:v>
                </c:pt>
                <c:pt idx="3597">
                  <c:v>4.3042319237355476E-7</c:v>
                </c:pt>
                <c:pt idx="3598">
                  <c:v>5.1435923320271492E-7</c:v>
                </c:pt>
                <c:pt idx="3599">
                  <c:v>4.4208655520492115E-7</c:v>
                </c:pt>
                <c:pt idx="3600">
                  <c:v>6.1096325331005192E-7</c:v>
                </c:pt>
                <c:pt idx="3601">
                  <c:v>5.7535638284273308E-7</c:v>
                </c:pt>
                <c:pt idx="3602">
                  <c:v>5.5191599054188768E-7</c:v>
                </c:pt>
                <c:pt idx="3603">
                  <c:v>6.0556880712111163E-7</c:v>
                </c:pt>
                <c:pt idx="3604">
                  <c:v>5.4721587957656011E-7</c:v>
                </c:pt>
                <c:pt idx="3605">
                  <c:v>5.9035085227421634E-7</c:v>
                </c:pt>
                <c:pt idx="3606">
                  <c:v>5.5850188884975446E-7</c:v>
                </c:pt>
                <c:pt idx="3607">
                  <c:v>4.8291501022506046E-7</c:v>
                </c:pt>
                <c:pt idx="3608">
                  <c:v>4.2738011064084473E-7</c:v>
                </c:pt>
                <c:pt idx="3609">
                  <c:v>6.1789362839138969E-7</c:v>
                </c:pt>
                <c:pt idx="3610">
                  <c:v>4.3712109034558115E-7</c:v>
                </c:pt>
                <c:pt idx="3611">
                  <c:v>5.4036782054314145E-7</c:v>
                </c:pt>
                <c:pt idx="3612">
                  <c:v>5.7960254100866126E-7</c:v>
                </c:pt>
                <c:pt idx="3613">
                  <c:v>5.5250988188416566E-7</c:v>
                </c:pt>
                <c:pt idx="3614">
                  <c:v>4.6951796539834939E-7</c:v>
                </c:pt>
                <c:pt idx="3615">
                  <c:v>5.5305370751703669E-7</c:v>
                </c:pt>
                <c:pt idx="3616">
                  <c:v>5.7398732353987402E-7</c:v>
                </c:pt>
                <c:pt idx="3617">
                  <c:v>4.5787267600535222E-7</c:v>
                </c:pt>
                <c:pt idx="3618">
                  <c:v>5.5267974119663087E-7</c:v>
                </c:pt>
                <c:pt idx="3619">
                  <c:v>5.7014068403316233E-7</c:v>
                </c:pt>
                <c:pt idx="3620">
                  <c:v>4.605620460947697E-7</c:v>
                </c:pt>
                <c:pt idx="3621">
                  <c:v>4.1130421304531215E-7</c:v>
                </c:pt>
                <c:pt idx="3622">
                  <c:v>5.9355236629968907E-7</c:v>
                </c:pt>
                <c:pt idx="3623">
                  <c:v>4.3016641841559801E-7</c:v>
                </c:pt>
                <c:pt idx="3624">
                  <c:v>4.1801701975488843E-7</c:v>
                </c:pt>
                <c:pt idx="3625">
                  <c:v>4.60032601394199E-7</c:v>
                </c:pt>
                <c:pt idx="3626">
                  <c:v>4.5123261219803323E-7</c:v>
                </c:pt>
                <c:pt idx="3627">
                  <c:v>4.1676815996972846E-7</c:v>
                </c:pt>
                <c:pt idx="3628">
                  <c:v>4.2416349870040926E-7</c:v>
                </c:pt>
                <c:pt idx="3629">
                  <c:v>5.3999023657519018E-7</c:v>
                </c:pt>
                <c:pt idx="3630">
                  <c:v>5.4443121896036192E-7</c:v>
                </c:pt>
                <c:pt idx="3631">
                  <c:v>4.9822891263623133E-7</c:v>
                </c:pt>
                <c:pt idx="3632">
                  <c:v>5.8446823037061178E-7</c:v>
                </c:pt>
                <c:pt idx="3633">
                  <c:v>4.8042686615254643E-7</c:v>
                </c:pt>
                <c:pt idx="3634">
                  <c:v>5.8443127905289057E-7</c:v>
                </c:pt>
                <c:pt idx="3635">
                  <c:v>6.0650522342216866E-7</c:v>
                </c:pt>
                <c:pt idx="3636">
                  <c:v>5.705325149276405E-7</c:v>
                </c:pt>
                <c:pt idx="3637">
                  <c:v>4.7288842068389433E-7</c:v>
                </c:pt>
                <c:pt idx="3638">
                  <c:v>5.5037634688939245E-7</c:v>
                </c:pt>
                <c:pt idx="3639">
                  <c:v>4.804957213576795E-7</c:v>
                </c:pt>
                <c:pt idx="3640">
                  <c:v>4.9856354588612435E-7</c:v>
                </c:pt>
                <c:pt idx="3641">
                  <c:v>4.6067838799756652E-7</c:v>
                </c:pt>
                <c:pt idx="3642">
                  <c:v>4.9127872331762779E-7</c:v>
                </c:pt>
                <c:pt idx="3643">
                  <c:v>4.1736958909082107E-7</c:v>
                </c:pt>
                <c:pt idx="3644">
                  <c:v>5.0608603842154752E-7</c:v>
                </c:pt>
                <c:pt idx="3645">
                  <c:v>5.5891633584966926E-7</c:v>
                </c:pt>
                <c:pt idx="3646">
                  <c:v>4.7038387198782107E-7</c:v>
                </c:pt>
                <c:pt idx="3647">
                  <c:v>4.0945619454978825E-7</c:v>
                </c:pt>
                <c:pt idx="3648">
                  <c:v>4.9811259743122606E-7</c:v>
                </c:pt>
                <c:pt idx="3649">
                  <c:v>6.1189242223528824E-7</c:v>
                </c:pt>
                <c:pt idx="3650">
                  <c:v>4.3538154374536137E-7</c:v>
                </c:pt>
                <c:pt idx="3651">
                  <c:v>5.5027505839696569E-7</c:v>
                </c:pt>
                <c:pt idx="3652">
                  <c:v>5.3178251089467856E-7</c:v>
                </c:pt>
                <c:pt idx="3653">
                  <c:v>4.1906950768299635E-7</c:v>
                </c:pt>
                <c:pt idx="3654">
                  <c:v>4.8957452297700428E-7</c:v>
                </c:pt>
                <c:pt idx="3655">
                  <c:v>5.3424444504936283E-7</c:v>
                </c:pt>
                <c:pt idx="3656">
                  <c:v>4.4347544187772744E-7</c:v>
                </c:pt>
                <c:pt idx="3657">
                  <c:v>5.4049924693360635E-7</c:v>
                </c:pt>
                <c:pt idx="3658">
                  <c:v>4.8855625576396178E-7</c:v>
                </c:pt>
                <c:pt idx="3659">
                  <c:v>5.9779163917568117E-7</c:v>
                </c:pt>
                <c:pt idx="3660">
                  <c:v>4.1922660123953476E-7</c:v>
                </c:pt>
                <c:pt idx="3661">
                  <c:v>4.1928272748890988E-7</c:v>
                </c:pt>
                <c:pt idx="3662">
                  <c:v>4.806748141826757E-7</c:v>
                </c:pt>
                <c:pt idx="3663">
                  <c:v>4.6460800733918593E-7</c:v>
                </c:pt>
                <c:pt idx="3664">
                  <c:v>4.8771012454800045E-7</c:v>
                </c:pt>
                <c:pt idx="3665">
                  <c:v>5.3727676316259106E-7</c:v>
                </c:pt>
                <c:pt idx="3666">
                  <c:v>4.9497301977593944E-7</c:v>
                </c:pt>
                <c:pt idx="3667">
                  <c:v>4.7369625896620079E-7</c:v>
                </c:pt>
                <c:pt idx="3668">
                  <c:v>4.2491842104695052E-7</c:v>
                </c:pt>
                <c:pt idx="3669">
                  <c:v>4.4042606940145975E-7</c:v>
                </c:pt>
                <c:pt idx="3670">
                  <c:v>4.0935870562477084E-7</c:v>
                </c:pt>
                <c:pt idx="3671">
                  <c:v>6.0638805264757161E-7</c:v>
                </c:pt>
                <c:pt idx="3672">
                  <c:v>5.8049764466951339E-7</c:v>
                </c:pt>
                <c:pt idx="3673">
                  <c:v>5.1163962956519255E-7</c:v>
                </c:pt>
                <c:pt idx="3674">
                  <c:v>4.4700114360755385E-7</c:v>
                </c:pt>
                <c:pt idx="3675">
                  <c:v>4.9605476218077559E-7</c:v>
                </c:pt>
                <c:pt idx="3676">
                  <c:v>4.5702829392741935E-7</c:v>
                </c:pt>
                <c:pt idx="3677">
                  <c:v>4.6407157274036253E-7</c:v>
                </c:pt>
                <c:pt idx="3678">
                  <c:v>5.3027838009310317E-7</c:v>
                </c:pt>
                <c:pt idx="3679">
                  <c:v>5.7537442941742866E-7</c:v>
                </c:pt>
                <c:pt idx="3680">
                  <c:v>5.6707348687406971E-7</c:v>
                </c:pt>
                <c:pt idx="3681">
                  <c:v>5.4444783026079689E-7</c:v>
                </c:pt>
                <c:pt idx="3682">
                  <c:v>4.9303478021263909E-7</c:v>
                </c:pt>
                <c:pt idx="3683">
                  <c:v>4.4509181888823358E-7</c:v>
                </c:pt>
                <c:pt idx="3684">
                  <c:v>4.9292027906659347E-7</c:v>
                </c:pt>
                <c:pt idx="3685">
                  <c:v>4.9516026812850201E-7</c:v>
                </c:pt>
                <c:pt idx="3686">
                  <c:v>4.3346348747118057E-7</c:v>
                </c:pt>
                <c:pt idx="3687">
                  <c:v>4.5160885883573749E-7</c:v>
                </c:pt>
                <c:pt idx="3688">
                  <c:v>4.9617035729543964E-7</c:v>
                </c:pt>
                <c:pt idx="3689">
                  <c:v>4.8031672860532542E-7</c:v>
                </c:pt>
                <c:pt idx="3690">
                  <c:v>5.5492924477207791E-7</c:v>
                </c:pt>
                <c:pt idx="3691">
                  <c:v>5.8693338028038941E-7</c:v>
                </c:pt>
                <c:pt idx="3692">
                  <c:v>6.2721636070468266E-7</c:v>
                </c:pt>
                <c:pt idx="3693">
                  <c:v>4.2497569424139511E-7</c:v>
                </c:pt>
                <c:pt idx="3694">
                  <c:v>4.5700274306400798E-7</c:v>
                </c:pt>
                <c:pt idx="3695">
                  <c:v>4.8205580499347795E-7</c:v>
                </c:pt>
                <c:pt idx="3696">
                  <c:v>4.3183956737509118E-7</c:v>
                </c:pt>
                <c:pt idx="3697">
                  <c:v>4.334280875253026E-7</c:v>
                </c:pt>
                <c:pt idx="3698">
                  <c:v>5.1565826436082789E-7</c:v>
                </c:pt>
                <c:pt idx="3699">
                  <c:v>4.1068319157448379E-7</c:v>
                </c:pt>
                <c:pt idx="3700">
                  <c:v>5.5015692382467727E-7</c:v>
                </c:pt>
                <c:pt idx="3701">
                  <c:v>4.7352105176467304E-7</c:v>
                </c:pt>
                <c:pt idx="3702">
                  <c:v>6.0020703392411505E-7</c:v>
                </c:pt>
                <c:pt idx="3703">
                  <c:v>4.8487758226539639E-7</c:v>
                </c:pt>
                <c:pt idx="3704">
                  <c:v>6.2975046158968757E-7</c:v>
                </c:pt>
                <c:pt idx="3705">
                  <c:v>5.0110607776189362E-7</c:v>
                </c:pt>
                <c:pt idx="3706">
                  <c:v>4.7428999006475785E-7</c:v>
                </c:pt>
                <c:pt idx="3707">
                  <c:v>5.0150235116022744E-7</c:v>
                </c:pt>
                <c:pt idx="3708">
                  <c:v>4.5846256932317064E-7</c:v>
                </c:pt>
                <c:pt idx="3709">
                  <c:v>5.7106748107831445E-7</c:v>
                </c:pt>
                <c:pt idx="3710">
                  <c:v>4.1115155101999224E-7</c:v>
                </c:pt>
                <c:pt idx="3711">
                  <c:v>4.2526223397976644E-7</c:v>
                </c:pt>
                <c:pt idx="3712">
                  <c:v>4.2978168808751921E-7</c:v>
                </c:pt>
                <c:pt idx="3713">
                  <c:v>5.5544241082339481E-7</c:v>
                </c:pt>
                <c:pt idx="3714">
                  <c:v>5.2135503632138987E-7</c:v>
                </c:pt>
                <c:pt idx="3715">
                  <c:v>6.2272181150725522E-7</c:v>
                </c:pt>
                <c:pt idx="3716">
                  <c:v>4.6569681156278332E-7</c:v>
                </c:pt>
                <c:pt idx="3717">
                  <c:v>4.2740321788912471E-7</c:v>
                </c:pt>
                <c:pt idx="3718">
                  <c:v>5.3964583152201202E-7</c:v>
                </c:pt>
                <c:pt idx="3719">
                  <c:v>5.2372915966384636E-7</c:v>
                </c:pt>
                <c:pt idx="3720">
                  <c:v>4.0947786348472044E-7</c:v>
                </c:pt>
                <c:pt idx="3721">
                  <c:v>5.0350555996790145E-7</c:v>
                </c:pt>
                <c:pt idx="3722">
                  <c:v>5.9922761373832497E-7</c:v>
                </c:pt>
                <c:pt idx="3723">
                  <c:v>5.4681437604040025E-7</c:v>
                </c:pt>
                <c:pt idx="3724">
                  <c:v>4.1429819843741795E-7</c:v>
                </c:pt>
                <c:pt idx="3725">
                  <c:v>5.3989180149603914E-7</c:v>
                </c:pt>
                <c:pt idx="3726">
                  <c:v>5.2490658147183355E-7</c:v>
                </c:pt>
                <c:pt idx="3727">
                  <c:v>4.3571434971805712E-7</c:v>
                </c:pt>
                <c:pt idx="3728">
                  <c:v>4.0981395205501985E-7</c:v>
                </c:pt>
                <c:pt idx="3729">
                  <c:v>4.1424307003705626E-7</c:v>
                </c:pt>
                <c:pt idx="3730">
                  <c:v>5.0838649444141905E-7</c:v>
                </c:pt>
                <c:pt idx="3731">
                  <c:v>5.6464453252365592E-7</c:v>
                </c:pt>
                <c:pt idx="3732">
                  <c:v>5.2852631635665546E-7</c:v>
                </c:pt>
                <c:pt idx="3733">
                  <c:v>6.049457338905066E-7</c:v>
                </c:pt>
                <c:pt idx="3734">
                  <c:v>5.307577277568533E-7</c:v>
                </c:pt>
                <c:pt idx="3735">
                  <c:v>4.7545369220785096E-7</c:v>
                </c:pt>
                <c:pt idx="3736">
                  <c:v>5.1355173210578274E-7</c:v>
                </c:pt>
                <c:pt idx="3737">
                  <c:v>6.0960298383388665E-7</c:v>
                </c:pt>
                <c:pt idx="3738">
                  <c:v>4.9578038563001122E-7</c:v>
                </c:pt>
                <c:pt idx="3739">
                  <c:v>4.6284519951613634E-7</c:v>
                </c:pt>
                <c:pt idx="3740">
                  <c:v>4.7137259241290664E-7</c:v>
                </c:pt>
                <c:pt idx="3741">
                  <c:v>4.810333003491163E-7</c:v>
                </c:pt>
                <c:pt idx="3742">
                  <c:v>4.6401928740420825E-7</c:v>
                </c:pt>
                <c:pt idx="3743">
                  <c:v>4.7232416283849225E-7</c:v>
                </c:pt>
                <c:pt idx="3744">
                  <c:v>6.0703291240422724E-7</c:v>
                </c:pt>
                <c:pt idx="3745">
                  <c:v>5.9527683051000474E-7</c:v>
                </c:pt>
                <c:pt idx="3746">
                  <c:v>4.0966211890174046E-7</c:v>
                </c:pt>
                <c:pt idx="3747">
                  <c:v>4.0887178286483524E-7</c:v>
                </c:pt>
                <c:pt idx="3748">
                  <c:v>4.6305360033500337E-7</c:v>
                </c:pt>
                <c:pt idx="3749">
                  <c:v>6.2484046570848109E-7</c:v>
                </c:pt>
                <c:pt idx="3750">
                  <c:v>5.9228749094905718E-7</c:v>
                </c:pt>
                <c:pt idx="3751">
                  <c:v>5.5943504365537369E-7</c:v>
                </c:pt>
                <c:pt idx="3752">
                  <c:v>4.8090916361360561E-7</c:v>
                </c:pt>
                <c:pt idx="3753">
                  <c:v>4.2560646436391071E-7</c:v>
                </c:pt>
                <c:pt idx="3754">
                  <c:v>4.6438547041883034E-7</c:v>
                </c:pt>
                <c:pt idx="3755">
                  <c:v>4.8374868821044706E-7</c:v>
                </c:pt>
                <c:pt idx="3756">
                  <c:v>5.7287407532500679E-7</c:v>
                </c:pt>
                <c:pt idx="3757">
                  <c:v>4.9714005461725017E-7</c:v>
                </c:pt>
                <c:pt idx="3758">
                  <c:v>5.505790077905161E-7</c:v>
                </c:pt>
                <c:pt idx="3759">
                  <c:v>5.4741679719426975E-7</c:v>
                </c:pt>
                <c:pt idx="3760">
                  <c:v>5.5491215148644541E-7</c:v>
                </c:pt>
                <c:pt idx="3761">
                  <c:v>5.4808732236072397E-7</c:v>
                </c:pt>
                <c:pt idx="3762">
                  <c:v>6.1351860825364591E-7</c:v>
                </c:pt>
                <c:pt idx="3763">
                  <c:v>4.1903585626609596E-7</c:v>
                </c:pt>
                <c:pt idx="3764">
                  <c:v>5.1292836522197163E-7</c:v>
                </c:pt>
                <c:pt idx="3765">
                  <c:v>4.5411658446184926E-7</c:v>
                </c:pt>
                <c:pt idx="3766">
                  <c:v>5.8057080588245594E-7</c:v>
                </c:pt>
                <c:pt idx="3767">
                  <c:v>4.456325754109163E-7</c:v>
                </c:pt>
                <c:pt idx="3768">
                  <c:v>5.6306882996688373E-7</c:v>
                </c:pt>
                <c:pt idx="3769">
                  <c:v>4.1833011179129246E-7</c:v>
                </c:pt>
                <c:pt idx="3770">
                  <c:v>4.332039885389605E-7</c:v>
                </c:pt>
                <c:pt idx="3771">
                  <c:v>6.0074577620573536E-7</c:v>
                </c:pt>
                <c:pt idx="3772">
                  <c:v>6.2486088983686447E-7</c:v>
                </c:pt>
                <c:pt idx="3773">
                  <c:v>5.4627972500803453E-7</c:v>
                </c:pt>
                <c:pt idx="3774">
                  <c:v>5.3734190735933774E-7</c:v>
                </c:pt>
                <c:pt idx="3775">
                  <c:v>6.1950348556118092E-7</c:v>
                </c:pt>
                <c:pt idx="3776">
                  <c:v>6.3240391616541525E-7</c:v>
                </c:pt>
                <c:pt idx="3777">
                  <c:v>4.6788593368904156E-7</c:v>
                </c:pt>
                <c:pt idx="3778">
                  <c:v>4.636796480007937E-7</c:v>
                </c:pt>
                <c:pt idx="3779">
                  <c:v>6.2660060765112475E-7</c:v>
                </c:pt>
                <c:pt idx="3780">
                  <c:v>6.2847119424790971E-7</c:v>
                </c:pt>
                <c:pt idx="3781">
                  <c:v>5.654348652899908E-7</c:v>
                </c:pt>
                <c:pt idx="3782">
                  <c:v>5.3724419550658524E-7</c:v>
                </c:pt>
                <c:pt idx="3783">
                  <c:v>6.1793379830611023E-7</c:v>
                </c:pt>
                <c:pt idx="3784">
                  <c:v>5.4484672965598059E-7</c:v>
                </c:pt>
                <c:pt idx="3785">
                  <c:v>4.5636466721113554E-7</c:v>
                </c:pt>
                <c:pt idx="3786">
                  <c:v>5.3029434788460898E-7</c:v>
                </c:pt>
                <c:pt idx="3787">
                  <c:v>5.6023179919349641E-7</c:v>
                </c:pt>
                <c:pt idx="3788">
                  <c:v>6.0515980680474021E-7</c:v>
                </c:pt>
                <c:pt idx="3789">
                  <c:v>4.7633607868408213E-7</c:v>
                </c:pt>
                <c:pt idx="3790">
                  <c:v>4.6369270415847617E-7</c:v>
                </c:pt>
                <c:pt idx="3791">
                  <c:v>5.5581918512962523E-7</c:v>
                </c:pt>
                <c:pt idx="3792">
                  <c:v>4.1300009678257224E-7</c:v>
                </c:pt>
                <c:pt idx="3793">
                  <c:v>4.4363423931606535E-7</c:v>
                </c:pt>
                <c:pt idx="3794">
                  <c:v>5.884423614723244E-7</c:v>
                </c:pt>
                <c:pt idx="3795">
                  <c:v>4.7840911878134923E-7</c:v>
                </c:pt>
                <c:pt idx="3796">
                  <c:v>5.0488231932975432E-7</c:v>
                </c:pt>
                <c:pt idx="3797">
                  <c:v>5.9493513197283838E-7</c:v>
                </c:pt>
                <c:pt idx="3798">
                  <c:v>5.9784897900755048E-7</c:v>
                </c:pt>
                <c:pt idx="3799">
                  <c:v>4.8327600587865002E-7</c:v>
                </c:pt>
                <c:pt idx="3800">
                  <c:v>5.5772604221375543E-7</c:v>
                </c:pt>
                <c:pt idx="3801">
                  <c:v>4.088393522417813E-7</c:v>
                </c:pt>
                <c:pt idx="3802">
                  <c:v>5.3532793269175675E-7</c:v>
                </c:pt>
                <c:pt idx="3803">
                  <c:v>5.0016863711545381E-7</c:v>
                </c:pt>
                <c:pt idx="3804">
                  <c:v>5.0760796621167577E-7</c:v>
                </c:pt>
                <c:pt idx="3805">
                  <c:v>5.0768274695778051E-7</c:v>
                </c:pt>
                <c:pt idx="3806">
                  <c:v>4.7894319886436047E-7</c:v>
                </c:pt>
                <c:pt idx="3807">
                  <c:v>6.1112126019598627E-7</c:v>
                </c:pt>
                <c:pt idx="3808">
                  <c:v>6.1779322073969673E-7</c:v>
                </c:pt>
                <c:pt idx="3809">
                  <c:v>4.7780763867889804E-7</c:v>
                </c:pt>
                <c:pt idx="3810">
                  <c:v>5.9412004207785082E-7</c:v>
                </c:pt>
                <c:pt idx="3811">
                  <c:v>6.2662111814146796E-7</c:v>
                </c:pt>
                <c:pt idx="3812">
                  <c:v>5.2188468658185421E-7</c:v>
                </c:pt>
                <c:pt idx="3813">
                  <c:v>5.210438539024394E-7</c:v>
                </c:pt>
                <c:pt idx="3814">
                  <c:v>6.2993648629198422E-7</c:v>
                </c:pt>
                <c:pt idx="3815">
                  <c:v>4.301197569283667E-7</c:v>
                </c:pt>
                <c:pt idx="3816">
                  <c:v>4.7249870610863409E-7</c:v>
                </c:pt>
                <c:pt idx="3817">
                  <c:v>4.9776389610341365E-7</c:v>
                </c:pt>
                <c:pt idx="3818">
                  <c:v>4.4816504736971019E-7</c:v>
                </c:pt>
                <c:pt idx="3819">
                  <c:v>5.3548992991668255E-7</c:v>
                </c:pt>
                <c:pt idx="3820">
                  <c:v>4.1438642677096711E-7</c:v>
                </c:pt>
                <c:pt idx="3821">
                  <c:v>5.7137096262311509E-7</c:v>
                </c:pt>
                <c:pt idx="3822">
                  <c:v>4.8511501232610171E-7</c:v>
                </c:pt>
                <c:pt idx="3823">
                  <c:v>5.7065727310526461E-7</c:v>
                </c:pt>
                <c:pt idx="3824">
                  <c:v>4.1480589648178761E-7</c:v>
                </c:pt>
                <c:pt idx="3825">
                  <c:v>5.8672890464292274E-7</c:v>
                </c:pt>
                <c:pt idx="3826">
                  <c:v>6.099573984420896E-7</c:v>
                </c:pt>
                <c:pt idx="3827">
                  <c:v>5.3083768222181079E-7</c:v>
                </c:pt>
                <c:pt idx="3828">
                  <c:v>4.6876059811483958E-7</c:v>
                </c:pt>
                <c:pt idx="3829">
                  <c:v>4.2775005161492636E-7</c:v>
                </c:pt>
                <c:pt idx="3830">
                  <c:v>5.0702524302763123E-7</c:v>
                </c:pt>
                <c:pt idx="3831">
                  <c:v>4.1314280871314645E-7</c:v>
                </c:pt>
                <c:pt idx="3832">
                  <c:v>6.2357612279794553E-7</c:v>
                </c:pt>
                <c:pt idx="3833">
                  <c:v>4.337822822376032E-7</c:v>
                </c:pt>
                <c:pt idx="3834">
                  <c:v>5.7616932005376031E-7</c:v>
                </c:pt>
                <c:pt idx="3835">
                  <c:v>6.0490682374667172E-7</c:v>
                </c:pt>
                <c:pt idx="3836">
                  <c:v>4.89659522242954E-7</c:v>
                </c:pt>
                <c:pt idx="3837">
                  <c:v>5.2694105535265629E-7</c:v>
                </c:pt>
                <c:pt idx="3838">
                  <c:v>5.9472646101533855E-7</c:v>
                </c:pt>
                <c:pt idx="3839">
                  <c:v>4.3113636024962645E-7</c:v>
                </c:pt>
                <c:pt idx="3840">
                  <c:v>5.187651883533644E-7</c:v>
                </c:pt>
                <c:pt idx="3841">
                  <c:v>4.0955371830448754E-7</c:v>
                </c:pt>
                <c:pt idx="3842">
                  <c:v>4.7790325279415803E-7</c:v>
                </c:pt>
                <c:pt idx="3843">
                  <c:v>5.5034258095146357E-7</c:v>
                </c:pt>
                <c:pt idx="3844">
                  <c:v>6.3267434537575419E-7</c:v>
                </c:pt>
                <c:pt idx="3845">
                  <c:v>5.5684870212290847E-7</c:v>
                </c:pt>
                <c:pt idx="3846">
                  <c:v>5.9674186918032282E-7</c:v>
                </c:pt>
                <c:pt idx="3847">
                  <c:v>4.497946805615228E-7</c:v>
                </c:pt>
                <c:pt idx="3848">
                  <c:v>5.3565200068645039E-7</c:v>
                </c:pt>
                <c:pt idx="3849">
                  <c:v>5.5179732718454158E-7</c:v>
                </c:pt>
                <c:pt idx="3850">
                  <c:v>4.2687222490783819E-7</c:v>
                </c:pt>
                <c:pt idx="3851">
                  <c:v>4.9774937482837554E-7</c:v>
                </c:pt>
                <c:pt idx="3852">
                  <c:v>4.3221531486679532E-7</c:v>
                </c:pt>
                <c:pt idx="3853">
                  <c:v>5.2812933111782785E-7</c:v>
                </c:pt>
                <c:pt idx="3854">
                  <c:v>5.462630298001016E-7</c:v>
                </c:pt>
                <c:pt idx="3855">
                  <c:v>4.5932380327336886E-7</c:v>
                </c:pt>
                <c:pt idx="3856">
                  <c:v>4.274494380080888E-7</c:v>
                </c:pt>
                <c:pt idx="3857">
                  <c:v>6.1617002066636115E-7</c:v>
                </c:pt>
                <c:pt idx="3858">
                  <c:v>4.196871694200542E-7</c:v>
                </c:pt>
                <c:pt idx="3859">
                  <c:v>4.6874732733048399E-7</c:v>
                </c:pt>
                <c:pt idx="3860">
                  <c:v>6.0807075104759684E-7</c:v>
                </c:pt>
                <c:pt idx="3861">
                  <c:v>4.096729613284477E-7</c:v>
                </c:pt>
                <c:pt idx="3862">
                  <c:v>4.878650839678912E-7</c:v>
                </c:pt>
                <c:pt idx="3863">
                  <c:v>5.5964272898101566E-7</c:v>
                </c:pt>
                <c:pt idx="3864">
                  <c:v>4.0854765018497473E-7</c:v>
                </c:pt>
                <c:pt idx="3865">
                  <c:v>5.2335322129306702E-7</c:v>
                </c:pt>
                <c:pt idx="3866">
                  <c:v>6.2576054382136501E-7</c:v>
                </c:pt>
                <c:pt idx="3867">
                  <c:v>4.3961741130518236E-7</c:v>
                </c:pt>
                <c:pt idx="3868">
                  <c:v>5.0616048309219131E-7</c:v>
                </c:pt>
                <c:pt idx="3869">
                  <c:v>4.9505942889195791E-7</c:v>
                </c:pt>
                <c:pt idx="3870">
                  <c:v>4.3684636111625054E-7</c:v>
                </c:pt>
                <c:pt idx="3871">
                  <c:v>5.2887603374666634E-7</c:v>
                </c:pt>
                <c:pt idx="3872">
                  <c:v>4.4517778247436785E-7</c:v>
                </c:pt>
                <c:pt idx="3873">
                  <c:v>4.8426386620285419E-7</c:v>
                </c:pt>
                <c:pt idx="3874">
                  <c:v>4.6481760000917657E-7</c:v>
                </c:pt>
                <c:pt idx="3875">
                  <c:v>5.8825575283142716E-7</c:v>
                </c:pt>
                <c:pt idx="3876">
                  <c:v>4.5468655355223975E-7</c:v>
                </c:pt>
                <c:pt idx="3877">
                  <c:v>4.7865550621487238E-7</c:v>
                </c:pt>
                <c:pt idx="3878">
                  <c:v>4.9796726069537569E-7</c:v>
                </c:pt>
                <c:pt idx="3879">
                  <c:v>5.3308376284228268E-7</c:v>
                </c:pt>
                <c:pt idx="3880">
                  <c:v>5.2651425765619569E-7</c:v>
                </c:pt>
                <c:pt idx="3881">
                  <c:v>4.1372540048620234E-7</c:v>
                </c:pt>
                <c:pt idx="3882">
                  <c:v>5.5117074186334539E-7</c:v>
                </c:pt>
                <c:pt idx="3883">
                  <c:v>6.3315322216984362E-7</c:v>
                </c:pt>
                <c:pt idx="3884">
                  <c:v>5.8439433123926928E-7</c:v>
                </c:pt>
                <c:pt idx="3885">
                  <c:v>4.8008281203311695E-7</c:v>
                </c:pt>
                <c:pt idx="3886">
                  <c:v>5.737895750996097E-7</c:v>
                </c:pt>
                <c:pt idx="3887">
                  <c:v>6.1519118839082996E-7</c:v>
                </c:pt>
                <c:pt idx="3888">
                  <c:v>5.0614559284403351E-7</c:v>
                </c:pt>
                <c:pt idx="3889">
                  <c:v>5.7778221097888024E-7</c:v>
                </c:pt>
                <c:pt idx="3890">
                  <c:v>6.2727798592533128E-7</c:v>
                </c:pt>
                <c:pt idx="3891">
                  <c:v>4.7679861351169099E-7</c:v>
                </c:pt>
                <c:pt idx="3892">
                  <c:v>6.2892468127023536E-7</c:v>
                </c:pt>
                <c:pt idx="3893">
                  <c:v>4.4155223830746142E-7</c:v>
                </c:pt>
                <c:pt idx="3894">
                  <c:v>4.8623467500890157E-7</c:v>
                </c:pt>
                <c:pt idx="3895">
                  <c:v>5.5724410882838335E-7</c:v>
                </c:pt>
                <c:pt idx="3896">
                  <c:v>5.4830550831655567E-7</c:v>
                </c:pt>
                <c:pt idx="3897">
                  <c:v>6.1304198099043247E-7</c:v>
                </c:pt>
                <c:pt idx="3898">
                  <c:v>5.3729304810111838E-7</c:v>
                </c:pt>
                <c:pt idx="3899">
                  <c:v>4.7077097249962212E-7</c:v>
                </c:pt>
                <c:pt idx="3900">
                  <c:v>5.2036023250741517E-7</c:v>
                </c:pt>
                <c:pt idx="3901">
                  <c:v>6.0691558868737631E-7</c:v>
                </c:pt>
                <c:pt idx="3902">
                  <c:v>4.6158477619716872E-7</c:v>
                </c:pt>
                <c:pt idx="3903">
                  <c:v>5.6728544064470353E-7</c:v>
                </c:pt>
                <c:pt idx="3904">
                  <c:v>4.5058156427197176E-7</c:v>
                </c:pt>
                <c:pt idx="3905">
                  <c:v>5.2604064586253045E-7</c:v>
                </c:pt>
                <c:pt idx="3906">
                  <c:v>4.1982211344621918E-7</c:v>
                </c:pt>
                <c:pt idx="3907">
                  <c:v>4.2537693102430783E-7</c:v>
                </c:pt>
                <c:pt idx="3908">
                  <c:v>4.2084756047373372E-7</c:v>
                </c:pt>
                <c:pt idx="3909">
                  <c:v>5.7316105492899179E-7</c:v>
                </c:pt>
                <c:pt idx="3910">
                  <c:v>4.8491946902011334E-7</c:v>
                </c:pt>
                <c:pt idx="3911">
                  <c:v>5.4708199594391502E-7</c:v>
                </c:pt>
                <c:pt idx="3912">
                  <c:v>5.330193914350761E-7</c:v>
                </c:pt>
                <c:pt idx="3913">
                  <c:v>5.5159399330245943E-7</c:v>
                </c:pt>
                <c:pt idx="3914">
                  <c:v>5.451961263542924E-7</c:v>
                </c:pt>
                <c:pt idx="3915">
                  <c:v>5.2962432109878787E-7</c:v>
                </c:pt>
                <c:pt idx="3916">
                  <c:v>4.1726926053296556E-7</c:v>
                </c:pt>
                <c:pt idx="3917">
                  <c:v>4.6561797454890516E-7</c:v>
                </c:pt>
                <c:pt idx="3918">
                  <c:v>4.8005530367104706E-7</c:v>
                </c:pt>
                <c:pt idx="3919">
                  <c:v>4.4653191592007744E-7</c:v>
                </c:pt>
                <c:pt idx="3920">
                  <c:v>6.0716983307649473E-7</c:v>
                </c:pt>
                <c:pt idx="3921">
                  <c:v>4.1362638297934371E-7</c:v>
                </c:pt>
                <c:pt idx="3922">
                  <c:v>5.4948259834442093E-7</c:v>
                </c:pt>
                <c:pt idx="3923">
                  <c:v>4.1621243951313574E-7</c:v>
                </c:pt>
                <c:pt idx="3924">
                  <c:v>5.3677229706665649E-7</c:v>
                </c:pt>
                <c:pt idx="3925">
                  <c:v>4.1731384653646318E-7</c:v>
                </c:pt>
                <c:pt idx="3926">
                  <c:v>4.875270858539569E-7</c:v>
                </c:pt>
                <c:pt idx="3927">
                  <c:v>5.674444839660404E-7</c:v>
                </c:pt>
                <c:pt idx="3928">
                  <c:v>4.5405332072621931E-7</c:v>
                </c:pt>
                <c:pt idx="3929">
                  <c:v>5.0933211315491021E-7</c:v>
                </c:pt>
                <c:pt idx="3930">
                  <c:v>6.2574007556849601E-7</c:v>
                </c:pt>
                <c:pt idx="3931">
                  <c:v>5.567627998341868E-7</c:v>
                </c:pt>
                <c:pt idx="3932">
                  <c:v>5.3234419502436023E-7</c:v>
                </c:pt>
                <c:pt idx="3933">
                  <c:v>4.9664761449955194E-7</c:v>
                </c:pt>
                <c:pt idx="3934">
                  <c:v>4.1899099401504227E-7</c:v>
                </c:pt>
                <c:pt idx="3935">
                  <c:v>5.4404936877545945E-7</c:v>
                </c:pt>
                <c:pt idx="3936">
                  <c:v>4.1273682280262707E-7</c:v>
                </c:pt>
                <c:pt idx="3937">
                  <c:v>5.510015776810921E-7</c:v>
                </c:pt>
                <c:pt idx="3938">
                  <c:v>5.2233708516201624E-7</c:v>
                </c:pt>
                <c:pt idx="3939">
                  <c:v>5.4320408919287698E-7</c:v>
                </c:pt>
                <c:pt idx="3940">
                  <c:v>4.4769398630635415E-7</c:v>
                </c:pt>
                <c:pt idx="3941">
                  <c:v>4.4786744867453549E-7</c:v>
                </c:pt>
                <c:pt idx="3942">
                  <c:v>6.3122023247578519E-7</c:v>
                </c:pt>
                <c:pt idx="3943">
                  <c:v>4.7066413843770108E-7</c:v>
                </c:pt>
                <c:pt idx="3944">
                  <c:v>5.4232774702330669E-7</c:v>
                </c:pt>
                <c:pt idx="3945">
                  <c:v>4.1417693047995624E-7</c:v>
                </c:pt>
                <c:pt idx="3946">
                  <c:v>4.5987781466852893E-7</c:v>
                </c:pt>
                <c:pt idx="3947">
                  <c:v>5.9046340546230044E-7</c:v>
                </c:pt>
                <c:pt idx="3948">
                  <c:v>6.0899332680570044E-7</c:v>
                </c:pt>
                <c:pt idx="3949">
                  <c:v>6.3184280922930717E-7</c:v>
                </c:pt>
                <c:pt idx="3950">
                  <c:v>5.8106500603376182E-7</c:v>
                </c:pt>
                <c:pt idx="3951">
                  <c:v>4.3804272463381438E-7</c:v>
                </c:pt>
                <c:pt idx="3952">
                  <c:v>4.6206494813845775E-7</c:v>
                </c:pt>
                <c:pt idx="3953">
                  <c:v>5.1091401761885612E-7</c:v>
                </c:pt>
                <c:pt idx="3954">
                  <c:v>4.8363740646867071E-7</c:v>
                </c:pt>
                <c:pt idx="3955">
                  <c:v>4.6671033305815269E-7</c:v>
                </c:pt>
                <c:pt idx="3956">
                  <c:v>4.1444158379211252E-7</c:v>
                </c:pt>
                <c:pt idx="3957">
                  <c:v>4.8423599770810693E-7</c:v>
                </c:pt>
                <c:pt idx="3958">
                  <c:v>5.8661741751103932E-7</c:v>
                </c:pt>
                <c:pt idx="3959">
                  <c:v>4.520232739172504E-7</c:v>
                </c:pt>
                <c:pt idx="3960">
                  <c:v>5.5178037840042924E-7</c:v>
                </c:pt>
                <c:pt idx="3961">
                  <c:v>5.456625116663013E-7</c:v>
                </c:pt>
                <c:pt idx="3962">
                  <c:v>5.9584698260411982E-7</c:v>
                </c:pt>
                <c:pt idx="3963">
                  <c:v>5.9763877328062608E-7</c:v>
                </c:pt>
                <c:pt idx="3964">
                  <c:v>4.1285745878470715E-7</c:v>
                </c:pt>
                <c:pt idx="3965">
                  <c:v>5.0526822986534591E-7</c:v>
                </c:pt>
                <c:pt idx="3966">
                  <c:v>5.3269770922544846E-7</c:v>
                </c:pt>
                <c:pt idx="3967">
                  <c:v>4.576293566139453E-7</c:v>
                </c:pt>
                <c:pt idx="3968">
                  <c:v>5.5295167906874402E-7</c:v>
                </c:pt>
                <c:pt idx="3969">
                  <c:v>6.3153140577461153E-7</c:v>
                </c:pt>
                <c:pt idx="3970">
                  <c:v>5.1171530302737953E-7</c:v>
                </c:pt>
                <c:pt idx="3971">
                  <c:v>4.7488483813751479E-7</c:v>
                </c:pt>
                <c:pt idx="3972">
                  <c:v>4.3347528841689976E-7</c:v>
                </c:pt>
                <c:pt idx="3973">
                  <c:v>5.523231270684261E-7</c:v>
                </c:pt>
                <c:pt idx="3974">
                  <c:v>5.3864728335010912E-7</c:v>
                </c:pt>
                <c:pt idx="3975">
                  <c:v>4.2353593249483639E-7</c:v>
                </c:pt>
                <c:pt idx="3976">
                  <c:v>4.5289162353655004E-7</c:v>
                </c:pt>
                <c:pt idx="3977">
                  <c:v>4.397379650762432E-7</c:v>
                </c:pt>
                <c:pt idx="3978">
                  <c:v>4.7109169302454825E-7</c:v>
                </c:pt>
                <c:pt idx="3979">
                  <c:v>5.7767326398773707E-7</c:v>
                </c:pt>
                <c:pt idx="3980">
                  <c:v>5.1687001657402793E-7</c:v>
                </c:pt>
                <c:pt idx="3981">
                  <c:v>5.2703596975879565E-7</c:v>
                </c:pt>
                <c:pt idx="3982">
                  <c:v>4.775346135488014E-7</c:v>
                </c:pt>
                <c:pt idx="3983">
                  <c:v>4.6473898614078481E-7</c:v>
                </c:pt>
                <c:pt idx="3984">
                  <c:v>5.54980529368054E-7</c:v>
                </c:pt>
                <c:pt idx="3985">
                  <c:v>4.9821437100768649E-7</c:v>
                </c:pt>
                <c:pt idx="3986">
                  <c:v>5.2668807558357544E-7</c:v>
                </c:pt>
                <c:pt idx="3987">
                  <c:v>5.4719914143493711E-7</c:v>
                </c:pt>
                <c:pt idx="3988">
                  <c:v>4.1019390444144135E-7</c:v>
                </c:pt>
                <c:pt idx="3989">
                  <c:v>4.4213517755416039E-7</c:v>
                </c:pt>
                <c:pt idx="3990">
                  <c:v>5.831586013889615E-7</c:v>
                </c:pt>
                <c:pt idx="3991">
                  <c:v>5.541608280964596E-7</c:v>
                </c:pt>
                <c:pt idx="3992">
                  <c:v>4.5677288168291852E-7</c:v>
                </c:pt>
                <c:pt idx="3993">
                  <c:v>4.9157787308893928E-7</c:v>
                </c:pt>
                <c:pt idx="3994">
                  <c:v>4.3673892887291447E-7</c:v>
                </c:pt>
                <c:pt idx="3995">
                  <c:v>6.0153595848119685E-7</c:v>
                </c:pt>
                <c:pt idx="3996">
                  <c:v>4.3926808557754166E-7</c:v>
                </c:pt>
                <c:pt idx="3997">
                  <c:v>5.2498521739473197E-7</c:v>
                </c:pt>
                <c:pt idx="3998">
                  <c:v>4.4659361418192569E-7</c:v>
                </c:pt>
                <c:pt idx="3999">
                  <c:v>5.3600881547725143E-7</c:v>
                </c:pt>
                <c:pt idx="4000">
                  <c:v>5.9170361785871584E-7</c:v>
                </c:pt>
                <c:pt idx="4001">
                  <c:v>5.3476152092811212E-7</c:v>
                </c:pt>
                <c:pt idx="4002">
                  <c:v>5.0669696994962025E-7</c:v>
                </c:pt>
                <c:pt idx="4003">
                  <c:v>4.7584706913942467E-7</c:v>
                </c:pt>
                <c:pt idx="4004">
                  <c:v>5.1477133414528967E-7</c:v>
                </c:pt>
                <c:pt idx="4005">
                  <c:v>5.4259207954908007E-7</c:v>
                </c:pt>
                <c:pt idx="4006">
                  <c:v>4.8230501529691248E-7</c:v>
                </c:pt>
                <c:pt idx="4007">
                  <c:v>4.857023524429126E-7</c:v>
                </c:pt>
                <c:pt idx="4008">
                  <c:v>6.1469268250126631E-7</c:v>
                </c:pt>
                <c:pt idx="4009">
                  <c:v>4.4794182055230075E-7</c:v>
                </c:pt>
                <c:pt idx="4010">
                  <c:v>6.0750254763633756E-7</c:v>
                </c:pt>
                <c:pt idx="4011">
                  <c:v>4.576677625688708E-7</c:v>
                </c:pt>
                <c:pt idx="4012">
                  <c:v>4.8027543678917776E-7</c:v>
                </c:pt>
                <c:pt idx="4013">
                  <c:v>5.5198381536131907E-7</c:v>
                </c:pt>
                <c:pt idx="4014">
                  <c:v>5.4850702639573558E-7</c:v>
                </c:pt>
                <c:pt idx="4015">
                  <c:v>5.2854220507551521E-7</c:v>
                </c:pt>
                <c:pt idx="4016">
                  <c:v>5.5641938937847042E-7</c:v>
                </c:pt>
                <c:pt idx="4017">
                  <c:v>6.1567032478420472E-7</c:v>
                </c:pt>
                <c:pt idx="4018">
                  <c:v>4.8480778306697465E-7</c:v>
                </c:pt>
                <c:pt idx="4019">
                  <c:v>5.5527127641040302E-7</c:v>
                </c:pt>
                <c:pt idx="4020">
                  <c:v>4.7728909096487915E-7</c:v>
                </c:pt>
                <c:pt idx="4021">
                  <c:v>5.1452706642192144E-7</c:v>
                </c:pt>
                <c:pt idx="4022">
                  <c:v>5.7409522941572429E-7</c:v>
                </c:pt>
                <c:pt idx="4023">
                  <c:v>6.0300481582049814E-7</c:v>
                </c:pt>
                <c:pt idx="4024">
                  <c:v>4.8539456514892186E-7</c:v>
                </c:pt>
                <c:pt idx="4025">
                  <c:v>4.164012596926189E-7</c:v>
                </c:pt>
                <c:pt idx="4026">
                  <c:v>4.3050494139413669E-7</c:v>
                </c:pt>
                <c:pt idx="4027">
                  <c:v>4.8651519635654071E-7</c:v>
                </c:pt>
                <c:pt idx="4028">
                  <c:v>6.059782222150427E-7</c:v>
                </c:pt>
                <c:pt idx="4029">
                  <c:v>5.3334136511591261E-7</c:v>
                </c:pt>
                <c:pt idx="4030">
                  <c:v>6.0915057006724772E-7</c:v>
                </c:pt>
                <c:pt idx="4031">
                  <c:v>5.1029544573841845E-7</c:v>
                </c:pt>
                <c:pt idx="4032">
                  <c:v>5.3531173701251745E-7</c:v>
                </c:pt>
                <c:pt idx="4033">
                  <c:v>6.0586120411698306E-7</c:v>
                </c:pt>
                <c:pt idx="4034">
                  <c:v>5.027676932479854E-7</c:v>
                </c:pt>
                <c:pt idx="4035">
                  <c:v>6.1906014822964905E-7</c:v>
                </c:pt>
                <c:pt idx="4036">
                  <c:v>5.1544396800535696E-7</c:v>
                </c:pt>
                <c:pt idx="4037">
                  <c:v>4.3747982246957327E-7</c:v>
                </c:pt>
                <c:pt idx="4038">
                  <c:v>4.9661867022246918E-7</c:v>
                </c:pt>
                <c:pt idx="4039">
                  <c:v>4.8457057849401003E-7</c:v>
                </c:pt>
                <c:pt idx="4040">
                  <c:v>4.4156437111336045E-7</c:v>
                </c:pt>
                <c:pt idx="4041">
                  <c:v>4.9792367207813988E-7</c:v>
                </c:pt>
                <c:pt idx="4042">
                  <c:v>4.179946694891728E-7</c:v>
                </c:pt>
                <c:pt idx="4043">
                  <c:v>5.8090020256007154E-7</c:v>
                </c:pt>
                <c:pt idx="4044">
                  <c:v>4.6844225476366918E-7</c:v>
                </c:pt>
                <c:pt idx="4045">
                  <c:v>4.1028082489189808E-7</c:v>
                </c:pt>
                <c:pt idx="4046">
                  <c:v>6.0913091132925814E-7</c:v>
                </c:pt>
                <c:pt idx="4047">
                  <c:v>4.2097177008166526E-7</c:v>
                </c:pt>
                <c:pt idx="4048">
                  <c:v>5.7787302368331893E-7</c:v>
                </c:pt>
                <c:pt idx="4049">
                  <c:v>4.5448377499896997E-7</c:v>
                </c:pt>
                <c:pt idx="4050">
                  <c:v>4.4495678355103613E-7</c:v>
                </c:pt>
                <c:pt idx="4051">
                  <c:v>5.9138379586725665E-7</c:v>
                </c:pt>
                <c:pt idx="4052">
                  <c:v>6.0547138849283822E-7</c:v>
                </c:pt>
                <c:pt idx="4053">
                  <c:v>4.192939540913364E-7</c:v>
                </c:pt>
                <c:pt idx="4054">
                  <c:v>4.3298006330938648E-7</c:v>
                </c:pt>
                <c:pt idx="4055">
                  <c:v>4.5891216519213528E-7</c:v>
                </c:pt>
                <c:pt idx="4056">
                  <c:v>6.012274092817804E-7</c:v>
                </c:pt>
                <c:pt idx="4057">
                  <c:v>6.1001649759168894E-7</c:v>
                </c:pt>
                <c:pt idx="4058">
                  <c:v>6.1517123651380066E-7</c:v>
                </c:pt>
                <c:pt idx="4059">
                  <c:v>5.061009260417244E-7</c:v>
                </c:pt>
                <c:pt idx="4060">
                  <c:v>6.0734594202108603E-7</c:v>
                </c:pt>
                <c:pt idx="4061">
                  <c:v>4.65053561334278E-7</c:v>
                </c:pt>
                <c:pt idx="4062">
                  <c:v>4.7125217620506503E-7</c:v>
                </c:pt>
                <c:pt idx="4063">
                  <c:v>5.4521277267475824E-7</c:v>
                </c:pt>
                <c:pt idx="4064">
                  <c:v>5.0054915485754274E-7</c:v>
                </c:pt>
                <c:pt idx="4065">
                  <c:v>5.1359738892718365E-7</c:v>
                </c:pt>
                <c:pt idx="4066">
                  <c:v>4.7831335282059576E-7</c:v>
                </c:pt>
                <c:pt idx="4067">
                  <c:v>6.0089983580375102E-7</c:v>
                </c:pt>
                <c:pt idx="4068">
                  <c:v>6.1607003283365644E-7</c:v>
                </c:pt>
                <c:pt idx="4069">
                  <c:v>5.0604137950225292E-7</c:v>
                </c:pt>
                <c:pt idx="4070">
                  <c:v>4.0880692547704073E-7</c:v>
                </c:pt>
                <c:pt idx="4071">
                  <c:v>5.1385622595919884E-7</c:v>
                </c:pt>
                <c:pt idx="4072">
                  <c:v>4.8362349895092632E-7</c:v>
                </c:pt>
                <c:pt idx="4073">
                  <c:v>4.65001109959171E-7</c:v>
                </c:pt>
                <c:pt idx="4074">
                  <c:v>5.5998912828504171E-7</c:v>
                </c:pt>
                <c:pt idx="4075">
                  <c:v>5.812665277614757E-7</c:v>
                </c:pt>
                <c:pt idx="4076">
                  <c:v>5.7951132032512132E-7</c:v>
                </c:pt>
                <c:pt idx="4077">
                  <c:v>4.7688030723574607E-7</c:v>
                </c:pt>
                <c:pt idx="4078">
                  <c:v>5.418161521318359E-7</c:v>
                </c:pt>
                <c:pt idx="4079">
                  <c:v>4.7692116197144593E-7</c:v>
                </c:pt>
                <c:pt idx="4080">
                  <c:v>5.8943287128660031E-7</c:v>
                </c:pt>
                <c:pt idx="4081">
                  <c:v>4.2082498281491393E-7</c:v>
                </c:pt>
                <c:pt idx="4082">
                  <c:v>4.6262392776143175E-7</c:v>
                </c:pt>
                <c:pt idx="4083">
                  <c:v>6.1167476726899644E-7</c:v>
                </c:pt>
                <c:pt idx="4084">
                  <c:v>4.5655594957938184E-7</c:v>
                </c:pt>
                <c:pt idx="4085">
                  <c:v>5.4378397075201646E-7</c:v>
                </c:pt>
                <c:pt idx="4086">
                  <c:v>5.5669409231425786E-7</c:v>
                </c:pt>
                <c:pt idx="4087">
                  <c:v>5.7192499328602726E-7</c:v>
                </c:pt>
                <c:pt idx="4088">
                  <c:v>4.7964296179751955E-7</c:v>
                </c:pt>
                <c:pt idx="4089">
                  <c:v>4.4544811593620196E-7</c:v>
                </c:pt>
                <c:pt idx="4090">
                  <c:v>6.0479011583683599E-7</c:v>
                </c:pt>
                <c:pt idx="4091">
                  <c:v>4.530302873037383E-7</c:v>
                </c:pt>
                <c:pt idx="4092">
                  <c:v>4.1241903581565321E-7</c:v>
                </c:pt>
                <c:pt idx="4093">
                  <c:v>4.3512032076187939E-7</c:v>
                </c:pt>
                <c:pt idx="4094">
                  <c:v>4.2909512203796829E-7</c:v>
                </c:pt>
                <c:pt idx="4095">
                  <c:v>5.3322864115074429E-7</c:v>
                </c:pt>
                <c:pt idx="4096">
                  <c:v>5.7965728375765751E-7</c:v>
                </c:pt>
                <c:pt idx="4097">
                  <c:v>5.5974661501602716E-7</c:v>
                </c:pt>
                <c:pt idx="4098">
                  <c:v>5.1191213261788935E-7</c:v>
                </c:pt>
                <c:pt idx="4099">
                  <c:v>6.1629003820029301E-7</c:v>
                </c:pt>
                <c:pt idx="4100">
                  <c:v>5.3807559669978863E-7</c:v>
                </c:pt>
                <c:pt idx="4101">
                  <c:v>5.151533508401069E-7</c:v>
                </c:pt>
                <c:pt idx="4102">
                  <c:v>5.0922691417928717E-7</c:v>
                </c:pt>
                <c:pt idx="4103">
                  <c:v>4.2873504304340279E-7</c:v>
                </c:pt>
                <c:pt idx="4104">
                  <c:v>5.9567585099724972E-7</c:v>
                </c:pt>
                <c:pt idx="4105">
                  <c:v>4.6425464102690329E-7</c:v>
                </c:pt>
                <c:pt idx="4106">
                  <c:v>6.174720806693633E-7</c:v>
                </c:pt>
                <c:pt idx="4107">
                  <c:v>4.3604753743234611E-7</c:v>
                </c:pt>
                <c:pt idx="4108">
                  <c:v>4.4800381126909463E-7</c:v>
                </c:pt>
                <c:pt idx="4109">
                  <c:v>5.7174618570453194E-7</c:v>
                </c:pt>
                <c:pt idx="4110">
                  <c:v>5.6813444516078149E-7</c:v>
                </c:pt>
                <c:pt idx="4111">
                  <c:v>5.0357943596606593E-7</c:v>
                </c:pt>
                <c:pt idx="4112">
                  <c:v>5.058776806958358E-7</c:v>
                </c:pt>
                <c:pt idx="4113">
                  <c:v>4.9068124240808094E-7</c:v>
                </c:pt>
                <c:pt idx="4114">
                  <c:v>5.8255139851323349E-7</c:v>
                </c:pt>
                <c:pt idx="4115">
                  <c:v>4.8912156712952605E-7</c:v>
                </c:pt>
                <c:pt idx="4116">
                  <c:v>5.2274318419022501E-7</c:v>
                </c:pt>
                <c:pt idx="4117">
                  <c:v>6.1266504486766997E-7</c:v>
                </c:pt>
                <c:pt idx="4118">
                  <c:v>4.9727052900934449E-7</c:v>
                </c:pt>
                <c:pt idx="4119">
                  <c:v>5.1229097038909847E-7</c:v>
                </c:pt>
                <c:pt idx="4120">
                  <c:v>4.696244094284201E-7</c:v>
                </c:pt>
                <c:pt idx="4121">
                  <c:v>4.5537193403481179E-7</c:v>
                </c:pt>
                <c:pt idx="4122">
                  <c:v>5.8155983747183956E-7</c:v>
                </c:pt>
                <c:pt idx="4123">
                  <c:v>6.2274213184438642E-7</c:v>
                </c:pt>
                <c:pt idx="4124">
                  <c:v>6.0907194082485983E-7</c:v>
                </c:pt>
                <c:pt idx="4125">
                  <c:v>5.9451789982425942E-7</c:v>
                </c:pt>
                <c:pt idx="4126">
                  <c:v>5.569174382687615E-7</c:v>
                </c:pt>
                <c:pt idx="4127">
                  <c:v>4.6092414349446228E-7</c:v>
                </c:pt>
                <c:pt idx="4128">
                  <c:v>5.439664110254865E-7</c:v>
                </c:pt>
                <c:pt idx="4129">
                  <c:v>4.4157650441933736E-7</c:v>
                </c:pt>
                <c:pt idx="4130">
                  <c:v>5.1064231105240878E-7</c:v>
                </c:pt>
                <c:pt idx="4131">
                  <c:v>4.2790047735232605E-7</c:v>
                </c:pt>
                <c:pt idx="4132">
                  <c:v>4.2166156784188849E-7</c:v>
                </c:pt>
                <c:pt idx="4133">
                  <c:v>5.3638223046243688E-7</c:v>
                </c:pt>
                <c:pt idx="4134">
                  <c:v>6.3045365427340239E-7</c:v>
                </c:pt>
                <c:pt idx="4135">
                  <c:v>5.2979968151213052E-7</c:v>
                </c:pt>
                <c:pt idx="4136">
                  <c:v>5.6612116335085309E-7</c:v>
                </c:pt>
                <c:pt idx="4137">
                  <c:v>5.1538276501106503E-7</c:v>
                </c:pt>
                <c:pt idx="4138">
                  <c:v>6.1341926507957814E-7</c:v>
                </c:pt>
                <c:pt idx="4139">
                  <c:v>6.0869865974866531E-7</c:v>
                </c:pt>
                <c:pt idx="4140">
                  <c:v>6.077963464702187E-7</c:v>
                </c:pt>
                <c:pt idx="4141">
                  <c:v>5.1944566790482718E-7</c:v>
                </c:pt>
                <c:pt idx="4142">
                  <c:v>5.0479332583954142E-7</c:v>
                </c:pt>
                <c:pt idx="4143">
                  <c:v>4.0975971624027192E-7</c:v>
                </c:pt>
                <c:pt idx="4144">
                  <c:v>4.1146787387294917E-7</c:v>
                </c:pt>
                <c:pt idx="4145">
                  <c:v>4.1403368243557994E-7</c:v>
                </c:pt>
                <c:pt idx="4146">
                  <c:v>5.6679106657776298E-7</c:v>
                </c:pt>
                <c:pt idx="4147">
                  <c:v>5.6368081849546756E-7</c:v>
                </c:pt>
                <c:pt idx="4148">
                  <c:v>4.3240337254378836E-7</c:v>
                </c:pt>
                <c:pt idx="4149">
                  <c:v>5.0741361357973968E-7</c:v>
                </c:pt>
                <c:pt idx="4150">
                  <c:v>4.473968566138511E-7</c:v>
                </c:pt>
                <c:pt idx="4151">
                  <c:v>4.6930518587816333E-7</c:v>
                </c:pt>
                <c:pt idx="4152">
                  <c:v>6.0564675895306047E-7</c:v>
                </c:pt>
                <c:pt idx="4153">
                  <c:v>6.0699380071889193E-7</c:v>
                </c:pt>
                <c:pt idx="4154">
                  <c:v>5.5600771606163879E-7</c:v>
                </c:pt>
                <c:pt idx="4155">
                  <c:v>5.9366583634763066E-7</c:v>
                </c:pt>
                <c:pt idx="4156">
                  <c:v>5.3921988158051189E-7</c:v>
                </c:pt>
                <c:pt idx="4157">
                  <c:v>4.9888394542828251E-7</c:v>
                </c:pt>
                <c:pt idx="4158">
                  <c:v>5.7801836854989532E-7</c:v>
                </c:pt>
                <c:pt idx="4159">
                  <c:v>5.7069292581505878E-7</c:v>
                </c:pt>
                <c:pt idx="4160">
                  <c:v>4.85590395927371E-7</c:v>
                </c:pt>
                <c:pt idx="4161">
                  <c:v>4.680977486125954E-7</c:v>
                </c:pt>
                <c:pt idx="4162">
                  <c:v>5.2434092402311215E-7</c:v>
                </c:pt>
                <c:pt idx="4163">
                  <c:v>6.1707100758672115E-7</c:v>
                </c:pt>
                <c:pt idx="4164">
                  <c:v>5.1474079116830881E-7</c:v>
                </c:pt>
                <c:pt idx="4165">
                  <c:v>6.2235621544842862E-7</c:v>
                </c:pt>
                <c:pt idx="4166">
                  <c:v>4.3660767660862798E-7</c:v>
                </c:pt>
                <c:pt idx="4167">
                  <c:v>4.577958173423263E-7</c:v>
                </c:pt>
                <c:pt idx="4168">
                  <c:v>4.3991888873188207E-7</c:v>
                </c:pt>
                <c:pt idx="4169">
                  <c:v>6.1330008511773007E-7</c:v>
                </c:pt>
                <c:pt idx="4170">
                  <c:v>4.1571324088594703E-7</c:v>
                </c:pt>
                <c:pt idx="4171">
                  <c:v>4.6270200555281965E-7</c:v>
                </c:pt>
                <c:pt idx="4172">
                  <c:v>6.1871789525376177E-7</c:v>
                </c:pt>
                <c:pt idx="4173">
                  <c:v>5.4516283600036736E-7</c:v>
                </c:pt>
                <c:pt idx="4174">
                  <c:v>5.1419148208821563E-7</c:v>
                </c:pt>
                <c:pt idx="4175">
                  <c:v>4.1491638910851873E-7</c:v>
                </c:pt>
                <c:pt idx="4176">
                  <c:v>6.2031077447304633E-7</c:v>
                </c:pt>
                <c:pt idx="4177">
                  <c:v>5.6390838266039319E-7</c:v>
                </c:pt>
                <c:pt idx="4178">
                  <c:v>4.3809068135920466E-7</c:v>
                </c:pt>
                <c:pt idx="4179">
                  <c:v>4.9307772842840839E-7</c:v>
                </c:pt>
                <c:pt idx="4180">
                  <c:v>4.9036871111701167E-7</c:v>
                </c:pt>
                <c:pt idx="4181">
                  <c:v>5.859120696903881E-7</c:v>
                </c:pt>
                <c:pt idx="4182">
                  <c:v>4.8556241284687633E-7</c:v>
                </c:pt>
                <c:pt idx="4183">
                  <c:v>5.3571684959688573E-7</c:v>
                </c:pt>
                <c:pt idx="4184">
                  <c:v>4.9942349615011111E-7</c:v>
                </c:pt>
                <c:pt idx="4185">
                  <c:v>4.4203794087586325E-7</c:v>
                </c:pt>
                <c:pt idx="4186">
                  <c:v>5.2924201864026247E-7</c:v>
                </c:pt>
                <c:pt idx="4187">
                  <c:v>5.4919638538182719E-7</c:v>
                </c:pt>
                <c:pt idx="4188">
                  <c:v>6.2400393786017865E-7</c:v>
                </c:pt>
                <c:pt idx="4189">
                  <c:v>5.553397206834155E-7</c:v>
                </c:pt>
                <c:pt idx="4190">
                  <c:v>5.4828872015638299E-7</c:v>
                </c:pt>
                <c:pt idx="4191">
                  <c:v>6.0539347051482926E-7</c:v>
                </c:pt>
                <c:pt idx="4192">
                  <c:v>4.8861274278620193E-7</c:v>
                </c:pt>
                <c:pt idx="4193">
                  <c:v>5.1402381302487763E-7</c:v>
                </c:pt>
                <c:pt idx="4194">
                  <c:v>4.6825670421118262E-7</c:v>
                </c:pt>
                <c:pt idx="4195">
                  <c:v>4.3218006771067301E-7</c:v>
                </c:pt>
                <c:pt idx="4196">
                  <c:v>4.8950370716088929E-7</c:v>
                </c:pt>
                <c:pt idx="4197">
                  <c:v>4.9210561172028955E-7</c:v>
                </c:pt>
                <c:pt idx="4198">
                  <c:v>5.7033654900644029E-7</c:v>
                </c:pt>
                <c:pt idx="4199">
                  <c:v>6.2580148334008625E-7</c:v>
                </c:pt>
                <c:pt idx="4200">
                  <c:v>4.3214482486598291E-7</c:v>
                </c:pt>
                <c:pt idx="4201">
                  <c:v>4.3683442224288678E-7</c:v>
                </c:pt>
                <c:pt idx="4202">
                  <c:v>4.6723814407699359E-7</c:v>
                </c:pt>
                <c:pt idx="4203">
                  <c:v>6.2801819752999064E-7</c:v>
                </c:pt>
                <c:pt idx="4204">
                  <c:v>4.5510521315428832E-7</c:v>
                </c:pt>
                <c:pt idx="4205">
                  <c:v>4.3501352456969636E-7</c:v>
                </c:pt>
                <c:pt idx="4206">
                  <c:v>4.0890421734681453E-7</c:v>
                </c:pt>
                <c:pt idx="4207">
                  <c:v>5.0769770508999626E-7</c:v>
                </c:pt>
                <c:pt idx="4208">
                  <c:v>5.8005896766536892E-7</c:v>
                </c:pt>
                <c:pt idx="4209">
                  <c:v>5.2213421308394717E-7</c:v>
                </c:pt>
                <c:pt idx="4210">
                  <c:v>5.4438138962015313E-7</c:v>
                </c:pt>
                <c:pt idx="4211">
                  <c:v>4.8631880593270105E-7</c:v>
                </c:pt>
                <c:pt idx="4212">
                  <c:v>6.1250643891868835E-7</c:v>
                </c:pt>
                <c:pt idx="4213">
                  <c:v>5.5215343211825727E-7</c:v>
                </c:pt>
                <c:pt idx="4214">
                  <c:v>5.7085340436366192E-7</c:v>
                </c:pt>
                <c:pt idx="4215">
                  <c:v>4.8963118669489375E-7</c:v>
                </c:pt>
                <c:pt idx="4216">
                  <c:v>6.1537079897161817E-7</c:v>
                </c:pt>
                <c:pt idx="4217">
                  <c:v>5.2511107163116691E-7</c:v>
                </c:pt>
                <c:pt idx="4218">
                  <c:v>5.7090691225559239E-7</c:v>
                </c:pt>
                <c:pt idx="4219">
                  <c:v>5.5870905470578911E-7</c:v>
                </c:pt>
                <c:pt idx="4220">
                  <c:v>4.3598801160260069E-7</c:v>
                </c:pt>
                <c:pt idx="4221">
                  <c:v>4.6846877098837283E-7</c:v>
                </c:pt>
                <c:pt idx="4222">
                  <c:v>4.3721670908976555E-7</c:v>
                </c:pt>
                <c:pt idx="4223">
                  <c:v>4.3609516687386519E-7</c:v>
                </c:pt>
                <c:pt idx="4224">
                  <c:v>5.8015031769202555E-7</c:v>
                </c:pt>
                <c:pt idx="4225">
                  <c:v>5.1791646764533308E-7</c:v>
                </c:pt>
                <c:pt idx="4226">
                  <c:v>5.6054403650062764E-7</c:v>
                </c:pt>
                <c:pt idx="4227">
                  <c:v>4.1582409627161875E-7</c:v>
                </c:pt>
                <c:pt idx="4228">
                  <c:v>5.2698850935045769E-7</c:v>
                </c:pt>
                <c:pt idx="4229">
                  <c:v>5.7499562957448234E-7</c:v>
                </c:pt>
                <c:pt idx="4230">
                  <c:v>4.8081264603784378E-7</c:v>
                </c:pt>
                <c:pt idx="4231">
                  <c:v>4.9365090795390599E-7</c:v>
                </c:pt>
                <c:pt idx="4232">
                  <c:v>4.5332042649778405E-7</c:v>
                </c:pt>
                <c:pt idx="4233">
                  <c:v>6.2320977425058962E-7</c:v>
                </c:pt>
                <c:pt idx="4234">
                  <c:v>4.7701651010752174E-7</c:v>
                </c:pt>
                <c:pt idx="4235">
                  <c:v>4.1509326916154929E-7</c:v>
                </c:pt>
                <c:pt idx="4236">
                  <c:v>5.0138488782941614E-7</c:v>
                </c:pt>
                <c:pt idx="4237">
                  <c:v>4.1939501380687832E-7</c:v>
                </c:pt>
                <c:pt idx="4238">
                  <c:v>4.1487218676065448E-7</c:v>
                </c:pt>
                <c:pt idx="4239">
                  <c:v>4.8543651891325743E-7</c:v>
                </c:pt>
                <c:pt idx="4240">
                  <c:v>5.4567917935151601E-7</c:v>
                </c:pt>
                <c:pt idx="4241">
                  <c:v>5.4434817386046357E-7</c:v>
                </c:pt>
                <c:pt idx="4242">
                  <c:v>4.8893773335939753E-7</c:v>
                </c:pt>
                <c:pt idx="4243">
                  <c:v>4.4573100065020894E-7</c:v>
                </c:pt>
                <c:pt idx="4244">
                  <c:v>4.1666804818073412E-7</c:v>
                </c:pt>
                <c:pt idx="4245">
                  <c:v>4.408493902590755E-7</c:v>
                </c:pt>
                <c:pt idx="4246">
                  <c:v>4.6468658797453615E-7</c:v>
                </c:pt>
                <c:pt idx="4247">
                  <c:v>5.5196685798440329E-7</c:v>
                </c:pt>
                <c:pt idx="4248">
                  <c:v>6.1123980558904031E-7</c:v>
                </c:pt>
                <c:pt idx="4249">
                  <c:v>6.3076426082332821E-7</c:v>
                </c:pt>
                <c:pt idx="4250">
                  <c:v>4.2724150649522969E-7</c:v>
                </c:pt>
                <c:pt idx="4251">
                  <c:v>6.3165593952507781E-7</c:v>
                </c:pt>
                <c:pt idx="4252">
                  <c:v>4.1465128093844152E-7</c:v>
                </c:pt>
                <c:pt idx="4253">
                  <c:v>4.6793887393947334E-7</c:v>
                </c:pt>
                <c:pt idx="4254">
                  <c:v>4.2639978215524241E-7</c:v>
                </c:pt>
                <c:pt idx="4255">
                  <c:v>4.0944536072732756E-7</c:v>
                </c:pt>
                <c:pt idx="4256">
                  <c:v>6.1425449837238998E-7</c:v>
                </c:pt>
                <c:pt idx="4257">
                  <c:v>4.2196742957666999E-7</c:v>
                </c:pt>
                <c:pt idx="4258">
                  <c:v>5.8777098558766913E-7</c:v>
                </c:pt>
                <c:pt idx="4259">
                  <c:v>5.2607220009717415E-7</c:v>
                </c:pt>
                <c:pt idx="4260">
                  <c:v>5.8354549763944146E-7</c:v>
                </c:pt>
                <c:pt idx="4261">
                  <c:v>5.9840368963884538E-7</c:v>
                </c:pt>
                <c:pt idx="4262">
                  <c:v>4.0939119806416914E-7</c:v>
                </c:pt>
                <c:pt idx="4263">
                  <c:v>4.4801621095664867E-7</c:v>
                </c:pt>
                <c:pt idx="4264">
                  <c:v>5.857637375214406E-7</c:v>
                </c:pt>
                <c:pt idx="4265">
                  <c:v>5.7373566144244574E-7</c:v>
                </c:pt>
                <c:pt idx="4266">
                  <c:v>4.5434444342157497E-7</c:v>
                </c:pt>
                <c:pt idx="4267">
                  <c:v>4.3326294510285833E-7</c:v>
                </c:pt>
                <c:pt idx="4268">
                  <c:v>6.0867902288277299E-7</c:v>
                </c:pt>
                <c:pt idx="4269">
                  <c:v>4.8864098997110676E-7</c:v>
                </c:pt>
                <c:pt idx="4270">
                  <c:v>5.8404350169217518E-7</c:v>
                </c:pt>
                <c:pt idx="4271">
                  <c:v>4.7115855105232671E-7</c:v>
                </c:pt>
                <c:pt idx="4272">
                  <c:v>5.1915166030869907E-7</c:v>
                </c:pt>
                <c:pt idx="4273">
                  <c:v>5.2232147542013907E-7</c:v>
                </c:pt>
                <c:pt idx="4274">
                  <c:v>5.5458752905939186E-7</c:v>
                </c:pt>
                <c:pt idx="4275">
                  <c:v>4.7326515450530248E-7</c:v>
                </c:pt>
                <c:pt idx="4276">
                  <c:v>4.5805208817481051E-7</c:v>
                </c:pt>
                <c:pt idx="4277">
                  <c:v>5.7989459197970448E-7</c:v>
                </c:pt>
                <c:pt idx="4278">
                  <c:v>5.1141270986799175E-7</c:v>
                </c:pt>
                <c:pt idx="4279">
                  <c:v>5.4391664548286608E-7</c:v>
                </c:pt>
                <c:pt idx="4280">
                  <c:v>4.4059532454597588E-7</c:v>
                </c:pt>
                <c:pt idx="4281">
                  <c:v>5.0262031454992964E-7</c:v>
                </c:pt>
                <c:pt idx="4282">
                  <c:v>5.5235707544587701E-7</c:v>
                </c:pt>
                <c:pt idx="4283">
                  <c:v>4.1836367822820438E-7</c:v>
                </c:pt>
                <c:pt idx="4284">
                  <c:v>4.3613089407646139E-7</c:v>
                </c:pt>
                <c:pt idx="4285">
                  <c:v>4.2361572717844728E-7</c:v>
                </c:pt>
                <c:pt idx="4286">
                  <c:v>5.2536291591117476E-7</c:v>
                </c:pt>
                <c:pt idx="4287">
                  <c:v>4.2371835348227498E-7</c:v>
                </c:pt>
                <c:pt idx="4288">
                  <c:v>4.8740042711342549E-7</c:v>
                </c:pt>
                <c:pt idx="4289">
                  <c:v>4.858983695332842E-7</c:v>
                </c:pt>
                <c:pt idx="4290">
                  <c:v>6.1238752487161311E-7</c:v>
                </c:pt>
                <c:pt idx="4291">
                  <c:v>5.9651319594499054E-7</c:v>
                </c:pt>
                <c:pt idx="4292">
                  <c:v>5.3448673094509296E-7</c:v>
                </c:pt>
                <c:pt idx="4293">
                  <c:v>5.3303548319375094E-7</c:v>
                </c:pt>
                <c:pt idx="4294">
                  <c:v>4.1680153858403662E-7</c:v>
                </c:pt>
                <c:pt idx="4295">
                  <c:v>4.086988641189768E-7</c:v>
                </c:pt>
                <c:pt idx="4296">
                  <c:v>4.2386665732905593E-7</c:v>
                </c:pt>
                <c:pt idx="4297">
                  <c:v>6.1980603412235121E-7</c:v>
                </c:pt>
                <c:pt idx="4298">
                  <c:v>5.1667032089890056E-7</c:v>
                </c:pt>
                <c:pt idx="4299">
                  <c:v>4.4676643736042175E-7</c:v>
                </c:pt>
                <c:pt idx="4300">
                  <c:v>5.497521796841308E-7</c:v>
                </c:pt>
                <c:pt idx="4301">
                  <c:v>4.4612502786986895E-7</c:v>
                </c:pt>
                <c:pt idx="4302">
                  <c:v>4.9550623665999783E-7</c:v>
                </c:pt>
                <c:pt idx="4303">
                  <c:v>4.2995650149817118E-7</c:v>
                </c:pt>
                <c:pt idx="4304">
                  <c:v>4.7164034928354185E-7</c:v>
                </c:pt>
                <c:pt idx="4305">
                  <c:v>4.1212349498294672E-7</c:v>
                </c:pt>
                <c:pt idx="4306">
                  <c:v>4.2792362681618169E-7</c:v>
                </c:pt>
                <c:pt idx="4307">
                  <c:v>5.0598184347130332E-7</c:v>
                </c:pt>
                <c:pt idx="4308">
                  <c:v>5.2003443285729281E-7</c:v>
                </c:pt>
                <c:pt idx="4309">
                  <c:v>5.3074173903155776E-7</c:v>
                </c:pt>
                <c:pt idx="4310">
                  <c:v>5.4017077081913887E-7</c:v>
                </c:pt>
                <c:pt idx="4311">
                  <c:v>4.489849749357322E-7</c:v>
                </c:pt>
                <c:pt idx="4312">
                  <c:v>5.4576252923406331E-7</c:v>
                </c:pt>
                <c:pt idx="4313">
                  <c:v>4.4724840268133674E-7</c:v>
                </c:pt>
                <c:pt idx="4314">
                  <c:v>5.1524509812335274E-7</c:v>
                </c:pt>
                <c:pt idx="4315">
                  <c:v>4.7648564862658398E-7</c:v>
                </c:pt>
                <c:pt idx="4316">
                  <c:v>4.2800466473525117E-7</c:v>
                </c:pt>
                <c:pt idx="4317">
                  <c:v>4.7779398186199862E-7</c:v>
                </c:pt>
                <c:pt idx="4318">
                  <c:v>5.1683928662759833E-7</c:v>
                </c:pt>
                <c:pt idx="4319">
                  <c:v>4.0973802492896914E-7</c:v>
                </c:pt>
                <c:pt idx="4320">
                  <c:v>5.5010630636753717E-7</c:v>
                </c:pt>
                <c:pt idx="4321">
                  <c:v>4.5364874569059368E-7</c:v>
                </c:pt>
                <c:pt idx="4322">
                  <c:v>5.5815686838610995E-7</c:v>
                </c:pt>
                <c:pt idx="4323">
                  <c:v>6.188990526399971E-7</c:v>
                </c:pt>
                <c:pt idx="4324">
                  <c:v>4.4937086927717304E-7</c:v>
                </c:pt>
                <c:pt idx="4325">
                  <c:v>5.0555052128951296E-7</c:v>
                </c:pt>
                <c:pt idx="4326">
                  <c:v>5.6615639179909307E-7</c:v>
                </c:pt>
                <c:pt idx="4327">
                  <c:v>5.3900709570199926E-7</c:v>
                </c:pt>
                <c:pt idx="4328">
                  <c:v>4.8606647864227485E-7</c:v>
                </c:pt>
                <c:pt idx="4329">
                  <c:v>4.7102484922662521E-7</c:v>
                </c:pt>
                <c:pt idx="4330">
                  <c:v>5.5612774023886932E-7</c:v>
                </c:pt>
                <c:pt idx="4331">
                  <c:v>4.2550315137607711E-7</c:v>
                </c:pt>
                <c:pt idx="4332">
                  <c:v>4.9959867355851839E-7</c:v>
                </c:pt>
                <c:pt idx="4333">
                  <c:v>4.6433313202655634E-7</c:v>
                </c:pt>
                <c:pt idx="4334">
                  <c:v>6.1411517440421668E-7</c:v>
                </c:pt>
                <c:pt idx="4335">
                  <c:v>4.2396937483844886E-7</c:v>
                </c:pt>
                <c:pt idx="4336">
                  <c:v>5.459459662102589E-7</c:v>
                </c:pt>
                <c:pt idx="4337">
                  <c:v>5.1157910288078679E-7</c:v>
                </c:pt>
                <c:pt idx="4338">
                  <c:v>5.5843285916915428E-7</c:v>
                </c:pt>
                <c:pt idx="4339">
                  <c:v>5.7889159039661446E-7</c:v>
                </c:pt>
                <c:pt idx="4340">
                  <c:v>4.182070694114049E-7</c:v>
                </c:pt>
                <c:pt idx="4341">
                  <c:v>4.7090456623671189E-7</c:v>
                </c:pt>
                <c:pt idx="4342">
                  <c:v>4.7299601300371091E-7</c:v>
                </c:pt>
                <c:pt idx="4343">
                  <c:v>6.1280387561425067E-7</c:v>
                </c:pt>
                <c:pt idx="4344">
                  <c:v>5.3974419933652209E-7</c:v>
                </c:pt>
                <c:pt idx="4345">
                  <c:v>4.1361538322844548E-7</c:v>
                </c:pt>
                <c:pt idx="4346">
                  <c:v>6.1027269318612527E-7</c:v>
                </c:pt>
                <c:pt idx="4347">
                  <c:v>4.2161628327676913E-7</c:v>
                </c:pt>
                <c:pt idx="4348">
                  <c:v>5.351174461757309E-7</c:v>
                </c:pt>
                <c:pt idx="4349">
                  <c:v>5.2385456247316955E-7</c:v>
                </c:pt>
                <c:pt idx="4350">
                  <c:v>6.1942284335802665E-7</c:v>
                </c:pt>
                <c:pt idx="4351">
                  <c:v>5.5095084361272043E-7</c:v>
                </c:pt>
                <c:pt idx="4352">
                  <c:v>5.0332832388533255E-7</c:v>
                </c:pt>
                <c:pt idx="4353">
                  <c:v>6.0120813283970423E-7</c:v>
                </c:pt>
                <c:pt idx="4354">
                  <c:v>4.1546951502409786E-7</c:v>
                </c:pt>
                <c:pt idx="4355">
                  <c:v>5.5681433882190162E-7</c:v>
                </c:pt>
                <c:pt idx="4356">
                  <c:v>4.3716889579630092E-7</c:v>
                </c:pt>
                <c:pt idx="4357">
                  <c:v>5.316061651862825E-7</c:v>
                </c:pt>
                <c:pt idx="4358">
                  <c:v>4.3745589325832258E-7</c:v>
                </c:pt>
                <c:pt idx="4359">
                  <c:v>6.0793352553539756E-7</c:v>
                </c:pt>
                <c:pt idx="4360">
                  <c:v>6.0718939695411883E-7</c:v>
                </c:pt>
                <c:pt idx="4361">
                  <c:v>4.6704011006860295E-7</c:v>
                </c:pt>
                <c:pt idx="4362">
                  <c:v>4.851429567392481E-7</c:v>
                </c:pt>
                <c:pt idx="4363">
                  <c:v>5.5325784914834083E-7</c:v>
                </c:pt>
                <c:pt idx="4364">
                  <c:v>5.9036960890391298E-7</c:v>
                </c:pt>
                <c:pt idx="4365">
                  <c:v>5.0855141260982679E-7</c:v>
                </c:pt>
                <c:pt idx="4366">
                  <c:v>5.2550465794565473E-7</c:v>
                </c:pt>
                <c:pt idx="4367">
                  <c:v>4.7180111292933955E-7</c:v>
                </c:pt>
                <c:pt idx="4368">
                  <c:v>5.6139533953206625E-7</c:v>
                </c:pt>
                <c:pt idx="4369">
                  <c:v>4.6581510463139265E-7</c:v>
                </c:pt>
                <c:pt idx="4370">
                  <c:v>4.6754204094525648E-7</c:v>
                </c:pt>
                <c:pt idx="4371">
                  <c:v>4.9540529172580335E-7</c:v>
                </c:pt>
                <c:pt idx="4372">
                  <c:v>5.4661378995972023E-7</c:v>
                </c:pt>
                <c:pt idx="4373">
                  <c:v>4.8281788819599839E-7</c:v>
                </c:pt>
                <c:pt idx="4374">
                  <c:v>4.3947281220697265E-7</c:v>
                </c:pt>
                <c:pt idx="4375">
                  <c:v>4.6998392539743858E-7</c:v>
                </c:pt>
                <c:pt idx="4376">
                  <c:v>5.505452232010942E-7</c:v>
                </c:pt>
                <c:pt idx="4377">
                  <c:v>6.0428477165206831E-7</c:v>
                </c:pt>
                <c:pt idx="4378">
                  <c:v>4.6634139730583265E-7</c:v>
                </c:pt>
                <c:pt idx="4379">
                  <c:v>4.6689496513588614E-7</c:v>
                </c:pt>
                <c:pt idx="4380">
                  <c:v>5.1220001098046412E-7</c:v>
                </c:pt>
                <c:pt idx="4381">
                  <c:v>4.6614393307866998E-7</c:v>
                </c:pt>
                <c:pt idx="4382">
                  <c:v>6.1409527484978695E-7</c:v>
                </c:pt>
                <c:pt idx="4383">
                  <c:v>5.2925793964377803E-7</c:v>
                </c:pt>
                <c:pt idx="4384">
                  <c:v>4.233422392448543E-7</c:v>
                </c:pt>
                <c:pt idx="4385">
                  <c:v>5.7088907545573536E-7</c:v>
                </c:pt>
                <c:pt idx="4386">
                  <c:v>4.701971667401573E-7</c:v>
                </c:pt>
                <c:pt idx="4387">
                  <c:v>5.1650143801438355E-7</c:v>
                </c:pt>
                <c:pt idx="4388">
                  <c:v>4.8037179264421297E-7</c:v>
                </c:pt>
                <c:pt idx="4389">
                  <c:v>4.3617853717656674E-7</c:v>
                </c:pt>
                <c:pt idx="4390">
                  <c:v>4.7291531532193036E-7</c:v>
                </c:pt>
                <c:pt idx="4391">
                  <c:v>6.0379946084832435E-7</c:v>
                </c:pt>
                <c:pt idx="4392">
                  <c:v>5.9959221538267379E-7</c:v>
                </c:pt>
                <c:pt idx="4393">
                  <c:v>4.2880470037030987E-7</c:v>
                </c:pt>
                <c:pt idx="4394">
                  <c:v>4.2214883804041647E-7</c:v>
                </c:pt>
                <c:pt idx="4395">
                  <c:v>5.0897156660191506E-7</c:v>
                </c:pt>
                <c:pt idx="4396">
                  <c:v>4.7813557802317823E-7</c:v>
                </c:pt>
                <c:pt idx="4397">
                  <c:v>6.3279921736585303E-7</c:v>
                </c:pt>
                <c:pt idx="4398">
                  <c:v>5.861532296617455E-7</c:v>
                </c:pt>
                <c:pt idx="4399">
                  <c:v>5.1737745663174171E-7</c:v>
                </c:pt>
                <c:pt idx="4400">
                  <c:v>4.255490636148693E-7</c:v>
                </c:pt>
                <c:pt idx="4401">
                  <c:v>5.7551883258649711E-7</c:v>
                </c:pt>
                <c:pt idx="4402">
                  <c:v>4.1459608205127116E-7</c:v>
                </c:pt>
                <c:pt idx="4403">
                  <c:v>5.4914590042598115E-7</c:v>
                </c:pt>
                <c:pt idx="4404">
                  <c:v>4.4835119720773564E-7</c:v>
                </c:pt>
                <c:pt idx="4405">
                  <c:v>4.3078540063190775E-7</c:v>
                </c:pt>
                <c:pt idx="4406">
                  <c:v>5.2906693500560118E-7</c:v>
                </c:pt>
                <c:pt idx="4407">
                  <c:v>6.1479233519307075E-7</c:v>
                </c:pt>
                <c:pt idx="4408">
                  <c:v>4.3243864702198584E-7</c:v>
                </c:pt>
                <c:pt idx="4409">
                  <c:v>6.0999679692083282E-7</c:v>
                </c:pt>
                <c:pt idx="4410">
                  <c:v>4.1471753415553436E-7</c:v>
                </c:pt>
                <c:pt idx="4411">
                  <c:v>6.1685058393525012E-7</c:v>
                </c:pt>
                <c:pt idx="4412">
                  <c:v>4.4001542700729372E-7</c:v>
                </c:pt>
                <c:pt idx="4413">
                  <c:v>4.2645735512154363E-7</c:v>
                </c:pt>
                <c:pt idx="4414">
                  <c:v>5.4612949568487146E-7</c:v>
                </c:pt>
                <c:pt idx="4415">
                  <c:v>4.241977696922713E-7</c:v>
                </c:pt>
                <c:pt idx="4416">
                  <c:v>5.6127360612649865E-7</c:v>
                </c:pt>
                <c:pt idx="4417">
                  <c:v>4.9462760944467238E-7</c:v>
                </c:pt>
                <c:pt idx="4418">
                  <c:v>4.3108954085885361E-7</c:v>
                </c:pt>
                <c:pt idx="4419">
                  <c:v>4.6274105186096195E-7</c:v>
                </c:pt>
                <c:pt idx="4420">
                  <c:v>4.5803926952304622E-7</c:v>
                </c:pt>
                <c:pt idx="4421">
                  <c:v>5.1464917854547747E-7</c:v>
                </c:pt>
                <c:pt idx="4422">
                  <c:v>5.0589255912294885E-7</c:v>
                </c:pt>
                <c:pt idx="4423">
                  <c:v>4.7206923505783599E-7</c:v>
                </c:pt>
                <c:pt idx="4424">
                  <c:v>5.6627971726663527E-7</c:v>
                </c:pt>
                <c:pt idx="4425">
                  <c:v>4.5864232835271374E-7</c:v>
                </c:pt>
                <c:pt idx="4426">
                  <c:v>4.512702156991063E-7</c:v>
                </c:pt>
                <c:pt idx="4427">
                  <c:v>4.4304833385129821E-7</c:v>
                </c:pt>
                <c:pt idx="4428">
                  <c:v>5.2473364462053274E-7</c:v>
                </c:pt>
                <c:pt idx="4429">
                  <c:v>5.02929884697393E-7</c:v>
                </c:pt>
                <c:pt idx="4430">
                  <c:v>4.5909218873615952E-7</c:v>
                </c:pt>
                <c:pt idx="4431">
                  <c:v>5.1320189864546665E-7</c:v>
                </c:pt>
                <c:pt idx="4432">
                  <c:v>4.0971633534001902E-7</c:v>
                </c:pt>
                <c:pt idx="4433">
                  <c:v>5.8831172610209279E-7</c:v>
                </c:pt>
                <c:pt idx="4434">
                  <c:v>6.0881650090216794E-7</c:v>
                </c:pt>
                <c:pt idx="4435">
                  <c:v>6.2561728713802234E-7</c:v>
                </c:pt>
                <c:pt idx="4436">
                  <c:v>4.2489551501094238E-7</c:v>
                </c:pt>
                <c:pt idx="4437">
                  <c:v>5.3923625494385249E-7</c:v>
                </c:pt>
                <c:pt idx="4438">
                  <c:v>4.6979745819636122E-7</c:v>
                </c:pt>
                <c:pt idx="4439">
                  <c:v>6.3263272959274097E-7</c:v>
                </c:pt>
                <c:pt idx="4440">
                  <c:v>4.4489542416620347E-7</c:v>
                </c:pt>
                <c:pt idx="4441">
                  <c:v>5.42641663411938E-7</c:v>
                </c:pt>
                <c:pt idx="4442">
                  <c:v>4.7223021805762353E-7</c:v>
                </c:pt>
                <c:pt idx="4443">
                  <c:v>4.6873405710967186E-7</c:v>
                </c:pt>
                <c:pt idx="4444">
                  <c:v>5.3311595291883358E-7</c:v>
                </c:pt>
                <c:pt idx="4445">
                  <c:v>5.468310965307494E-7</c:v>
                </c:pt>
                <c:pt idx="4446">
                  <c:v>5.4454751403048982E-7</c:v>
                </c:pt>
                <c:pt idx="4447">
                  <c:v>4.8580034615843408E-7</c:v>
                </c:pt>
                <c:pt idx="4448">
                  <c:v>5.6230088595819441E-7</c:v>
                </c:pt>
                <c:pt idx="4449">
                  <c:v>5.8792008089700388E-7</c:v>
                </c:pt>
                <c:pt idx="4450">
                  <c:v>6.2130185572362474E-7</c:v>
                </c:pt>
                <c:pt idx="4451">
                  <c:v>5.3120570556223637E-7</c:v>
                </c:pt>
                <c:pt idx="4452">
                  <c:v>5.120636172832982E-7</c:v>
                </c:pt>
                <c:pt idx="4453">
                  <c:v>5.4746704388844411E-7</c:v>
                </c:pt>
                <c:pt idx="4454">
                  <c:v>4.6216886761143924E-7</c:v>
                </c:pt>
                <c:pt idx="4455">
                  <c:v>4.8652922879588323E-7</c:v>
                </c:pt>
                <c:pt idx="4456">
                  <c:v>5.1507691348892897E-7</c:v>
                </c:pt>
                <c:pt idx="4457">
                  <c:v>4.5453445691810986E-7</c:v>
                </c:pt>
                <c:pt idx="4458">
                  <c:v>4.8057836714502357E-7</c:v>
                </c:pt>
                <c:pt idx="4459">
                  <c:v>6.0022626223873842E-7</c:v>
                </c:pt>
                <c:pt idx="4460">
                  <c:v>5.2025159861361384E-7</c:v>
                </c:pt>
                <c:pt idx="4461">
                  <c:v>4.9382305671013011E-7</c:v>
                </c:pt>
                <c:pt idx="4462">
                  <c:v>5.4658036967695543E-7</c:v>
                </c:pt>
                <c:pt idx="4463">
                  <c:v>5.2778035397577776E-7</c:v>
                </c:pt>
                <c:pt idx="4464">
                  <c:v>5.920236993612712E-7</c:v>
                </c:pt>
                <c:pt idx="4465">
                  <c:v>5.4231123265437897E-7</c:v>
                </c:pt>
                <c:pt idx="4466">
                  <c:v>4.5284121613243613E-7</c:v>
                </c:pt>
                <c:pt idx="4467">
                  <c:v>5.4338623769312124E-7</c:v>
                </c:pt>
                <c:pt idx="4468">
                  <c:v>5.4486335997684131E-7</c:v>
                </c:pt>
                <c:pt idx="4469">
                  <c:v>4.8778055149421924E-7</c:v>
                </c:pt>
                <c:pt idx="4470">
                  <c:v>6.051792736131639E-7</c:v>
                </c:pt>
                <c:pt idx="4471">
                  <c:v>4.430727233992747E-7</c:v>
                </c:pt>
                <c:pt idx="4472">
                  <c:v>5.1294355578548385E-7</c:v>
                </c:pt>
                <c:pt idx="4473">
                  <c:v>4.6525033305155096E-7</c:v>
                </c:pt>
                <c:pt idx="4474">
                  <c:v>5.0148766598658652E-7</c:v>
                </c:pt>
                <c:pt idx="4475">
                  <c:v>4.1427614575675937E-7</c:v>
                </c:pt>
                <c:pt idx="4476">
                  <c:v>5.2416826661757085E-7</c:v>
                </c:pt>
                <c:pt idx="4477">
                  <c:v>5.4835587742369376E-7</c:v>
                </c:pt>
                <c:pt idx="4478">
                  <c:v>4.3424338481705571E-7</c:v>
                </c:pt>
                <c:pt idx="4479">
                  <c:v>4.3001479633733612E-7</c:v>
                </c:pt>
                <c:pt idx="4480">
                  <c:v>4.8927719977285573E-7</c:v>
                </c:pt>
                <c:pt idx="4481">
                  <c:v>5.5211950251294896E-7</c:v>
                </c:pt>
                <c:pt idx="4482">
                  <c:v>4.9929217355054718E-7</c:v>
                </c:pt>
                <c:pt idx="4483">
                  <c:v>4.6451635512116361E-7</c:v>
                </c:pt>
                <c:pt idx="4484">
                  <c:v>5.0898658173047501E-7</c:v>
                </c:pt>
                <c:pt idx="4485">
                  <c:v>4.3294472256596194E-7</c:v>
                </c:pt>
                <c:pt idx="4486">
                  <c:v>6.2209237404388691E-7</c:v>
                </c:pt>
                <c:pt idx="4487">
                  <c:v>5.4370107369496973E-7</c:v>
                </c:pt>
                <c:pt idx="4488">
                  <c:v>5.5931394726660444E-7</c:v>
                </c:pt>
                <c:pt idx="4489">
                  <c:v>6.1485213844054337E-7</c:v>
                </c:pt>
                <c:pt idx="4490">
                  <c:v>5.6136055451816202E-7</c:v>
                </c:pt>
                <c:pt idx="4491">
                  <c:v>4.6766103782323651E-7</c:v>
                </c:pt>
                <c:pt idx="4492">
                  <c:v>6.0840420650597448E-7</c:v>
                </c:pt>
                <c:pt idx="4493">
                  <c:v>5.0457094502951704E-7</c:v>
                </c:pt>
                <c:pt idx="4494">
                  <c:v>6.2682627844462878E-7</c:v>
                </c:pt>
                <c:pt idx="4495">
                  <c:v>4.3316862037667892E-7</c:v>
                </c:pt>
                <c:pt idx="4496">
                  <c:v>6.2520825329008617E-7</c:v>
                </c:pt>
                <c:pt idx="4497">
                  <c:v>5.0209028745250178E-7</c:v>
                </c:pt>
                <c:pt idx="4498">
                  <c:v>5.2862165941799521E-7</c:v>
                </c:pt>
                <c:pt idx="4499">
                  <c:v>4.1415488748091913E-7</c:v>
                </c:pt>
                <c:pt idx="4500">
                  <c:v>5.8607901073781893E-7</c:v>
                </c:pt>
                <c:pt idx="4501">
                  <c:v>5.6589225856337689E-7</c:v>
                </c:pt>
                <c:pt idx="4502">
                  <c:v>4.3262685049201612E-7</c:v>
                </c:pt>
                <c:pt idx="4503">
                  <c:v>4.5713051881215742E-7</c:v>
                </c:pt>
                <c:pt idx="4504">
                  <c:v>4.7954682513820258E-7</c:v>
                </c:pt>
                <c:pt idx="4505">
                  <c:v>4.2764595718162805E-7</c:v>
                </c:pt>
                <c:pt idx="4506">
                  <c:v>5.3438979681239614E-7</c:v>
                </c:pt>
                <c:pt idx="4507">
                  <c:v>4.872456890050227E-7</c:v>
                </c:pt>
                <c:pt idx="4508">
                  <c:v>4.5502905022913254E-7</c:v>
                </c:pt>
                <c:pt idx="4509">
                  <c:v>5.864502463843348E-7</c:v>
                </c:pt>
                <c:pt idx="4510">
                  <c:v>4.7437103987636082E-7</c:v>
                </c:pt>
                <c:pt idx="4511">
                  <c:v>5.1961599699700762E-7</c:v>
                </c:pt>
                <c:pt idx="4512">
                  <c:v>4.2323974954702458E-7</c:v>
                </c:pt>
                <c:pt idx="4513">
                  <c:v>5.7269482250989393E-7</c:v>
                </c:pt>
                <c:pt idx="4514">
                  <c:v>5.0087147067676344E-7</c:v>
                </c:pt>
                <c:pt idx="4515">
                  <c:v>4.6398007920063841E-7</c:v>
                </c:pt>
                <c:pt idx="4516">
                  <c:v>5.3002299348307177E-7</c:v>
                </c:pt>
                <c:pt idx="4517">
                  <c:v>5.8154149911148165E-7</c:v>
                </c:pt>
                <c:pt idx="4518">
                  <c:v>4.6219485295743364E-7</c:v>
                </c:pt>
                <c:pt idx="4519">
                  <c:v>6.2867726388855028E-7</c:v>
                </c:pt>
                <c:pt idx="4520">
                  <c:v>6.0672012473093427E-7</c:v>
                </c:pt>
                <c:pt idx="4521">
                  <c:v>4.3178090109331011E-7</c:v>
                </c:pt>
                <c:pt idx="4522">
                  <c:v>5.0796706455387114E-7</c:v>
                </c:pt>
                <c:pt idx="4523">
                  <c:v>5.9249487947375527E-7</c:v>
                </c:pt>
                <c:pt idx="4524">
                  <c:v>6.0250170713124214E-7</c:v>
                </c:pt>
                <c:pt idx="4525">
                  <c:v>4.608982652353056E-7</c:v>
                </c:pt>
                <c:pt idx="4526">
                  <c:v>4.1026995832477688E-7</c:v>
                </c:pt>
                <c:pt idx="4527">
                  <c:v>6.2768905292780149E-7</c:v>
                </c:pt>
                <c:pt idx="4528">
                  <c:v>5.5827758917237548E-7</c:v>
                </c:pt>
                <c:pt idx="4529">
                  <c:v>5.9089515767371448E-7</c:v>
                </c:pt>
                <c:pt idx="4530">
                  <c:v>5.4439799864008657E-7</c:v>
                </c:pt>
                <c:pt idx="4531">
                  <c:v>4.9179171881695494E-7</c:v>
                </c:pt>
                <c:pt idx="4532">
                  <c:v>6.2051284326266114E-7</c:v>
                </c:pt>
                <c:pt idx="4533">
                  <c:v>5.3000703794610999E-7</c:v>
                </c:pt>
                <c:pt idx="4534">
                  <c:v>5.0578842391531844E-7</c:v>
                </c:pt>
                <c:pt idx="4535">
                  <c:v>4.5425581122977552E-7</c:v>
                </c:pt>
                <c:pt idx="4536">
                  <c:v>5.8736126580217501E-7</c:v>
                </c:pt>
                <c:pt idx="4537">
                  <c:v>5.9932352928991464E-7</c:v>
                </c:pt>
                <c:pt idx="4538">
                  <c:v>5.7319694254121329E-7</c:v>
                </c:pt>
                <c:pt idx="4539">
                  <c:v>4.1564674893149637E-7</c:v>
                </c:pt>
                <c:pt idx="4540">
                  <c:v>5.3382487291634723E-7</c:v>
                </c:pt>
                <c:pt idx="4541">
                  <c:v>5.5329188374219319E-7</c:v>
                </c:pt>
                <c:pt idx="4542">
                  <c:v>5.24293827180433E-7</c:v>
                </c:pt>
                <c:pt idx="4543">
                  <c:v>4.8431961041026194E-7</c:v>
                </c:pt>
                <c:pt idx="4544">
                  <c:v>6.3182204183403887E-7</c:v>
                </c:pt>
                <c:pt idx="4545">
                  <c:v>5.1236678840632379E-7</c:v>
                </c:pt>
                <c:pt idx="4546">
                  <c:v>4.2653797686577744E-7</c:v>
                </c:pt>
                <c:pt idx="4547">
                  <c:v>5.3882714447510833E-7</c:v>
                </c:pt>
                <c:pt idx="4548">
                  <c:v>4.3069188377543045E-7</c:v>
                </c:pt>
                <c:pt idx="4549">
                  <c:v>4.8766787570128086E-7</c:v>
                </c:pt>
                <c:pt idx="4550">
                  <c:v>4.5780862577552609E-7</c:v>
                </c:pt>
                <c:pt idx="4551">
                  <c:v>4.1514856737424668E-7</c:v>
                </c:pt>
                <c:pt idx="4552">
                  <c:v>4.7389854198256412E-7</c:v>
                </c:pt>
                <c:pt idx="4553">
                  <c:v>4.5335829128820325E-7</c:v>
                </c:pt>
                <c:pt idx="4554">
                  <c:v>5.6343590341188066E-7</c:v>
                </c:pt>
                <c:pt idx="4555">
                  <c:v>4.7245841830606102E-7</c:v>
                </c:pt>
                <c:pt idx="4556">
                  <c:v>5.115639728878743E-7</c:v>
                </c:pt>
                <c:pt idx="4557">
                  <c:v>5.2445084133800055E-7</c:v>
                </c:pt>
                <c:pt idx="4558">
                  <c:v>5.8552281785752114E-7</c:v>
                </c:pt>
                <c:pt idx="4559">
                  <c:v>5.683469940932159E-7</c:v>
                </c:pt>
                <c:pt idx="4560">
                  <c:v>6.105093247051065E-7</c:v>
                </c:pt>
                <c:pt idx="4561">
                  <c:v>4.8751301022262193E-7</c:v>
                </c:pt>
                <c:pt idx="4562">
                  <c:v>4.1006357554772735E-7</c:v>
                </c:pt>
                <c:pt idx="4563">
                  <c:v>5.374559382163269E-7</c:v>
                </c:pt>
                <c:pt idx="4564">
                  <c:v>5.5679715836420656E-7</c:v>
                </c:pt>
                <c:pt idx="4565">
                  <c:v>5.7667601750600558E-7</c:v>
                </c:pt>
                <c:pt idx="4566">
                  <c:v>4.3854666330242558E-7</c:v>
                </c:pt>
                <c:pt idx="4567">
                  <c:v>4.8287338291026498E-7</c:v>
                </c:pt>
                <c:pt idx="4568">
                  <c:v>5.1038589826115625E-7</c:v>
                </c:pt>
                <c:pt idx="4569">
                  <c:v>5.9453685539876125E-7</c:v>
                </c:pt>
                <c:pt idx="4570">
                  <c:v>5.7696585906328593E-7</c:v>
                </c:pt>
                <c:pt idx="4571">
                  <c:v>4.9731403188787577E-7</c:v>
                </c:pt>
                <c:pt idx="4572">
                  <c:v>5.067715494668838E-7</c:v>
                </c:pt>
                <c:pt idx="4573">
                  <c:v>5.4390005848627547E-7</c:v>
                </c:pt>
                <c:pt idx="4574">
                  <c:v>4.1141330941178447E-7</c:v>
                </c:pt>
                <c:pt idx="4575">
                  <c:v>5.3468067835115799E-7</c:v>
                </c:pt>
                <c:pt idx="4576">
                  <c:v>4.4896009559764172E-7</c:v>
                </c:pt>
                <c:pt idx="4577">
                  <c:v>4.1295620029572625E-7</c:v>
                </c:pt>
                <c:pt idx="4578">
                  <c:v>6.2553544826216795E-7</c:v>
                </c:pt>
                <c:pt idx="4579">
                  <c:v>5.2637210698094016E-7</c:v>
                </c:pt>
                <c:pt idx="4580">
                  <c:v>6.1946316249121637E-7</c:v>
                </c:pt>
                <c:pt idx="4581">
                  <c:v>5.0638391568723216E-7</c:v>
                </c:pt>
                <c:pt idx="4582">
                  <c:v>6.3323656058890049E-7</c:v>
                </c:pt>
                <c:pt idx="4583">
                  <c:v>4.0956455642793288E-7</c:v>
                </c:pt>
                <c:pt idx="4584">
                  <c:v>5.3644721203038986E-7</c:v>
                </c:pt>
                <c:pt idx="4585">
                  <c:v>5.64416522650531E-7</c:v>
                </c:pt>
                <c:pt idx="4586">
                  <c:v>5.0326926598668593E-7</c:v>
                </c:pt>
                <c:pt idx="4587">
                  <c:v>4.4024483280867382E-7</c:v>
                </c:pt>
                <c:pt idx="4588">
                  <c:v>5.6654412185308982E-7</c:v>
                </c:pt>
                <c:pt idx="4589">
                  <c:v>5.5330890221683542E-7</c:v>
                </c:pt>
                <c:pt idx="4590">
                  <c:v>5.1501577585625945E-7</c:v>
                </c:pt>
                <c:pt idx="4591">
                  <c:v>4.4098256001213432E-7</c:v>
                </c:pt>
                <c:pt idx="4592">
                  <c:v>6.1837592602589422E-7</c:v>
                </c:pt>
                <c:pt idx="4593">
                  <c:v>5.9364692241349023E-7</c:v>
                </c:pt>
                <c:pt idx="4594">
                  <c:v>4.6454253870162259E-7</c:v>
                </c:pt>
                <c:pt idx="4595">
                  <c:v>4.6100179135026114E-7</c:v>
                </c:pt>
                <c:pt idx="4596">
                  <c:v>5.0153172344270682E-7</c:v>
                </c:pt>
                <c:pt idx="4597">
                  <c:v>5.4860782709871041E-7</c:v>
                </c:pt>
                <c:pt idx="4598">
                  <c:v>4.9756065606395894E-7</c:v>
                </c:pt>
                <c:pt idx="4599">
                  <c:v>5.6843559135324606E-7</c:v>
                </c:pt>
                <c:pt idx="4600">
                  <c:v>6.1635006011725005E-7</c:v>
                </c:pt>
                <c:pt idx="4601">
                  <c:v>5.8594916153620881E-7</c:v>
                </c:pt>
                <c:pt idx="4602">
                  <c:v>5.8780825409748543E-7</c:v>
                </c:pt>
                <c:pt idx="4603">
                  <c:v>5.2402706489118359E-7</c:v>
                </c:pt>
                <c:pt idx="4604">
                  <c:v>4.1318673495834358E-7</c:v>
                </c:pt>
                <c:pt idx="4605">
                  <c:v>4.3906350197140328E-7</c:v>
                </c:pt>
                <c:pt idx="4606">
                  <c:v>4.2251200609678422E-7</c:v>
                </c:pt>
                <c:pt idx="4607">
                  <c:v>4.6309269115789485E-7</c:v>
                </c:pt>
                <c:pt idx="4608">
                  <c:v>5.1416099070256177E-7</c:v>
                </c:pt>
                <c:pt idx="4609">
                  <c:v>4.5972310605112853E-7</c:v>
                </c:pt>
                <c:pt idx="4610">
                  <c:v>5.1118594110065283E-7</c:v>
                </c:pt>
                <c:pt idx="4611">
                  <c:v>5.2870113167806162E-7</c:v>
                </c:pt>
                <c:pt idx="4612">
                  <c:v>5.3290676952487043E-7</c:v>
                </c:pt>
                <c:pt idx="4613">
                  <c:v>4.5440776801273298E-7</c:v>
                </c:pt>
                <c:pt idx="4614">
                  <c:v>5.2971996143828447E-7</c:v>
                </c:pt>
                <c:pt idx="4615">
                  <c:v>6.2565821259876254E-7</c:v>
                </c:pt>
                <c:pt idx="4616">
                  <c:v>5.0454130535818505E-7</c:v>
                </c:pt>
                <c:pt idx="4617">
                  <c:v>4.8367913262152898E-7</c:v>
                </c:pt>
                <c:pt idx="4618">
                  <c:v>6.141748788713968E-7</c:v>
                </c:pt>
                <c:pt idx="4619">
                  <c:v>5.8018686374497528E-7</c:v>
                </c:pt>
                <c:pt idx="4620">
                  <c:v>5.7078207220861435E-7</c:v>
                </c:pt>
                <c:pt idx="4621">
                  <c:v>5.7097826781504015E-7</c:v>
                </c:pt>
                <c:pt idx="4622">
                  <c:v>4.576037553296822E-7</c:v>
                </c:pt>
                <c:pt idx="4623">
                  <c:v>4.4329231998770949E-7</c:v>
                </c:pt>
                <c:pt idx="4624">
                  <c:v>5.1740823458870285E-7</c:v>
                </c:pt>
                <c:pt idx="4625">
                  <c:v>5.0801197863811755E-7</c:v>
                </c:pt>
                <c:pt idx="4626">
                  <c:v>5.9029458774806428E-7</c:v>
                </c:pt>
                <c:pt idx="4627">
                  <c:v>4.8052326758451564E-7</c:v>
                </c:pt>
                <c:pt idx="4628">
                  <c:v>5.4418214065349865E-7</c:v>
                </c:pt>
                <c:pt idx="4629">
                  <c:v>4.4190429281061578E-7</c:v>
                </c:pt>
                <c:pt idx="4630">
                  <c:v>5.4471371449466897E-7</c:v>
                </c:pt>
                <c:pt idx="4631">
                  <c:v>5.7017628834108812E-7</c:v>
                </c:pt>
                <c:pt idx="4632">
                  <c:v>4.3628576269966481E-7</c:v>
                </c:pt>
                <c:pt idx="4633">
                  <c:v>4.634055960205973E-7</c:v>
                </c:pt>
                <c:pt idx="4634">
                  <c:v>5.1651678758199619E-7</c:v>
                </c:pt>
                <c:pt idx="4635">
                  <c:v>5.4970161807345655E-7</c:v>
                </c:pt>
                <c:pt idx="4636">
                  <c:v>4.6659169883451826E-7</c:v>
                </c:pt>
                <c:pt idx="4637">
                  <c:v>4.2686069257387077E-7</c:v>
                </c:pt>
                <c:pt idx="4638">
                  <c:v>4.8366522330393763E-7</c:v>
                </c:pt>
                <c:pt idx="4639">
                  <c:v>4.2843339067558596E-7</c:v>
                </c:pt>
                <c:pt idx="4640">
                  <c:v>4.827762734381915E-7</c:v>
                </c:pt>
                <c:pt idx="4641">
                  <c:v>5.5383686463380531E-7</c:v>
                </c:pt>
                <c:pt idx="4642">
                  <c:v>6.244730025658013E-7</c:v>
                </c:pt>
                <c:pt idx="4643">
                  <c:v>4.1935009386755335E-7</c:v>
                </c:pt>
                <c:pt idx="4644">
                  <c:v>4.9286304345068554E-7</c:v>
                </c:pt>
                <c:pt idx="4645">
                  <c:v>6.0314037583037067E-7</c:v>
                </c:pt>
                <c:pt idx="4646">
                  <c:v>5.5924476698283589E-7</c:v>
                </c:pt>
                <c:pt idx="4647">
                  <c:v>5.6403097429426553E-7</c:v>
                </c:pt>
                <c:pt idx="4648">
                  <c:v>5.7560911217451903E-7</c:v>
                </c:pt>
                <c:pt idx="4649">
                  <c:v>5.7441912967663067E-7</c:v>
                </c:pt>
                <c:pt idx="4650">
                  <c:v>4.8317877493161106E-7</c:v>
                </c:pt>
                <c:pt idx="4651">
                  <c:v>5.3456752953772382E-7</c:v>
                </c:pt>
                <c:pt idx="4652">
                  <c:v>5.3173440790941937E-7</c:v>
                </c:pt>
                <c:pt idx="4653">
                  <c:v>6.0267578886148906E-7</c:v>
                </c:pt>
                <c:pt idx="4654">
                  <c:v>4.211751408126457E-7</c:v>
                </c:pt>
                <c:pt idx="4655">
                  <c:v>5.7942012117502279E-7</c:v>
                </c:pt>
                <c:pt idx="4656">
                  <c:v>4.7839543616903962E-7</c:v>
                </c:pt>
                <c:pt idx="4657">
                  <c:v>4.5981334325530403E-7</c:v>
                </c:pt>
                <c:pt idx="4658">
                  <c:v>4.7438455019811495E-7</c:v>
                </c:pt>
                <c:pt idx="4659">
                  <c:v>5.1825570581378174E-7</c:v>
                </c:pt>
                <c:pt idx="4660">
                  <c:v>5.3956387888364619E-7</c:v>
                </c:pt>
                <c:pt idx="4661">
                  <c:v>5.1619459029323856E-7</c:v>
                </c:pt>
                <c:pt idx="4662">
                  <c:v>6.0917022975693451E-7</c:v>
                </c:pt>
                <c:pt idx="4663">
                  <c:v>4.9573708382697364E-7</c:v>
                </c:pt>
                <c:pt idx="4664">
                  <c:v>4.8071615751551353E-7</c:v>
                </c:pt>
                <c:pt idx="4665">
                  <c:v>4.4797901343826733E-7</c:v>
                </c:pt>
                <c:pt idx="4666">
                  <c:v>6.2594480329883101E-7</c:v>
                </c:pt>
                <c:pt idx="4667">
                  <c:v>4.1614582775978594E-7</c:v>
                </c:pt>
                <c:pt idx="4668">
                  <c:v>5.1132198425696989E-7</c:v>
                </c:pt>
                <c:pt idx="4669">
                  <c:v>4.7228389735714074E-7</c:v>
                </c:pt>
                <c:pt idx="4670">
                  <c:v>4.1594608841810299E-7</c:v>
                </c:pt>
                <c:pt idx="4671">
                  <c:v>6.1767276386048215E-7</c:v>
                </c:pt>
                <c:pt idx="4672">
                  <c:v>4.1535880139155016E-7</c:v>
                </c:pt>
                <c:pt idx="4673">
                  <c:v>6.1897959257356159E-7</c:v>
                </c:pt>
                <c:pt idx="4674">
                  <c:v>5.1870339289031191E-7</c:v>
                </c:pt>
                <c:pt idx="4675">
                  <c:v>4.4376867300741658E-7</c:v>
                </c:pt>
                <c:pt idx="4676">
                  <c:v>5.2863755243642935E-7</c:v>
                </c:pt>
                <c:pt idx="4677">
                  <c:v>4.1839724870528978E-7</c:v>
                </c:pt>
                <c:pt idx="4678">
                  <c:v>5.1857983508452628E-7</c:v>
                </c:pt>
                <c:pt idx="4679">
                  <c:v>5.5726130997695371E-7</c:v>
                </c:pt>
                <c:pt idx="4680">
                  <c:v>5.0132617163924468E-7</c:v>
                </c:pt>
                <c:pt idx="4681">
                  <c:v>4.8675383041615709E-7</c:v>
                </c:pt>
                <c:pt idx="4682">
                  <c:v>4.9236265676780646E-7</c:v>
                </c:pt>
                <c:pt idx="4683">
                  <c:v>4.8704885614559061E-7</c:v>
                </c:pt>
                <c:pt idx="4684">
                  <c:v>4.9973011710691244E-7</c:v>
                </c:pt>
                <c:pt idx="4685">
                  <c:v>4.9136416681036912E-7</c:v>
                </c:pt>
                <c:pt idx="4686">
                  <c:v>6.0773756965556669E-7</c:v>
                </c:pt>
                <c:pt idx="4687">
                  <c:v>4.85604388374755E-7</c:v>
                </c:pt>
                <c:pt idx="4688">
                  <c:v>4.8454268351935975E-7</c:v>
                </c:pt>
                <c:pt idx="4689">
                  <c:v>6.0560778115576674E-7</c:v>
                </c:pt>
                <c:pt idx="4690">
                  <c:v>4.7233758580991875E-7</c:v>
                </c:pt>
                <c:pt idx="4691">
                  <c:v>4.1368138831629257E-7</c:v>
                </c:pt>
                <c:pt idx="4692">
                  <c:v>4.5011917622085001E-7</c:v>
                </c:pt>
                <c:pt idx="4693">
                  <c:v>4.8048194913249708E-7</c:v>
                </c:pt>
                <c:pt idx="4694">
                  <c:v>4.6624923172197758E-7</c:v>
                </c:pt>
                <c:pt idx="4695">
                  <c:v>4.9860721855475058E-7</c:v>
                </c:pt>
                <c:pt idx="4696">
                  <c:v>5.5707214113750848E-7</c:v>
                </c:pt>
                <c:pt idx="4697">
                  <c:v>4.5747578112760074E-7</c:v>
                </c:pt>
                <c:pt idx="4698">
                  <c:v>5.4884313682576599E-7</c:v>
                </c:pt>
                <c:pt idx="4699">
                  <c:v>4.4909695755328419E-7</c:v>
                </c:pt>
                <c:pt idx="4700">
                  <c:v>5.954857912211679E-7</c:v>
                </c:pt>
                <c:pt idx="4701">
                  <c:v>5.4537927781898017E-7</c:v>
                </c:pt>
                <c:pt idx="4702">
                  <c:v>5.6633258337422521E-7</c:v>
                </c:pt>
                <c:pt idx="4703">
                  <c:v>5.1373439592902244E-7</c:v>
                </c:pt>
                <c:pt idx="4704">
                  <c:v>4.2488406268750329E-7</c:v>
                </c:pt>
                <c:pt idx="4705">
                  <c:v>4.2374116439213649E-7</c:v>
                </c:pt>
                <c:pt idx="4706">
                  <c:v>5.9991872004646241E-7</c:v>
                </c:pt>
                <c:pt idx="4707">
                  <c:v>5.1126151392804468E-7</c:v>
                </c:pt>
                <c:pt idx="4708">
                  <c:v>4.7928602842674096E-7</c:v>
                </c:pt>
                <c:pt idx="4709">
                  <c:v>4.968647772577267E-7</c:v>
                </c:pt>
                <c:pt idx="4710">
                  <c:v>6.2027037255984675E-7</c:v>
                </c:pt>
                <c:pt idx="4711">
                  <c:v>5.294649780823301E-7</c:v>
                </c:pt>
                <c:pt idx="4712">
                  <c:v>5.754285742362337E-7</c:v>
                </c:pt>
                <c:pt idx="4713">
                  <c:v>4.6681582368927262E-7</c:v>
                </c:pt>
                <c:pt idx="4714">
                  <c:v>5.1591866107711022E-7</c:v>
                </c:pt>
                <c:pt idx="4715">
                  <c:v>4.2916486714085542E-7</c:v>
                </c:pt>
                <c:pt idx="4716">
                  <c:v>5.4158534653184206E-7</c:v>
                </c:pt>
                <c:pt idx="4717">
                  <c:v>5.5879540783348859E-7</c:v>
                </c:pt>
                <c:pt idx="4718">
                  <c:v>5.6643833780119124E-7</c:v>
                </c:pt>
                <c:pt idx="4719">
                  <c:v>5.6818757121442643E-7</c:v>
                </c:pt>
                <c:pt idx="4720">
                  <c:v>4.3242688838299998E-7</c:v>
                </c:pt>
                <c:pt idx="4721">
                  <c:v>5.8933932016562726E-7</c:v>
                </c:pt>
                <c:pt idx="4722">
                  <c:v>4.3787493809240172E-7</c:v>
                </c:pt>
                <c:pt idx="4723">
                  <c:v>5.9306103848923013E-7</c:v>
                </c:pt>
                <c:pt idx="4724">
                  <c:v>5.0982849054017682E-7</c:v>
                </c:pt>
                <c:pt idx="4725">
                  <c:v>5.8200021847768597E-7</c:v>
                </c:pt>
                <c:pt idx="4726">
                  <c:v>4.2335362928700724E-7</c:v>
                </c:pt>
                <c:pt idx="4727">
                  <c:v>5.6103025807077243E-7</c:v>
                </c:pt>
                <c:pt idx="4728">
                  <c:v>5.3489090719289069E-7</c:v>
                </c:pt>
                <c:pt idx="4729">
                  <c:v>6.1302213357581165E-7</c:v>
                </c:pt>
                <c:pt idx="4730">
                  <c:v>5.2183792027659759E-7</c:v>
                </c:pt>
                <c:pt idx="4731">
                  <c:v>5.7823648868702963E-7</c:v>
                </c:pt>
                <c:pt idx="4732">
                  <c:v>4.956937876967028E-7</c:v>
                </c:pt>
                <c:pt idx="4733">
                  <c:v>5.4795311880531092E-7</c:v>
                </c:pt>
                <c:pt idx="4734">
                  <c:v>4.3333370886772891E-7</c:v>
                </c:pt>
                <c:pt idx="4735">
                  <c:v>4.7823129059619805E-7</c:v>
                </c:pt>
                <c:pt idx="4736">
                  <c:v>4.3450381838214179E-7</c:v>
                </c:pt>
                <c:pt idx="4737">
                  <c:v>4.4655659369044056E-7</c:v>
                </c:pt>
                <c:pt idx="4738">
                  <c:v>4.4340217950774075E-7</c:v>
                </c:pt>
                <c:pt idx="4739">
                  <c:v>4.9366525024515079E-7</c:v>
                </c:pt>
                <c:pt idx="4740">
                  <c:v>4.505565521115352E-7</c:v>
                </c:pt>
                <c:pt idx="4741">
                  <c:v>5.5631642819638476E-7</c:v>
                </c:pt>
                <c:pt idx="4742">
                  <c:v>5.0388989277521231E-7</c:v>
                </c:pt>
                <c:pt idx="4743">
                  <c:v>5.688788885557158E-7</c:v>
                </c:pt>
                <c:pt idx="4744">
                  <c:v>6.1797397213819044E-7</c:v>
                </c:pt>
                <c:pt idx="4745">
                  <c:v>4.5140813542636933E-7</c:v>
                </c:pt>
                <c:pt idx="4746">
                  <c:v>5.1052162214524445E-7</c:v>
                </c:pt>
                <c:pt idx="4747">
                  <c:v>4.9317796275826675E-7</c:v>
                </c:pt>
                <c:pt idx="4748">
                  <c:v>5.0919686331539619E-7</c:v>
                </c:pt>
                <c:pt idx="4749">
                  <c:v>5.8170657558706244E-7</c:v>
                </c:pt>
                <c:pt idx="4750">
                  <c:v>4.978219875586564E-7</c:v>
                </c:pt>
                <c:pt idx="4751">
                  <c:v>5.0581817355057465E-7</c:v>
                </c:pt>
                <c:pt idx="4752">
                  <c:v>5.10235157414551E-7</c:v>
                </c:pt>
                <c:pt idx="4753">
                  <c:v>5.1907433137548355E-7</c:v>
                </c:pt>
                <c:pt idx="4754">
                  <c:v>5.1124639802191935E-7</c:v>
                </c:pt>
                <c:pt idx="4755">
                  <c:v>4.6686858241762657E-7</c:v>
                </c:pt>
                <c:pt idx="4756">
                  <c:v>4.951314537744023E-7</c:v>
                </c:pt>
                <c:pt idx="4757">
                  <c:v>5.060264945094383E-7</c:v>
                </c:pt>
                <c:pt idx="4758">
                  <c:v>5.0517913432589006E-7</c:v>
                </c:pt>
                <c:pt idx="4759">
                  <c:v>6.0190266925295671E-7</c:v>
                </c:pt>
                <c:pt idx="4760">
                  <c:v>5.7413120480294556E-7</c:v>
                </c:pt>
                <c:pt idx="4761">
                  <c:v>4.4781787771219983E-7</c:v>
                </c:pt>
                <c:pt idx="4762">
                  <c:v>4.6313178693104566E-7</c:v>
                </c:pt>
                <c:pt idx="4763">
                  <c:v>5.5144156663837097E-7</c:v>
                </c:pt>
                <c:pt idx="4764">
                  <c:v>4.3567867368624418E-7</c:v>
                </c:pt>
                <c:pt idx="4765">
                  <c:v>4.9080918223998856E-7</c:v>
                </c:pt>
                <c:pt idx="4766">
                  <c:v>4.2684916070723149E-7</c:v>
                </c:pt>
                <c:pt idx="4767">
                  <c:v>5.7458118260919308E-7</c:v>
                </c:pt>
                <c:pt idx="4768">
                  <c:v>5.9999558343139911E-7</c:v>
                </c:pt>
                <c:pt idx="4769">
                  <c:v>4.5492752939943389E-7</c:v>
                </c:pt>
                <c:pt idx="4770">
                  <c:v>5.9924679500651913E-7</c:v>
                </c:pt>
                <c:pt idx="4771">
                  <c:v>5.699271282024542E-7</c:v>
                </c:pt>
                <c:pt idx="4772">
                  <c:v>4.9660419903277289E-7</c:v>
                </c:pt>
                <c:pt idx="4773">
                  <c:v>5.4084446942218317E-7</c:v>
                </c:pt>
                <c:pt idx="4774">
                  <c:v>4.2965355933692957E-7</c:v>
                </c:pt>
                <c:pt idx="4775">
                  <c:v>6.2408547635874209E-7</c:v>
                </c:pt>
                <c:pt idx="4776">
                  <c:v>4.9083762010905032E-7</c:v>
                </c:pt>
                <c:pt idx="4777">
                  <c:v>4.7031717877839848E-7</c:v>
                </c:pt>
                <c:pt idx="4778">
                  <c:v>5.17808598077768E-7</c:v>
                </c:pt>
                <c:pt idx="4779">
                  <c:v>4.9411017147874546E-7</c:v>
                </c:pt>
                <c:pt idx="4780">
                  <c:v>5.5183122709558633E-7</c:v>
                </c:pt>
                <c:pt idx="4781">
                  <c:v>5.5108615003581441E-7</c:v>
                </c:pt>
                <c:pt idx="4782">
                  <c:v>5.0584792581064408E-7</c:v>
                </c:pt>
                <c:pt idx="4783">
                  <c:v>5.2344716792866176E-7</c:v>
                </c:pt>
                <c:pt idx="4784">
                  <c:v>4.25239300137675E-7</c:v>
                </c:pt>
                <c:pt idx="4785">
                  <c:v>4.2063314604950246E-7</c:v>
                </c:pt>
                <c:pt idx="4786">
                  <c:v>4.262616545947117E-7</c:v>
                </c:pt>
                <c:pt idx="4787">
                  <c:v>5.7310722982975827E-7</c:v>
                </c:pt>
                <c:pt idx="4788">
                  <c:v>4.5018161948891437E-7</c:v>
                </c:pt>
                <c:pt idx="4789">
                  <c:v>4.3403047692984451E-7</c:v>
                </c:pt>
                <c:pt idx="4790">
                  <c:v>4.2058802705073645E-7</c:v>
                </c:pt>
                <c:pt idx="4791">
                  <c:v>6.3024671068238737E-7</c:v>
                </c:pt>
                <c:pt idx="4792">
                  <c:v>5.3979339333010162E-7</c:v>
                </c:pt>
                <c:pt idx="4793">
                  <c:v>4.8503119357160852E-7</c:v>
                </c:pt>
                <c:pt idx="4794">
                  <c:v>4.6062667504344932E-7</c:v>
                </c:pt>
                <c:pt idx="4795">
                  <c:v>5.1008448333932747E-7</c:v>
                </c:pt>
                <c:pt idx="4796">
                  <c:v>4.362619313889754E-7</c:v>
                </c:pt>
                <c:pt idx="4797">
                  <c:v>5.8522650533286683E-7</c:v>
                </c:pt>
                <c:pt idx="4798">
                  <c:v>5.3266555702185683E-7</c:v>
                </c:pt>
                <c:pt idx="4799">
                  <c:v>6.149518299124294E-7</c:v>
                </c:pt>
                <c:pt idx="4800">
                  <c:v>5.5284967885146412E-7</c:v>
                </c:pt>
                <c:pt idx="4801">
                  <c:v>4.745061690709118E-7</c:v>
                </c:pt>
                <c:pt idx="4802">
                  <c:v>5.7958429514895257E-7</c:v>
                </c:pt>
                <c:pt idx="4803">
                  <c:v>5.5166175877348521E-7</c:v>
                </c:pt>
                <c:pt idx="4804">
                  <c:v>4.5463584619285327E-7</c:v>
                </c:pt>
                <c:pt idx="4805">
                  <c:v>4.3707329273589101E-7</c:v>
                </c:pt>
                <c:pt idx="4806">
                  <c:v>5.8212875716364891E-7</c:v>
                </c:pt>
                <c:pt idx="4807">
                  <c:v>4.7812190714410114E-7</c:v>
                </c:pt>
                <c:pt idx="4808">
                  <c:v>5.4855742327421099E-7</c:v>
                </c:pt>
                <c:pt idx="4809">
                  <c:v>5.9918925396470986E-7</c:v>
                </c:pt>
                <c:pt idx="4810">
                  <c:v>6.3043295532798581E-7</c:v>
                </c:pt>
                <c:pt idx="4811">
                  <c:v>5.0272347283301835E-7</c:v>
                </c:pt>
                <c:pt idx="4812">
                  <c:v>6.1705096419118411E-7</c:v>
                </c:pt>
                <c:pt idx="4813">
                  <c:v>4.6510602158453122E-7</c:v>
                </c:pt>
                <c:pt idx="4814">
                  <c:v>4.7674416269080103E-7</c:v>
                </c:pt>
                <c:pt idx="4815">
                  <c:v>4.4886059892177546E-7</c:v>
                </c:pt>
                <c:pt idx="4816">
                  <c:v>4.1645681949317388E-7</c:v>
                </c:pt>
                <c:pt idx="4817">
                  <c:v>4.2505589616913036E-7</c:v>
                </c:pt>
                <c:pt idx="4818">
                  <c:v>4.7620016711371043E-7</c:v>
                </c:pt>
                <c:pt idx="4819">
                  <c:v>4.6350996811920267E-7</c:v>
                </c:pt>
                <c:pt idx="4820">
                  <c:v>5.504270016232089E-7</c:v>
                </c:pt>
                <c:pt idx="4821">
                  <c:v>4.2813205655379888E-7</c:v>
                </c:pt>
                <c:pt idx="4822">
                  <c:v>6.135782257423269E-7</c:v>
                </c:pt>
                <c:pt idx="4823">
                  <c:v>4.3691800463578837E-7</c:v>
                </c:pt>
                <c:pt idx="4824">
                  <c:v>5.4899448731893572E-7</c:v>
                </c:pt>
                <c:pt idx="4825">
                  <c:v>4.3831858338887274E-7</c:v>
                </c:pt>
                <c:pt idx="4826">
                  <c:v>5.4577920150219447E-7</c:v>
                </c:pt>
                <c:pt idx="4827">
                  <c:v>5.3298721010371622E-7</c:v>
                </c:pt>
                <c:pt idx="4828">
                  <c:v>5.4331999127590822E-7</c:v>
                </c:pt>
                <c:pt idx="4829">
                  <c:v>4.7845017014049707E-7</c:v>
                </c:pt>
                <c:pt idx="4830">
                  <c:v>4.5164650937940351E-7</c:v>
                </c:pt>
                <c:pt idx="4831">
                  <c:v>4.3232108221078929E-7</c:v>
                </c:pt>
                <c:pt idx="4832">
                  <c:v>4.1905829009363747E-7</c:v>
                </c:pt>
                <c:pt idx="4833">
                  <c:v>4.5189763337198347E-7</c:v>
                </c:pt>
                <c:pt idx="4834">
                  <c:v>4.4390316781382973E-7</c:v>
                </c:pt>
                <c:pt idx="4835">
                  <c:v>4.8320655220779109E-7</c:v>
                </c:pt>
                <c:pt idx="4836">
                  <c:v>4.1382445355283452E-7</c:v>
                </c:pt>
                <c:pt idx="4837">
                  <c:v>4.5630093313483396E-7</c:v>
                </c:pt>
                <c:pt idx="4838">
                  <c:v>5.0354988361584465E-7</c:v>
                </c:pt>
                <c:pt idx="4839">
                  <c:v>4.3639302776640793E-7</c:v>
                </c:pt>
                <c:pt idx="4840">
                  <c:v>5.3711395448997131E-7</c:v>
                </c:pt>
                <c:pt idx="4841">
                  <c:v>4.9679237384836143E-7</c:v>
                </c:pt>
                <c:pt idx="4842">
                  <c:v>5.2901920000197826E-7</c:v>
                </c:pt>
                <c:pt idx="4843">
                  <c:v>5.9362800938322013E-7</c:v>
                </c:pt>
                <c:pt idx="4844">
                  <c:v>5.3442210525977108E-7</c:v>
                </c:pt>
                <c:pt idx="4845">
                  <c:v>6.0432362179087276E-7</c:v>
                </c:pt>
                <c:pt idx="4846">
                  <c:v>6.0101541939643151E-7</c:v>
                </c:pt>
                <c:pt idx="4847">
                  <c:v>5.4514619196681551E-7</c:v>
                </c:pt>
                <c:pt idx="4848">
                  <c:v>5.682761311979597E-7</c:v>
                </c:pt>
                <c:pt idx="4849">
                  <c:v>5.0494166139826553E-7</c:v>
                </c:pt>
                <c:pt idx="4850">
                  <c:v>4.7070419694882352E-7</c:v>
                </c:pt>
                <c:pt idx="4851">
                  <c:v>5.7747360785393728E-7</c:v>
                </c:pt>
                <c:pt idx="4852">
                  <c:v>4.8427780135241516E-7</c:v>
                </c:pt>
                <c:pt idx="4853">
                  <c:v>5.2594600019056252E-7</c:v>
                </c:pt>
                <c:pt idx="4854">
                  <c:v>4.9696616862535951E-7</c:v>
                </c:pt>
                <c:pt idx="4855">
                  <c:v>4.5279081714346479E-7</c:v>
                </c:pt>
                <c:pt idx="4856">
                  <c:v>4.2170685970322255E-7</c:v>
                </c:pt>
                <c:pt idx="4857">
                  <c:v>5.7541052511412603E-7</c:v>
                </c:pt>
                <c:pt idx="4858">
                  <c:v>4.6008421433590385E-7</c:v>
                </c:pt>
                <c:pt idx="4859">
                  <c:v>4.8464032647029879E-7</c:v>
                </c:pt>
                <c:pt idx="4860">
                  <c:v>5.6857739006584801E-7</c:v>
                </c:pt>
                <c:pt idx="4861">
                  <c:v>4.1936132317578289E-7</c:v>
                </c:pt>
                <c:pt idx="4862">
                  <c:v>4.5824443254257229E-7</c:v>
                </c:pt>
                <c:pt idx="4863">
                  <c:v>4.8461242547281057E-7</c:v>
                </c:pt>
                <c:pt idx="4864">
                  <c:v>4.5869370749410168E-7</c:v>
                </c:pt>
                <c:pt idx="4865">
                  <c:v>5.0349078671907132E-7</c:v>
                </c:pt>
                <c:pt idx="4866">
                  <c:v>4.1065054520302083E-7</c:v>
                </c:pt>
                <c:pt idx="4867">
                  <c:v>5.8496741634781563E-7</c:v>
                </c:pt>
                <c:pt idx="4868">
                  <c:v>4.1079204093367799E-7</c:v>
                </c:pt>
                <c:pt idx="4869">
                  <c:v>4.7662168244226894E-7</c:v>
                </c:pt>
                <c:pt idx="4870">
                  <c:v>4.6735702494658047E-7</c:v>
                </c:pt>
                <c:pt idx="4871">
                  <c:v>4.9452693286975446E-7</c:v>
                </c:pt>
                <c:pt idx="4872">
                  <c:v>5.5957348769076572E-7</c:v>
                </c:pt>
                <c:pt idx="4873">
                  <c:v>6.2288440205786999E-7</c:v>
                </c:pt>
                <c:pt idx="4874">
                  <c:v>6.1593009075063445E-7</c:v>
                </c:pt>
                <c:pt idx="4875">
                  <c:v>6.1972533283873865E-7</c:v>
                </c:pt>
                <c:pt idx="4876">
                  <c:v>6.2863604185303013E-7</c:v>
                </c:pt>
                <c:pt idx="4877">
                  <c:v>4.996716913486707E-7</c:v>
                </c:pt>
                <c:pt idx="4878">
                  <c:v>4.402689912234861E-7</c:v>
                </c:pt>
                <c:pt idx="4879">
                  <c:v>4.5941392293100366E-7</c:v>
                </c:pt>
                <c:pt idx="4880">
                  <c:v>4.1527026234540864E-7</c:v>
                </c:pt>
                <c:pt idx="4881">
                  <c:v>6.2329115713375861E-7</c:v>
                </c:pt>
                <c:pt idx="4882">
                  <c:v>5.174390152921426E-7</c:v>
                </c:pt>
                <c:pt idx="4883">
                  <c:v>4.1030255932135306E-7</c:v>
                </c:pt>
                <c:pt idx="4884">
                  <c:v>6.0580270777830582E-7</c:v>
                </c:pt>
                <c:pt idx="4885">
                  <c:v>4.5543547356576803E-7</c:v>
                </c:pt>
                <c:pt idx="4886">
                  <c:v>5.3066180624116669E-7</c:v>
                </c:pt>
                <c:pt idx="4887">
                  <c:v>6.3217522685303522E-7</c:v>
                </c:pt>
                <c:pt idx="4888">
                  <c:v>5.424433687301898E-7</c:v>
                </c:pt>
                <c:pt idx="4889">
                  <c:v>5.8847969385579273E-7</c:v>
                </c:pt>
                <c:pt idx="4890">
                  <c:v>5.1260951920116385E-7</c:v>
                </c:pt>
                <c:pt idx="4891">
                  <c:v>5.1960050907244897E-7</c:v>
                </c:pt>
                <c:pt idx="4892">
                  <c:v>5.2369781599734135E-7</c:v>
                </c:pt>
                <c:pt idx="4893">
                  <c:v>5.6263230529516155E-7</c:v>
                </c:pt>
                <c:pt idx="4894">
                  <c:v>4.6430696614842004E-7</c:v>
                </c:pt>
                <c:pt idx="4895">
                  <c:v>4.6373187594037837E-7</c:v>
                </c:pt>
                <c:pt idx="4896">
                  <c:v>5.0999411092805261E-7</c:v>
                </c:pt>
                <c:pt idx="4897">
                  <c:v>5.4696488806697947E-7</c:v>
                </c:pt>
                <c:pt idx="4898">
                  <c:v>4.7231074043924202E-7</c:v>
                </c:pt>
                <c:pt idx="4899">
                  <c:v>5.0901661398098352E-7</c:v>
                </c:pt>
                <c:pt idx="4900">
                  <c:v>4.1251762007517225E-7</c:v>
                </c:pt>
                <c:pt idx="4901">
                  <c:v>4.8720350049158877E-7</c:v>
                </c:pt>
                <c:pt idx="4902">
                  <c:v>4.2316006106679034E-7</c:v>
                </c:pt>
                <c:pt idx="4903">
                  <c:v>4.1687943761320498E-7</c:v>
                </c:pt>
                <c:pt idx="4904">
                  <c:v>4.6911912242840883E-7</c:v>
                </c:pt>
                <c:pt idx="4905">
                  <c:v>4.7329208128923587E-7</c:v>
                </c:pt>
                <c:pt idx="4906">
                  <c:v>5.2264942700555296E-7</c:v>
                </c:pt>
                <c:pt idx="4907">
                  <c:v>5.3163822151727822E-7</c:v>
                </c:pt>
                <c:pt idx="4908">
                  <c:v>5.2733670128635246E-7</c:v>
                </c:pt>
                <c:pt idx="4909">
                  <c:v>4.2981664223944993E-7</c:v>
                </c:pt>
                <c:pt idx="4910">
                  <c:v>6.1729154940765583E-7</c:v>
                </c:pt>
                <c:pt idx="4911">
                  <c:v>5.6031850560454007E-7</c:v>
                </c:pt>
                <c:pt idx="4912">
                  <c:v>4.3463412303185579E-7</c:v>
                </c:pt>
                <c:pt idx="4913">
                  <c:v>4.8524078120223054E-7</c:v>
                </c:pt>
                <c:pt idx="4914">
                  <c:v>4.3427888469521677E-7</c:v>
                </c:pt>
                <c:pt idx="4915">
                  <c:v>4.9876740077797414E-7</c:v>
                </c:pt>
                <c:pt idx="4916">
                  <c:v>4.3105443132051623E-7</c:v>
                </c:pt>
                <c:pt idx="4917">
                  <c:v>5.8069887129006838E-7</c:v>
                </c:pt>
                <c:pt idx="4918">
                  <c:v>5.7490549427194831E-7</c:v>
                </c:pt>
                <c:pt idx="4919">
                  <c:v>5.2624579914805093E-7</c:v>
                </c:pt>
                <c:pt idx="4920">
                  <c:v>4.2276195605257354E-7</c:v>
                </c:pt>
                <c:pt idx="4921">
                  <c:v>4.1264912075016606E-7</c:v>
                </c:pt>
                <c:pt idx="4922">
                  <c:v>5.6485512582988872E-7</c:v>
                </c:pt>
                <c:pt idx="4923">
                  <c:v>6.1994729930455645E-7</c:v>
                </c:pt>
                <c:pt idx="4924">
                  <c:v>4.9772033418456655E-7</c:v>
                </c:pt>
                <c:pt idx="4925">
                  <c:v>4.2091530435307991E-7</c:v>
                </c:pt>
                <c:pt idx="4926">
                  <c:v>4.265494961240963E-7</c:v>
                </c:pt>
                <c:pt idx="4927">
                  <c:v>4.9579482082514311E-7</c:v>
                </c:pt>
                <c:pt idx="4928">
                  <c:v>4.2052036216293203E-7</c:v>
                </c:pt>
                <c:pt idx="4929">
                  <c:v>6.2958517546672308E-7</c:v>
                </c:pt>
                <c:pt idx="4930">
                  <c:v>5.5731291820165875E-7</c:v>
                </c:pt>
                <c:pt idx="4931">
                  <c:v>4.969806556399014E-7</c:v>
                </c:pt>
                <c:pt idx="4932">
                  <c:v>6.1041071151590141E-7</c:v>
                </c:pt>
                <c:pt idx="4933">
                  <c:v>5.5293467707232511E-7</c:v>
                </c:pt>
                <c:pt idx="4934">
                  <c:v>4.4192858795013565E-7</c:v>
                </c:pt>
                <c:pt idx="4935">
                  <c:v>5.1495464910814426E-7</c:v>
                </c:pt>
                <c:pt idx="4936">
                  <c:v>4.6548662400593919E-7</c:v>
                </c:pt>
                <c:pt idx="4937">
                  <c:v>6.1647013025968517E-7</c:v>
                </c:pt>
                <c:pt idx="4938">
                  <c:v>5.6007577836317486E-7</c:v>
                </c:pt>
                <c:pt idx="4939">
                  <c:v>4.505440468123106E-7</c:v>
                </c:pt>
                <c:pt idx="4940">
                  <c:v>6.3248710668294965E-7</c:v>
                </c:pt>
                <c:pt idx="4941">
                  <c:v>5.7298166741328977E-7</c:v>
                </c:pt>
                <c:pt idx="4942">
                  <c:v>6.2369831076769811E-7</c:v>
                </c:pt>
                <c:pt idx="4943">
                  <c:v>4.1185012922458646E-7</c:v>
                </c:pt>
                <c:pt idx="4944">
                  <c:v>5.8044278283485447E-7</c:v>
                </c:pt>
                <c:pt idx="4945">
                  <c:v>5.9230633995148084E-7</c:v>
                </c:pt>
                <c:pt idx="4946">
                  <c:v>5.0535734897678287E-7</c:v>
                </c:pt>
                <c:pt idx="4947">
                  <c:v>4.6109240531665411E-7</c:v>
                </c:pt>
                <c:pt idx="4948">
                  <c:v>5.3430903851070282E-7</c:v>
                </c:pt>
                <c:pt idx="4949">
                  <c:v>5.007981897500548E-7</c:v>
                </c:pt>
                <c:pt idx="4950">
                  <c:v>4.1849798438407384E-7</c:v>
                </c:pt>
                <c:pt idx="4951">
                  <c:v>6.054519075881334E-7</c:v>
                </c:pt>
                <c:pt idx="4952">
                  <c:v>4.256868449258783E-7</c:v>
                </c:pt>
                <c:pt idx="4953">
                  <c:v>5.4992076877807819E-7</c:v>
                </c:pt>
                <c:pt idx="4954">
                  <c:v>5.5402438779152864E-7</c:v>
                </c:pt>
                <c:pt idx="4955">
                  <c:v>4.1776009988269382E-7</c:v>
                </c:pt>
                <c:pt idx="4956">
                  <c:v>5.4953312973922545E-7</c:v>
                </c:pt>
                <c:pt idx="4957">
                  <c:v>5.8814383025182617E-7</c:v>
                </c:pt>
                <c:pt idx="4958">
                  <c:v>5.1195757095854585E-7</c:v>
                </c:pt>
                <c:pt idx="4959">
                  <c:v>4.1684604964109403E-7</c:v>
                </c:pt>
                <c:pt idx="4960">
                  <c:v>4.8930550459755006E-7</c:v>
                </c:pt>
                <c:pt idx="4961">
                  <c:v>5.171159548404938E-7</c:v>
                </c:pt>
                <c:pt idx="4962">
                  <c:v>6.2253897322118423E-7</c:v>
                </c:pt>
                <c:pt idx="4963">
                  <c:v>5.5354724333068498E-7</c:v>
                </c:pt>
                <c:pt idx="4964">
                  <c:v>4.6619657794091019E-7</c:v>
                </c:pt>
                <c:pt idx="4965">
                  <c:v>4.4391539764619185E-7</c:v>
                </c:pt>
                <c:pt idx="4966">
                  <c:v>5.71764062688974E-7</c:v>
                </c:pt>
                <c:pt idx="4967">
                  <c:v>4.7847754064878023E-7</c:v>
                </c:pt>
                <c:pt idx="4968">
                  <c:v>4.7632248490887289E-7</c:v>
                </c:pt>
                <c:pt idx="4969">
                  <c:v>4.2344476617480893E-7</c:v>
                </c:pt>
                <c:pt idx="4970">
                  <c:v>5.0226686995870369E-7</c:v>
                </c:pt>
                <c:pt idx="4971">
                  <c:v>5.527986893261992E-7</c:v>
                </c:pt>
                <c:pt idx="4972">
                  <c:v>6.1615002115255857E-7</c:v>
                </c:pt>
                <c:pt idx="4973">
                  <c:v>4.7668972119687588E-7</c:v>
                </c:pt>
                <c:pt idx="4974">
                  <c:v>5.6601549773234051E-7</c:v>
                </c:pt>
                <c:pt idx="4975">
                  <c:v>4.8458452688466543E-7</c:v>
                </c:pt>
                <c:pt idx="4976">
                  <c:v>4.5983913019358185E-7</c:v>
                </c:pt>
                <c:pt idx="4977">
                  <c:v>5.9185421210437206E-7</c:v>
                </c:pt>
                <c:pt idx="4978">
                  <c:v>5.8349020317739712E-7</c:v>
                </c:pt>
                <c:pt idx="4979">
                  <c:v>4.3982238222336718E-7</c:v>
                </c:pt>
                <c:pt idx="4980">
                  <c:v>5.8238596231737216E-7</c:v>
                </c:pt>
                <c:pt idx="4981">
                  <c:v>5.1503105924389906E-7</c:v>
                </c:pt>
                <c:pt idx="4982">
                  <c:v>5.2390160013879001E-7</c:v>
                </c:pt>
                <c:pt idx="4983">
                  <c:v>5.9506797976851566E-7</c:v>
                </c:pt>
                <c:pt idx="4984">
                  <c:v>6.1046987656201347E-7</c:v>
                </c:pt>
                <c:pt idx="4985">
                  <c:v>6.0360550021326042E-7</c:v>
                </c:pt>
                <c:pt idx="4986">
                  <c:v>4.3285050173434393E-7</c:v>
                </c:pt>
                <c:pt idx="4987">
                  <c:v>5.6413608465838659E-7</c:v>
                </c:pt>
                <c:pt idx="4988">
                  <c:v>4.4945807556142102E-7</c:v>
                </c:pt>
                <c:pt idx="4989">
                  <c:v>5.1312589519512084E-7</c:v>
                </c:pt>
                <c:pt idx="4990">
                  <c:v>5.432372002890988E-7</c:v>
                </c:pt>
                <c:pt idx="4991">
                  <c:v>6.2386128393417487E-7</c:v>
                </c:pt>
                <c:pt idx="4992">
                  <c:v>4.8696453571591124E-7</c:v>
                </c:pt>
                <c:pt idx="4993">
                  <c:v>4.7018383490484361E-7</c:v>
                </c:pt>
                <c:pt idx="4994">
                  <c:v>4.3956920367725507E-7</c:v>
                </c:pt>
                <c:pt idx="4995">
                  <c:v>4.3545282720375715E-7</c:v>
                </c:pt>
                <c:pt idx="4996">
                  <c:v>6.131412325232191E-7</c:v>
                </c:pt>
                <c:pt idx="4997">
                  <c:v>5.5361536907784194E-7</c:v>
                </c:pt>
                <c:pt idx="4998">
                  <c:v>6.2148414923272219E-7</c:v>
                </c:pt>
                <c:pt idx="4999">
                  <c:v>6.001493545237503E-7</c:v>
                </c:pt>
                <c:pt idx="5000">
                  <c:v>4.0909890531041733E-7</c:v>
                </c:pt>
                <c:pt idx="5001">
                  <c:v>5.6585705476497104E-7</c:v>
                </c:pt>
                <c:pt idx="5002">
                  <c:v>4.1440848825802062E-7</c:v>
                </c:pt>
                <c:pt idx="5003">
                  <c:v>5.0182558824572095E-7</c:v>
                </c:pt>
                <c:pt idx="5004">
                  <c:v>5.3077371720465609E-7</c:v>
                </c:pt>
                <c:pt idx="5005">
                  <c:v>5.4798666507273546E-7</c:v>
                </c:pt>
                <c:pt idx="5006">
                  <c:v>6.1717123921478104E-7</c:v>
                </c:pt>
                <c:pt idx="5007">
                  <c:v>5.4778543366550612E-7</c:v>
                </c:pt>
                <c:pt idx="5008">
                  <c:v>4.4876113531730632E-7</c:v>
                </c:pt>
                <c:pt idx="5009">
                  <c:v>5.4939839484016667E-7</c:v>
                </c:pt>
                <c:pt idx="5010">
                  <c:v>4.3632151332721419E-7</c:v>
                </c:pt>
                <c:pt idx="5011">
                  <c:v>4.419164401299378E-7</c:v>
                </c:pt>
                <c:pt idx="5012">
                  <c:v>6.008035416112363E-7</c:v>
                </c:pt>
                <c:pt idx="5013">
                  <c:v>6.072676619210181E-7</c:v>
                </c:pt>
                <c:pt idx="5014">
                  <c:v>6.2225471812475876E-7</c:v>
                </c:pt>
                <c:pt idx="5015">
                  <c:v>6.2067456939356487E-7</c:v>
                </c:pt>
                <c:pt idx="5016">
                  <c:v>6.2849179665226343E-7</c:v>
                </c:pt>
                <c:pt idx="5017">
                  <c:v>5.027087339911432E-7</c:v>
                </c:pt>
                <c:pt idx="5018">
                  <c:v>4.909798465346924E-7</c:v>
                </c:pt>
                <c:pt idx="5019">
                  <c:v>4.5369928799214261E-7</c:v>
                </c:pt>
                <c:pt idx="5020">
                  <c:v>4.2801624345997443E-7</c:v>
                </c:pt>
                <c:pt idx="5021">
                  <c:v>4.5158376108878023E-7</c:v>
                </c:pt>
                <c:pt idx="5022">
                  <c:v>5.4394982175242549E-7</c:v>
                </c:pt>
                <c:pt idx="5023">
                  <c:v>5.2115273605026638E-7</c:v>
                </c:pt>
                <c:pt idx="5024">
                  <c:v>4.6246783145490064E-7</c:v>
                </c:pt>
                <c:pt idx="5025">
                  <c:v>4.7264647214823548E-7</c:v>
                </c:pt>
                <c:pt idx="5026">
                  <c:v>5.0969304295094783E-7</c:v>
                </c:pt>
                <c:pt idx="5027">
                  <c:v>6.2404470511184905E-7</c:v>
                </c:pt>
                <c:pt idx="5028">
                  <c:v>5.1685465125823738E-7</c:v>
                </c:pt>
                <c:pt idx="5029">
                  <c:v>4.6971757765100983E-7</c:v>
                </c:pt>
                <c:pt idx="5030">
                  <c:v>4.5292943461319963E-7</c:v>
                </c:pt>
                <c:pt idx="5031">
                  <c:v>5.3152603704236247E-7</c:v>
                </c:pt>
                <c:pt idx="5032">
                  <c:v>6.1228845628351992E-7</c:v>
                </c:pt>
                <c:pt idx="5033">
                  <c:v>4.08742083520051E-7</c:v>
                </c:pt>
                <c:pt idx="5034">
                  <c:v>5.521025388830729E-7</c:v>
                </c:pt>
                <c:pt idx="5035">
                  <c:v>5.4971847116861439E-7</c:v>
                </c:pt>
                <c:pt idx="5036">
                  <c:v>4.3744392938893364E-7</c:v>
                </c:pt>
                <c:pt idx="5037">
                  <c:v>5.3680482182182631E-7</c:v>
                </c:pt>
                <c:pt idx="5038">
                  <c:v>4.9658972847559105E-7</c:v>
                </c:pt>
                <c:pt idx="5039">
                  <c:v>6.0666150395707519E-7</c:v>
                </c:pt>
                <c:pt idx="5040">
                  <c:v>5.1975541948512133E-7</c:v>
                </c:pt>
                <c:pt idx="5041">
                  <c:v>6.3068140996986295E-7</c:v>
                </c:pt>
                <c:pt idx="5042">
                  <c:v>5.7289200523511195E-7</c:v>
                </c:pt>
                <c:pt idx="5043">
                  <c:v>4.3726453022769025E-7</c:v>
                </c:pt>
                <c:pt idx="5044">
                  <c:v>4.2062186561918421E-7</c:v>
                </c:pt>
                <c:pt idx="5045">
                  <c:v>5.9232518985369711E-7</c:v>
                </c:pt>
                <c:pt idx="5046">
                  <c:v>6.0174822385694346E-7</c:v>
                </c:pt>
                <c:pt idx="5047">
                  <c:v>5.2485940839841399E-7</c:v>
                </c:pt>
                <c:pt idx="5048">
                  <c:v>5.4226169407324012E-7</c:v>
                </c:pt>
                <c:pt idx="5049">
                  <c:v>6.0111176453376084E-7</c:v>
                </c:pt>
                <c:pt idx="5050">
                  <c:v>4.1829654939390612E-7</c:v>
                </c:pt>
                <c:pt idx="5051">
                  <c:v>4.6577566860102026E-7</c:v>
                </c:pt>
                <c:pt idx="5052">
                  <c:v>5.8598625690435452E-7</c:v>
                </c:pt>
                <c:pt idx="5053">
                  <c:v>5.4189861846081569E-7</c:v>
                </c:pt>
                <c:pt idx="5054">
                  <c:v>4.7851860081515357E-7</c:v>
                </c:pt>
                <c:pt idx="5055">
                  <c:v>4.0972717991921131E-7</c:v>
                </c:pt>
                <c:pt idx="5056">
                  <c:v>4.575141677508054E-7</c:v>
                </c:pt>
                <c:pt idx="5057">
                  <c:v>5.4928054244712541E-7</c:v>
                </c:pt>
                <c:pt idx="5058">
                  <c:v>4.3576192457741127E-7</c:v>
                </c:pt>
                <c:pt idx="5059">
                  <c:v>5.0256138121494102E-7</c:v>
                </c:pt>
                <c:pt idx="5060">
                  <c:v>4.7883357108855273E-7</c:v>
                </c:pt>
                <c:pt idx="5061">
                  <c:v>6.1102249871030101E-7</c:v>
                </c:pt>
                <c:pt idx="5062">
                  <c:v>5.715495941991588E-7</c:v>
                </c:pt>
                <c:pt idx="5063">
                  <c:v>6.1435404452263039E-7</c:v>
                </c:pt>
                <c:pt idx="5064">
                  <c:v>4.3539342310617686E-7</c:v>
                </c:pt>
                <c:pt idx="5065">
                  <c:v>4.477930953172012E-7</c:v>
                </c:pt>
                <c:pt idx="5066">
                  <c:v>4.9206279044957516E-7</c:v>
                </c:pt>
                <c:pt idx="5067">
                  <c:v>5.0178149206259647E-7</c:v>
                </c:pt>
                <c:pt idx="5068">
                  <c:v>4.1214537600047609E-7</c:v>
                </c:pt>
                <c:pt idx="5069">
                  <c:v>6.2619060922746525E-7</c:v>
                </c:pt>
                <c:pt idx="5070">
                  <c:v>4.4904718232943182E-7</c:v>
                </c:pt>
                <c:pt idx="5071">
                  <c:v>4.567984132712807E-7</c:v>
                </c:pt>
                <c:pt idx="5072">
                  <c:v>6.3022602192755536E-7</c:v>
                </c:pt>
                <c:pt idx="5073">
                  <c:v>4.1401165087115432E-7</c:v>
                </c:pt>
                <c:pt idx="5074">
                  <c:v>5.8613467360911111E-7</c:v>
                </c:pt>
                <c:pt idx="5075">
                  <c:v>5.9374150112404439E-7</c:v>
                </c:pt>
                <c:pt idx="5076">
                  <c:v>4.6564425132902094E-7</c:v>
                </c:pt>
                <c:pt idx="5077">
                  <c:v>4.3009642903180258E-7</c:v>
                </c:pt>
                <c:pt idx="5078">
                  <c:v>5.0711482741599448E-7</c:v>
                </c:pt>
                <c:pt idx="5079">
                  <c:v>4.952899638538296E-7</c:v>
                </c:pt>
                <c:pt idx="5080">
                  <c:v>5.5480960835601915E-7</c:v>
                </c:pt>
                <c:pt idx="5081">
                  <c:v>5.577432656819799E-7</c:v>
                </c:pt>
                <c:pt idx="5082">
                  <c:v>5.5368350740225371E-7</c:v>
                </c:pt>
                <c:pt idx="5083">
                  <c:v>5.4617956523956881E-7</c:v>
                </c:pt>
                <c:pt idx="5084">
                  <c:v>5.8680324705529586E-7</c:v>
                </c:pt>
                <c:pt idx="5085">
                  <c:v>5.0290038950586218E-7</c:v>
                </c:pt>
                <c:pt idx="5086">
                  <c:v>5.8376675410595749E-7</c:v>
                </c:pt>
                <c:pt idx="5087">
                  <c:v>5.3207126592928727E-7</c:v>
                </c:pt>
                <c:pt idx="5088">
                  <c:v>4.8234656913541788E-7</c:v>
                </c:pt>
                <c:pt idx="5089">
                  <c:v>4.4336555513048691E-7</c:v>
                </c:pt>
                <c:pt idx="5090">
                  <c:v>5.560934436513912E-7</c:v>
                </c:pt>
                <c:pt idx="5091">
                  <c:v>4.1041125737882028E-7</c:v>
                </c:pt>
                <c:pt idx="5092">
                  <c:v>4.6198703153337082E-7</c:v>
                </c:pt>
                <c:pt idx="5093">
                  <c:v>4.3263861728811508E-7</c:v>
                </c:pt>
                <c:pt idx="5094">
                  <c:v>4.8512898423086468E-7</c:v>
                </c:pt>
                <c:pt idx="5095">
                  <c:v>4.114897026968752E-7</c:v>
                </c:pt>
                <c:pt idx="5096">
                  <c:v>4.6849528946457089E-7</c:v>
                </c:pt>
                <c:pt idx="5097">
                  <c:v>6.2783302184433936E-7</c:v>
                </c:pt>
                <c:pt idx="5098">
                  <c:v>5.171313318100907E-7</c:v>
                </c:pt>
                <c:pt idx="5099">
                  <c:v>6.026564427215208E-7</c:v>
                </c:pt>
                <c:pt idx="5100">
                  <c:v>5.6455682007048407E-7</c:v>
                </c:pt>
                <c:pt idx="5101">
                  <c:v>5.5429731880959435E-7</c:v>
                </c:pt>
                <c:pt idx="5102">
                  <c:v>5.6629733847997647E-7</c:v>
                </c:pt>
                <c:pt idx="5103">
                  <c:v>4.3073863839680607E-7</c:v>
                </c:pt>
                <c:pt idx="5104">
                  <c:v>5.4071291710417226E-7</c:v>
                </c:pt>
                <c:pt idx="5105">
                  <c:v>6.0989830788047198E-7</c:v>
                </c:pt>
                <c:pt idx="5106">
                  <c:v>4.8504516185537817E-7</c:v>
                </c:pt>
                <c:pt idx="5107">
                  <c:v>5.143897422249484E-7</c:v>
                </c:pt>
                <c:pt idx="5108">
                  <c:v>5.9478336038730867E-7</c:v>
                </c:pt>
                <c:pt idx="5109">
                  <c:v>6.3053646025000289E-7</c:v>
                </c:pt>
                <c:pt idx="5110">
                  <c:v>5.0804192467042253E-7</c:v>
                </c:pt>
                <c:pt idx="5111">
                  <c:v>5.0717456353249175E-7</c:v>
                </c:pt>
                <c:pt idx="5112">
                  <c:v>6.3209209785784551E-7</c:v>
                </c:pt>
                <c:pt idx="5113">
                  <c:v>4.72700222439991E-7</c:v>
                </c:pt>
                <c:pt idx="5114">
                  <c:v>4.336523604482301E-7</c:v>
                </c:pt>
                <c:pt idx="5115">
                  <c:v>5.2967213803053991E-7</c:v>
                </c:pt>
                <c:pt idx="5116">
                  <c:v>4.1244094037459431E-7</c:v>
                </c:pt>
                <c:pt idx="5117">
                  <c:v>4.6878714137430757E-7</c:v>
                </c:pt>
                <c:pt idx="5118">
                  <c:v>4.4729787911452269E-7</c:v>
                </c:pt>
                <c:pt idx="5119">
                  <c:v>5.1486297938885843E-7</c:v>
                </c:pt>
                <c:pt idx="5120">
                  <c:v>4.4248792960244778E-7</c:v>
                </c:pt>
                <c:pt idx="5121">
                  <c:v>5.9737139902052806E-7</c:v>
                </c:pt>
                <c:pt idx="5122">
                  <c:v>5.2960838356044454E-7</c:v>
                </c:pt>
                <c:pt idx="5123">
                  <c:v>4.1819588643241898E-7</c:v>
                </c:pt>
                <c:pt idx="5124">
                  <c:v>6.0588070477935531E-7</c:v>
                </c:pt>
                <c:pt idx="5125">
                  <c:v>4.3390044362798372E-7</c:v>
                </c:pt>
                <c:pt idx="5126">
                  <c:v>5.0994893372856822E-7</c:v>
                </c:pt>
                <c:pt idx="5127">
                  <c:v>4.846961356944145E-7</c:v>
                </c:pt>
                <c:pt idx="5128">
                  <c:v>4.0997672412283857E-7</c:v>
                </c:pt>
                <c:pt idx="5129">
                  <c:v>4.3507285093283935E-7</c:v>
                </c:pt>
                <c:pt idx="5130">
                  <c:v>5.576055002716908E-7</c:v>
                </c:pt>
                <c:pt idx="5131">
                  <c:v>5.7947483808144848E-7</c:v>
                </c:pt>
                <c:pt idx="5132">
                  <c:v>5.6469716980768474E-7</c:v>
                </c:pt>
                <c:pt idx="5133">
                  <c:v>5.9550479310516557E-7</c:v>
                </c:pt>
                <c:pt idx="5134">
                  <c:v>6.0630995766035148E-7</c:v>
                </c:pt>
                <c:pt idx="5135">
                  <c:v>6.3130318953082445E-7</c:v>
                </c:pt>
                <c:pt idx="5136">
                  <c:v>6.3148990270849204E-7</c:v>
                </c:pt>
                <c:pt idx="5137">
                  <c:v>5.6716178650674956E-7</c:v>
                </c:pt>
                <c:pt idx="5138">
                  <c:v>6.1187263061999259E-7</c:v>
                </c:pt>
                <c:pt idx="5139">
                  <c:v>4.6805802235969873E-7</c:v>
                </c:pt>
                <c:pt idx="5140">
                  <c:v>4.5395212624349783E-7</c:v>
                </c:pt>
                <c:pt idx="5141">
                  <c:v>4.2664166699205607E-7</c:v>
                </c:pt>
                <c:pt idx="5142">
                  <c:v>5.0154641055162088E-7</c:v>
                </c:pt>
                <c:pt idx="5143">
                  <c:v>4.0979225643703692E-7</c:v>
                </c:pt>
                <c:pt idx="5144">
                  <c:v>4.1107525187824805E-7</c:v>
                </c:pt>
                <c:pt idx="5145">
                  <c:v>5.283674685654246E-7</c:v>
                </c:pt>
                <c:pt idx="5146">
                  <c:v>4.3491862762549548E-7</c:v>
                </c:pt>
                <c:pt idx="5147">
                  <c:v>5.7117456459668123E-7</c:v>
                </c:pt>
                <c:pt idx="5148">
                  <c:v>6.0962266542957944E-7</c:v>
                </c:pt>
                <c:pt idx="5149">
                  <c:v>6.2120061620648799E-7</c:v>
                </c:pt>
                <c:pt idx="5150">
                  <c:v>4.8263759642933035E-7</c:v>
                </c:pt>
                <c:pt idx="5151">
                  <c:v>4.679521104060041E-7</c:v>
                </c:pt>
                <c:pt idx="5152">
                  <c:v>4.1206880006200763E-7</c:v>
                </c:pt>
                <c:pt idx="5153">
                  <c:v>5.4305512671567984E-7</c:v>
                </c:pt>
                <c:pt idx="5154">
                  <c:v>4.7629529910413507E-7</c:v>
                </c:pt>
                <c:pt idx="5155">
                  <c:v>5.8420964471715791E-7</c:v>
                </c:pt>
                <c:pt idx="5156">
                  <c:v>5.3574927846835611E-7</c:v>
                </c:pt>
                <c:pt idx="5157">
                  <c:v>4.8437536424339954E-7</c:v>
                </c:pt>
                <c:pt idx="5158">
                  <c:v>4.5339616082295632E-7</c:v>
                </c:pt>
                <c:pt idx="5159">
                  <c:v>5.8572666328055871E-7</c:v>
                </c:pt>
                <c:pt idx="5160">
                  <c:v>5.5941774176358493E-7</c:v>
                </c:pt>
                <c:pt idx="5161">
                  <c:v>4.7600998861752227E-7</c:v>
                </c:pt>
                <c:pt idx="5162">
                  <c:v>5.0550593323394488E-7</c:v>
                </c:pt>
                <c:pt idx="5163">
                  <c:v>4.4287766338886033E-7</c:v>
                </c:pt>
                <c:pt idx="5164">
                  <c:v>4.8862686607247618E-7</c:v>
                </c:pt>
                <c:pt idx="5165">
                  <c:v>4.3994302032204394E-7</c:v>
                </c:pt>
                <c:pt idx="5166">
                  <c:v>4.3702550296551574E-7</c:v>
                </c:pt>
                <c:pt idx="5167">
                  <c:v>5.5091702479320169E-7</c:v>
                </c:pt>
                <c:pt idx="5168">
                  <c:v>4.3452750577768526E-7</c:v>
                </c:pt>
                <c:pt idx="5169">
                  <c:v>4.2618111117734798E-7</c:v>
                </c:pt>
                <c:pt idx="5170">
                  <c:v>4.8034425944122414E-7</c:v>
                </c:pt>
                <c:pt idx="5171">
                  <c:v>4.1134784638397693E-7</c:v>
                </c:pt>
                <c:pt idx="5172">
                  <c:v>5.8066227685006814E-7</c:v>
                </c:pt>
                <c:pt idx="5173">
                  <c:v>4.9221982910686566E-7</c:v>
                </c:pt>
                <c:pt idx="5174">
                  <c:v>5.0009551037303691E-7</c:v>
                </c:pt>
                <c:pt idx="5175">
                  <c:v>4.490720689069029E-7</c:v>
                </c:pt>
                <c:pt idx="5176">
                  <c:v>5.8932061261406017E-7</c:v>
                </c:pt>
                <c:pt idx="5177">
                  <c:v>4.4245141843802647E-7</c:v>
                </c:pt>
                <c:pt idx="5178">
                  <c:v>4.3430255369917441E-7</c:v>
                </c:pt>
                <c:pt idx="5179">
                  <c:v>4.6069131759679114E-7</c:v>
                </c:pt>
                <c:pt idx="5180">
                  <c:v>5.7246191960086797E-7</c:v>
                </c:pt>
                <c:pt idx="5181">
                  <c:v>5.2419965252937124E-7</c:v>
                </c:pt>
                <c:pt idx="5182">
                  <c:v>6.3252870809752593E-7</c:v>
                </c:pt>
                <c:pt idx="5183">
                  <c:v>4.7960175683249886E-7</c:v>
                </c:pt>
                <c:pt idx="5184">
                  <c:v>5.8678466012761704E-7</c:v>
                </c:pt>
                <c:pt idx="5185">
                  <c:v>5.1403905227786266E-7</c:v>
                </c:pt>
                <c:pt idx="5186">
                  <c:v>5.4574585772986842E-7</c:v>
                </c:pt>
                <c:pt idx="5187">
                  <c:v>4.2131080318432698E-7</c:v>
                </c:pt>
                <c:pt idx="5188">
                  <c:v>5.445641306537188E-7</c:v>
                </c:pt>
                <c:pt idx="5189">
                  <c:v>5.4216263727222778E-7</c:v>
                </c:pt>
                <c:pt idx="5190">
                  <c:v>4.785322887117986E-7</c:v>
                </c:pt>
                <c:pt idx="5191">
                  <c:v>4.4082518405774516E-7</c:v>
                </c:pt>
                <c:pt idx="5192">
                  <c:v>4.4285328994490971E-7</c:v>
                </c:pt>
                <c:pt idx="5193">
                  <c:v>5.9957301752740094E-7</c:v>
                </c:pt>
                <c:pt idx="5194">
                  <c:v>5.1173043973443823E-7</c:v>
                </c:pt>
                <c:pt idx="5195">
                  <c:v>4.1983336171943838E-7</c:v>
                </c:pt>
                <c:pt idx="5196">
                  <c:v>6.0225038886976876E-7</c:v>
                </c:pt>
                <c:pt idx="5197">
                  <c:v>4.4286547641537034E-7</c:v>
                </c:pt>
                <c:pt idx="5198">
                  <c:v>5.1037082117065919E-7</c:v>
                </c:pt>
                <c:pt idx="5199">
                  <c:v>5.3086966906656393E-7</c:v>
                </c:pt>
                <c:pt idx="5200">
                  <c:v>4.8595439621138114E-7</c:v>
                </c:pt>
                <c:pt idx="5201">
                  <c:v>6.0286930150757783E-7</c:v>
                </c:pt>
                <c:pt idx="5202">
                  <c:v>4.3742000312249443E-7</c:v>
                </c:pt>
                <c:pt idx="5203">
                  <c:v>5.0334308998429658E-7</c:v>
                </c:pt>
                <c:pt idx="5204">
                  <c:v>4.6326214193748788E-7</c:v>
                </c:pt>
                <c:pt idx="5205">
                  <c:v>4.308438641351053E-7</c:v>
                </c:pt>
                <c:pt idx="5206">
                  <c:v>4.6105356748851607E-7</c:v>
                </c:pt>
                <c:pt idx="5207">
                  <c:v>4.4670470328227729E-7</c:v>
                </c:pt>
                <c:pt idx="5208">
                  <c:v>4.9654632059876285E-7</c:v>
                </c:pt>
                <c:pt idx="5209">
                  <c:v>5.59885174732067E-7</c:v>
                </c:pt>
                <c:pt idx="5210">
                  <c:v>5.9872922384426305E-7</c:v>
                </c:pt>
                <c:pt idx="5211">
                  <c:v>5.3010278197637397E-7</c:v>
                </c:pt>
                <c:pt idx="5212">
                  <c:v>4.5063159484160343E-7</c:v>
                </c:pt>
                <c:pt idx="5213">
                  <c:v>5.2410550324977503E-7</c:v>
                </c:pt>
                <c:pt idx="5214">
                  <c:v>4.2865379761219965E-7</c:v>
                </c:pt>
                <c:pt idx="5215">
                  <c:v>4.325327334024354E-7</c:v>
                </c:pt>
                <c:pt idx="5216">
                  <c:v>4.2434632532991104E-7</c:v>
                </c:pt>
                <c:pt idx="5217">
                  <c:v>4.3421972064982427E-7</c:v>
                </c:pt>
                <c:pt idx="5218">
                  <c:v>4.7385807501488342E-7</c:v>
                </c:pt>
                <c:pt idx="5219">
                  <c:v>5.8861038517930559E-7</c:v>
                </c:pt>
                <c:pt idx="5220">
                  <c:v>4.4908451297146553E-7</c:v>
                </c:pt>
                <c:pt idx="5221">
                  <c:v>6.2134235846034209E-7</c:v>
                </c:pt>
                <c:pt idx="5222">
                  <c:v>5.9383610243855292E-7</c:v>
                </c:pt>
                <c:pt idx="5223">
                  <c:v>5.1308030122884662E-7</c:v>
                </c:pt>
                <c:pt idx="5224">
                  <c:v>5.9194836270467709E-7</c:v>
                </c:pt>
                <c:pt idx="5225">
                  <c:v>5.5515152937608848E-7</c:v>
                </c:pt>
                <c:pt idx="5226">
                  <c:v>5.2341584957294784E-7</c:v>
                </c:pt>
                <c:pt idx="5227">
                  <c:v>5.1918259672047978E-7</c:v>
                </c:pt>
                <c:pt idx="5228">
                  <c:v>4.0985734846014166E-7</c:v>
                </c:pt>
                <c:pt idx="5229">
                  <c:v>6.0269513593303072E-7</c:v>
                </c:pt>
                <c:pt idx="5230">
                  <c:v>5.2597754590956525E-7</c:v>
                </c:pt>
                <c:pt idx="5231">
                  <c:v>5.934389287807076E-7</c:v>
                </c:pt>
                <c:pt idx="5232">
                  <c:v>5.721575685704386E-7</c:v>
                </c:pt>
                <c:pt idx="5233">
                  <c:v>4.8977288903593947E-7</c:v>
                </c:pt>
                <c:pt idx="5234">
                  <c:v>4.9999315987304929E-7</c:v>
                </c:pt>
                <c:pt idx="5235">
                  <c:v>4.5184739182069967E-7</c:v>
                </c:pt>
                <c:pt idx="5236">
                  <c:v>5.5218736485129478E-7</c:v>
                </c:pt>
                <c:pt idx="5237">
                  <c:v>4.9734303697845385E-7</c:v>
                </c:pt>
                <c:pt idx="5238">
                  <c:v>5.5819135604344696E-7</c:v>
                </c:pt>
                <c:pt idx="5239">
                  <c:v>5.32263899965759E-7</c:v>
                </c:pt>
                <c:pt idx="5240">
                  <c:v>4.7983532186448538E-7</c:v>
                </c:pt>
                <c:pt idx="5241">
                  <c:v>5.5422906715044979E-7</c:v>
                </c:pt>
                <c:pt idx="5242">
                  <c:v>5.9596111131560993E-7</c:v>
                </c:pt>
                <c:pt idx="5243">
                  <c:v>6.2962649089641077E-7</c:v>
                </c:pt>
                <c:pt idx="5244">
                  <c:v>5.3527934785887111E-7</c:v>
                </c:pt>
                <c:pt idx="5245">
                  <c:v>5.7256939559348473E-7</c:v>
                </c:pt>
                <c:pt idx="5246">
                  <c:v>5.6122144678762152E-7</c:v>
                </c:pt>
                <c:pt idx="5247">
                  <c:v>6.3051575722647864E-7</c:v>
                </c:pt>
                <c:pt idx="5248">
                  <c:v>5.0360899091791747E-7</c:v>
                </c:pt>
                <c:pt idx="5249">
                  <c:v>5.8328752404210839E-7</c:v>
                </c:pt>
                <c:pt idx="5250">
                  <c:v>5.508324913661697E-7</c:v>
                </c:pt>
                <c:pt idx="5251">
                  <c:v>5.2177557498070178E-7</c:v>
                </c:pt>
                <c:pt idx="5252">
                  <c:v>4.238096081750556E-7</c:v>
                </c:pt>
                <c:pt idx="5253">
                  <c:v>6.165501965145863E-7</c:v>
                </c:pt>
                <c:pt idx="5254">
                  <c:v>4.5538464087720155E-7</c:v>
                </c:pt>
                <c:pt idx="5255">
                  <c:v>6.0319848697141382E-7</c:v>
                </c:pt>
                <c:pt idx="5256">
                  <c:v>5.5791554425380553E-7</c:v>
                </c:pt>
                <c:pt idx="5257">
                  <c:v>4.8448690079573134E-7</c:v>
                </c:pt>
                <c:pt idx="5258">
                  <c:v>4.1080292824965378E-7</c:v>
                </c:pt>
                <c:pt idx="5259">
                  <c:v>5.3949833021349048E-7</c:v>
                </c:pt>
                <c:pt idx="5260">
                  <c:v>4.6455563132205406E-7</c:v>
                </c:pt>
                <c:pt idx="5261">
                  <c:v>4.3374684323251294E-7</c:v>
                </c:pt>
                <c:pt idx="5262">
                  <c:v>4.2162760373411455E-7</c:v>
                </c:pt>
                <c:pt idx="5263">
                  <c:v>5.304221161851702E-7</c:v>
                </c:pt>
                <c:pt idx="5264">
                  <c:v>4.8525475854083068E-7</c:v>
                </c:pt>
                <c:pt idx="5265">
                  <c:v>4.5495290642144351E-7</c:v>
                </c:pt>
                <c:pt idx="5266">
                  <c:v>4.2610059058620811E-7</c:v>
                </c:pt>
                <c:pt idx="5267">
                  <c:v>6.1039099174522461E-7</c:v>
                </c:pt>
                <c:pt idx="5268">
                  <c:v>4.1881161703627616E-7</c:v>
                </c:pt>
                <c:pt idx="5269">
                  <c:v>4.2878147937523557E-7</c:v>
                </c:pt>
                <c:pt idx="5270">
                  <c:v>6.0946523934771524E-7</c:v>
                </c:pt>
                <c:pt idx="5271">
                  <c:v>5.5220433239083225E-7</c:v>
                </c:pt>
                <c:pt idx="5272">
                  <c:v>5.9617043246777967E-7</c:v>
                </c:pt>
                <c:pt idx="5273">
                  <c:v>5.9683718850532806E-7</c:v>
                </c:pt>
                <c:pt idx="5274">
                  <c:v>5.0241409321678255E-7</c:v>
                </c:pt>
                <c:pt idx="5275">
                  <c:v>5.1647074093176314E-7</c:v>
                </c:pt>
                <c:pt idx="5276">
                  <c:v>4.5314378684984675E-7</c:v>
                </c:pt>
                <c:pt idx="5277">
                  <c:v>4.7982157802242665E-7</c:v>
                </c:pt>
                <c:pt idx="5278">
                  <c:v>6.3066069980707227E-7</c:v>
                </c:pt>
                <c:pt idx="5279">
                  <c:v>5.9963061385947356E-7</c:v>
                </c:pt>
                <c:pt idx="5280">
                  <c:v>4.3780305908432737E-7</c:v>
                </c:pt>
                <c:pt idx="5281">
                  <c:v>4.1945117388150971E-7</c:v>
                </c:pt>
                <c:pt idx="5282">
                  <c:v>5.6635020705523544E-7</c:v>
                </c:pt>
                <c:pt idx="5283">
                  <c:v>5.5655671542385401E-7</c:v>
                </c:pt>
                <c:pt idx="5284">
                  <c:v>4.7309018640775753E-7</c:v>
                </c:pt>
                <c:pt idx="5285">
                  <c:v>4.8316488719170419E-7</c:v>
                </c:pt>
                <c:pt idx="5286">
                  <c:v>4.7260616544558693E-7</c:v>
                </c:pt>
                <c:pt idx="5287">
                  <c:v>5.422947190397559E-7</c:v>
                </c:pt>
                <c:pt idx="5288">
                  <c:v>5.262300138656274E-7</c:v>
                </c:pt>
                <c:pt idx="5289">
                  <c:v>5.0428947356337137E-7</c:v>
                </c:pt>
                <c:pt idx="5290">
                  <c:v>4.4745873423472413E-7</c:v>
                </c:pt>
                <c:pt idx="5291">
                  <c:v>4.2876986958502612E-7</c:v>
                </c:pt>
                <c:pt idx="5292">
                  <c:v>4.0910972538501004E-7</c:v>
                </c:pt>
                <c:pt idx="5293">
                  <c:v>4.613384922274228E-7</c:v>
                </c:pt>
                <c:pt idx="5294">
                  <c:v>5.3464834645327716E-7</c:v>
                </c:pt>
                <c:pt idx="5295">
                  <c:v>4.4017236949360948E-7</c:v>
                </c:pt>
                <c:pt idx="5296">
                  <c:v>5.7332257573085054E-7</c:v>
                </c:pt>
                <c:pt idx="5297">
                  <c:v>5.8297450030367434E-7</c:v>
                </c:pt>
                <c:pt idx="5298">
                  <c:v>5.865988394117866E-7</c:v>
                </c:pt>
                <c:pt idx="5299">
                  <c:v>5.8894664856375316E-7</c:v>
                </c:pt>
                <c:pt idx="5300">
                  <c:v>5.1922900652328162E-7</c:v>
                </c:pt>
                <c:pt idx="5301">
                  <c:v>4.5715608039231371E-7</c:v>
                </c:pt>
                <c:pt idx="5302">
                  <c:v>5.0319545822923999E-7</c:v>
                </c:pt>
                <c:pt idx="5303">
                  <c:v>4.9156362166661572E-7</c:v>
                </c:pt>
                <c:pt idx="5304">
                  <c:v>5.0220799877419556E-7</c:v>
                </c:pt>
                <c:pt idx="5305">
                  <c:v>6.200078563102073E-7</c:v>
                </c:pt>
                <c:pt idx="5306">
                  <c:v>4.3438541045300475E-7</c:v>
                </c:pt>
                <c:pt idx="5307">
                  <c:v>4.6830970740364782E-7</c:v>
                </c:pt>
                <c:pt idx="5308">
                  <c:v>5.2193145917407831E-7</c:v>
                </c:pt>
                <c:pt idx="5309">
                  <c:v>5.5587059314561057E-7</c:v>
                </c:pt>
                <c:pt idx="5310">
                  <c:v>5.7026531370351584E-7</c:v>
                </c:pt>
                <c:pt idx="5311">
                  <c:v>5.8857304035901364E-7</c:v>
                </c:pt>
                <c:pt idx="5312">
                  <c:v>4.9997854093805771E-7</c:v>
                </c:pt>
                <c:pt idx="5313">
                  <c:v>5.3021451613867417E-7</c:v>
                </c:pt>
                <c:pt idx="5314">
                  <c:v>6.0469288504419249E-7</c:v>
                </c:pt>
                <c:pt idx="5315">
                  <c:v>4.651847286051911E-7</c:v>
                </c:pt>
                <c:pt idx="5316">
                  <c:v>4.1840843976224691E-7</c:v>
                </c:pt>
                <c:pt idx="5317">
                  <c:v>5.059520793957515E-7</c:v>
                </c:pt>
                <c:pt idx="5318">
                  <c:v>5.2638789865737802E-7</c:v>
                </c:pt>
                <c:pt idx="5319">
                  <c:v>6.2195037508396671E-7</c:v>
                </c:pt>
                <c:pt idx="5320">
                  <c:v>5.8840503264121992E-7</c:v>
                </c:pt>
                <c:pt idx="5321">
                  <c:v>4.4869898735206958E-7</c:v>
                </c:pt>
                <c:pt idx="5322">
                  <c:v>4.2859577929972769E-7</c:v>
                </c:pt>
                <c:pt idx="5323">
                  <c:v>4.7454671908854621E-7</c:v>
                </c:pt>
                <c:pt idx="5324">
                  <c:v>6.062318777586057E-7</c:v>
                </c:pt>
                <c:pt idx="5325">
                  <c:v>4.7483071481037365E-7</c:v>
                </c:pt>
                <c:pt idx="5326">
                  <c:v>5.0696553328935322E-7</c:v>
                </c:pt>
                <c:pt idx="5327">
                  <c:v>5.9508696165738783E-7</c:v>
                </c:pt>
                <c:pt idx="5328">
                  <c:v>4.744791386132528E-7</c:v>
                </c:pt>
                <c:pt idx="5329">
                  <c:v>4.3387680748779328E-7</c:v>
                </c:pt>
                <c:pt idx="5330">
                  <c:v>4.1707984971108099E-7</c:v>
                </c:pt>
                <c:pt idx="5331">
                  <c:v>5.516278744770832E-7</c:v>
                </c:pt>
                <c:pt idx="5332">
                  <c:v>5.2844688350817013E-7</c:v>
                </c:pt>
                <c:pt idx="5333">
                  <c:v>5.8068057363765969E-7</c:v>
                </c:pt>
                <c:pt idx="5334">
                  <c:v>4.7771205325504521E-7</c:v>
                </c:pt>
                <c:pt idx="5335">
                  <c:v>5.7187134220515974E-7</c:v>
                </c:pt>
                <c:pt idx="5336">
                  <c:v>4.160015571412843E-7</c:v>
                </c:pt>
                <c:pt idx="5337">
                  <c:v>4.8106089281765398E-7</c:v>
                </c:pt>
                <c:pt idx="5338">
                  <c:v>5.7800019744296995E-7</c:v>
                </c:pt>
                <c:pt idx="5339">
                  <c:v>6.2349468409843754E-7</c:v>
                </c:pt>
                <c:pt idx="5340">
                  <c:v>4.9055335259500369E-7</c:v>
                </c:pt>
                <c:pt idx="5341">
                  <c:v>5.0733889228785117E-7</c:v>
                </c:pt>
                <c:pt idx="5342">
                  <c:v>4.611571459363755E-7</c:v>
                </c:pt>
                <c:pt idx="5343">
                  <c:v>4.9038291060624588E-7</c:v>
                </c:pt>
                <c:pt idx="5344">
                  <c:v>4.8831629516610896E-7</c:v>
                </c:pt>
                <c:pt idx="5345">
                  <c:v>4.9386610796934909E-7</c:v>
                </c:pt>
                <c:pt idx="5346">
                  <c:v>5.9982266158391264E-7</c:v>
                </c:pt>
                <c:pt idx="5347">
                  <c:v>5.0789222098208905E-7</c:v>
                </c:pt>
                <c:pt idx="5348">
                  <c:v>4.3893120049437542E-7</c:v>
                </c:pt>
                <c:pt idx="5349">
                  <c:v>4.9779294055994281E-7</c:v>
                </c:pt>
                <c:pt idx="5350">
                  <c:v>6.2894530597796173E-7</c:v>
                </c:pt>
                <c:pt idx="5351">
                  <c:v>4.3039983978736841E-7</c:v>
                </c:pt>
                <c:pt idx="5352">
                  <c:v>5.9419579370879225E-7</c:v>
                </c:pt>
                <c:pt idx="5353">
                  <c:v>4.4406219506504529E-7</c:v>
                </c:pt>
                <c:pt idx="5354">
                  <c:v>4.3144087229116545E-7</c:v>
                </c:pt>
                <c:pt idx="5355">
                  <c:v>4.9079496423223332E-7</c:v>
                </c:pt>
                <c:pt idx="5356">
                  <c:v>5.8040621259904983E-7</c:v>
                </c:pt>
                <c:pt idx="5357">
                  <c:v>5.2879652204894178E-7</c:v>
                </c:pt>
                <c:pt idx="5358">
                  <c:v>5.5061279548985546E-7</c:v>
                </c:pt>
                <c:pt idx="5359">
                  <c:v>5.4780219871546533E-7</c:v>
                </c:pt>
                <c:pt idx="5360">
                  <c:v>5.0331355843612759E-7</c:v>
                </c:pt>
                <c:pt idx="5361">
                  <c:v>5.4802021442086096E-7</c:v>
                </c:pt>
                <c:pt idx="5362">
                  <c:v>4.2227362422776065E-7</c:v>
                </c:pt>
                <c:pt idx="5363">
                  <c:v>4.970965745643909E-7</c:v>
                </c:pt>
                <c:pt idx="5364">
                  <c:v>5.2285259946174646E-7</c:v>
                </c:pt>
                <c:pt idx="5365">
                  <c:v>5.327781024716724E-7</c:v>
                </c:pt>
                <c:pt idx="5366">
                  <c:v>5.4109125945148672E-7</c:v>
                </c:pt>
                <c:pt idx="5367">
                  <c:v>4.8292888719286044E-7</c:v>
                </c:pt>
                <c:pt idx="5368">
                  <c:v>4.8386000836442229E-7</c:v>
                </c:pt>
                <c:pt idx="5369">
                  <c:v>4.3474077953083847E-7</c:v>
                </c:pt>
                <c:pt idx="5370">
                  <c:v>4.3975002318062325E-7</c:v>
                </c:pt>
                <c:pt idx="5371">
                  <c:v>5.451129061862997E-7</c:v>
                </c:pt>
                <c:pt idx="5372">
                  <c:v>5.7181769867328066E-7</c:v>
                </c:pt>
                <c:pt idx="5373">
                  <c:v>5.3085367528280308E-7</c:v>
                </c:pt>
                <c:pt idx="5374">
                  <c:v>4.8092295421110334E-7</c:v>
                </c:pt>
                <c:pt idx="5375">
                  <c:v>4.3667926141680547E-7</c:v>
                </c:pt>
                <c:pt idx="5376">
                  <c:v>5.5645371612446812E-7</c:v>
                </c:pt>
                <c:pt idx="5377">
                  <c:v>5.6769201766230473E-7</c:v>
                </c:pt>
                <c:pt idx="5378">
                  <c:v>5.4044995641889125E-7</c:v>
                </c:pt>
                <c:pt idx="5379">
                  <c:v>5.0098875361988308E-7</c:v>
                </c:pt>
                <c:pt idx="5380">
                  <c:v>5.8064398092723868E-7</c:v>
                </c:pt>
                <c:pt idx="5381">
                  <c:v>4.7560284670515577E-7</c:v>
                </c:pt>
                <c:pt idx="5382">
                  <c:v>6.0769838984900399E-7</c:v>
                </c:pt>
                <c:pt idx="5383">
                  <c:v>4.1289036868635148E-7</c:v>
                </c:pt>
                <c:pt idx="5384">
                  <c:v>4.6263693935419337E-7</c:v>
                </c:pt>
                <c:pt idx="5385">
                  <c:v>5.6146491926020127E-7</c:v>
                </c:pt>
                <c:pt idx="5386">
                  <c:v>5.8611611843761598E-7</c:v>
                </c:pt>
                <c:pt idx="5387">
                  <c:v>5.9340112350088897E-7</c:v>
                </c:pt>
                <c:pt idx="5388">
                  <c:v>4.9725602931830899E-7</c:v>
                </c:pt>
                <c:pt idx="5389">
                  <c:v>4.3410142882427491E-7</c:v>
                </c:pt>
                <c:pt idx="5390">
                  <c:v>5.6282431358837898E-7</c:v>
                </c:pt>
                <c:pt idx="5391">
                  <c:v>6.2621109959024661E-7</c:v>
                </c:pt>
                <c:pt idx="5392">
                  <c:v>6.1052905021054385E-7</c:v>
                </c:pt>
                <c:pt idx="5393">
                  <c:v>6.2981246066699978E-7</c:v>
                </c:pt>
                <c:pt idx="5394">
                  <c:v>5.1814773025163632E-7</c:v>
                </c:pt>
                <c:pt idx="5395">
                  <c:v>4.8175147684134305E-7</c:v>
                </c:pt>
                <c:pt idx="5396">
                  <c:v>5.3910528891502192E-7</c:v>
                </c:pt>
                <c:pt idx="5397">
                  <c:v>4.567218249273804E-7</c:v>
                </c:pt>
                <c:pt idx="5398">
                  <c:v>5.9830799480996736E-7</c:v>
                </c:pt>
                <c:pt idx="5399">
                  <c:v>5.2827219426213089E-7</c:v>
                </c:pt>
                <c:pt idx="5400">
                  <c:v>5.5098466554635865E-7</c:v>
                </c:pt>
                <c:pt idx="5401">
                  <c:v>5.6357583533817886E-7</c:v>
                </c:pt>
                <c:pt idx="5402">
                  <c:v>5.5881268086140296E-7</c:v>
                </c:pt>
                <c:pt idx="5403">
                  <c:v>5.6848875965358918E-7</c:v>
                </c:pt>
                <c:pt idx="5404">
                  <c:v>4.4648256651583873E-7</c:v>
                </c:pt>
                <c:pt idx="5405">
                  <c:v>4.7377715662790405E-7</c:v>
                </c:pt>
                <c:pt idx="5406">
                  <c:v>6.2459545425481858E-7</c:v>
                </c:pt>
                <c:pt idx="5407">
                  <c:v>5.3471301318194768E-7</c:v>
                </c:pt>
                <c:pt idx="5408">
                  <c:v>5.4551253685829696E-7</c:v>
                </c:pt>
                <c:pt idx="5409">
                  <c:v>4.9882566799764158E-7</c:v>
                </c:pt>
                <c:pt idx="5410">
                  <c:v>5.5659105487875396E-7</c:v>
                </c:pt>
                <c:pt idx="5411">
                  <c:v>4.8954619480660533E-7</c:v>
                </c:pt>
                <c:pt idx="5412">
                  <c:v>4.7936836229447442E-7</c:v>
                </c:pt>
                <c:pt idx="5413">
                  <c:v>5.1417623605635434E-7</c:v>
                </c:pt>
                <c:pt idx="5414">
                  <c:v>6.1809451714368514E-7</c:v>
                </c:pt>
                <c:pt idx="5415">
                  <c:v>4.4703821939514257E-7</c:v>
                </c:pt>
                <c:pt idx="5416">
                  <c:v>5.2040680030679726E-7</c:v>
                </c:pt>
                <c:pt idx="5417">
                  <c:v>4.3513218943304412E-7</c:v>
                </c:pt>
                <c:pt idx="5418">
                  <c:v>5.8507843341218987E-7</c:v>
                </c:pt>
                <c:pt idx="5419">
                  <c:v>4.7758919985042265E-7</c:v>
                </c:pt>
                <c:pt idx="5420">
                  <c:v>5.7781853349166281E-7</c:v>
                </c:pt>
                <c:pt idx="5421">
                  <c:v>4.90326116349546E-7</c:v>
                </c:pt>
                <c:pt idx="5422">
                  <c:v>5.4631311772010146E-7</c:v>
                </c:pt>
                <c:pt idx="5423">
                  <c:v>4.1483903963502852E-7</c:v>
                </c:pt>
                <c:pt idx="5424">
                  <c:v>4.6348387178904881E-7</c:v>
                </c:pt>
                <c:pt idx="5425">
                  <c:v>4.2195609543046804E-7</c:v>
                </c:pt>
                <c:pt idx="5426">
                  <c:v>4.7707100759520817E-7</c:v>
                </c:pt>
                <c:pt idx="5427">
                  <c:v>5.8741711145101424E-7</c:v>
                </c:pt>
                <c:pt idx="5428">
                  <c:v>5.9890167303536535E-7</c:v>
                </c:pt>
                <c:pt idx="5429">
                  <c:v>5.4161830973004082E-7</c:v>
                </c:pt>
                <c:pt idx="5430">
                  <c:v>5.7515792654539897E-7</c:v>
                </c:pt>
                <c:pt idx="5431">
                  <c:v>5.8967620847553089E-7</c:v>
                </c:pt>
                <c:pt idx="5432">
                  <c:v>5.6675577887595511E-7</c:v>
                </c:pt>
                <c:pt idx="5433">
                  <c:v>5.0069562346781633E-7</c:v>
                </c:pt>
                <c:pt idx="5434">
                  <c:v>5.3056591072634235E-7</c:v>
                </c:pt>
                <c:pt idx="5435">
                  <c:v>5.1688538257501043E-7</c:v>
                </c:pt>
                <c:pt idx="5436">
                  <c:v>5.8489342252496642E-7</c:v>
                </c:pt>
                <c:pt idx="5437">
                  <c:v>4.2425489724268381E-7</c:v>
                </c:pt>
                <c:pt idx="5438">
                  <c:v>5.2394864414006593E-7</c:v>
                </c:pt>
                <c:pt idx="5439">
                  <c:v>4.7892949333359908E-7</c:v>
                </c:pt>
                <c:pt idx="5440">
                  <c:v>5.3261733417419072E-7</c:v>
                </c:pt>
                <c:pt idx="5441">
                  <c:v>4.5923371013024251E-7</c:v>
                </c:pt>
                <c:pt idx="5442">
                  <c:v>5.1763915683249667E-7</c:v>
                </c:pt>
                <c:pt idx="5443">
                  <c:v>6.1699083986358164E-7</c:v>
                </c:pt>
                <c:pt idx="5444">
                  <c:v>4.3822260296908296E-7</c:v>
                </c:pt>
                <c:pt idx="5445">
                  <c:v>4.4005163705332166E-7</c:v>
                </c:pt>
                <c:pt idx="5446">
                  <c:v>4.8012407900977038E-7</c:v>
                </c:pt>
                <c:pt idx="5447">
                  <c:v>4.1792762944605857E-7</c:v>
                </c:pt>
                <c:pt idx="5448">
                  <c:v>6.2099821139332339E-7</c:v>
                </c:pt>
                <c:pt idx="5449">
                  <c:v>4.498071546743967E-7</c:v>
                </c:pt>
                <c:pt idx="5450">
                  <c:v>4.1762614874932369E-7</c:v>
                </c:pt>
                <c:pt idx="5451">
                  <c:v>4.9992007160910874E-7</c:v>
                </c:pt>
                <c:pt idx="5452">
                  <c:v>5.5796724339069031E-7</c:v>
                </c:pt>
                <c:pt idx="5453">
                  <c:v>4.1450778675526014E-7</c:v>
                </c:pt>
                <c:pt idx="5454">
                  <c:v>5.2405843812142831E-7</c:v>
                </c:pt>
                <c:pt idx="5455">
                  <c:v>6.1322065110481383E-7</c:v>
                </c:pt>
                <c:pt idx="5456">
                  <c:v>6.3234153404780523E-7</c:v>
                </c:pt>
                <c:pt idx="5457">
                  <c:v>6.1379689756353676E-7</c:v>
                </c:pt>
                <c:pt idx="5458">
                  <c:v>5.5677997870165119E-7</c:v>
                </c:pt>
                <c:pt idx="5459">
                  <c:v>5.8011377509202871E-7</c:v>
                </c:pt>
                <c:pt idx="5460">
                  <c:v>4.7587421657679257E-7</c:v>
                </c:pt>
                <c:pt idx="5461">
                  <c:v>5.1168503162800275E-7</c:v>
                </c:pt>
                <c:pt idx="5462">
                  <c:v>5.6434639355139694E-7</c:v>
                </c:pt>
                <c:pt idx="5463">
                  <c:v>5.131866966045553E-7</c:v>
                </c:pt>
                <c:pt idx="5464">
                  <c:v>4.55422764595716E-7</c:v>
                </c:pt>
                <c:pt idx="5465">
                  <c:v>4.9490102945965613E-7</c:v>
                </c:pt>
                <c:pt idx="5466">
                  <c:v>5.2130834118974657E-7</c:v>
                </c:pt>
                <c:pt idx="5467">
                  <c:v>5.2046890043058357E-7</c:v>
                </c:pt>
                <c:pt idx="5468">
                  <c:v>5.4148647499066208E-7</c:v>
                </c:pt>
                <c:pt idx="5469">
                  <c:v>6.0076503041520689E-7</c:v>
                </c:pt>
                <c:pt idx="5470">
                  <c:v>5.6371581940006774E-7</c:v>
                </c:pt>
                <c:pt idx="5471">
                  <c:v>4.8465427787263329E-7</c:v>
                </c:pt>
                <c:pt idx="5472">
                  <c:v>4.5974888539874023E-7</c:v>
                </c:pt>
                <c:pt idx="5473">
                  <c:v>5.2449795933939967E-7</c:v>
                </c:pt>
                <c:pt idx="5474">
                  <c:v>4.7507434267440653E-7</c:v>
                </c:pt>
                <c:pt idx="5475">
                  <c:v>6.0230837143298833E-7</c:v>
                </c:pt>
                <c:pt idx="5476">
                  <c:v>6.0315974527762837E-7</c:v>
                </c:pt>
                <c:pt idx="5477">
                  <c:v>5.1631729656018333E-7</c:v>
                </c:pt>
                <c:pt idx="5478">
                  <c:v>6.3072283335600126E-7</c:v>
                </c:pt>
                <c:pt idx="5479">
                  <c:v>5.6831156098885467E-7</c:v>
                </c:pt>
                <c:pt idx="5480">
                  <c:v>6.1543068664513756E-7</c:v>
                </c:pt>
                <c:pt idx="5481">
                  <c:v>5.6394340476283874E-7</c:v>
                </c:pt>
                <c:pt idx="5482">
                  <c:v>6.3088856771780356E-7</c:v>
                </c:pt>
                <c:pt idx="5483">
                  <c:v>4.443315128521109E-7</c:v>
                </c:pt>
                <c:pt idx="5484">
                  <c:v>4.3115977280533147E-7</c:v>
                </c:pt>
                <c:pt idx="5485">
                  <c:v>6.1391622237688195E-7</c:v>
                </c:pt>
                <c:pt idx="5486">
                  <c:v>6.0159383789824845E-7</c:v>
                </c:pt>
                <c:pt idx="5487">
                  <c:v>5.5244196008425644E-7</c:v>
                </c:pt>
                <c:pt idx="5488">
                  <c:v>5.2004994018723642E-7</c:v>
                </c:pt>
                <c:pt idx="5489">
                  <c:v>5.8282728219783802E-7</c:v>
                </c:pt>
                <c:pt idx="5490">
                  <c:v>4.3636918766656167E-7</c:v>
                </c:pt>
                <c:pt idx="5491">
                  <c:v>5.397769945849855E-7</c:v>
                </c:pt>
                <c:pt idx="5492">
                  <c:v>4.4522691570547887E-7</c:v>
                </c:pt>
                <c:pt idx="5493">
                  <c:v>4.8958868798428668E-7</c:v>
                </c:pt>
                <c:pt idx="5494">
                  <c:v>5.158267338357981E-7</c:v>
                </c:pt>
                <c:pt idx="5495">
                  <c:v>5.4380055243846192E-7</c:v>
                </c:pt>
                <c:pt idx="5496">
                  <c:v>5.5022442463578179E-7</c:v>
                </c:pt>
                <c:pt idx="5497">
                  <c:v>5.3675603579755655E-7</c:v>
                </c:pt>
                <c:pt idx="5498">
                  <c:v>5.7046124290835601E-7</c:v>
                </c:pt>
                <c:pt idx="5499">
                  <c:v>4.279352022525845E-7</c:v>
                </c:pt>
                <c:pt idx="5500">
                  <c:v>4.2562942791545316E-7</c:v>
                </c:pt>
                <c:pt idx="5501">
                  <c:v>5.4512954869547516E-7</c:v>
                </c:pt>
                <c:pt idx="5502">
                  <c:v>4.6890661394572687E-7</c:v>
                </c:pt>
                <c:pt idx="5503">
                  <c:v>4.5105719132412768E-7</c:v>
                </c:pt>
                <c:pt idx="5504">
                  <c:v>4.8348445676118939E-7</c:v>
                </c:pt>
                <c:pt idx="5505">
                  <c:v>4.6674988785403493E-7</c:v>
                </c:pt>
                <c:pt idx="5506">
                  <c:v>4.8802011725205874E-7</c:v>
                </c:pt>
                <c:pt idx="5507">
                  <c:v>4.1805054851475605E-7</c:v>
                </c:pt>
                <c:pt idx="5508">
                  <c:v>4.5039402382201486E-7</c:v>
                </c:pt>
                <c:pt idx="5509">
                  <c:v>4.1434230908163476E-7</c:v>
                </c:pt>
                <c:pt idx="5510">
                  <c:v>5.9283447754446556E-7</c:v>
                </c:pt>
                <c:pt idx="5511">
                  <c:v>5.9234404065576297E-7</c:v>
                </c:pt>
                <c:pt idx="5512">
                  <c:v>4.4553418276905877E-7</c:v>
                </c:pt>
                <c:pt idx="5513">
                  <c:v>4.526648564749937E-7</c:v>
                </c:pt>
                <c:pt idx="5514">
                  <c:v>5.2346282816060909E-7</c:v>
                </c:pt>
                <c:pt idx="5515">
                  <c:v>4.1550273774580421E-7</c:v>
                </c:pt>
                <c:pt idx="5516">
                  <c:v>5.0976828494683758E-7</c:v>
                </c:pt>
                <c:pt idx="5517">
                  <c:v>4.2603159109793264E-7</c:v>
                </c:pt>
                <c:pt idx="5518">
                  <c:v>4.092829049744767E-7</c:v>
                </c:pt>
                <c:pt idx="5519">
                  <c:v>4.913072020054076E-7</c:v>
                </c:pt>
                <c:pt idx="5520">
                  <c:v>5.3604127086335541E-7</c:v>
                </c:pt>
                <c:pt idx="5521">
                  <c:v>5.4478021598581641E-7</c:v>
                </c:pt>
                <c:pt idx="5522">
                  <c:v>4.6083357912137568E-7</c:v>
                </c:pt>
                <c:pt idx="5523">
                  <c:v>4.335697133341113E-7</c:v>
                </c:pt>
                <c:pt idx="5524">
                  <c:v>5.155051819023094E-7</c:v>
                </c:pt>
                <c:pt idx="5525">
                  <c:v>6.1286338895160113E-7</c:v>
                </c:pt>
                <c:pt idx="5526">
                  <c:v>4.6180530274678716E-7</c:v>
                </c:pt>
                <c:pt idx="5527">
                  <c:v>4.9712556063246621E-7</c:v>
                </c:pt>
                <c:pt idx="5528">
                  <c:v>4.4194073627123649E-7</c:v>
                </c:pt>
                <c:pt idx="5529">
                  <c:v>5.6478491497234659E-7</c:v>
                </c:pt>
                <c:pt idx="5530">
                  <c:v>4.7067749070653737E-7</c:v>
                </c:pt>
                <c:pt idx="5531">
                  <c:v>5.682584175449331E-7</c:v>
                </c:pt>
                <c:pt idx="5532">
                  <c:v>5.4561251319240744E-7</c:v>
                </c:pt>
                <c:pt idx="5533">
                  <c:v>5.9055722437573381E-7</c:v>
                </c:pt>
                <c:pt idx="5534">
                  <c:v>4.3255625979532755E-7</c:v>
                </c:pt>
                <c:pt idx="5535">
                  <c:v>6.129030693264015E-7</c:v>
                </c:pt>
                <c:pt idx="5536">
                  <c:v>5.3351857500757363E-7</c:v>
                </c:pt>
                <c:pt idx="5537">
                  <c:v>4.6721173226590931E-7</c:v>
                </c:pt>
                <c:pt idx="5538">
                  <c:v>4.1460712094689275E-7</c:v>
                </c:pt>
                <c:pt idx="5539">
                  <c:v>4.4965749956054782E-7</c:v>
                </c:pt>
                <c:pt idx="5540">
                  <c:v>4.1873317582841709E-7</c:v>
                </c:pt>
                <c:pt idx="5541">
                  <c:v>4.4658127350660096E-7</c:v>
                </c:pt>
                <c:pt idx="5542">
                  <c:v>4.6511913803407092E-7</c:v>
                </c:pt>
                <c:pt idx="5543">
                  <c:v>6.265595896913843E-7</c:v>
                </c:pt>
                <c:pt idx="5544">
                  <c:v>4.6241581690881246E-7</c:v>
                </c:pt>
                <c:pt idx="5545">
                  <c:v>4.3341628850701561E-7</c:v>
                </c:pt>
                <c:pt idx="5546">
                  <c:v>4.4811542699221084E-7</c:v>
                </c:pt>
                <c:pt idx="5547">
                  <c:v>4.1957476575951509E-7</c:v>
                </c:pt>
                <c:pt idx="5548">
                  <c:v>5.0424505223105717E-7</c:v>
                </c:pt>
                <c:pt idx="5549">
                  <c:v>4.0926125151285186E-7</c:v>
                </c:pt>
                <c:pt idx="5550">
                  <c:v>5.3778194074926257E-7</c:v>
                </c:pt>
                <c:pt idx="5551">
                  <c:v>6.273190744515654E-7</c:v>
                </c:pt>
                <c:pt idx="5552">
                  <c:v>5.0795209451608925E-7</c:v>
                </c:pt>
                <c:pt idx="5553">
                  <c:v>5.7644068202812412E-7</c:v>
                </c:pt>
                <c:pt idx="5554">
                  <c:v>5.0819169455734112E-7</c:v>
                </c:pt>
                <c:pt idx="5555">
                  <c:v>5.0465987971605079E-7</c:v>
                </c:pt>
                <c:pt idx="5556">
                  <c:v>4.2604308984871251E-7</c:v>
                </c:pt>
                <c:pt idx="5557">
                  <c:v>5.4288968470633768E-7</c:v>
                </c:pt>
                <c:pt idx="5558">
                  <c:v>4.6997060263030806E-7</c:v>
                </c:pt>
                <c:pt idx="5559">
                  <c:v>4.8953203164341795E-7</c:v>
                </c:pt>
                <c:pt idx="5560">
                  <c:v>6.1320079501288489E-7</c:v>
                </c:pt>
                <c:pt idx="5561">
                  <c:v>4.4892278046770698E-7</c:v>
                </c:pt>
                <c:pt idx="5562">
                  <c:v>4.8229116521068362E-7</c:v>
                </c:pt>
                <c:pt idx="5563">
                  <c:v>4.3315683195177073E-7</c:v>
                </c:pt>
                <c:pt idx="5564">
                  <c:v>4.815026953851067E-7</c:v>
                </c:pt>
                <c:pt idx="5565">
                  <c:v>6.0412940855420108E-7</c:v>
                </c:pt>
                <c:pt idx="5566">
                  <c:v>5.4464722517956552E-7</c:v>
                </c:pt>
                <c:pt idx="5567">
                  <c:v>6.0151666719836493E-7</c:v>
                </c:pt>
                <c:pt idx="5568">
                  <c:v>4.6653898703194095E-7</c:v>
                </c:pt>
                <c:pt idx="5569">
                  <c:v>4.8533863525625489E-7</c:v>
                </c:pt>
                <c:pt idx="5570">
                  <c:v>4.6022619472116072E-7</c:v>
                </c:pt>
                <c:pt idx="5571">
                  <c:v>4.9518908499796738E-7</c:v>
                </c:pt>
                <c:pt idx="5572">
                  <c:v>4.210169508457949E-7</c:v>
                </c:pt>
                <c:pt idx="5573">
                  <c:v>4.9978855311318959E-7</c:v>
                </c:pt>
                <c:pt idx="5574">
                  <c:v>4.2015975839064312E-7</c:v>
                </c:pt>
                <c:pt idx="5575">
                  <c:v>5.0985859733658816E-7</c:v>
                </c:pt>
                <c:pt idx="5576">
                  <c:v>4.1437539668807235E-7</c:v>
                </c:pt>
                <c:pt idx="5577">
                  <c:v>4.4368311722591146E-7</c:v>
                </c:pt>
                <c:pt idx="5578">
                  <c:v>4.9628599282032232E-7</c:v>
                </c:pt>
                <c:pt idx="5579">
                  <c:v>6.1133861976752979E-7</c:v>
                </c:pt>
                <c:pt idx="5580">
                  <c:v>5.4911224765601571E-7</c:v>
                </c:pt>
                <c:pt idx="5581">
                  <c:v>4.1848678973441026E-7</c:v>
                </c:pt>
                <c:pt idx="5582">
                  <c:v>5.2605642262496995E-7</c:v>
                </c:pt>
                <c:pt idx="5583">
                  <c:v>5.0967799655081428E-7</c:v>
                </c:pt>
                <c:pt idx="5584">
                  <c:v>6.2836819742019487E-7</c:v>
                </c:pt>
                <c:pt idx="5585">
                  <c:v>4.6391474323704988E-7</c:v>
                </c:pt>
                <c:pt idx="5586">
                  <c:v>4.9602586971399946E-7</c:v>
                </c:pt>
                <c:pt idx="5587">
                  <c:v>5.3747223130182907E-7</c:v>
                </c:pt>
                <c:pt idx="5588">
                  <c:v>4.2564091038816588E-7</c:v>
                </c:pt>
                <c:pt idx="5589">
                  <c:v>4.9891308797346377E-7</c:v>
                </c:pt>
                <c:pt idx="5590">
                  <c:v>4.4040189805689494E-7</c:v>
                </c:pt>
                <c:pt idx="5591">
                  <c:v>4.5552445125350944E-7</c:v>
                </c:pt>
                <c:pt idx="5592">
                  <c:v>4.6690815733364736E-7</c:v>
                </c:pt>
                <c:pt idx="5593">
                  <c:v>4.717341180892173E-7</c:v>
                </c:pt>
                <c:pt idx="5594">
                  <c:v>6.2674420223430436E-7</c:v>
                </c:pt>
                <c:pt idx="5595">
                  <c:v>6.1035155507054073E-7</c:v>
                </c:pt>
                <c:pt idx="5596">
                  <c:v>4.881752244474557E-7</c:v>
                </c:pt>
                <c:pt idx="5597">
                  <c:v>4.3658381891749792E-7</c:v>
                </c:pt>
                <c:pt idx="5598">
                  <c:v>5.1614858672039017E-7</c:v>
                </c:pt>
                <c:pt idx="5599">
                  <c:v>4.6145512847817854E-7</c:v>
                </c:pt>
                <c:pt idx="5600">
                  <c:v>4.4352429354566535E-7</c:v>
                </c:pt>
                <c:pt idx="5601">
                  <c:v>4.3273276894144495E-7</c:v>
                </c:pt>
                <c:pt idx="5602">
                  <c:v>4.329093861492394E-7</c:v>
                </c:pt>
                <c:pt idx="5603">
                  <c:v>4.9808352499434383E-7</c:v>
                </c:pt>
                <c:pt idx="5604">
                  <c:v>4.5515599906170079E-7</c:v>
                </c:pt>
                <c:pt idx="5605">
                  <c:v>5.5332592147668597E-7</c:v>
                </c:pt>
                <c:pt idx="5606">
                  <c:v>4.6680263540453447E-7</c:v>
                </c:pt>
                <c:pt idx="5607">
                  <c:v>4.3795881931046684E-7</c:v>
                </c:pt>
                <c:pt idx="5608">
                  <c:v>6.3124097020651664E-7</c:v>
                </c:pt>
                <c:pt idx="5609">
                  <c:v>5.2324364884747559E-7</c:v>
                </c:pt>
                <c:pt idx="5610">
                  <c:v>4.620389737467298E-7</c:v>
                </c:pt>
                <c:pt idx="5611">
                  <c:v>5.7956605015079835E-7</c:v>
                </c:pt>
                <c:pt idx="5612">
                  <c:v>4.1549166306247728E-7</c:v>
                </c:pt>
                <c:pt idx="5613">
                  <c:v>5.7731032981478603E-7</c:v>
                </c:pt>
                <c:pt idx="5614">
                  <c:v>4.2375257053783858E-7</c:v>
                </c:pt>
                <c:pt idx="5615">
                  <c:v>4.3131200091358201E-7</c:v>
                </c:pt>
                <c:pt idx="5616">
                  <c:v>4.4251227288954256E-7</c:v>
                </c:pt>
                <c:pt idx="5617">
                  <c:v>4.5774458898440897E-7</c:v>
                </c:pt>
                <c:pt idx="5618">
                  <c:v>4.8294276475881868E-7</c:v>
                </c:pt>
                <c:pt idx="5619">
                  <c:v>5.8113827453472551E-7</c:v>
                </c:pt>
                <c:pt idx="5620">
                  <c:v>4.6012292974258362E-7</c:v>
                </c:pt>
                <c:pt idx="5621">
                  <c:v>4.4934595785763513E-7</c:v>
                </c:pt>
                <c:pt idx="5622">
                  <c:v>4.6061374816546247E-7</c:v>
                </c:pt>
                <c:pt idx="5623">
                  <c:v>6.0799233078058434E-7</c:v>
                </c:pt>
                <c:pt idx="5624">
                  <c:v>4.1155519959205572E-7</c:v>
                </c:pt>
                <c:pt idx="5625">
                  <c:v>4.341605686939416E-7</c:v>
                </c:pt>
                <c:pt idx="5626">
                  <c:v>4.7006387389827599E-7</c:v>
                </c:pt>
                <c:pt idx="5627">
                  <c:v>5.1779319089060274E-7</c:v>
                </c:pt>
                <c:pt idx="5628">
                  <c:v>4.5414189365828643E-7</c:v>
                </c:pt>
                <c:pt idx="5629">
                  <c:v>4.3615471465071432E-7</c:v>
                </c:pt>
                <c:pt idx="5630">
                  <c:v>4.4734736375808878E-7</c:v>
                </c:pt>
                <c:pt idx="5631">
                  <c:v>5.2165091790271409E-7</c:v>
                </c:pt>
                <c:pt idx="5632">
                  <c:v>4.6366659239453524E-7</c:v>
                </c:pt>
                <c:pt idx="5633">
                  <c:v>5.2152630549200812E-7</c:v>
                </c:pt>
                <c:pt idx="5634">
                  <c:v>5.9670374784396402E-7</c:v>
                </c:pt>
                <c:pt idx="5635">
                  <c:v>4.6014874272863727E-7</c:v>
                </c:pt>
                <c:pt idx="5636">
                  <c:v>5.9765787831065918E-7</c:v>
                </c:pt>
                <c:pt idx="5637">
                  <c:v>4.3299184451880618E-7</c:v>
                </c:pt>
                <c:pt idx="5638">
                  <c:v>5.9353345778790575E-7</c:v>
                </c:pt>
                <c:pt idx="5639">
                  <c:v>4.2831745529864549E-7</c:v>
                </c:pt>
                <c:pt idx="5640">
                  <c:v>6.0922921453679444E-7</c:v>
                </c:pt>
                <c:pt idx="5641">
                  <c:v>4.2273922416533043E-7</c:v>
                </c:pt>
                <c:pt idx="5642">
                  <c:v>4.3740804072539047E-7</c:v>
                </c:pt>
                <c:pt idx="5643">
                  <c:v>4.1923782558778934E-7</c:v>
                </c:pt>
                <c:pt idx="5644">
                  <c:v>5.1408477410321903E-7</c:v>
                </c:pt>
                <c:pt idx="5645">
                  <c:v>5.6087390359666747E-7</c:v>
                </c:pt>
                <c:pt idx="5646">
                  <c:v>5.8110163855210057E-7</c:v>
                </c:pt>
                <c:pt idx="5647">
                  <c:v>5.4012152522935521E-7</c:v>
                </c:pt>
                <c:pt idx="5648">
                  <c:v>5.6723244106291209E-7</c:v>
                </c:pt>
                <c:pt idx="5649">
                  <c:v>5.1306510459050399E-7</c:v>
                </c:pt>
                <c:pt idx="5650">
                  <c:v>4.9923382457624245E-7</c:v>
                </c:pt>
                <c:pt idx="5651">
                  <c:v>4.1142422143569228E-7</c:v>
                </c:pt>
                <c:pt idx="5652">
                  <c:v>4.7784861264296349E-7</c:v>
                </c:pt>
                <c:pt idx="5653">
                  <c:v>5.4544590123423919E-7</c:v>
                </c:pt>
                <c:pt idx="5654">
                  <c:v>5.1145808172875801E-7</c:v>
                </c:pt>
                <c:pt idx="5655">
                  <c:v>5.4897766750606072E-7</c:v>
                </c:pt>
                <c:pt idx="5656">
                  <c:v>6.2762736712247831E-7</c:v>
                </c:pt>
                <c:pt idx="5657">
                  <c:v>4.7091792873797008E-7</c:v>
                </c:pt>
                <c:pt idx="5658">
                  <c:v>6.2545362544364685E-7</c:v>
                </c:pt>
                <c:pt idx="5659">
                  <c:v>6.1058823246316101E-7</c:v>
                </c:pt>
                <c:pt idx="5660">
                  <c:v>4.2072340583059573E-7</c:v>
                </c:pt>
                <c:pt idx="5661">
                  <c:v>4.404865064696511E-7</c:v>
                </c:pt>
                <c:pt idx="5662">
                  <c:v>4.644247300205193E-7</c:v>
                </c:pt>
                <c:pt idx="5663">
                  <c:v>6.2608817249754271E-7</c:v>
                </c:pt>
                <c:pt idx="5664">
                  <c:v>4.9034031398869731E-7</c:v>
                </c:pt>
                <c:pt idx="5665">
                  <c:v>4.9294890061339184E-7</c:v>
                </c:pt>
                <c:pt idx="5666">
                  <c:v>5.1697759297221787E-7</c:v>
                </c:pt>
                <c:pt idx="5667">
                  <c:v>4.8584235254377469E-7</c:v>
                </c:pt>
                <c:pt idx="5668">
                  <c:v>5.704077976578494E-7</c:v>
                </c:pt>
                <c:pt idx="5669">
                  <c:v>5.4619625662128038E-7</c:v>
                </c:pt>
                <c:pt idx="5670">
                  <c:v>4.6909255096863359E-7</c:v>
                </c:pt>
                <c:pt idx="5671">
                  <c:v>6.0205717411680298E-7</c:v>
                </c:pt>
                <c:pt idx="5672">
                  <c:v>4.9102252651698541E-7</c:v>
                </c:pt>
                <c:pt idx="5673">
                  <c:v>4.3169878838095723E-7</c:v>
                </c:pt>
                <c:pt idx="5674">
                  <c:v>4.7083776226090746E-7</c:v>
                </c:pt>
                <c:pt idx="5675">
                  <c:v>5.9349564347485544E-7</c:v>
                </c:pt>
                <c:pt idx="5676">
                  <c:v>6.098786129347521E-7</c:v>
                </c:pt>
                <c:pt idx="5677">
                  <c:v>4.2975838768833744E-7</c:v>
                </c:pt>
                <c:pt idx="5678">
                  <c:v>4.1316477096010387E-7</c:v>
                </c:pt>
                <c:pt idx="5679">
                  <c:v>5.5803618675222981E-7</c:v>
                </c:pt>
                <c:pt idx="5680">
                  <c:v>5.3587902340424166E-7</c:v>
                </c:pt>
                <c:pt idx="5681">
                  <c:v>4.4297517728915565E-7</c:v>
                </c:pt>
                <c:pt idx="5682">
                  <c:v>4.471494744388397E-7</c:v>
                </c:pt>
                <c:pt idx="5683">
                  <c:v>4.9048232430232771E-7</c:v>
                </c:pt>
                <c:pt idx="5684">
                  <c:v>4.5272783023819098E-7</c:v>
                </c:pt>
                <c:pt idx="5685">
                  <c:v>4.9894223307228335E-7</c:v>
                </c:pt>
                <c:pt idx="5686">
                  <c:v>5.2305589041153137E-7</c:v>
                </c:pt>
                <c:pt idx="5687">
                  <c:v>5.6273702490878152E-7</c:v>
                </c:pt>
                <c:pt idx="5688">
                  <c:v>5.5829483819608551E-7</c:v>
                </c:pt>
                <c:pt idx="5689">
                  <c:v>4.6661805808591225E-7</c:v>
                </c:pt>
                <c:pt idx="5690">
                  <c:v>5.3897437059260366E-7</c:v>
                </c:pt>
                <c:pt idx="5691">
                  <c:v>5.9746686922630369E-7</c:v>
                </c:pt>
                <c:pt idx="5692">
                  <c:v>4.7252556750662515E-7</c:v>
                </c:pt>
                <c:pt idx="5693">
                  <c:v>5.7796385779962037E-7</c:v>
                </c:pt>
                <c:pt idx="5694">
                  <c:v>4.1770427907958626E-7</c:v>
                </c:pt>
                <c:pt idx="5695">
                  <c:v>4.3023642488479131E-7</c:v>
                </c:pt>
                <c:pt idx="5696">
                  <c:v>5.7042561190679337E-7</c:v>
                </c:pt>
                <c:pt idx="5697">
                  <c:v>5.4127234617841337E-7</c:v>
                </c:pt>
                <c:pt idx="5698">
                  <c:v>5.2271192899237306E-7</c:v>
                </c:pt>
                <c:pt idx="5699">
                  <c:v>4.1893492633179205E-7</c:v>
                </c:pt>
                <c:pt idx="5700">
                  <c:v>5.5520284478999654E-7</c:v>
                </c:pt>
                <c:pt idx="5701">
                  <c:v>5.818350170004007E-7</c:v>
                </c:pt>
                <c:pt idx="5702">
                  <c:v>5.7894623245150972E-7</c:v>
                </c:pt>
                <c:pt idx="5703">
                  <c:v>5.6700286201393754E-7</c:v>
                </c:pt>
                <c:pt idx="5704">
                  <c:v>5.9559981616936067E-7</c:v>
                </c:pt>
                <c:pt idx="5705">
                  <c:v>4.886974916899009E-7</c:v>
                </c:pt>
                <c:pt idx="5706">
                  <c:v>5.7124597034290417E-7</c:v>
                </c:pt>
                <c:pt idx="5707">
                  <c:v>5.6284177376143937E-7</c:v>
                </c:pt>
                <c:pt idx="5708">
                  <c:v>4.9795273052035519E-7</c:v>
                </c:pt>
                <c:pt idx="5709">
                  <c:v>5.523061540533442E-7</c:v>
                </c:pt>
                <c:pt idx="5710">
                  <c:v>4.8372086417454957E-7</c:v>
                </c:pt>
                <c:pt idx="5711">
                  <c:v>5.4729958180576741E-7</c:v>
                </c:pt>
                <c:pt idx="5712">
                  <c:v>4.6335342319082377E-7</c:v>
                </c:pt>
                <c:pt idx="5713">
                  <c:v>6.1777314214629595E-7</c:v>
                </c:pt>
                <c:pt idx="5714">
                  <c:v>5.515601152492298E-7</c:v>
                </c:pt>
                <c:pt idx="5715">
                  <c:v>4.6493555821791189E-7</c:v>
                </c:pt>
                <c:pt idx="5716">
                  <c:v>5.6011044402580181E-7</c:v>
                </c:pt>
                <c:pt idx="5717">
                  <c:v>4.2994484395283482E-7</c:v>
                </c:pt>
                <c:pt idx="5718">
                  <c:v>4.6781977100892654E-7</c:v>
                </c:pt>
                <c:pt idx="5719">
                  <c:v>5.3247270491571892E-7</c:v>
                </c:pt>
                <c:pt idx="5720">
                  <c:v>4.954629707677532E-7</c:v>
                </c:pt>
                <c:pt idx="5721">
                  <c:v>5.9915089787439909E-7</c:v>
                </c:pt>
                <c:pt idx="5722">
                  <c:v>5.3753741105332158E-7</c:v>
                </c:pt>
                <c:pt idx="5723">
                  <c:v>5.2272755624089384E-7</c:v>
                </c:pt>
                <c:pt idx="5724">
                  <c:v>4.3901538542327826E-7</c:v>
                </c:pt>
                <c:pt idx="5725">
                  <c:v>4.7595567282939174E-7</c:v>
                </c:pt>
                <c:pt idx="5726">
                  <c:v>5.4102543226324452E-7</c:v>
                </c:pt>
                <c:pt idx="5727">
                  <c:v>4.4186785385762787E-7</c:v>
                </c:pt>
                <c:pt idx="5728">
                  <c:v>5.4468046831529778E-7</c:v>
                </c:pt>
                <c:pt idx="5729">
                  <c:v>6.0009168343740049E-7</c:v>
                </c:pt>
                <c:pt idx="5730">
                  <c:v>4.5678564720952508E-7</c:v>
                </c:pt>
                <c:pt idx="5731">
                  <c:v>5.7994937611067387E-7</c:v>
                </c:pt>
                <c:pt idx="5732">
                  <c:v>5.9821232293407634E-7</c:v>
                </c:pt>
                <c:pt idx="5733">
                  <c:v>6.3294494808501225E-7</c:v>
                </c:pt>
                <c:pt idx="5734">
                  <c:v>5.6668521335797756E-7</c:v>
                </c:pt>
                <c:pt idx="5735">
                  <c:v>5.7559105455757404E-7</c:v>
                </c:pt>
                <c:pt idx="5736">
                  <c:v>5.0368288968168197E-7</c:v>
                </c:pt>
                <c:pt idx="5737">
                  <c:v>5.7521204080580316E-7</c:v>
                </c:pt>
                <c:pt idx="5738">
                  <c:v>4.1339548032243272E-7</c:v>
                </c:pt>
                <c:pt idx="5739">
                  <c:v>5.4489662290287231E-7</c:v>
                </c:pt>
                <c:pt idx="5740">
                  <c:v>5.7280236410126506E-7</c:v>
                </c:pt>
                <c:pt idx="5741">
                  <c:v>4.5115741929494797E-7</c:v>
                </c:pt>
                <c:pt idx="5742">
                  <c:v>5.5249290025989552E-7</c:v>
                </c:pt>
                <c:pt idx="5743">
                  <c:v>5.6002378590309808E-7</c:v>
                </c:pt>
                <c:pt idx="5744">
                  <c:v>6.0673966687704263E-7</c:v>
                </c:pt>
                <c:pt idx="5745">
                  <c:v>4.2043016771032917E-7</c:v>
                </c:pt>
                <c:pt idx="5746">
                  <c:v>5.7235447386660538E-7</c:v>
                </c:pt>
                <c:pt idx="5747">
                  <c:v>4.8409669131285852E-7</c:v>
                </c:pt>
                <c:pt idx="5748">
                  <c:v>6.2439138811087121E-7</c:v>
                </c:pt>
                <c:pt idx="5749">
                  <c:v>5.9876753944933094E-7</c:v>
                </c:pt>
                <c:pt idx="5750">
                  <c:v>5.4676421917046698E-7</c:v>
                </c:pt>
                <c:pt idx="5751">
                  <c:v>4.1356039105512924E-7</c:v>
                </c:pt>
                <c:pt idx="5752">
                  <c:v>5.9213673131532438E-7</c:v>
                </c:pt>
                <c:pt idx="5753">
                  <c:v>4.8756931640572081E-7</c:v>
                </c:pt>
                <c:pt idx="5754">
                  <c:v>5.2539440918470975E-7</c:v>
                </c:pt>
                <c:pt idx="5755">
                  <c:v>4.2561794590737635E-7</c:v>
                </c:pt>
                <c:pt idx="5756">
                  <c:v>4.1865475665593152E-7</c:v>
                </c:pt>
                <c:pt idx="5757">
                  <c:v>4.7644484983830524E-7</c:v>
                </c:pt>
                <c:pt idx="5758">
                  <c:v>5.5296868184935788E-7</c:v>
                </c:pt>
                <c:pt idx="5759">
                  <c:v>6.2101844742272753E-7</c:v>
                </c:pt>
                <c:pt idx="5760">
                  <c:v>4.6595974626751577E-7</c:v>
                </c:pt>
                <c:pt idx="5761">
                  <c:v>5.4924687729988849E-7</c:v>
                </c:pt>
                <c:pt idx="5762">
                  <c:v>4.2641129581576288E-7</c:v>
                </c:pt>
                <c:pt idx="5763">
                  <c:v>4.3531027778914486E-7</c:v>
                </c:pt>
                <c:pt idx="5764">
                  <c:v>4.6102767832911988E-7</c:v>
                </c:pt>
                <c:pt idx="5765">
                  <c:v>5.0065167613516038E-7</c:v>
                </c:pt>
                <c:pt idx="5766">
                  <c:v>5.466305012505608E-7</c:v>
                </c:pt>
                <c:pt idx="5767">
                  <c:v>4.8450084557351603E-7</c:v>
                </c:pt>
                <c:pt idx="5768">
                  <c:v>4.9650291841323659E-7</c:v>
                </c:pt>
                <c:pt idx="5769">
                  <c:v>5.1575014656853222E-7</c:v>
                </c:pt>
                <c:pt idx="5770">
                  <c:v>5.0405262759907312E-7</c:v>
                </c:pt>
                <c:pt idx="5771">
                  <c:v>5.3292285618372358E-7</c:v>
                </c:pt>
                <c:pt idx="5772">
                  <c:v>4.1811761813752319E-7</c:v>
                </c:pt>
                <c:pt idx="5773">
                  <c:v>4.5989071057830773E-7</c:v>
                </c:pt>
                <c:pt idx="5774">
                  <c:v>4.1783826780749567E-7</c:v>
                </c:pt>
                <c:pt idx="5775">
                  <c:v>5.336313909276617E-7</c:v>
                </c:pt>
                <c:pt idx="5776">
                  <c:v>5.9323104443959014E-7</c:v>
                </c:pt>
                <c:pt idx="5777">
                  <c:v>5.256306990270218E-7</c:v>
                </c:pt>
                <c:pt idx="5778">
                  <c:v>4.607301096606228E-7</c:v>
                </c:pt>
                <c:pt idx="5779">
                  <c:v>5.1746979874238832E-7</c:v>
                </c:pt>
                <c:pt idx="5780">
                  <c:v>5.0313642371300035E-7</c:v>
                </c:pt>
                <c:pt idx="5781">
                  <c:v>5.6097813264905137E-7</c:v>
                </c:pt>
                <c:pt idx="5782">
                  <c:v>4.3575003013210688E-7</c:v>
                </c:pt>
                <c:pt idx="5783">
                  <c:v>4.5319424478417753E-7</c:v>
                </c:pt>
                <c:pt idx="5784">
                  <c:v>5.9955382059413425E-7</c:v>
                </c:pt>
                <c:pt idx="5785">
                  <c:v>4.1656797245915446E-7</c:v>
                </c:pt>
                <c:pt idx="5786">
                  <c:v>5.2721004612040142E-7</c:v>
                </c:pt>
                <c:pt idx="5787">
                  <c:v>5.0829657288724523E-7</c:v>
                </c:pt>
                <c:pt idx="5788">
                  <c:v>4.3015475233196291E-7</c:v>
                </c:pt>
                <c:pt idx="5789">
                  <c:v>4.3865476329639286E-7</c:v>
                </c:pt>
                <c:pt idx="5790">
                  <c:v>6.2089704608117396E-7</c:v>
                </c:pt>
                <c:pt idx="5791">
                  <c:v>5.4463060475294802E-7</c:v>
                </c:pt>
                <c:pt idx="5792">
                  <c:v>4.9231980194273028E-7</c:v>
                </c:pt>
                <c:pt idx="5793">
                  <c:v>5.1323230475383284E-7</c:v>
                </c:pt>
                <c:pt idx="5794">
                  <c:v>4.7422246442149044E-7</c:v>
                </c:pt>
                <c:pt idx="5795">
                  <c:v>5.063094217201993E-7</c:v>
                </c:pt>
                <c:pt idx="5796">
                  <c:v>5.0381594845217878E-7</c:v>
                </c:pt>
                <c:pt idx="5797">
                  <c:v>4.2108473563108426E-7</c:v>
                </c:pt>
                <c:pt idx="5798">
                  <c:v>4.8475195455923285E-7</c:v>
                </c:pt>
                <c:pt idx="5799">
                  <c:v>6.1541072311595977E-7</c:v>
                </c:pt>
                <c:pt idx="5800">
                  <c:v>4.3793485078884376E-7</c:v>
                </c:pt>
                <c:pt idx="5801">
                  <c:v>5.6682635757533095E-7</c:v>
                </c:pt>
                <c:pt idx="5802">
                  <c:v>4.5033153635737177E-7</c:v>
                </c:pt>
                <c:pt idx="5803">
                  <c:v>4.9750261034401538E-7</c:v>
                </c:pt>
                <c:pt idx="5804">
                  <c:v>4.1510432792016009E-7</c:v>
                </c:pt>
                <c:pt idx="5805">
                  <c:v>6.322375843617084E-7</c:v>
                </c:pt>
                <c:pt idx="5806">
                  <c:v>4.9345018148638658E-7</c:v>
                </c:pt>
                <c:pt idx="5807">
                  <c:v>4.4301175330509963E-7</c:v>
                </c:pt>
                <c:pt idx="5808">
                  <c:v>5.5576778424478306E-7</c:v>
                </c:pt>
                <c:pt idx="5809">
                  <c:v>5.8747296506484446E-7</c:v>
                </c:pt>
                <c:pt idx="5810">
                  <c:v>5.2580407956872903E-7</c:v>
                </c:pt>
                <c:pt idx="5811">
                  <c:v>5.5750220970827098E-7</c:v>
                </c:pt>
                <c:pt idx="5812">
                  <c:v>6.0288865789814368E-7</c:v>
                </c:pt>
                <c:pt idx="5813">
                  <c:v>5.3227995752407623E-7</c:v>
                </c:pt>
                <c:pt idx="5814">
                  <c:v>6.3254951034400274E-7</c:v>
                </c:pt>
                <c:pt idx="5815">
                  <c:v>5.4867504300517614E-7</c:v>
                </c:pt>
                <c:pt idx="5816">
                  <c:v>5.4325375697251084E-7</c:v>
                </c:pt>
                <c:pt idx="5817">
                  <c:v>5.1117082854594665E-7</c:v>
                </c:pt>
                <c:pt idx="5818">
                  <c:v>5.1378007711245749E-7</c:v>
                </c:pt>
                <c:pt idx="5819">
                  <c:v>5.0978333534533542E-7</c:v>
                </c:pt>
                <c:pt idx="5820">
                  <c:v>4.7411445338336627E-7</c:v>
                </c:pt>
                <c:pt idx="5821">
                  <c:v>5.5421200620534022E-7</c:v>
                </c:pt>
                <c:pt idx="5822">
                  <c:v>5.9533380888553628E-7</c:v>
                </c:pt>
                <c:pt idx="5823">
                  <c:v>5.8948901265173096E-7</c:v>
                </c:pt>
                <c:pt idx="5824">
                  <c:v>4.939522273788523E-7</c:v>
                </c:pt>
                <c:pt idx="5825">
                  <c:v>6.2193009348723276E-7</c:v>
                </c:pt>
                <c:pt idx="5826">
                  <c:v>4.9534762275527705E-7</c:v>
                </c:pt>
                <c:pt idx="5827">
                  <c:v>6.004378346976891E-7</c:v>
                </c:pt>
                <c:pt idx="5828">
                  <c:v>4.447727434668829E-7</c:v>
                </c:pt>
                <c:pt idx="5829">
                  <c:v>5.8565252535730127E-7</c:v>
                </c:pt>
                <c:pt idx="5830">
                  <c:v>6.2643655997498733E-7</c:v>
                </c:pt>
                <c:pt idx="5831">
                  <c:v>4.7007720063172442E-7</c:v>
                </c:pt>
                <c:pt idx="5832">
                  <c:v>4.90297722921076E-7</c:v>
                </c:pt>
                <c:pt idx="5833">
                  <c:v>5.0082750019074563E-7</c:v>
                </c:pt>
                <c:pt idx="5834">
                  <c:v>5.190588676621515E-7</c:v>
                </c:pt>
                <c:pt idx="5835">
                  <c:v>4.5238792795216534E-7</c:v>
                </c:pt>
                <c:pt idx="5836">
                  <c:v>5.0191379805188679E-7</c:v>
                </c:pt>
                <c:pt idx="5837">
                  <c:v>6.0366367858932433E-7</c:v>
                </c:pt>
                <c:pt idx="5838">
                  <c:v>4.8184827725840761E-7</c:v>
                </c:pt>
                <c:pt idx="5839">
                  <c:v>4.6652581047699012E-7</c:v>
                </c:pt>
                <c:pt idx="5840">
                  <c:v>4.6450326416107358E-7</c:v>
                </c:pt>
                <c:pt idx="5841">
                  <c:v>5.5997180068246251E-7</c:v>
                </c:pt>
                <c:pt idx="5842">
                  <c:v>4.9510264193537592E-7</c:v>
                </c:pt>
                <c:pt idx="5843">
                  <c:v>5.6737378978926695E-7</c:v>
                </c:pt>
                <c:pt idx="5844">
                  <c:v>6.2571960831986672E-7</c:v>
                </c:pt>
                <c:pt idx="5845">
                  <c:v>4.9482905484795235E-7</c:v>
                </c:pt>
                <c:pt idx="5846">
                  <c:v>4.9143538674966185E-7</c:v>
                </c:pt>
                <c:pt idx="5847">
                  <c:v>4.6004550381537354E-7</c:v>
                </c:pt>
                <c:pt idx="5848">
                  <c:v>4.3812665407168154E-7</c:v>
                </c:pt>
                <c:pt idx="5849">
                  <c:v>5.4214613044427991E-7</c:v>
                </c:pt>
                <c:pt idx="5850">
                  <c:v>5.0765283267646087E-7</c:v>
                </c:pt>
                <c:pt idx="5851">
                  <c:v>4.9737204460662331E-7</c:v>
                </c:pt>
                <c:pt idx="5852">
                  <c:v>6.2533092131417723E-7</c:v>
                </c:pt>
                <c:pt idx="5853">
                  <c:v>5.2533142546921701E-7</c:v>
                </c:pt>
                <c:pt idx="5854">
                  <c:v>6.2688784618330083E-7</c:v>
                </c:pt>
                <c:pt idx="5855">
                  <c:v>5.3570063626528044E-7</c:v>
                </c:pt>
                <c:pt idx="5856">
                  <c:v>4.481030231854729E-7</c:v>
                </c:pt>
                <c:pt idx="5857">
                  <c:v>4.1895735205451866E-7</c:v>
                </c:pt>
                <c:pt idx="5858">
                  <c:v>5.584156037486743E-7</c:v>
                </c:pt>
                <c:pt idx="5859">
                  <c:v>5.9198602923533523E-7</c:v>
                </c:pt>
                <c:pt idx="5860">
                  <c:v>5.091818388809688E-7</c:v>
                </c:pt>
                <c:pt idx="5861">
                  <c:v>5.7283821802990564E-7</c:v>
                </c:pt>
                <c:pt idx="5862">
                  <c:v>4.6803154100058876E-7</c:v>
                </c:pt>
                <c:pt idx="5863">
                  <c:v>5.2806585498848595E-7</c:v>
                </c:pt>
                <c:pt idx="5864">
                  <c:v>4.1948487534103547E-7</c:v>
                </c:pt>
                <c:pt idx="5865">
                  <c:v>4.3228582211615003E-7</c:v>
                </c:pt>
                <c:pt idx="5866">
                  <c:v>5.7303547482421557E-7</c:v>
                </c:pt>
                <c:pt idx="5867">
                  <c:v>4.3128857595766436E-7</c:v>
                </c:pt>
                <c:pt idx="5868">
                  <c:v>4.228870142130558E-7</c:v>
                </c:pt>
                <c:pt idx="5869">
                  <c:v>4.9508823695892359E-7</c:v>
                </c:pt>
                <c:pt idx="5870">
                  <c:v>5.007249249044221E-7</c:v>
                </c:pt>
                <c:pt idx="5871">
                  <c:v>4.0902317680588438E-7</c:v>
                </c:pt>
                <c:pt idx="5872">
                  <c:v>5.5176343039719298E-7</c:v>
                </c:pt>
                <c:pt idx="5873">
                  <c:v>5.6191750296220659E-7</c:v>
                </c:pt>
                <c:pt idx="5874">
                  <c:v>4.2552610656665227E-7</c:v>
                </c:pt>
                <c:pt idx="5875">
                  <c:v>5.2928978380614164E-7</c:v>
                </c:pt>
                <c:pt idx="5876">
                  <c:v>4.1610142880776076E-7</c:v>
                </c:pt>
                <c:pt idx="5877">
                  <c:v>5.0298888286552791E-7</c:v>
                </c:pt>
                <c:pt idx="5878">
                  <c:v>4.1866595804606639E-7</c:v>
                </c:pt>
                <c:pt idx="5879">
                  <c:v>6.0066876862342019E-7</c:v>
                </c:pt>
                <c:pt idx="5880">
                  <c:v>4.8676787318113596E-7</c:v>
                </c:pt>
                <c:pt idx="5881">
                  <c:v>4.3578571492911095E-7</c:v>
                </c:pt>
                <c:pt idx="5882">
                  <c:v>4.493833257638018E-7</c:v>
                </c:pt>
                <c:pt idx="5883">
                  <c:v>5.9825058893054411E-7</c:v>
                </c:pt>
                <c:pt idx="5884">
                  <c:v>4.2286427223864661E-7</c:v>
                </c:pt>
                <c:pt idx="5885">
                  <c:v>4.7553504050681368E-7</c:v>
                </c:pt>
                <c:pt idx="5886">
                  <c:v>4.0877450257000119E-7</c:v>
                </c:pt>
                <c:pt idx="5887">
                  <c:v>5.3183062040763804E-7</c:v>
                </c:pt>
                <c:pt idx="5888">
                  <c:v>4.8574434611857762E-7</c:v>
                </c:pt>
                <c:pt idx="5889">
                  <c:v>4.7162695602221637E-7</c:v>
                </c:pt>
                <c:pt idx="5890">
                  <c:v>4.4008785156926586E-7</c:v>
                </c:pt>
                <c:pt idx="5891">
                  <c:v>4.5809054735894474E-7</c:v>
                </c:pt>
                <c:pt idx="5892">
                  <c:v>5.431213246953484E-7</c:v>
                </c:pt>
                <c:pt idx="5893">
                  <c:v>6.1100274928607826E-7</c:v>
                </c:pt>
                <c:pt idx="5894">
                  <c:v>6.135384797843944E-7</c:v>
                </c:pt>
                <c:pt idx="5895">
                  <c:v>5.5288367578775451E-7</c:v>
                </c:pt>
                <c:pt idx="5896">
                  <c:v>4.4716183867402513E-7</c:v>
                </c:pt>
                <c:pt idx="5897">
                  <c:v>4.2692989358848107E-7</c:v>
                </c:pt>
                <c:pt idx="5898">
                  <c:v>4.0936953600808205E-7</c:v>
                </c:pt>
                <c:pt idx="5899">
                  <c:v>5.3529554206823688E-7</c:v>
                </c:pt>
                <c:pt idx="5900">
                  <c:v>5.1454232806046346E-7</c:v>
                </c:pt>
                <c:pt idx="5901">
                  <c:v>4.1932763660415296E-7</c:v>
                </c:pt>
                <c:pt idx="5902">
                  <c:v>5.5262877517913423E-7</c:v>
                </c:pt>
                <c:pt idx="5903">
                  <c:v>4.6858812186546259E-7</c:v>
                </c:pt>
                <c:pt idx="5904">
                  <c:v>4.6775362236168921E-7</c:v>
                </c:pt>
                <c:pt idx="5905">
                  <c:v>5.9268350903257197E-7</c:v>
                </c:pt>
                <c:pt idx="5906">
                  <c:v>6.1819499826020802E-7</c:v>
                </c:pt>
                <c:pt idx="5907">
                  <c:v>4.3990682368135155E-7</c:v>
                </c:pt>
                <c:pt idx="5908">
                  <c:v>4.6588084247939494E-7</c:v>
                </c:pt>
                <c:pt idx="5909">
                  <c:v>4.2283016271661008E-7</c:v>
                </c:pt>
                <c:pt idx="5910">
                  <c:v>5.7885516665758987E-7</c:v>
                </c:pt>
                <c:pt idx="5911">
                  <c:v>4.5212382408353233E-7</c:v>
                </c:pt>
                <c:pt idx="5912">
                  <c:v>5.8883452875909608E-7</c:v>
                </c:pt>
                <c:pt idx="5913">
                  <c:v>5.5186513013071115E-7</c:v>
                </c:pt>
                <c:pt idx="5914">
                  <c:v>5.6134316322357563E-7</c:v>
                </c:pt>
                <c:pt idx="5915">
                  <c:v>4.8070237581192369E-7</c:v>
                </c:pt>
                <c:pt idx="5916">
                  <c:v>4.8610851955116972E-7</c:v>
                </c:pt>
                <c:pt idx="5917">
                  <c:v>5.7162107028596557E-7</c:v>
                </c:pt>
                <c:pt idx="5918">
                  <c:v>4.2606608874691588E-7</c:v>
                </c:pt>
                <c:pt idx="5919">
                  <c:v>5.6801051334129723E-7</c:v>
                </c:pt>
                <c:pt idx="5920">
                  <c:v>5.4345249622710342E-7</c:v>
                </c:pt>
                <c:pt idx="5921">
                  <c:v>4.2825950525639105E-7</c:v>
                </c:pt>
                <c:pt idx="5922">
                  <c:v>4.4978220696754218E-7</c:v>
                </c:pt>
                <c:pt idx="5923">
                  <c:v>5.2015851092132776E-7</c:v>
                </c:pt>
                <c:pt idx="5924">
                  <c:v>5.2246198829203583E-7</c:v>
                </c:pt>
                <c:pt idx="5925">
                  <c:v>5.3240844415397196E-7</c:v>
                </c:pt>
                <c:pt idx="5926">
                  <c:v>5.8472698774668818E-7</c:v>
                </c:pt>
                <c:pt idx="5927">
                  <c:v>5.4222867212339185E-7</c:v>
                </c:pt>
                <c:pt idx="5928">
                  <c:v>4.7135921055519616E-7</c:v>
                </c:pt>
                <c:pt idx="5929">
                  <c:v>5.5805342458919805E-7</c:v>
                </c:pt>
                <c:pt idx="5930">
                  <c:v>4.3359332438422589E-7</c:v>
                </c:pt>
                <c:pt idx="5931">
                  <c:v>4.9990545587943806E-7</c:v>
                </c:pt>
                <c:pt idx="5932">
                  <c:v>6.1015442901447597E-7</c:v>
                </c:pt>
                <c:pt idx="5933">
                  <c:v>4.7626811562674975E-7</c:v>
                </c:pt>
                <c:pt idx="5934">
                  <c:v>4.8931965793096752E-7</c:v>
                </c:pt>
                <c:pt idx="5935">
                  <c:v>4.9926299778478413E-7</c:v>
                </c:pt>
                <c:pt idx="5936">
                  <c:v>4.5412923879559649E-7</c:v>
                </c:pt>
                <c:pt idx="5937">
                  <c:v>5.4961736422176761E-7</c:v>
                </c:pt>
                <c:pt idx="5938">
                  <c:v>5.7463521549287113E-7</c:v>
                </c:pt>
                <c:pt idx="5939">
                  <c:v>4.837626011286642E-7</c:v>
                </c:pt>
                <c:pt idx="5940">
                  <c:v>4.4698878603666504E-7</c:v>
                </c:pt>
                <c:pt idx="5941">
                  <c:v>5.4923004588687622E-7</c:v>
                </c:pt>
                <c:pt idx="5942">
                  <c:v>5.3205521781353018E-7</c:v>
                </c:pt>
                <c:pt idx="5943">
                  <c:v>4.3610707545359497E-7</c:v>
                </c:pt>
                <c:pt idx="5944">
                  <c:v>6.2604720484353771E-7</c:v>
                </c:pt>
                <c:pt idx="5945">
                  <c:v>5.5708933432412011E-7</c:v>
                </c:pt>
                <c:pt idx="5946">
                  <c:v>4.5893787635762872E-7</c:v>
                </c:pt>
                <c:pt idx="5947">
                  <c:v>6.0217309180882026E-7</c:v>
                </c:pt>
                <c:pt idx="5948">
                  <c:v>5.189815594597815E-7</c:v>
                </c:pt>
                <c:pt idx="5949">
                  <c:v>5.1073285582042987E-7</c:v>
                </c:pt>
                <c:pt idx="5950">
                  <c:v>5.5851914826982185E-7</c:v>
                </c:pt>
                <c:pt idx="5951">
                  <c:v>4.1859875644777247E-7</c:v>
                </c:pt>
                <c:pt idx="5952">
                  <c:v>4.6281915930631457E-7</c:v>
                </c:pt>
                <c:pt idx="5953">
                  <c:v>4.4963256430299382E-7</c:v>
                </c:pt>
                <c:pt idx="5954">
                  <c:v>5.5140770262667205E-7</c:v>
                </c:pt>
                <c:pt idx="5955">
                  <c:v>5.1916712816894148E-7</c:v>
                </c:pt>
                <c:pt idx="5956">
                  <c:v>5.946126867631687E-7</c:v>
                </c:pt>
                <c:pt idx="5957">
                  <c:v>5.0756310569458916E-7</c:v>
                </c:pt>
                <c:pt idx="5958">
                  <c:v>5.1734668142093243E-7</c:v>
                </c:pt>
                <c:pt idx="5959">
                  <c:v>5.2423104126022329E-7</c:v>
                </c:pt>
                <c:pt idx="5960">
                  <c:v>4.783817541437104E-7</c:v>
                </c:pt>
                <c:pt idx="5961">
                  <c:v>4.7656726192622757E-7</c:v>
                </c:pt>
                <c:pt idx="5962">
                  <c:v>4.7192173961160285E-7</c:v>
                </c:pt>
                <c:pt idx="5963">
                  <c:v>4.3563111245939896E-7</c:v>
                </c:pt>
                <c:pt idx="5964">
                  <c:v>4.3731235921179167E-7</c:v>
                </c:pt>
                <c:pt idx="5965">
                  <c:v>5.1317149523910507E-7</c:v>
                </c:pt>
                <c:pt idx="5966">
                  <c:v>4.5059407113324142E-7</c:v>
                </c:pt>
                <c:pt idx="5967">
                  <c:v>4.7760284788825364E-7</c:v>
                </c:pt>
                <c:pt idx="5968">
                  <c:v>5.3040614262247771E-7</c:v>
                </c:pt>
                <c:pt idx="5969">
                  <c:v>4.8482174170087719E-7</c:v>
                </c:pt>
                <c:pt idx="5970">
                  <c:v>5.6033584930223679E-7</c:v>
                </c:pt>
                <c:pt idx="5971">
                  <c:v>4.394366735796657E-7</c:v>
                </c:pt>
                <c:pt idx="5972">
                  <c:v>4.3325115282728034E-7</c:v>
                </c:pt>
                <c:pt idx="5973">
                  <c:v>5.1663960875952085E-7</c:v>
                </c:pt>
                <c:pt idx="5974">
                  <c:v>4.5524489485729206E-7</c:v>
                </c:pt>
                <c:pt idx="5975">
                  <c:v>6.0018780653344876E-7</c:v>
                </c:pt>
                <c:pt idx="5976">
                  <c:v>5.1516864035212517E-7</c:v>
                </c:pt>
                <c:pt idx="5977">
                  <c:v>5.408280227571063E-7</c:v>
                </c:pt>
                <c:pt idx="5978">
                  <c:v>5.4178317087106124E-7</c:v>
                </c:pt>
                <c:pt idx="5979">
                  <c:v>4.2044144042991073E-7</c:v>
                </c:pt>
                <c:pt idx="5980">
                  <c:v>5.2822456677377301E-7</c:v>
                </c:pt>
                <c:pt idx="5981">
                  <c:v>6.0372186537705783E-7</c:v>
                </c:pt>
                <c:pt idx="5982">
                  <c:v>6.203713847446726E-7</c:v>
                </c:pt>
                <c:pt idx="5983">
                  <c:v>5.349717974555622E-7</c:v>
                </c:pt>
                <c:pt idx="5984">
                  <c:v>4.1764846946383449E-7</c:v>
                </c:pt>
                <c:pt idx="5985">
                  <c:v>5.9160952564080818E-7</c:v>
                </c:pt>
                <c:pt idx="5986">
                  <c:v>4.4095834284197978E-7</c:v>
                </c:pt>
                <c:pt idx="5987">
                  <c:v>6.2065435016971432E-7</c:v>
                </c:pt>
                <c:pt idx="5988">
                  <c:v>5.700160952144718E-7</c:v>
                </c:pt>
                <c:pt idx="5989">
                  <c:v>5.0900159752348467E-7</c:v>
                </c:pt>
                <c:pt idx="5990">
                  <c:v>5.9221210393614154E-7</c:v>
                </c:pt>
                <c:pt idx="5991">
                  <c:v>5.7087123949177608E-7</c:v>
                </c:pt>
                <c:pt idx="5992">
                  <c:v>4.1871076810241756E-7</c:v>
                </c:pt>
                <c:pt idx="5993">
                  <c:v>4.9021255743175917E-7</c:v>
                </c:pt>
                <c:pt idx="5994">
                  <c:v>5.258986869329509E-7</c:v>
                </c:pt>
                <c:pt idx="5995">
                  <c:v>5.5494633884752447E-7</c:v>
                </c:pt>
                <c:pt idx="5996">
                  <c:v>5.6494290781442238E-7</c:v>
                </c:pt>
                <c:pt idx="5997">
                  <c:v>4.6941155755373037E-7</c:v>
                </c:pt>
                <c:pt idx="5998">
                  <c:v>5.4196460508055568E-7</c:v>
                </c:pt>
                <c:pt idx="5999">
                  <c:v>5.6028382062478391E-7</c:v>
                </c:pt>
                <c:pt idx="6000">
                  <c:v>4.3925604728994857E-7</c:v>
                </c:pt>
                <c:pt idx="6001">
                  <c:v>4.5764215806175305E-7</c:v>
                </c:pt>
                <c:pt idx="6002">
                  <c:v>4.297001449795866E-7</c:v>
                </c:pt>
                <c:pt idx="6003">
                  <c:v>4.3049326153680635E-7</c:v>
                </c:pt>
                <c:pt idx="6004">
                  <c:v>5.6656175540938497E-7</c:v>
                </c:pt>
                <c:pt idx="6005">
                  <c:v>5.5206861396863738E-7</c:v>
                </c:pt>
                <c:pt idx="6006">
                  <c:v>4.1880040980002179E-7</c:v>
                </c:pt>
                <c:pt idx="6007">
                  <c:v>4.1667916993142067E-7</c:v>
                </c:pt>
                <c:pt idx="6008">
                  <c:v>6.1561040212928478E-7</c:v>
                </c:pt>
                <c:pt idx="6009">
                  <c:v>4.3896727678428934E-7</c:v>
                </c:pt>
                <c:pt idx="6010">
                  <c:v>4.6672351743141552E-7</c:v>
                </c:pt>
                <c:pt idx="6011">
                  <c:v>5.3938364877922198E-7</c:v>
                </c:pt>
                <c:pt idx="6012">
                  <c:v>5.0678646734621942E-7</c:v>
                </c:pt>
                <c:pt idx="6013">
                  <c:v>4.1877799667702658E-7</c:v>
                </c:pt>
                <c:pt idx="6014">
                  <c:v>4.5623721240887182E-7</c:v>
                </c:pt>
                <c:pt idx="6015">
                  <c:v>5.4038424622029312E-7</c:v>
                </c:pt>
                <c:pt idx="6016">
                  <c:v>4.1780476458208535E-7</c:v>
                </c:pt>
                <c:pt idx="6017">
                  <c:v>4.5486409613295825E-7</c:v>
                </c:pt>
                <c:pt idx="6018">
                  <c:v>5.7115671525209049E-7</c:v>
                </c:pt>
                <c:pt idx="6019">
                  <c:v>5.3324474238623699E-7</c:v>
                </c:pt>
                <c:pt idx="6020">
                  <c:v>5.6408352580393483E-7</c:v>
                </c:pt>
                <c:pt idx="6021">
                  <c:v>4.2041889544410167E-7</c:v>
                </c:pt>
                <c:pt idx="6022">
                  <c:v>5.362198281893994E-7</c:v>
                </c:pt>
                <c:pt idx="6023">
                  <c:v>6.1801414988814001E-7</c:v>
                </c:pt>
                <c:pt idx="6024">
                  <c:v>6.1019384658502079E-7</c:v>
                </c:pt>
                <c:pt idx="6025">
                  <c:v>4.3137057165352667E-7</c:v>
                </c:pt>
                <c:pt idx="6026">
                  <c:v>4.1193757666734451E-7</c:v>
                </c:pt>
                <c:pt idx="6027">
                  <c:v>4.2169553605378329E-7</c:v>
                </c:pt>
                <c:pt idx="6028">
                  <c:v>5.0034420675212307E-7</c:v>
                </c:pt>
                <c:pt idx="6029">
                  <c:v>6.0740466202962643E-7</c:v>
                </c:pt>
                <c:pt idx="6030">
                  <c:v>5.5113690279521341E-7</c:v>
                </c:pt>
                <c:pt idx="6031">
                  <c:v>5.4902812926376545E-7</c:v>
                </c:pt>
                <c:pt idx="6032">
                  <c:v>4.7193514543187494E-7</c:v>
                </c:pt>
                <c:pt idx="6033">
                  <c:v>4.4923388210040369E-7</c:v>
                </c:pt>
                <c:pt idx="6034">
                  <c:v>6.0203785775563155E-7</c:v>
                </c:pt>
                <c:pt idx="6035">
                  <c:v>4.6734381372067216E-7</c:v>
                </c:pt>
                <c:pt idx="6036">
                  <c:v>4.251475833186946E-7</c:v>
                </c:pt>
                <c:pt idx="6037">
                  <c:v>6.1125956650801685E-7</c:v>
                </c:pt>
                <c:pt idx="6038">
                  <c:v>5.1760835826897697E-7</c:v>
                </c:pt>
                <c:pt idx="6039">
                  <c:v>4.7854597719575998E-7</c:v>
                </c:pt>
                <c:pt idx="6040">
                  <c:v>4.4438050604476913E-7</c:v>
                </c:pt>
                <c:pt idx="6041">
                  <c:v>4.552321938635251E-7</c:v>
                </c:pt>
                <c:pt idx="6042">
                  <c:v>5.1628661589189571E-7</c:v>
                </c:pt>
                <c:pt idx="6043">
                  <c:v>4.3158152513240293E-7</c:v>
                </c:pt>
                <c:pt idx="6044">
                  <c:v>4.56007928278607E-7</c:v>
                </c:pt>
                <c:pt idx="6045">
                  <c:v>5.7978504700318782E-7</c:v>
                </c:pt>
                <c:pt idx="6046">
                  <c:v>5.9731412788049835E-7</c:v>
                </c:pt>
                <c:pt idx="6047">
                  <c:v>4.6969095532992975E-7</c:v>
                </c:pt>
                <c:pt idx="6048">
                  <c:v>5.6345339205238761E-7</c:v>
                </c:pt>
                <c:pt idx="6049">
                  <c:v>5.7896444818905329E-7</c:v>
                </c:pt>
                <c:pt idx="6050">
                  <c:v>5.147102509095617E-7</c:v>
                </c:pt>
                <c:pt idx="6051">
                  <c:v>5.3794505325689305E-7</c:v>
                </c:pt>
                <c:pt idx="6052">
                  <c:v>5.942526169399904E-7</c:v>
                </c:pt>
                <c:pt idx="6053">
                  <c:v>5.7178194051187768E-7</c:v>
                </c:pt>
                <c:pt idx="6054">
                  <c:v>6.2111964240816672E-7</c:v>
                </c:pt>
                <c:pt idx="6055">
                  <c:v>5.4476358947136284E-7</c:v>
                </c:pt>
                <c:pt idx="6056">
                  <c:v>4.1525919695521236E-7</c:v>
                </c:pt>
                <c:pt idx="6057">
                  <c:v>5.6504827320941214E-7</c:v>
                </c:pt>
                <c:pt idx="6058">
                  <c:v>4.2124296380653395E-7</c:v>
                </c:pt>
                <c:pt idx="6059">
                  <c:v>4.4840085675216314E-7</c:v>
                </c:pt>
                <c:pt idx="6060">
                  <c:v>4.876115524448621E-7</c:v>
                </c:pt>
                <c:pt idx="6061">
                  <c:v>4.0866645406652276E-7</c:v>
                </c:pt>
                <c:pt idx="6062">
                  <c:v>5.5702056635303093E-7</c:v>
                </c:pt>
                <c:pt idx="6063">
                  <c:v>4.216389246473998E-7</c:v>
                </c:pt>
                <c:pt idx="6064">
                  <c:v>5.4236077802425978E-7</c:v>
                </c:pt>
                <c:pt idx="6065">
                  <c:v>4.7615940498542104E-7</c:v>
                </c:pt>
                <c:pt idx="6066">
                  <c:v>4.8748486078861999E-7</c:v>
                </c:pt>
                <c:pt idx="6067">
                  <c:v>4.2049781082897731E-7</c:v>
                </c:pt>
                <c:pt idx="6068">
                  <c:v>4.866415101695284E-7</c:v>
                </c:pt>
                <c:pt idx="6069">
                  <c:v>5.4756755803337702E-7</c:v>
                </c:pt>
                <c:pt idx="6070">
                  <c:v>5.0103274534410569E-7</c:v>
                </c:pt>
                <c:pt idx="6071">
                  <c:v>5.4403277570735487E-7</c:v>
                </c:pt>
                <c:pt idx="6072">
                  <c:v>4.232852959284333E-7</c:v>
                </c:pt>
                <c:pt idx="6073">
                  <c:v>4.8238812834437094E-7</c:v>
                </c:pt>
                <c:pt idx="6074">
                  <c:v>5.1344522319542772E-7</c:v>
                </c:pt>
                <c:pt idx="6075">
                  <c:v>5.555280076996711E-7</c:v>
                </c:pt>
                <c:pt idx="6076">
                  <c:v>6.0979984269099405E-7</c:v>
                </c:pt>
                <c:pt idx="6077">
                  <c:v>5.1431347475839874E-7</c:v>
                </c:pt>
                <c:pt idx="6078">
                  <c:v>5.2798652591842162E-7</c:v>
                </c:pt>
                <c:pt idx="6079">
                  <c:v>5.22477604333291E-7</c:v>
                </c:pt>
                <c:pt idx="6080">
                  <c:v>5.5983320881003825E-7</c:v>
                </c:pt>
                <c:pt idx="6081">
                  <c:v>5.0309215464322255E-7</c:v>
                </c:pt>
                <c:pt idx="6082">
                  <c:v>4.4753300432617421E-7</c:v>
                </c:pt>
                <c:pt idx="6083">
                  <c:v>4.2435775591882813E-7</c:v>
                </c:pt>
                <c:pt idx="6084">
                  <c:v>6.1841614298257122E-7</c:v>
                </c:pt>
                <c:pt idx="6085">
                  <c:v>4.7858704617187842E-7</c:v>
                </c:pt>
                <c:pt idx="6086">
                  <c:v>6.0405174947293603E-7</c:v>
                </c:pt>
                <c:pt idx="6087">
                  <c:v>5.2846276864523554E-7</c:v>
                </c:pt>
                <c:pt idx="6088">
                  <c:v>5.9947704207994623E-7</c:v>
                </c:pt>
                <c:pt idx="6089">
                  <c:v>6.0582220561651893E-7</c:v>
                </c:pt>
                <c:pt idx="6090">
                  <c:v>4.9557835907530475E-7</c:v>
                </c:pt>
                <c:pt idx="6091">
                  <c:v>5.6042257987090458E-7</c:v>
                </c:pt>
                <c:pt idx="6092">
                  <c:v>5.924005984616322E-7</c:v>
                </c:pt>
                <c:pt idx="6093">
                  <c:v>5.0057844343756649E-7</c:v>
                </c:pt>
                <c:pt idx="6094">
                  <c:v>4.937943589979594E-7</c:v>
                </c:pt>
                <c:pt idx="6095">
                  <c:v>4.4207440087083353E-7</c:v>
                </c:pt>
                <c:pt idx="6096">
                  <c:v>6.2952320994667323E-7</c:v>
                </c:pt>
                <c:pt idx="6097">
                  <c:v>4.1258336255406312E-7</c:v>
                </c:pt>
                <c:pt idx="6098">
                  <c:v>4.251361208027154E-7</c:v>
                </c:pt>
                <c:pt idx="6099">
                  <c:v>5.1411525870919269E-7</c:v>
                </c:pt>
                <c:pt idx="6100">
                  <c:v>5.1227580880512871E-7</c:v>
                </c:pt>
                <c:pt idx="6101">
                  <c:v>4.3261508417595619E-7</c:v>
                </c:pt>
                <c:pt idx="6102">
                  <c:v>4.7535881223872032E-7</c:v>
                </c:pt>
                <c:pt idx="6103">
                  <c:v>4.7828599639903813E-7</c:v>
                </c:pt>
                <c:pt idx="6104">
                  <c:v>6.2382053465454801E-7</c:v>
                </c:pt>
                <c:pt idx="6105">
                  <c:v>5.6158671491467947E-7</c:v>
                </c:pt>
                <c:pt idx="6106">
                  <c:v>4.5792392586761025E-7</c:v>
                </c:pt>
                <c:pt idx="6107">
                  <c:v>5.6663229786781252E-7</c:v>
                </c:pt>
                <c:pt idx="6108">
                  <c:v>4.3884703977791384E-7</c:v>
                </c:pt>
                <c:pt idx="6109">
                  <c:v>4.789157883911295E-7</c:v>
                </c:pt>
                <c:pt idx="6110">
                  <c:v>6.1086453012287656E-7</c:v>
                </c:pt>
                <c:pt idx="6111">
                  <c:v>5.0639881645350025E-7</c:v>
                </c:pt>
                <c:pt idx="6112">
                  <c:v>5.2451366675094017E-7</c:v>
                </c:pt>
                <c:pt idx="6113">
                  <c:v>5.9828885859878504E-7</c:v>
                </c:pt>
                <c:pt idx="6114">
                  <c:v>4.5270263915606764E-7</c:v>
                </c:pt>
                <c:pt idx="6115">
                  <c:v>4.3239161534351035E-7</c:v>
                </c:pt>
                <c:pt idx="6116">
                  <c:v>5.1440499775399265E-7</c:v>
                </c:pt>
                <c:pt idx="6117">
                  <c:v>4.6392780932567664E-7</c:v>
                </c:pt>
                <c:pt idx="6118">
                  <c:v>6.0687648834022202E-7</c:v>
                </c:pt>
                <c:pt idx="6119">
                  <c:v>5.5496343371283371E-7</c:v>
                </c:pt>
                <c:pt idx="6120">
                  <c:v>5.1519922141826782E-7</c:v>
                </c:pt>
                <c:pt idx="6121">
                  <c:v>5.0840148368698115E-7</c:v>
                </c:pt>
                <c:pt idx="6122">
                  <c:v>5.1576546265737123E-7</c:v>
                </c:pt>
                <c:pt idx="6123">
                  <c:v>4.3960535865475192E-7</c:v>
                </c:pt>
                <c:pt idx="6124">
                  <c:v>4.7696202195745971E-7</c:v>
                </c:pt>
                <c:pt idx="6125">
                  <c:v>5.5896817415939003E-7</c:v>
                </c:pt>
                <c:pt idx="6126">
                  <c:v>4.8172382493704153E-7</c:v>
                </c:pt>
                <c:pt idx="6127">
                  <c:v>4.4799141209631026E-7</c:v>
                </c:pt>
                <c:pt idx="6128">
                  <c:v>4.5746298666010654E-7</c:v>
                </c:pt>
                <c:pt idx="6129">
                  <c:v>5.7971203426259839E-7</c:v>
                </c:pt>
                <c:pt idx="6130">
                  <c:v>5.6721477618616447E-7</c:v>
                </c:pt>
                <c:pt idx="6131">
                  <c:v>6.0558829366813976E-7</c:v>
                </c:pt>
                <c:pt idx="6132">
                  <c:v>6.2623159095878016E-7</c:v>
                </c:pt>
                <c:pt idx="6133">
                  <c:v>4.153255959312743E-7</c:v>
                </c:pt>
                <c:pt idx="6134">
                  <c:v>4.2985160065578665E-7</c:v>
                </c:pt>
                <c:pt idx="6135">
                  <c:v>5.0699538683996961E-7</c:v>
                </c:pt>
                <c:pt idx="6136">
                  <c:v>5.2820869237563207E-7</c:v>
                </c:pt>
                <c:pt idx="6137">
                  <c:v>5.7792752158324549E-7</c:v>
                </c:pt>
                <c:pt idx="6138">
                  <c:v>6.2715474456489141E-7</c:v>
                </c:pt>
                <c:pt idx="6139">
                  <c:v>5.6900310470001662E-7</c:v>
                </c:pt>
                <c:pt idx="6140">
                  <c:v>4.5544818306780985E-7</c:v>
                </c:pt>
                <c:pt idx="6141">
                  <c:v>4.1043300217363364E-7</c:v>
                </c:pt>
                <c:pt idx="6142">
                  <c:v>5.0363854847170429E-7</c:v>
                </c:pt>
                <c:pt idx="6143">
                  <c:v>4.2808572567630082E-7</c:v>
                </c:pt>
                <c:pt idx="6144">
                  <c:v>4.4418458187804774E-7</c:v>
                </c:pt>
                <c:pt idx="6145">
                  <c:v>4.5179715864766211E-7</c:v>
                </c:pt>
                <c:pt idx="6146">
                  <c:v>5.2528419511474504E-7</c:v>
                </c:pt>
                <c:pt idx="6147">
                  <c:v>4.4467463543950555E-7</c:v>
                </c:pt>
                <c:pt idx="6148">
                  <c:v>4.514708471140783E-7</c:v>
                </c:pt>
                <c:pt idx="6149">
                  <c:v>4.4586638860619049E-7</c:v>
                </c:pt>
                <c:pt idx="6150">
                  <c:v>5.0627962873600676E-7</c:v>
                </c:pt>
                <c:pt idx="6151">
                  <c:v>4.9005647832332313E-7</c:v>
                </c:pt>
                <c:pt idx="6152">
                  <c:v>5.0344647087349958E-7</c:v>
                </c:pt>
                <c:pt idx="6153">
                  <c:v>4.2359292639653754E-7</c:v>
                </c:pt>
                <c:pt idx="6154">
                  <c:v>5.2182233290508799E-7</c:v>
                </c:pt>
                <c:pt idx="6155">
                  <c:v>5.3380874539849188E-7</c:v>
                </c:pt>
                <c:pt idx="6156">
                  <c:v>5.226650514512522E-7</c:v>
                </c:pt>
                <c:pt idx="6157">
                  <c:v>4.8835862830587282E-7</c:v>
                </c:pt>
                <c:pt idx="6158">
                  <c:v>4.8940459082869114E-7</c:v>
                </c:pt>
                <c:pt idx="6159">
                  <c:v>4.5040652287565965E-7</c:v>
                </c:pt>
                <c:pt idx="6160">
                  <c:v>4.416735888732546E-7</c:v>
                </c:pt>
                <c:pt idx="6161">
                  <c:v>4.2733390176567572E-7</c:v>
                </c:pt>
                <c:pt idx="6162">
                  <c:v>5.0556538528566894E-7</c:v>
                </c:pt>
                <c:pt idx="6163">
                  <c:v>6.1859716784802545E-7</c:v>
                </c:pt>
                <c:pt idx="6164">
                  <c:v>4.4223244632024038E-7</c:v>
                </c:pt>
                <c:pt idx="6165">
                  <c:v>6.1294275355503725E-7</c:v>
                </c:pt>
                <c:pt idx="6166">
                  <c:v>4.3349889175413573E-7</c:v>
                </c:pt>
                <c:pt idx="6167">
                  <c:v>5.7076424125894368E-7</c:v>
                </c:pt>
                <c:pt idx="6168">
                  <c:v>4.8303992447183923E-7</c:v>
                </c:pt>
                <c:pt idx="6169">
                  <c:v>4.6210391383305303E-7</c:v>
                </c:pt>
                <c:pt idx="6170">
                  <c:v>4.5859095784345308E-7</c:v>
                </c:pt>
                <c:pt idx="6171">
                  <c:v>4.3651225757590243E-7</c:v>
                </c:pt>
                <c:pt idx="6172">
                  <c:v>4.6623606744046047E-7</c:v>
                </c:pt>
                <c:pt idx="6173">
                  <c:v>4.3487119079756231E-7</c:v>
                </c:pt>
                <c:pt idx="6174">
                  <c:v>4.4006370806194266E-7</c:v>
                </c:pt>
                <c:pt idx="6175">
                  <c:v>6.038382641940194E-7</c:v>
                </c:pt>
                <c:pt idx="6176">
                  <c:v>4.2676845072382289E-7</c:v>
                </c:pt>
                <c:pt idx="6177">
                  <c:v>5.7798202719289633E-7</c:v>
                </c:pt>
                <c:pt idx="6178">
                  <c:v>4.1715782678026543E-7</c:v>
                </c:pt>
                <c:pt idx="6179">
                  <c:v>4.6422848178302406E-7</c:v>
                </c:pt>
                <c:pt idx="6180">
                  <c:v>4.893338118784789E-7</c:v>
                </c:pt>
                <c:pt idx="6181">
                  <c:v>5.0445240201243097E-7</c:v>
                </c:pt>
                <c:pt idx="6182">
                  <c:v>4.4317030173340512E-7</c:v>
                </c:pt>
                <c:pt idx="6183">
                  <c:v>4.7002389709808157E-7</c:v>
                </c:pt>
                <c:pt idx="6184">
                  <c:v>5.568658849663183E-7</c:v>
                </c:pt>
                <c:pt idx="6185">
                  <c:v>4.3187477288347364E-7</c:v>
                </c:pt>
                <c:pt idx="6186">
                  <c:v>5.1766995814494736E-7</c:v>
                </c:pt>
                <c:pt idx="6187">
                  <c:v>5.3664222760139831E-7</c:v>
                </c:pt>
                <c:pt idx="6188">
                  <c:v>4.5871940030244806E-7</c:v>
                </c:pt>
                <c:pt idx="6189">
                  <c:v>6.228437484509456E-7</c:v>
                </c:pt>
                <c:pt idx="6190">
                  <c:v>5.566597433235637E-7</c:v>
                </c:pt>
                <c:pt idx="6191">
                  <c:v>4.1565782981602563E-7</c:v>
                </c:pt>
                <c:pt idx="6192">
                  <c:v>4.8552044276129425E-7</c:v>
                </c:pt>
                <c:pt idx="6193">
                  <c:v>4.2278468977340307E-7</c:v>
                </c:pt>
                <c:pt idx="6194">
                  <c:v>5.6446912805373671E-7</c:v>
                </c:pt>
                <c:pt idx="6195">
                  <c:v>5.1637866610181172E-7</c:v>
                </c:pt>
                <c:pt idx="6196">
                  <c:v>6.2118037127248566E-7</c:v>
                </c:pt>
                <c:pt idx="6197">
                  <c:v>4.3690606282533214E-7</c:v>
                </c:pt>
                <c:pt idx="6198">
                  <c:v>5.8945158418381859E-7</c:v>
                </c:pt>
                <c:pt idx="6199">
                  <c:v>6.2231561353919052E-7</c:v>
                </c:pt>
                <c:pt idx="6200">
                  <c:v>4.3034146663586901E-7</c:v>
                </c:pt>
                <c:pt idx="6201">
                  <c:v>6.1759247884544249E-7</c:v>
                </c:pt>
                <c:pt idx="6202">
                  <c:v>4.6439855639958102E-7</c:v>
                </c:pt>
                <c:pt idx="6203">
                  <c:v>4.5904074263016404E-7</c:v>
                </c:pt>
                <c:pt idx="6204">
                  <c:v>6.2680575788061823E-7</c:v>
                </c:pt>
                <c:pt idx="6205">
                  <c:v>5.9238174495967339E-7</c:v>
                </c:pt>
                <c:pt idx="6206">
                  <c:v>4.9843256230205367E-7</c:v>
                </c:pt>
                <c:pt idx="6207">
                  <c:v>4.110207654938478E-7</c:v>
                </c:pt>
                <c:pt idx="6208">
                  <c:v>5.2762184233744275E-7</c:v>
                </c:pt>
                <c:pt idx="6209">
                  <c:v>5.9332552377825318E-7</c:v>
                </c:pt>
                <c:pt idx="6210">
                  <c:v>4.8447295661997033E-7</c:v>
                </c:pt>
                <c:pt idx="6211">
                  <c:v>4.2345616035497769E-7</c:v>
                </c:pt>
                <c:pt idx="6212">
                  <c:v>4.1032429547791002E-7</c:v>
                </c:pt>
                <c:pt idx="6213">
                  <c:v>4.9666208758701231E-7</c:v>
                </c:pt>
                <c:pt idx="6214">
                  <c:v>4.2510173603603533E-7</c:v>
                </c:pt>
                <c:pt idx="6215">
                  <c:v>5.8352706527879553E-7</c:v>
                </c:pt>
                <c:pt idx="6216">
                  <c:v>4.1151153325791223E-7</c:v>
                </c:pt>
                <c:pt idx="6217">
                  <c:v>5.1046129373605682E-7</c:v>
                </c:pt>
                <c:pt idx="6218">
                  <c:v>6.3099218486883938E-7</c:v>
                </c:pt>
                <c:pt idx="6219">
                  <c:v>6.299158128104899E-7</c:v>
                </c:pt>
                <c:pt idx="6220">
                  <c:v>4.2351313815486527E-7</c:v>
                </c:pt>
                <c:pt idx="6221">
                  <c:v>6.2363721229406415E-7</c:v>
                </c:pt>
                <c:pt idx="6222">
                  <c:v>4.3887108322678706E-7</c:v>
                </c:pt>
                <c:pt idx="6223">
                  <c:v>4.5065661325126135E-7</c:v>
                </c:pt>
                <c:pt idx="6224">
                  <c:v>5.5895089392152962E-7</c:v>
                </c:pt>
                <c:pt idx="6225">
                  <c:v>5.4076224359818474E-7</c:v>
                </c:pt>
                <c:pt idx="6226">
                  <c:v>4.4290203884503867E-7</c:v>
                </c:pt>
                <c:pt idx="6227">
                  <c:v>4.7564353738566719E-7</c:v>
                </c:pt>
                <c:pt idx="6228">
                  <c:v>6.2004823257682715E-7</c:v>
                </c:pt>
                <c:pt idx="6229">
                  <c:v>5.4239381204298267E-7</c:v>
                </c:pt>
                <c:pt idx="6230">
                  <c:v>5.2076402787045119E-7</c:v>
                </c:pt>
                <c:pt idx="6231">
                  <c:v>5.6336595699148768E-7</c:v>
                </c:pt>
                <c:pt idx="6232">
                  <c:v>4.3233283653435563E-7</c:v>
                </c:pt>
                <c:pt idx="6233">
                  <c:v>5.303262856314028E-7</c:v>
                </c:pt>
                <c:pt idx="6234">
                  <c:v>4.8038556013345101E-7</c:v>
                </c:pt>
                <c:pt idx="6235">
                  <c:v>4.1584627266969351E-7</c:v>
                </c:pt>
                <c:pt idx="6236">
                  <c:v>4.9760419702079465E-7</c:v>
                </c:pt>
                <c:pt idx="6237">
                  <c:v>4.3661960618755062E-7</c:v>
                </c:pt>
                <c:pt idx="6238">
                  <c:v>6.3119949576696108E-7</c:v>
                </c:pt>
                <c:pt idx="6239">
                  <c:v>5.0250245824443897E-7</c:v>
                </c:pt>
                <c:pt idx="6240">
                  <c:v>5.0686106662444463E-7</c:v>
                </c:pt>
                <c:pt idx="6241">
                  <c:v>4.1786060552996939E-7</c:v>
                </c:pt>
                <c:pt idx="6242">
                  <c:v>5.6694990202685486E-7</c:v>
                </c:pt>
                <c:pt idx="6243">
                  <c:v>4.2234171274301817E-7</c:v>
                </c:pt>
                <c:pt idx="6244">
                  <c:v>4.6000679818017066E-7</c:v>
                </c:pt>
                <c:pt idx="6245">
                  <c:v>4.9933594199463581E-7</c:v>
                </c:pt>
                <c:pt idx="6246">
                  <c:v>4.7325169197504009E-7</c:v>
                </c:pt>
                <c:pt idx="6247">
                  <c:v>6.2418742195850004E-7</c:v>
                </c:pt>
                <c:pt idx="6248">
                  <c:v>4.8153032825140718E-7</c:v>
                </c:pt>
                <c:pt idx="6249">
                  <c:v>4.5149593544833444E-7</c:v>
                </c:pt>
                <c:pt idx="6250">
                  <c:v>5.3686988020129918E-7</c:v>
                </c:pt>
                <c:pt idx="6251">
                  <c:v>5.9219325943182102E-7</c:v>
                </c:pt>
                <c:pt idx="6252">
                  <c:v>5.7749175413402542E-7</c:v>
                </c:pt>
                <c:pt idx="6253">
                  <c:v>5.1935279642471156E-7</c:v>
                </c:pt>
                <c:pt idx="6254">
                  <c:v>4.3935236744913942E-7</c:v>
                </c:pt>
                <c:pt idx="6255">
                  <c:v>4.8661343618247574E-7</c:v>
                </c:pt>
                <c:pt idx="6256">
                  <c:v>6.0993770063407895E-7</c:v>
                </c:pt>
                <c:pt idx="6257">
                  <c:v>5.7776405100682363E-7</c:v>
                </c:pt>
                <c:pt idx="6258">
                  <c:v>4.8879639328169238E-7</c:v>
                </c:pt>
                <c:pt idx="6259">
                  <c:v>5.3758630364815736E-7</c:v>
                </c:pt>
                <c:pt idx="6260">
                  <c:v>5.1437448737453583E-7</c:v>
                </c:pt>
                <c:pt idx="6261">
                  <c:v>4.5110730113412626E-7</c:v>
                </c:pt>
                <c:pt idx="6262">
                  <c:v>4.872738177250841E-7</c:v>
                </c:pt>
                <c:pt idx="6263">
                  <c:v>5.9689439106319685E-7</c:v>
                </c:pt>
                <c:pt idx="6264">
                  <c:v>4.5771897802995844E-7</c:v>
                </c:pt>
                <c:pt idx="6265">
                  <c:v>4.9378001107995764E-7</c:v>
                </c:pt>
                <c:pt idx="6266">
                  <c:v>6.1439386975846929E-7</c:v>
                </c:pt>
                <c:pt idx="6267">
                  <c:v>4.7731636190012087E-7</c:v>
                </c:pt>
                <c:pt idx="6268">
                  <c:v>4.1787177506293815E-7</c:v>
                </c:pt>
                <c:pt idx="6269">
                  <c:v>5.1233645917979901E-7</c:v>
                </c:pt>
                <c:pt idx="6270">
                  <c:v>4.3022475595320391E-7</c:v>
                </c:pt>
                <c:pt idx="6271">
                  <c:v>4.8082643248389899E-7</c:v>
                </c:pt>
                <c:pt idx="6272">
                  <c:v>5.7422115806675417E-7</c:v>
                </c:pt>
                <c:pt idx="6273">
                  <c:v>4.3272099830409377E-7</c:v>
                </c:pt>
                <c:pt idx="6274">
                  <c:v>6.2451381579406792E-7</c:v>
                </c:pt>
                <c:pt idx="6275">
                  <c:v>4.8168235154432806E-7</c:v>
                </c:pt>
                <c:pt idx="6276">
                  <c:v>4.1517068975340583E-7</c:v>
                </c:pt>
                <c:pt idx="6277">
                  <c:v>5.2383888465902296E-7</c:v>
                </c:pt>
                <c:pt idx="6278">
                  <c:v>5.9338222221569133E-7</c:v>
                </c:pt>
                <c:pt idx="6279">
                  <c:v>4.1950734523726677E-7</c:v>
                </c:pt>
                <c:pt idx="6280">
                  <c:v>5.1150345962778974E-7</c:v>
                </c:pt>
                <c:pt idx="6281">
                  <c:v>5.9023833126512788E-7</c:v>
                </c:pt>
                <c:pt idx="6282">
                  <c:v>4.1722468167446969E-7</c:v>
                </c:pt>
                <c:pt idx="6283">
                  <c:v>5.8229408376887822E-7</c:v>
                </c:pt>
                <c:pt idx="6284">
                  <c:v>6.1529096233722478E-7</c:v>
                </c:pt>
                <c:pt idx="6285">
                  <c:v>6.2184897702013145E-7</c:v>
                </c:pt>
                <c:pt idx="6286">
                  <c:v>4.511198298913695E-7</c:v>
                </c:pt>
                <c:pt idx="6287">
                  <c:v>4.1810643874625119E-7</c:v>
                </c:pt>
                <c:pt idx="6288">
                  <c:v>6.1555048822226859E-7</c:v>
                </c:pt>
                <c:pt idx="6289">
                  <c:v>4.4830154591240187E-7</c:v>
                </c:pt>
                <c:pt idx="6290">
                  <c:v>4.4428252776129539E-7</c:v>
                </c:pt>
                <c:pt idx="6291">
                  <c:v>4.3259155298384884E-7</c:v>
                </c:pt>
                <c:pt idx="6292">
                  <c:v>5.6666757403769182E-7</c:v>
                </c:pt>
                <c:pt idx="6293">
                  <c:v>6.1920115847243316E-7</c:v>
                </c:pt>
                <c:pt idx="6294">
                  <c:v>5.6443405696781437E-7</c:v>
                </c:pt>
                <c:pt idx="6295">
                  <c:v>4.4386648134896784E-7</c:v>
                </c:pt>
                <c:pt idx="6296">
                  <c:v>5.0003702052523392E-7</c:v>
                </c:pt>
                <c:pt idx="6297">
                  <c:v>4.6945145625602111E-7</c:v>
                </c:pt>
                <c:pt idx="6298">
                  <c:v>4.416371784513521E-7</c:v>
                </c:pt>
                <c:pt idx="6299">
                  <c:v>4.1703530120181786E-7</c:v>
                </c:pt>
                <c:pt idx="6300">
                  <c:v>6.2664162963888126E-7</c:v>
                </c:pt>
                <c:pt idx="6301">
                  <c:v>5.7763695517165641E-7</c:v>
                </c:pt>
                <c:pt idx="6302">
                  <c:v>4.4032939596108562E-7</c:v>
                </c:pt>
                <c:pt idx="6303">
                  <c:v>5.1148833299046127E-7</c:v>
                </c:pt>
                <c:pt idx="6304">
                  <c:v>6.1968498810735035E-7</c:v>
                </c:pt>
                <c:pt idx="6305">
                  <c:v>4.545091148988841E-7</c:v>
                </c:pt>
                <c:pt idx="6306">
                  <c:v>4.7342674968556368E-7</c:v>
                </c:pt>
                <c:pt idx="6307">
                  <c:v>6.1013472166148948E-7</c:v>
                </c:pt>
                <c:pt idx="6308">
                  <c:v>4.2210347495877714E-7</c:v>
                </c:pt>
                <c:pt idx="6309">
                  <c:v>5.7998590317776454E-7</c:v>
                </c:pt>
                <c:pt idx="6310">
                  <c:v>4.5409127738106423E-7</c:v>
                </c:pt>
                <c:pt idx="6311">
                  <c:v>5.800407002491541E-7</c:v>
                </c:pt>
                <c:pt idx="6312">
                  <c:v>6.2337255595924703E-7</c:v>
                </c:pt>
                <c:pt idx="6313">
                  <c:v>6.1025298010319308E-7</c:v>
                </c:pt>
                <c:pt idx="6314">
                  <c:v>5.3330915462159005E-7</c:v>
                </c:pt>
                <c:pt idx="6315">
                  <c:v>4.1721353807607328E-7</c:v>
                </c:pt>
                <c:pt idx="6316">
                  <c:v>4.207685466160389E-7</c:v>
                </c:pt>
                <c:pt idx="6317">
                  <c:v>4.7003722213148675E-7</c:v>
                </c:pt>
                <c:pt idx="6318">
                  <c:v>4.9637274599452229E-7</c:v>
                </c:pt>
                <c:pt idx="6319">
                  <c:v>4.3891917605270307E-7</c:v>
                </c:pt>
                <c:pt idx="6320">
                  <c:v>4.2712605454026437E-7</c:v>
                </c:pt>
                <c:pt idx="6321">
                  <c:v>5.8456062399825996E-7</c:v>
                </c:pt>
                <c:pt idx="6322">
                  <c:v>4.1974338818954621E-7</c:v>
                </c:pt>
                <c:pt idx="6323">
                  <c:v>4.8259600497824952E-7</c:v>
                </c:pt>
                <c:pt idx="6324">
                  <c:v>5.0825162105645572E-7</c:v>
                </c:pt>
                <c:pt idx="6325">
                  <c:v>5.2283696660557111E-7</c:v>
                </c:pt>
                <c:pt idx="6326">
                  <c:v>4.7466840033399295E-7</c:v>
                </c:pt>
                <c:pt idx="6327">
                  <c:v>4.1045474869664743E-7</c:v>
                </c:pt>
                <c:pt idx="6328">
                  <c:v>5.423442621465849E-7</c:v>
                </c:pt>
                <c:pt idx="6329">
                  <c:v>5.3102964666602576E-7</c:v>
                </c:pt>
                <c:pt idx="6330">
                  <c:v>6.1209039121412348E-7</c:v>
                </c:pt>
                <c:pt idx="6331">
                  <c:v>4.6961110194520868E-7</c:v>
                </c:pt>
                <c:pt idx="6332">
                  <c:v>4.3443276781578806E-7</c:v>
                </c:pt>
                <c:pt idx="6333">
                  <c:v>4.7129230981360907E-7</c:v>
                </c:pt>
                <c:pt idx="6334">
                  <c:v>5.8165154228629127E-7</c:v>
                </c:pt>
                <c:pt idx="6335">
                  <c:v>5.6793971336463207E-7</c:v>
                </c:pt>
                <c:pt idx="6336">
                  <c:v>5.5388799786998201E-7</c:v>
                </c:pt>
                <c:pt idx="6337">
                  <c:v>6.0471232932684084E-7</c:v>
                </c:pt>
                <c:pt idx="6338">
                  <c:v>5.4376738982397783E-7</c:v>
                </c:pt>
                <c:pt idx="6339">
                  <c:v>5.6129099418867773E-7</c:v>
                </c:pt>
                <c:pt idx="6340">
                  <c:v>5.5012317807704214E-7</c:v>
                </c:pt>
                <c:pt idx="6341">
                  <c:v>4.6535532903599533E-7</c:v>
                </c:pt>
                <c:pt idx="6342">
                  <c:v>5.917789077960183E-7</c:v>
                </c:pt>
                <c:pt idx="6343">
                  <c:v>4.9685029530964461E-7</c:v>
                </c:pt>
                <c:pt idx="6344">
                  <c:v>5.4340280119055431E-7</c:v>
                </c:pt>
                <c:pt idx="6345">
                  <c:v>5.7597044303750144E-7</c:v>
                </c:pt>
                <c:pt idx="6346">
                  <c:v>4.8919230003333586E-7</c:v>
                </c:pt>
                <c:pt idx="6347">
                  <c:v>4.39484859406742E-7</c:v>
                </c:pt>
                <c:pt idx="6348">
                  <c:v>6.290484447362402E-7</c:v>
                </c:pt>
                <c:pt idx="6349">
                  <c:v>5.3722791278901738E-7</c:v>
                </c:pt>
                <c:pt idx="6350">
                  <c:v>4.417828471594974E-7</c:v>
                </c:pt>
                <c:pt idx="6351">
                  <c:v>6.2085658687805142E-7</c:v>
                </c:pt>
                <c:pt idx="6352">
                  <c:v>4.5595699972220828E-7</c:v>
                </c:pt>
                <c:pt idx="6353">
                  <c:v>5.458125483304514E-7</c:v>
                </c:pt>
                <c:pt idx="6354">
                  <c:v>4.5129528731129099E-7</c:v>
                </c:pt>
                <c:pt idx="6355">
                  <c:v>5.3643096553139295E-7</c:v>
                </c:pt>
                <c:pt idx="6356">
                  <c:v>4.4140668363274506E-7</c:v>
                </c:pt>
                <c:pt idx="6357">
                  <c:v>5.6932270452161028E-7</c:v>
                </c:pt>
                <c:pt idx="6358">
                  <c:v>4.5724556280897051E-7</c:v>
                </c:pt>
                <c:pt idx="6359">
                  <c:v>4.2634222084692738E-7</c:v>
                </c:pt>
                <c:pt idx="6360">
                  <c:v>4.2979333899771611E-7</c:v>
                </c:pt>
                <c:pt idx="6361">
                  <c:v>4.4666766897708054E-7</c:v>
                </c:pt>
                <c:pt idx="6362">
                  <c:v>6.218084247375752E-7</c:v>
                </c:pt>
                <c:pt idx="6363">
                  <c:v>4.6289728652931989E-7</c:v>
                </c:pt>
                <c:pt idx="6364">
                  <c:v>5.4698161546139158E-7</c:v>
                </c:pt>
                <c:pt idx="6365">
                  <c:v>4.2070083816189036E-7</c:v>
                </c:pt>
                <c:pt idx="6366">
                  <c:v>5.2354113986293291E-7</c:v>
                </c:pt>
                <c:pt idx="6367">
                  <c:v>5.6755055000745427E-7</c:v>
                </c:pt>
                <c:pt idx="6368">
                  <c:v>4.5132036101292157E-7</c:v>
                </c:pt>
                <c:pt idx="6369">
                  <c:v>5.6487268058994996E-7</c:v>
                </c:pt>
                <c:pt idx="6370">
                  <c:v>4.7170732414862915E-7</c:v>
                </c:pt>
                <c:pt idx="6371">
                  <c:v>4.4538665489498081E-7</c:v>
                </c:pt>
                <c:pt idx="6372">
                  <c:v>6.2964715013635136E-7</c:v>
                </c:pt>
                <c:pt idx="6373">
                  <c:v>5.5978125012252436E-7</c:v>
                </c:pt>
                <c:pt idx="6374">
                  <c:v>6.0968171593594315E-7</c:v>
                </c:pt>
                <c:pt idx="6375">
                  <c:v>4.5848824271357989E-7</c:v>
                </c:pt>
                <c:pt idx="6376">
                  <c:v>6.18215097423762E-7</c:v>
                </c:pt>
                <c:pt idx="6377">
                  <c:v>6.0128524417085365E-7</c:v>
                </c:pt>
                <c:pt idx="6378">
                  <c:v>5.676566457902532E-7</c:v>
                </c:pt>
                <c:pt idx="6379">
                  <c:v>4.2944401766701873E-7</c:v>
                </c:pt>
                <c:pt idx="6380">
                  <c:v>5.4823836030182296E-7</c:v>
                </c:pt>
                <c:pt idx="6381">
                  <c:v>5.3833682618169382E-7</c:v>
                </c:pt>
                <c:pt idx="6382">
                  <c:v>4.4133393328327447E-7</c:v>
                </c:pt>
                <c:pt idx="6383">
                  <c:v>5.1878063894458931E-7</c:v>
                </c:pt>
                <c:pt idx="6384">
                  <c:v>5.4869184891195305E-7</c:v>
                </c:pt>
                <c:pt idx="6385">
                  <c:v>5.4013793967766363E-7</c:v>
                </c:pt>
                <c:pt idx="6386">
                  <c:v>4.6910583641631837E-7</c:v>
                </c:pt>
                <c:pt idx="6387">
                  <c:v>5.5621349558993251E-7</c:v>
                </c:pt>
                <c:pt idx="6388">
                  <c:v>5.8685901313745801E-7</c:v>
                </c:pt>
                <c:pt idx="6389">
                  <c:v>4.3773119777366146E-7</c:v>
                </c:pt>
                <c:pt idx="6390">
                  <c:v>5.1194242417281714E-7</c:v>
                </c:pt>
                <c:pt idx="6391">
                  <c:v>5.3547372688540648E-7</c:v>
                </c:pt>
                <c:pt idx="6392">
                  <c:v>4.4884816416292553E-7</c:v>
                </c:pt>
                <c:pt idx="6393">
                  <c:v>5.863017098105189E-7</c:v>
                </c:pt>
                <c:pt idx="6394">
                  <c:v>5.1555109948145262E-7</c:v>
                </c:pt>
                <c:pt idx="6395">
                  <c:v>5.2800239030229807E-7</c:v>
                </c:pt>
                <c:pt idx="6396">
                  <c:v>5.9115819526051877E-7</c:v>
                </c:pt>
                <c:pt idx="6397">
                  <c:v>6.1721133870403138E-7</c:v>
                </c:pt>
                <c:pt idx="6398">
                  <c:v>5.0189909480246642E-7</c:v>
                </c:pt>
                <c:pt idx="6399">
                  <c:v>5.1512277385797425E-7</c:v>
                </c:pt>
                <c:pt idx="6400">
                  <c:v>4.6787270003019786E-7</c:v>
                </c:pt>
                <c:pt idx="6401">
                  <c:v>4.2261423155203974E-7</c:v>
                </c:pt>
                <c:pt idx="6402">
                  <c:v>4.1685717851944208E-7</c:v>
                </c:pt>
                <c:pt idx="6403">
                  <c:v>5.7577166897338156E-7</c:v>
                </c:pt>
                <c:pt idx="6404">
                  <c:v>4.798490662970634E-7</c:v>
                </c:pt>
                <c:pt idx="6405">
                  <c:v>5.4562917858679381E-7</c:v>
                </c:pt>
                <c:pt idx="6406">
                  <c:v>5.2785963658316256E-7</c:v>
                </c:pt>
                <c:pt idx="6407">
                  <c:v>4.3439724906771033E-7</c:v>
                </c:pt>
                <c:pt idx="6408">
                  <c:v>5.1785482376552389E-7</c:v>
                </c:pt>
                <c:pt idx="6409">
                  <c:v>5.2781206487515929E-7</c:v>
                </c:pt>
                <c:pt idx="6410">
                  <c:v>5.7055033501946538E-7</c:v>
                </c:pt>
                <c:pt idx="6411">
                  <c:v>4.4591563588429928E-7</c:v>
                </c:pt>
                <c:pt idx="6412">
                  <c:v>5.4199760291028634E-7</c:v>
                </c:pt>
                <c:pt idx="6413">
                  <c:v>5.4753405024291063E-7</c:v>
                </c:pt>
                <c:pt idx="6414">
                  <c:v>6.3132393134985583E-7</c:v>
                </c:pt>
                <c:pt idx="6415">
                  <c:v>5.4815444262791888E-7</c:v>
                </c:pt>
                <c:pt idx="6416">
                  <c:v>5.9466956980781261E-7</c:v>
                </c:pt>
                <c:pt idx="6417">
                  <c:v>4.4752062469354413E-7</c:v>
                </c:pt>
                <c:pt idx="6418">
                  <c:v>5.6183042514596146E-7</c:v>
                </c:pt>
                <c:pt idx="6419">
                  <c:v>6.129824416380077E-7</c:v>
                </c:pt>
                <c:pt idx="6420">
                  <c:v>4.2236441257439421E-7</c:v>
                </c:pt>
                <c:pt idx="6421">
                  <c:v>6.2775074782767433E-7</c:v>
                </c:pt>
                <c:pt idx="6422">
                  <c:v>4.514833910198079E-7</c:v>
                </c:pt>
                <c:pt idx="6423">
                  <c:v>5.384348362845703E-7</c:v>
                </c:pt>
                <c:pt idx="6424">
                  <c:v>5.6317367148167011E-7</c:v>
                </c:pt>
                <c:pt idx="6425">
                  <c:v>5.2101275098469502E-7</c:v>
                </c:pt>
                <c:pt idx="6426">
                  <c:v>5.5831208801921857E-7</c:v>
                </c:pt>
                <c:pt idx="6427">
                  <c:v>4.6413694183881174E-7</c:v>
                </c:pt>
                <c:pt idx="6428">
                  <c:v>4.6553915755260698E-7</c:v>
                </c:pt>
                <c:pt idx="6429">
                  <c:v>4.8429173710348038E-7</c:v>
                </c:pt>
                <c:pt idx="6430">
                  <c:v>6.1637006937147074E-7</c:v>
                </c:pt>
                <c:pt idx="6431">
                  <c:v>4.6574938069626058E-7</c:v>
                </c:pt>
                <c:pt idx="6432">
                  <c:v>4.8731601537253742E-7</c:v>
                </c:pt>
                <c:pt idx="6433">
                  <c:v>4.3833058315845216E-7</c:v>
                </c:pt>
                <c:pt idx="6434">
                  <c:v>4.5476263049915931E-7</c:v>
                </c:pt>
                <c:pt idx="6435">
                  <c:v>4.5612254873309554E-7</c:v>
                </c:pt>
                <c:pt idx="6436">
                  <c:v>4.6526345560619619E-7</c:v>
                </c:pt>
                <c:pt idx="6437">
                  <c:v>5.8635740441185481E-7</c:v>
                </c:pt>
                <c:pt idx="6438">
                  <c:v>4.10988078862853E-7</c:v>
                </c:pt>
                <c:pt idx="6439">
                  <c:v>6.0329535753775115E-7</c:v>
                </c:pt>
                <c:pt idx="6440">
                  <c:v>4.1342845457688065E-7</c:v>
                </c:pt>
                <c:pt idx="6441">
                  <c:v>4.2866540268837969E-7</c:v>
                </c:pt>
                <c:pt idx="6442">
                  <c:v>5.6568108503837E-7</c:v>
                </c:pt>
                <c:pt idx="6443">
                  <c:v>5.5807066322489867E-7</c:v>
                </c:pt>
                <c:pt idx="6444">
                  <c:v>4.2982829457103852E-7</c:v>
                </c:pt>
                <c:pt idx="6445">
                  <c:v>4.4158863822541956E-7</c:v>
                </c:pt>
                <c:pt idx="6446">
                  <c:v>4.713993578379797E-7</c:v>
                </c:pt>
                <c:pt idx="6447">
                  <c:v>4.5622446986539197E-7</c:v>
                </c:pt>
                <c:pt idx="6448">
                  <c:v>5.8319543207082247E-7</c:v>
                </c:pt>
                <c:pt idx="6449">
                  <c:v>6.1120028662573601E-7</c:v>
                </c:pt>
                <c:pt idx="6450">
                  <c:v>4.1061790272413198E-7</c:v>
                </c:pt>
                <c:pt idx="6451">
                  <c:v>5.5824309352302807E-7</c:v>
                </c:pt>
                <c:pt idx="6452">
                  <c:v>4.8202812688335876E-7</c:v>
                </c:pt>
                <c:pt idx="6453">
                  <c:v>5.3902345937438625E-7</c:v>
                </c:pt>
                <c:pt idx="6454">
                  <c:v>4.3444460836655558E-7</c:v>
                </c:pt>
                <c:pt idx="6455">
                  <c:v>5.9442313554845822E-7</c:v>
                </c:pt>
                <c:pt idx="6456">
                  <c:v>4.5393947931185203E-7</c:v>
                </c:pt>
                <c:pt idx="6457">
                  <c:v>5.0090078755120207E-7</c:v>
                </c:pt>
                <c:pt idx="6458">
                  <c:v>5.2978373605773215E-7</c:v>
                </c:pt>
                <c:pt idx="6459">
                  <c:v>4.2258015227848758E-7</c:v>
                </c:pt>
                <c:pt idx="6460">
                  <c:v>5.3787979934986977E-7</c:v>
                </c:pt>
                <c:pt idx="6461">
                  <c:v>5.2489085640741831E-7</c:v>
                </c:pt>
                <c:pt idx="6462">
                  <c:v>6.0805114455850712E-7</c:v>
                </c:pt>
                <c:pt idx="6463">
                  <c:v>4.2940910895895911E-7</c:v>
                </c:pt>
                <c:pt idx="6464">
                  <c:v>4.1351640521248599E-7</c:v>
                </c:pt>
                <c:pt idx="6465">
                  <c:v>5.2673549541133887E-7</c:v>
                </c:pt>
                <c:pt idx="6466">
                  <c:v>4.2343337245451865E-7</c:v>
                </c:pt>
                <c:pt idx="6467">
                  <c:v>4.5490215450063952E-7</c:v>
                </c:pt>
                <c:pt idx="6468">
                  <c:v>4.5603339575665498E-7</c:v>
                </c:pt>
                <c:pt idx="6469">
                  <c:v>4.9885480543644131E-7</c:v>
                </c:pt>
                <c:pt idx="6470">
                  <c:v>6.19261606182766E-7</c:v>
                </c:pt>
                <c:pt idx="6471">
                  <c:v>5.9372258357384777E-7</c:v>
                </c:pt>
                <c:pt idx="6472">
                  <c:v>4.381146626752369E-7</c:v>
                </c:pt>
                <c:pt idx="6473">
                  <c:v>4.3641686981998693E-7</c:v>
                </c:pt>
                <c:pt idx="6474">
                  <c:v>4.283522309700741E-7</c:v>
                </c:pt>
                <c:pt idx="6475">
                  <c:v>5.6417112797579827E-7</c:v>
                </c:pt>
                <c:pt idx="6476">
                  <c:v>5.6415360590894765E-7</c:v>
                </c:pt>
                <c:pt idx="6477">
                  <c:v>4.1152244918990475E-7</c:v>
                </c:pt>
                <c:pt idx="6478">
                  <c:v>4.5511790883423946E-7</c:v>
                </c:pt>
                <c:pt idx="6479">
                  <c:v>5.3170234287849689E-7</c:v>
                </c:pt>
                <c:pt idx="6480">
                  <c:v>5.0820667518845787E-7</c:v>
                </c:pt>
                <c:pt idx="6481">
                  <c:v>5.6249272460780955E-7</c:v>
                </c:pt>
                <c:pt idx="6482">
                  <c:v>4.9290596922795967E-7</c:v>
                </c:pt>
                <c:pt idx="6483">
                  <c:v>4.5038152528864724E-7</c:v>
                </c:pt>
                <c:pt idx="6484">
                  <c:v>4.2030619771094096E-7</c:v>
                </c:pt>
                <c:pt idx="6485">
                  <c:v>6.2457504313894021E-7</c:v>
                </c:pt>
                <c:pt idx="6486">
                  <c:v>4.6485691442375838E-7</c:v>
                </c:pt>
                <c:pt idx="6487">
                  <c:v>5.1526039172010841E-7</c:v>
                </c:pt>
                <c:pt idx="6488">
                  <c:v>4.4637156026341299E-7</c:v>
                </c:pt>
                <c:pt idx="6489">
                  <c:v>6.2055326886890877E-7</c:v>
                </c:pt>
                <c:pt idx="6490">
                  <c:v>5.1518393054483203E-7</c:v>
                </c:pt>
                <c:pt idx="6491">
                  <c:v>4.4225676852713107E-7</c:v>
                </c:pt>
                <c:pt idx="6492">
                  <c:v>4.7637686350146906E-7</c:v>
                </c:pt>
                <c:pt idx="6493">
                  <c:v>4.5452178564356831E-7</c:v>
                </c:pt>
                <c:pt idx="6494">
                  <c:v>4.3608325878190192E-7</c:v>
                </c:pt>
                <c:pt idx="6495">
                  <c:v>5.0506037692644121E-7</c:v>
                </c:pt>
                <c:pt idx="6496">
                  <c:v>6.0032241767328139E-7</c:v>
                </c:pt>
                <c:pt idx="6497">
                  <c:v>5.3485855622476016E-7</c:v>
                </c:pt>
                <c:pt idx="6498">
                  <c:v>6.3242471225601511E-7</c:v>
                </c:pt>
                <c:pt idx="6499">
                  <c:v>4.8097812253342702E-7</c:v>
                </c:pt>
                <c:pt idx="6500">
                  <c:v>5.1472552069917642E-7</c:v>
                </c:pt>
                <c:pt idx="6501">
                  <c:v>5.91967195520625E-7</c:v>
                </c:pt>
                <c:pt idx="6502">
                  <c:v>5.5834659006395261E-7</c:v>
                </c:pt>
                <c:pt idx="6503">
                  <c:v>5.840065906448678E-7</c:v>
                </c:pt>
                <c:pt idx="6504">
                  <c:v>4.318513020662239E-7</c:v>
                </c:pt>
                <c:pt idx="6505">
                  <c:v>4.3002645672784599E-7</c:v>
                </c:pt>
                <c:pt idx="6506">
                  <c:v>5.9304215345039071E-7</c:v>
                </c:pt>
                <c:pt idx="6507">
                  <c:v>6.1573025618873127E-7</c:v>
                </c:pt>
                <c:pt idx="6508">
                  <c:v>4.1556919514517202E-7</c:v>
                </c:pt>
                <c:pt idx="6509">
                  <c:v>4.9952567177249891E-7</c:v>
                </c:pt>
                <c:pt idx="6510">
                  <c:v>4.3757555895148604E-7</c:v>
                </c:pt>
                <c:pt idx="6511">
                  <c:v>5.3367975156209985E-7</c:v>
                </c:pt>
                <c:pt idx="6512">
                  <c:v>4.0978140927411017E-7</c:v>
                </c:pt>
                <c:pt idx="6513">
                  <c:v>5.9153426802500354E-7</c:v>
                </c:pt>
                <c:pt idx="6514">
                  <c:v>5.640134587563131E-7</c:v>
                </c:pt>
                <c:pt idx="6515">
                  <c:v>4.5185995142298724E-7</c:v>
                </c:pt>
                <c:pt idx="6516">
                  <c:v>4.2704526601389963E-7</c:v>
                </c:pt>
                <c:pt idx="6517">
                  <c:v>5.0732395001009393E-7</c:v>
                </c:pt>
                <c:pt idx="6518">
                  <c:v>4.7575207140031963E-7</c:v>
                </c:pt>
                <c:pt idx="6519">
                  <c:v>4.2426632413758656E-7</c:v>
                </c:pt>
                <c:pt idx="6520">
                  <c:v>6.2492216823079677E-7</c:v>
                </c:pt>
                <c:pt idx="6521">
                  <c:v>4.9693719649654881E-7</c:v>
                </c:pt>
                <c:pt idx="6522">
                  <c:v>5.2711508468813262E-7</c:v>
                </c:pt>
                <c:pt idx="6523">
                  <c:v>6.108842728459432E-7</c:v>
                </c:pt>
                <c:pt idx="6524">
                  <c:v>4.230462594157702E-7</c:v>
                </c:pt>
                <c:pt idx="6525">
                  <c:v>5.3848385137345649E-7</c:v>
                </c:pt>
                <c:pt idx="6526">
                  <c:v>5.1720822694716503E-7</c:v>
                </c:pt>
                <c:pt idx="6527">
                  <c:v>5.4137115907514115E-7</c:v>
                </c:pt>
                <c:pt idx="6528">
                  <c:v>5.7631402258852075E-7</c:v>
                </c:pt>
                <c:pt idx="6529">
                  <c:v>6.0026472164009256E-7</c:v>
                </c:pt>
                <c:pt idx="6530">
                  <c:v>4.5157121299986042E-7</c:v>
                </c:pt>
                <c:pt idx="6531">
                  <c:v>5.9725686497611431E-7</c:v>
                </c:pt>
                <c:pt idx="6532">
                  <c:v>5.6167373607608471E-7</c:v>
                </c:pt>
                <c:pt idx="6533">
                  <c:v>4.9763322750061113E-7</c:v>
                </c:pt>
                <c:pt idx="6534">
                  <c:v>5.6200460102424096E-7</c:v>
                </c:pt>
                <c:pt idx="6535">
                  <c:v>4.254113491861875E-7</c:v>
                </c:pt>
                <c:pt idx="6536">
                  <c:v>5.0856640914969444E-7</c:v>
                </c:pt>
                <c:pt idx="6537">
                  <c:v>5.992084333910748E-7</c:v>
                </c:pt>
                <c:pt idx="6538">
                  <c:v>4.241063896091279E-7</c:v>
                </c:pt>
                <c:pt idx="6539">
                  <c:v>4.5673458831369141E-7</c:v>
                </c:pt>
                <c:pt idx="6540">
                  <c:v>5.6548761312984622E-7</c:v>
                </c:pt>
                <c:pt idx="6541">
                  <c:v>4.6494866745720824E-7</c:v>
                </c:pt>
                <c:pt idx="6542">
                  <c:v>4.6801830116378495E-7</c:v>
                </c:pt>
                <c:pt idx="6543">
                  <c:v>4.5457247392117395E-7</c:v>
                </c:pt>
                <c:pt idx="6544">
                  <c:v>4.4416010046809695E-7</c:v>
                </c:pt>
                <c:pt idx="6545">
                  <c:v>4.2577873631145556E-7</c:v>
                </c:pt>
                <c:pt idx="6546">
                  <c:v>4.1649016071122121E-7</c:v>
                </c:pt>
                <c:pt idx="6547">
                  <c:v>5.0849143308310794E-7</c:v>
                </c:pt>
                <c:pt idx="6548">
                  <c:v>4.4989448799595043E-7</c:v>
                </c:pt>
                <c:pt idx="6549">
                  <c:v>4.7212288691005099E-7</c:v>
                </c:pt>
                <c:pt idx="6550">
                  <c:v>6.1875814557627475E-7</c:v>
                </c:pt>
                <c:pt idx="6551">
                  <c:v>4.4827672335757418E-7</c:v>
                </c:pt>
                <c:pt idx="6552">
                  <c:v>6.1092376116350526E-7</c:v>
                </c:pt>
                <c:pt idx="6553">
                  <c:v>5.0266452135432798E-7</c:v>
                </c:pt>
                <c:pt idx="6554">
                  <c:v>4.4214733439483026E-7</c:v>
                </c:pt>
                <c:pt idx="6555">
                  <c:v>5.4221216227960318E-7</c:v>
                </c:pt>
                <c:pt idx="6556">
                  <c:v>4.3988269506925455E-7</c:v>
                </c:pt>
                <c:pt idx="6557">
                  <c:v>6.239020372066762E-7</c:v>
                </c:pt>
                <c:pt idx="6558">
                  <c:v>5.1068758042637636E-7</c:v>
                </c:pt>
                <c:pt idx="6559">
                  <c:v>5.6587465625353499E-7</c:v>
                </c:pt>
                <c:pt idx="6560">
                  <c:v>5.515093040211609E-7</c:v>
                </c:pt>
                <c:pt idx="6561">
                  <c:v>4.9471392812335195E-7</c:v>
                </c:pt>
                <c:pt idx="6562">
                  <c:v>5.1788564432965396E-7</c:v>
                </c:pt>
                <c:pt idx="6563">
                  <c:v>5.9315547721587932E-7</c:v>
                </c:pt>
                <c:pt idx="6564">
                  <c:v>4.1073761084543496E-7</c:v>
                </c:pt>
                <c:pt idx="6565">
                  <c:v>4.2727615120973342E-7</c:v>
                </c:pt>
                <c:pt idx="6566">
                  <c:v>5.4656366068493729E-7</c:v>
                </c:pt>
                <c:pt idx="6567">
                  <c:v>5.1077813723563677E-7</c:v>
                </c:pt>
                <c:pt idx="6568">
                  <c:v>4.4668001323373797E-7</c:v>
                </c:pt>
                <c:pt idx="6569">
                  <c:v>5.6673813626083286E-7</c:v>
                </c:pt>
                <c:pt idx="6570">
                  <c:v>5.8365611014605119E-7</c:v>
                </c:pt>
                <c:pt idx="6571">
                  <c:v>4.3020141951417244E-7</c:v>
                </c:pt>
                <c:pt idx="6572">
                  <c:v>4.8241583746771221E-7</c:v>
                </c:pt>
                <c:pt idx="6573">
                  <c:v>4.3094912843672663E-7</c:v>
                </c:pt>
                <c:pt idx="6574">
                  <c:v>5.9309881127322679E-7</c:v>
                </c:pt>
                <c:pt idx="6575">
                  <c:v>5.2070187492073844E-7</c:v>
                </c:pt>
                <c:pt idx="6576">
                  <c:v>4.202498658366252E-7</c:v>
                </c:pt>
                <c:pt idx="6577">
                  <c:v>5.2814520193847855E-7</c:v>
                </c:pt>
                <c:pt idx="6578">
                  <c:v>5.3440595066984668E-7</c:v>
                </c:pt>
                <c:pt idx="6579">
                  <c:v>5.6957146836013381E-7</c:v>
                </c:pt>
                <c:pt idx="6580">
                  <c:v>5.9243830816584384E-7</c:v>
                </c:pt>
                <c:pt idx="6581">
                  <c:v>4.9249125482174179E-7</c:v>
                </c:pt>
                <c:pt idx="6582">
                  <c:v>4.3848662501579366E-7</c:v>
                </c:pt>
                <c:pt idx="6583">
                  <c:v>4.3917179313144519E-7</c:v>
                </c:pt>
                <c:pt idx="6584">
                  <c:v>4.527152344343025E-7</c:v>
                </c:pt>
                <c:pt idx="6585">
                  <c:v>5.7063944800322184E-7</c:v>
                </c:pt>
                <c:pt idx="6586">
                  <c:v>5.006809737140016E-7</c:v>
                </c:pt>
                <c:pt idx="6587">
                  <c:v>4.7558928430532466E-7</c:v>
                </c:pt>
                <c:pt idx="6588">
                  <c:v>4.8997137568039774E-7</c:v>
                </c:pt>
                <c:pt idx="6589">
                  <c:v>4.1513750684773138E-7</c:v>
                </c:pt>
                <c:pt idx="6590">
                  <c:v>5.0044666506749464E-7</c:v>
                </c:pt>
                <c:pt idx="6591">
                  <c:v>4.4944561596669246E-7</c:v>
                </c:pt>
                <c:pt idx="6592">
                  <c:v>5.0753320198695587E-7</c:v>
                </c:pt>
                <c:pt idx="6593">
                  <c:v>6.2820345515245663E-7</c:v>
                </c:pt>
                <c:pt idx="6594">
                  <c:v>4.4912184826880529E-7</c:v>
                </c:pt>
                <c:pt idx="6595">
                  <c:v>5.7789118879341483E-7</c:v>
                </c:pt>
                <c:pt idx="6596">
                  <c:v>5.8007723594455023E-7</c:v>
                </c:pt>
                <c:pt idx="6597">
                  <c:v>4.1230953919173214E-7</c:v>
                </c:pt>
                <c:pt idx="6598">
                  <c:v>4.9434004361868331E-7</c:v>
                </c:pt>
                <c:pt idx="6599">
                  <c:v>6.1328022516759602E-7</c:v>
                </c:pt>
                <c:pt idx="6600">
                  <c:v>4.8187593987927077E-7</c:v>
                </c:pt>
                <c:pt idx="6601">
                  <c:v>5.6767433131302403E-7</c:v>
                </c:pt>
                <c:pt idx="6602">
                  <c:v>4.5911791503243703E-7</c:v>
                </c:pt>
                <c:pt idx="6603">
                  <c:v>6.25106057506956E-7</c:v>
                </c:pt>
                <c:pt idx="6604">
                  <c:v>4.1625685623445536E-7</c:v>
                </c:pt>
                <c:pt idx="6605">
                  <c:v>4.4644555983119593E-7</c:v>
                </c:pt>
                <c:pt idx="6606">
                  <c:v>4.9553508373670241E-7</c:v>
                </c:pt>
                <c:pt idx="6607">
                  <c:v>5.6985596958864553E-7</c:v>
                </c:pt>
                <c:pt idx="6608">
                  <c:v>5.2261818021591449E-7</c:v>
                </c:pt>
                <c:pt idx="6609">
                  <c:v>4.7311709826044241E-7</c:v>
                </c:pt>
                <c:pt idx="6610">
                  <c:v>4.1835248896702417E-7</c:v>
                </c:pt>
                <c:pt idx="6611">
                  <c:v>6.2039159014262553E-7</c:v>
                </c:pt>
                <c:pt idx="6612">
                  <c:v>4.6899956863550876E-7</c:v>
                </c:pt>
                <c:pt idx="6613">
                  <c:v>6.025790674761864E-7</c:v>
                </c:pt>
                <c:pt idx="6614">
                  <c:v>4.5349716944951285E-7</c:v>
                </c:pt>
                <c:pt idx="6615">
                  <c:v>4.8790735844530664E-7</c:v>
                </c:pt>
                <c:pt idx="6616">
                  <c:v>6.2441179022456686E-7</c:v>
                </c:pt>
                <c:pt idx="6617">
                  <c:v>5.714424052028892E-7</c:v>
                </c:pt>
                <c:pt idx="6618">
                  <c:v>5.8487492626292019E-7</c:v>
                </c:pt>
                <c:pt idx="6619">
                  <c:v>5.6118667793425275E-7</c:v>
                </c:pt>
                <c:pt idx="6620">
                  <c:v>4.3715694369843066E-7</c:v>
                </c:pt>
                <c:pt idx="6621">
                  <c:v>4.7169392803437558E-7</c:v>
                </c:pt>
                <c:pt idx="6622">
                  <c:v>5.1279168051072379E-7</c:v>
                </c:pt>
                <c:pt idx="6623">
                  <c:v>5.5318978938101106E-7</c:v>
                </c:pt>
                <c:pt idx="6624">
                  <c:v>5.0433390076587197E-7</c:v>
                </c:pt>
                <c:pt idx="6625">
                  <c:v>4.3602372563765384E-7</c:v>
                </c:pt>
                <c:pt idx="6626">
                  <c:v>5.4285660537691934E-7</c:v>
                </c:pt>
                <c:pt idx="6627">
                  <c:v>4.9728502933459273E-7</c:v>
                </c:pt>
                <c:pt idx="6628">
                  <c:v>5.9838454883647852E-7</c:v>
                </c:pt>
                <c:pt idx="6629">
                  <c:v>5.3195894436438064E-7</c:v>
                </c:pt>
                <c:pt idx="6630">
                  <c:v>4.1145696011234515E-7</c:v>
                </c:pt>
                <c:pt idx="6631">
                  <c:v>4.1050912256626115E-7</c:v>
                </c:pt>
                <c:pt idx="6632">
                  <c:v>4.1324165261702467E-7</c:v>
                </c:pt>
                <c:pt idx="6633">
                  <c:v>5.9582796433958121E-7</c:v>
                </c:pt>
                <c:pt idx="6634">
                  <c:v>5.0161985577444457E-7</c:v>
                </c:pt>
                <c:pt idx="6635">
                  <c:v>5.1839458113720707E-7</c:v>
                </c:pt>
                <c:pt idx="6636">
                  <c:v>4.631969575558102E-7</c:v>
                </c:pt>
                <c:pt idx="6637">
                  <c:v>4.7477660073547884E-7</c:v>
                </c:pt>
                <c:pt idx="6638">
                  <c:v>4.5506712930162713E-7</c:v>
                </c:pt>
                <c:pt idx="6639">
                  <c:v>5.0892652520254314E-7</c:v>
                </c:pt>
                <c:pt idx="6640">
                  <c:v>5.9546679024664909E-7</c:v>
                </c:pt>
                <c:pt idx="6641">
                  <c:v>6.0744381343313422E-7</c:v>
                </c:pt>
                <c:pt idx="6642">
                  <c:v>5.9761966916665955E-7</c:v>
                </c:pt>
                <c:pt idx="6643">
                  <c:v>6.0393528892479518E-7</c:v>
                </c:pt>
                <c:pt idx="6644">
                  <c:v>5.8924579131466564E-7</c:v>
                </c:pt>
                <c:pt idx="6645">
                  <c:v>4.9082340086558233E-7</c:v>
                </c:pt>
                <c:pt idx="6646">
                  <c:v>5.8849836137980433E-7</c:v>
                </c:pt>
                <c:pt idx="6647">
                  <c:v>4.3905147209279579E-7</c:v>
                </c:pt>
                <c:pt idx="6648">
                  <c:v>4.8681000512244806E-7</c:v>
                </c:pt>
                <c:pt idx="6649">
                  <c:v>5.1314109453442792E-7</c:v>
                </c:pt>
                <c:pt idx="6650">
                  <c:v>5.1213938483256432E-7</c:v>
                </c:pt>
                <c:pt idx="6651">
                  <c:v>5.8674748892148633E-7</c:v>
                </c:pt>
                <c:pt idx="6652">
                  <c:v>4.6744951921545746E-7</c:v>
                </c:pt>
                <c:pt idx="6653">
                  <c:v>4.4348765403801867E-7</c:v>
                </c:pt>
                <c:pt idx="6654">
                  <c:v>4.2903701410554989E-7</c:v>
                </c:pt>
                <c:pt idx="6655">
                  <c:v>4.4787984270118925E-7</c:v>
                </c:pt>
                <c:pt idx="6656">
                  <c:v>4.5955559313101664E-7</c:v>
                </c:pt>
                <c:pt idx="6657">
                  <c:v>5.9628465412686048E-7</c:v>
                </c:pt>
                <c:pt idx="6658">
                  <c:v>5.2218101922570286E-7</c:v>
                </c:pt>
                <c:pt idx="6659">
                  <c:v>4.2827109432394808E-7</c:v>
                </c:pt>
                <c:pt idx="6660">
                  <c:v>6.3171822021420071E-7</c:v>
                </c:pt>
                <c:pt idx="6661">
                  <c:v>4.2203544404491946E-7</c:v>
                </c:pt>
                <c:pt idx="6662">
                  <c:v>5.4208011067048388E-7</c:v>
                </c:pt>
                <c:pt idx="6663">
                  <c:v>5.8752882664518028E-7</c:v>
                </c:pt>
                <c:pt idx="6664">
                  <c:v>4.8493343247783791E-7</c:v>
                </c:pt>
                <c:pt idx="6665">
                  <c:v>6.0765921383110214E-7</c:v>
                </c:pt>
                <c:pt idx="6666">
                  <c:v>5.7299960237482489E-7</c:v>
                </c:pt>
                <c:pt idx="6667">
                  <c:v>5.0786228818481945E-7</c:v>
                </c:pt>
                <c:pt idx="6668">
                  <c:v>4.4846294278576966E-7</c:v>
                </c:pt>
                <c:pt idx="6669">
                  <c:v>5.721933619747823E-7</c:v>
                </c:pt>
                <c:pt idx="6670">
                  <c:v>4.6718532269425299E-7</c:v>
                </c:pt>
                <c:pt idx="6671">
                  <c:v>5.7110317223819878E-7</c:v>
                </c:pt>
                <c:pt idx="6672">
                  <c:v>6.2335220475805476E-7</c:v>
                </c:pt>
                <c:pt idx="6673">
                  <c:v>5.6624447730726391E-7</c:v>
                </c:pt>
                <c:pt idx="6674">
                  <c:v>4.5421783394387055E-7</c:v>
                </c:pt>
                <c:pt idx="6675">
                  <c:v>5.1147320702413059E-7</c:v>
                </c:pt>
                <c:pt idx="6676">
                  <c:v>4.8845742704258797E-7</c:v>
                </c:pt>
                <c:pt idx="6677">
                  <c:v>5.3913802594884814E-7</c:v>
                </c:pt>
                <c:pt idx="6678">
                  <c:v>5.5545952861590419E-7</c:v>
                </c:pt>
                <c:pt idx="6679">
                  <c:v>5.8046106924889281E-7</c:v>
                </c:pt>
                <c:pt idx="6680">
                  <c:v>5.5986785195413951E-7</c:v>
                </c:pt>
                <c:pt idx="6681">
                  <c:v>4.54015368830266E-7</c:v>
                </c:pt>
                <c:pt idx="6682">
                  <c:v>4.4146732266603997E-7</c:v>
                </c:pt>
                <c:pt idx="6683">
                  <c:v>4.8399921260098316E-7</c:v>
                </c:pt>
                <c:pt idx="6684">
                  <c:v>5.0267925825183614E-7</c:v>
                </c:pt>
                <c:pt idx="6685">
                  <c:v>4.5313117368296113E-7</c:v>
                </c:pt>
                <c:pt idx="6686">
                  <c:v>5.4517948079617749E-7</c:v>
                </c:pt>
                <c:pt idx="6687">
                  <c:v>6.1657021551555127E-7</c:v>
                </c:pt>
                <c:pt idx="6688">
                  <c:v>4.2820156697403643E-7</c:v>
                </c:pt>
                <c:pt idx="6689">
                  <c:v>4.3867879094518237E-7</c:v>
                </c:pt>
                <c:pt idx="6690">
                  <c:v>4.9310636369000944E-7</c:v>
                </c:pt>
                <c:pt idx="6691">
                  <c:v>6.0496519037029969E-7</c:v>
                </c:pt>
                <c:pt idx="6692">
                  <c:v>5.7445513551419215E-7</c:v>
                </c:pt>
                <c:pt idx="6693">
                  <c:v>5.1819400136023328E-7</c:v>
                </c:pt>
                <c:pt idx="6694">
                  <c:v>5.965894057498819E-7</c:v>
                </c:pt>
                <c:pt idx="6695">
                  <c:v>4.2989821851228865E-7</c:v>
                </c:pt>
                <c:pt idx="6696">
                  <c:v>4.2691835891749422E-7</c:v>
                </c:pt>
                <c:pt idx="6697">
                  <c:v>5.6698520786042258E-7</c:v>
                </c:pt>
                <c:pt idx="6698">
                  <c:v>5.085214215199954E-7</c:v>
                </c:pt>
                <c:pt idx="6699">
                  <c:v>4.3879895880725476E-7</c:v>
                </c:pt>
                <c:pt idx="6700">
                  <c:v>5.7416718357184169E-7</c:v>
                </c:pt>
                <c:pt idx="6701">
                  <c:v>5.1997241047317968E-7</c:v>
                </c:pt>
                <c:pt idx="6702">
                  <c:v>5.0176679462648181E-7</c:v>
                </c:pt>
                <c:pt idx="6703">
                  <c:v>4.3534590857983886E-7</c:v>
                </c:pt>
                <c:pt idx="6704">
                  <c:v>6.0248236937274378E-7</c:v>
                </c:pt>
                <c:pt idx="6705">
                  <c:v>4.344801329234519E-7</c:v>
                </c:pt>
                <c:pt idx="6706">
                  <c:v>4.7372322255106378E-7</c:v>
                </c:pt>
                <c:pt idx="6707">
                  <c:v>4.4521463163515921E-7</c:v>
                </c:pt>
                <c:pt idx="6708">
                  <c:v>6.3003986896711384E-7</c:v>
                </c:pt>
                <c:pt idx="6709">
                  <c:v>4.512576806764839E-7</c:v>
                </c:pt>
                <c:pt idx="6710">
                  <c:v>6.3049505522258173E-7</c:v>
                </c:pt>
                <c:pt idx="6711">
                  <c:v>4.3577381950973694E-7</c:v>
                </c:pt>
                <c:pt idx="6712">
                  <c:v>4.5791111259539234E-7</c:v>
                </c:pt>
                <c:pt idx="6713">
                  <c:v>4.5464852223744101E-7</c:v>
                </c:pt>
                <c:pt idx="6714">
                  <c:v>6.3175974579110454E-7</c:v>
                </c:pt>
                <c:pt idx="6715">
                  <c:v>5.2205621683153197E-7</c:v>
                </c:pt>
                <c:pt idx="6716">
                  <c:v>4.6148105365182868E-7</c:v>
                </c:pt>
                <c:pt idx="6717">
                  <c:v>5.4733306807483719E-7</c:v>
                </c:pt>
                <c:pt idx="6718">
                  <c:v>5.5571639048976555E-7</c:v>
                </c:pt>
                <c:pt idx="6719">
                  <c:v>4.2189943154872884E-7</c:v>
                </c:pt>
                <c:pt idx="6720">
                  <c:v>5.6902085318460884E-7</c:v>
                </c:pt>
                <c:pt idx="6721">
                  <c:v>6.2416703084028457E-7</c:v>
                </c:pt>
                <c:pt idx="6722">
                  <c:v>4.0954288061124297E-7</c:v>
                </c:pt>
                <c:pt idx="6723">
                  <c:v>4.6707970679684256E-7</c:v>
                </c:pt>
                <c:pt idx="6724">
                  <c:v>4.9257701484970015E-7</c:v>
                </c:pt>
                <c:pt idx="6725">
                  <c:v>5.7712899097628432E-7</c:v>
                </c:pt>
                <c:pt idx="6726">
                  <c:v>4.4778070489114453E-7</c:v>
                </c:pt>
                <c:pt idx="6727">
                  <c:v>4.088825939300287E-7</c:v>
                </c:pt>
                <c:pt idx="6728">
                  <c:v>4.4078887849371901E-7</c:v>
                </c:pt>
                <c:pt idx="6729">
                  <c:v>5.6515366808411129E-7</c:v>
                </c:pt>
                <c:pt idx="6730">
                  <c:v>4.3635726834922169E-7</c:v>
                </c:pt>
                <c:pt idx="6731">
                  <c:v>4.8881052453136192E-7</c:v>
                </c:pt>
                <c:pt idx="6732">
                  <c:v>5.1259434347361232E-7</c:v>
                </c:pt>
                <c:pt idx="6733">
                  <c:v>5.5417788667839373E-7</c:v>
                </c:pt>
                <c:pt idx="6734">
                  <c:v>4.1575757772003207E-7</c:v>
                </c:pt>
                <c:pt idx="6735">
                  <c:v>5.3289068359438736E-7</c:v>
                </c:pt>
                <c:pt idx="6736">
                  <c:v>4.5499097593600456E-7</c:v>
                </c:pt>
                <c:pt idx="6737">
                  <c:v>4.7073090546414259E-7</c:v>
                </c:pt>
                <c:pt idx="6738">
                  <c:v>4.5116995014018693E-7</c:v>
                </c:pt>
                <c:pt idx="6739">
                  <c:v>5.5451922379369179E-7</c:v>
                </c:pt>
                <c:pt idx="6740">
                  <c:v>4.1391253058959004E-7</c:v>
                </c:pt>
                <c:pt idx="6741">
                  <c:v>4.1129330579541915E-7</c:v>
                </c:pt>
                <c:pt idx="6742">
                  <c:v>5.3657721059700819E-7</c:v>
                </c:pt>
                <c:pt idx="6743">
                  <c:v>4.862907598654675E-7</c:v>
                </c:pt>
                <c:pt idx="6744">
                  <c:v>4.6507979034988619E-7</c:v>
                </c:pt>
                <c:pt idx="6745">
                  <c:v>5.3432518870644793E-7</c:v>
                </c:pt>
                <c:pt idx="6746">
                  <c:v>4.9748810050113458E-7</c:v>
                </c:pt>
                <c:pt idx="6747">
                  <c:v>4.5933667588659404E-7</c:v>
                </c:pt>
                <c:pt idx="6748">
                  <c:v>4.0969464747323919E-7</c:v>
                </c:pt>
                <c:pt idx="6749">
                  <c:v>5.4973532503882336E-7</c:v>
                </c:pt>
                <c:pt idx="6750">
                  <c:v>6.0662242816094958E-7</c:v>
                </c:pt>
                <c:pt idx="6751">
                  <c:v>6.314276557799985E-7</c:v>
                </c:pt>
                <c:pt idx="6752">
                  <c:v>6.0846308005929579E-7</c:v>
                </c:pt>
                <c:pt idx="6753">
                  <c:v>4.321683196167631E-7</c:v>
                </c:pt>
                <c:pt idx="6754">
                  <c:v>5.5530549696513849E-7</c:v>
                </c:pt>
                <c:pt idx="6755">
                  <c:v>4.4324350663954895E-7</c:v>
                </c:pt>
                <c:pt idx="6756">
                  <c:v>4.6989067792265563E-7</c:v>
                </c:pt>
                <c:pt idx="6757">
                  <c:v>5.1288279757996288E-7</c:v>
                </c:pt>
                <c:pt idx="6758">
                  <c:v>5.3356692030646894E-7</c:v>
                </c:pt>
                <c:pt idx="6759">
                  <c:v>5.9917007545917094E-7</c:v>
                </c:pt>
                <c:pt idx="6760">
                  <c:v>5.1329312507785998E-7</c:v>
                </c:pt>
                <c:pt idx="6761">
                  <c:v>4.397741408773407E-7</c:v>
                </c:pt>
                <c:pt idx="6762">
                  <c:v>5.7481538016193002E-7</c:v>
                </c:pt>
                <c:pt idx="6763">
                  <c:v>5.5734732766778213E-7</c:v>
                </c:pt>
                <c:pt idx="6764">
                  <c:v>6.2061391468589552E-7</c:v>
                </c:pt>
                <c:pt idx="6765">
                  <c:v>4.7980783477085312E-7</c:v>
                </c:pt>
                <c:pt idx="6766">
                  <c:v>5.0399344217933921E-7</c:v>
                </c:pt>
                <c:pt idx="6767">
                  <c:v>5.4857422377720081E-7</c:v>
                </c:pt>
                <c:pt idx="6768">
                  <c:v>5.1972443186100113E-7</c:v>
                </c:pt>
                <c:pt idx="6769">
                  <c:v>4.2088143036893261E-7</c:v>
                </c:pt>
                <c:pt idx="6770">
                  <c:v>4.320273798461108E-7</c:v>
                </c:pt>
                <c:pt idx="6771">
                  <c:v>4.4009992406802248E-7</c:v>
                </c:pt>
                <c:pt idx="6772">
                  <c:v>5.0611581431883876E-7</c:v>
                </c:pt>
                <c:pt idx="6773">
                  <c:v>6.2136261131392946E-7</c:v>
                </c:pt>
                <c:pt idx="6774">
                  <c:v>6.1272453798155103E-7</c:v>
                </c:pt>
                <c:pt idx="6775">
                  <c:v>4.377671262171814E-7</c:v>
                </c:pt>
                <c:pt idx="6776">
                  <c:v>6.1467275487043739E-7</c:v>
                </c:pt>
                <c:pt idx="6777">
                  <c:v>5.2374483255232526E-7</c:v>
                </c:pt>
                <c:pt idx="6778">
                  <c:v>6.1527100560623611E-7</c:v>
                </c:pt>
                <c:pt idx="6779">
                  <c:v>4.2830586434924982E-7</c:v>
                </c:pt>
                <c:pt idx="6780">
                  <c:v>5.4303857911181651E-7</c:v>
                </c:pt>
                <c:pt idx="6781">
                  <c:v>4.471247475068658E-7</c:v>
                </c:pt>
                <c:pt idx="6782">
                  <c:v>6.1811461140703588E-7</c:v>
                </c:pt>
                <c:pt idx="6783">
                  <c:v>4.8905084956564078E-7</c:v>
                </c:pt>
                <c:pt idx="6784">
                  <c:v>5.2774864593409195E-7</c:v>
                </c:pt>
                <c:pt idx="6785">
                  <c:v>6.2890405757699696E-7</c:v>
                </c:pt>
                <c:pt idx="6786">
                  <c:v>4.9217699292742791E-7</c:v>
                </c:pt>
                <c:pt idx="6787">
                  <c:v>5.3714651030373125E-7</c:v>
                </c:pt>
                <c:pt idx="6788">
                  <c:v>4.2637675623313419E-7</c:v>
                </c:pt>
                <c:pt idx="6789">
                  <c:v>4.175368837824418E-7</c:v>
                </c:pt>
                <c:pt idx="6790">
                  <c:v>5.0482298772168157E-7</c:v>
                </c:pt>
                <c:pt idx="6791">
                  <c:v>5.8341648945263195E-7</c:v>
                </c:pt>
                <c:pt idx="6792">
                  <c:v>4.319569358139137E-7</c:v>
                </c:pt>
                <c:pt idx="6793">
                  <c:v>4.4088570329958724E-7</c:v>
                </c:pt>
                <c:pt idx="6794">
                  <c:v>5.3221573165031405E-7</c:v>
                </c:pt>
                <c:pt idx="6795">
                  <c:v>4.2518197364824004E-7</c:v>
                </c:pt>
                <c:pt idx="6796">
                  <c:v>4.5153357187098763E-7</c:v>
                </c:pt>
                <c:pt idx="6797">
                  <c:v>5.477016199589133E-7</c:v>
                </c:pt>
                <c:pt idx="6798">
                  <c:v>5.0651804626448367E-7</c:v>
                </c:pt>
                <c:pt idx="6799">
                  <c:v>5.7691149712906021E-7</c:v>
                </c:pt>
                <c:pt idx="6800">
                  <c:v>6.120111920952033E-7</c:v>
                </c:pt>
                <c:pt idx="6801">
                  <c:v>5.6590986169454758E-7</c:v>
                </c:pt>
                <c:pt idx="6802">
                  <c:v>4.493335029246684E-7</c:v>
                </c:pt>
                <c:pt idx="6803">
                  <c:v>4.4836361132041853E-7</c:v>
                </c:pt>
                <c:pt idx="6804">
                  <c:v>4.901132257370294E-7</c:v>
                </c:pt>
                <c:pt idx="6805">
                  <c:v>4.9634382574248226E-7</c:v>
                </c:pt>
                <c:pt idx="6806">
                  <c:v>4.3225056633505321E-7</c:v>
                </c:pt>
                <c:pt idx="6807">
                  <c:v>4.2281879379305327E-7</c:v>
                </c:pt>
                <c:pt idx="6808">
                  <c:v>5.1455759037803971E-7</c:v>
                </c:pt>
                <c:pt idx="6809">
                  <c:v>5.57674376595656E-7</c:v>
                </c:pt>
                <c:pt idx="6810">
                  <c:v>4.387148361201591E-7</c:v>
                </c:pt>
                <c:pt idx="6811">
                  <c:v>5.5312174217160595E-7</c:v>
                </c:pt>
                <c:pt idx="6812">
                  <c:v>5.976960911191604E-7</c:v>
                </c:pt>
                <c:pt idx="6813">
                  <c:v>4.1940624491945961E-7</c:v>
                </c:pt>
                <c:pt idx="6814">
                  <c:v>5.1274613108133637E-7</c:v>
                </c:pt>
                <c:pt idx="6815">
                  <c:v>5.1765455714508525E-7</c:v>
                </c:pt>
                <c:pt idx="6816">
                  <c:v>4.3369959798099088E-7</c:v>
                </c:pt>
                <c:pt idx="6817">
                  <c:v>4.3483561826954646E-7</c:v>
                </c:pt>
                <c:pt idx="6818">
                  <c:v>4.2306901607307726E-7</c:v>
                </c:pt>
                <c:pt idx="6819">
                  <c:v>4.7220338183968789E-7</c:v>
                </c:pt>
                <c:pt idx="6820">
                  <c:v>4.2377538421090981E-7</c:v>
                </c:pt>
                <c:pt idx="6821">
                  <c:v>5.5855366951020363E-7</c:v>
                </c:pt>
                <c:pt idx="6822">
                  <c:v>4.7756190552973851E-7</c:v>
                </c:pt>
                <c:pt idx="6823">
                  <c:v>6.2614963151889701E-7</c:v>
                </c:pt>
                <c:pt idx="6824">
                  <c:v>4.5971021719041822E-7</c:v>
                </c:pt>
                <c:pt idx="6825">
                  <c:v>4.2277332268377772E-7</c:v>
                </c:pt>
                <c:pt idx="6826">
                  <c:v>5.2132390553656222E-7</c:v>
                </c:pt>
                <c:pt idx="6827">
                  <c:v>5.5607629654737349E-7</c:v>
                </c:pt>
                <c:pt idx="6828">
                  <c:v>4.7890208403691785E-7</c:v>
                </c:pt>
                <c:pt idx="6829">
                  <c:v>5.9972662619071188E-7</c:v>
                </c:pt>
                <c:pt idx="6830">
                  <c:v>4.1393455424237912E-7</c:v>
                </c:pt>
                <c:pt idx="6831">
                  <c:v>4.6388861271571526E-7</c:v>
                </c:pt>
                <c:pt idx="6832">
                  <c:v>4.2298937580480387E-7</c:v>
                </c:pt>
                <c:pt idx="6833">
                  <c:v>4.1313182824634032E-7</c:v>
                </c:pt>
                <c:pt idx="6834">
                  <c:v>5.467809373603061E-7</c:v>
                </c:pt>
                <c:pt idx="6835">
                  <c:v>5.7060380030458448E-7</c:v>
                </c:pt>
                <c:pt idx="6836">
                  <c:v>5.1153371491559836E-7</c:v>
                </c:pt>
                <c:pt idx="6837">
                  <c:v>5.6875471308245813E-7</c:v>
                </c:pt>
                <c:pt idx="6838">
                  <c:v>5.4877589002916466E-7</c:v>
                </c:pt>
                <c:pt idx="6839">
                  <c:v>4.6655216414513769E-7</c:v>
                </c:pt>
                <c:pt idx="6840">
                  <c:v>4.9451255301113636E-7</c:v>
                </c:pt>
                <c:pt idx="6841">
                  <c:v>4.4083728690919418E-7</c:v>
                </c:pt>
                <c:pt idx="6842">
                  <c:v>4.7711188684007232E-7</c:v>
                </c:pt>
                <c:pt idx="6843">
                  <c:v>5.868961949420637E-7</c:v>
                </c:pt>
                <c:pt idx="6844">
                  <c:v>4.1105345602443881E-7</c:v>
                </c:pt>
                <c:pt idx="6845">
                  <c:v>5.000516420251572E-7</c:v>
                </c:pt>
                <c:pt idx="6846">
                  <c:v>6.0605625311582183E-7</c:v>
                </c:pt>
                <c:pt idx="6847">
                  <c:v>5.5826034094803944E-7</c:v>
                </c:pt>
                <c:pt idx="6848">
                  <c:v>4.7176091431279626E-7</c:v>
                </c:pt>
                <c:pt idx="6849">
                  <c:v>5.4466384636699977E-7</c:v>
                </c:pt>
                <c:pt idx="6850">
                  <c:v>4.8285950833475339E-7</c:v>
                </c:pt>
                <c:pt idx="6851">
                  <c:v>5.6866604120664968E-7</c:v>
                </c:pt>
                <c:pt idx="6852">
                  <c:v>4.5558802271008989E-7</c:v>
                </c:pt>
                <c:pt idx="6853">
                  <c:v>4.7708463342638369E-7</c:v>
                </c:pt>
                <c:pt idx="6854">
                  <c:v>4.0879611741275757E-7</c:v>
                </c:pt>
                <c:pt idx="6855">
                  <c:v>5.0645842609606688E-7</c:v>
                </c:pt>
                <c:pt idx="6856">
                  <c:v>5.8846102721998508E-7</c:v>
                </c:pt>
                <c:pt idx="6857">
                  <c:v>6.0199922782203612E-7</c:v>
                </c:pt>
                <c:pt idx="6858">
                  <c:v>5.9880585873252019E-7</c:v>
                </c:pt>
                <c:pt idx="6859">
                  <c:v>4.5323209376587386E-7</c:v>
                </c:pt>
                <c:pt idx="6860">
                  <c:v>4.6756848077056301E-7</c:v>
                </c:pt>
                <c:pt idx="6861">
                  <c:v>6.241058634805603E-7</c:v>
                </c:pt>
                <c:pt idx="6862">
                  <c:v>4.6127371341720637E-7</c:v>
                </c:pt>
                <c:pt idx="6863">
                  <c:v>4.834010602272397E-7</c:v>
                </c:pt>
                <c:pt idx="6864">
                  <c:v>4.2536545923188458E-7</c:v>
                </c:pt>
                <c:pt idx="6865">
                  <c:v>4.7496604048080238E-7</c:v>
                </c:pt>
                <c:pt idx="6866">
                  <c:v>6.1958414351348338E-7</c:v>
                </c:pt>
                <c:pt idx="6867">
                  <c:v>5.1136734404441937E-7</c:v>
                </c:pt>
                <c:pt idx="6868">
                  <c:v>6.1741189478352184E-7</c:v>
                </c:pt>
                <c:pt idx="6869">
                  <c:v>5.3594391354717902E-7</c:v>
                </c:pt>
                <c:pt idx="6870">
                  <c:v>4.8466822987740749E-7</c:v>
                </c:pt>
                <c:pt idx="6871">
                  <c:v>4.1375841422315304E-7</c:v>
                </c:pt>
                <c:pt idx="6872">
                  <c:v>4.7110506349158613E-7</c:v>
                </c:pt>
                <c:pt idx="6873">
                  <c:v>4.6057497079631577E-7</c:v>
                </c:pt>
                <c:pt idx="6874">
                  <c:v>4.9785103709985097E-7</c:v>
                </c:pt>
                <c:pt idx="6875">
                  <c:v>5.6557554260004602E-7</c:v>
                </c:pt>
                <c:pt idx="6876">
                  <c:v>6.1296259711469954E-7</c:v>
                </c:pt>
                <c:pt idx="6877">
                  <c:v>6.3146915270963682E-7</c:v>
                </c:pt>
                <c:pt idx="6878">
                  <c:v>6.3134467419112997E-7</c:v>
                </c:pt>
                <c:pt idx="6879">
                  <c:v>4.5024407575164486E-7</c:v>
                </c:pt>
                <c:pt idx="6880">
                  <c:v>5.8920838600830065E-7</c:v>
                </c:pt>
                <c:pt idx="6881">
                  <c:v>5.4651353830577885E-7</c:v>
                </c:pt>
                <c:pt idx="6882">
                  <c:v>4.5895073275066561E-7</c:v>
                </c:pt>
                <c:pt idx="6883">
                  <c:v>5.6392589330380046E-7</c:v>
                </c:pt>
                <c:pt idx="6884">
                  <c:v>4.6280614002548804E-7</c:v>
                </c:pt>
                <c:pt idx="6885">
                  <c:v>4.8721756272055922E-7</c:v>
                </c:pt>
                <c:pt idx="6886">
                  <c:v>6.0760045690692037E-7</c:v>
                </c:pt>
                <c:pt idx="6887">
                  <c:v>4.4270709152558792E-7</c:v>
                </c:pt>
                <c:pt idx="6888">
                  <c:v>5.6457436092600132E-7</c:v>
                </c:pt>
                <c:pt idx="6889">
                  <c:v>5.2512680659274741E-7</c:v>
                </c:pt>
                <c:pt idx="6890">
                  <c:v>5.6790431834020347E-7</c:v>
                </c:pt>
                <c:pt idx="6891">
                  <c:v>5.7973028615470834E-7</c:v>
                </c:pt>
                <c:pt idx="6892">
                  <c:v>5.2325929994706869E-7</c:v>
                </c:pt>
                <c:pt idx="6893">
                  <c:v>5.790373197368969E-7</c:v>
                </c:pt>
                <c:pt idx="6894">
                  <c:v>4.1055262944160194E-7</c:v>
                </c:pt>
                <c:pt idx="6895">
                  <c:v>4.2763439347906767E-7</c:v>
                </c:pt>
                <c:pt idx="6896">
                  <c:v>4.8415240665636731E-7</c:v>
                </c:pt>
                <c:pt idx="6897">
                  <c:v>4.8041309688758376E-7</c:v>
                </c:pt>
                <c:pt idx="6898">
                  <c:v>4.8622065531078556E-7</c:v>
                </c:pt>
                <c:pt idx="6899">
                  <c:v>6.2773018185043415E-7</c:v>
                </c:pt>
                <c:pt idx="6900">
                  <c:v>4.3151119011558988E-7</c:v>
                </c:pt>
                <c:pt idx="6901">
                  <c:v>4.4511637737192501E-7</c:v>
                </c:pt>
                <c:pt idx="6902">
                  <c:v>4.3289760830503258E-7</c:v>
                </c:pt>
                <c:pt idx="6903">
                  <c:v>4.9503062333933383E-7</c:v>
                </c:pt>
                <c:pt idx="6904">
                  <c:v>4.6060082183163182E-7</c:v>
                </c:pt>
                <c:pt idx="6905">
                  <c:v>5.3519838783420342E-7</c:v>
                </c:pt>
                <c:pt idx="6906">
                  <c:v>5.0251718801552669E-7</c:v>
                </c:pt>
                <c:pt idx="6907">
                  <c:v>4.2946729250402422E-7</c:v>
                </c:pt>
                <c:pt idx="6908">
                  <c:v>5.0979838641036506E-7</c:v>
                </c:pt>
                <c:pt idx="6909">
                  <c:v>4.9349318399312248E-7</c:v>
                </c:pt>
                <c:pt idx="6910">
                  <c:v>4.2120905026193159E-7</c:v>
                </c:pt>
                <c:pt idx="6911">
                  <c:v>5.9200486384886473E-7</c:v>
                </c:pt>
                <c:pt idx="6912">
                  <c:v>4.5180971615556284E-7</c:v>
                </c:pt>
                <c:pt idx="6913">
                  <c:v>5.8855436928162398E-7</c:v>
                </c:pt>
                <c:pt idx="6914">
                  <c:v>4.1360438391632349E-7</c:v>
                </c:pt>
                <c:pt idx="6915">
                  <c:v>4.5308072628132666E-7</c:v>
                </c:pt>
                <c:pt idx="6916">
                  <c:v>5.1924447784041521E-7</c:v>
                </c:pt>
                <c:pt idx="6917">
                  <c:v>4.1561350893639346E-7</c:v>
                </c:pt>
                <c:pt idx="6918">
                  <c:v>5.3094964882842095E-7</c:v>
                </c:pt>
                <c:pt idx="6919">
                  <c:v>4.9631490801784719E-7</c:v>
                </c:pt>
                <c:pt idx="6920">
                  <c:v>5.2322799845007736E-7</c:v>
                </c:pt>
                <c:pt idx="6921">
                  <c:v>5.6016244855460117E-7</c:v>
                </c:pt>
                <c:pt idx="6922">
                  <c:v>4.1718010995944931E-7</c:v>
                </c:pt>
                <c:pt idx="6923">
                  <c:v>6.2756569040991766E-7</c:v>
                </c:pt>
                <c:pt idx="6924">
                  <c:v>5.2795479929557247E-7</c:v>
                </c:pt>
                <c:pt idx="6925">
                  <c:v>4.7951936283004545E-7</c:v>
                </c:pt>
                <c:pt idx="6926">
                  <c:v>4.1461816028339715E-7</c:v>
                </c:pt>
                <c:pt idx="6927">
                  <c:v>4.9677789506561723E-7</c:v>
                </c:pt>
                <c:pt idx="6928">
                  <c:v>4.8917815222516694E-7</c:v>
                </c:pt>
                <c:pt idx="6929">
                  <c:v>4.7151983046647433E-7</c:v>
                </c:pt>
                <c:pt idx="6930">
                  <c:v>5.3925262905296759E-7</c:v>
                </c:pt>
                <c:pt idx="6931">
                  <c:v>5.1955404945331016E-7</c:v>
                </c:pt>
                <c:pt idx="6932">
                  <c:v>5.7438312722413704E-7</c:v>
                </c:pt>
                <c:pt idx="6933">
                  <c:v>4.5085683555526902E-7</c:v>
                </c:pt>
                <c:pt idx="6934">
                  <c:v>4.1224386214733712E-7</c:v>
                </c:pt>
                <c:pt idx="6935">
                  <c:v>4.595942418314247E-7</c:v>
                </c:pt>
                <c:pt idx="6936">
                  <c:v>5.2641948414227454E-7</c:v>
                </c:pt>
                <c:pt idx="6937">
                  <c:v>5.7230076234280738E-7</c:v>
                </c:pt>
                <c:pt idx="6938">
                  <c:v>4.3932828443940345E-7</c:v>
                </c:pt>
                <c:pt idx="6939">
                  <c:v>4.4120060434679411E-7</c:v>
                </c:pt>
                <c:pt idx="6940">
                  <c:v>5.2065526751018456E-7</c:v>
                </c:pt>
                <c:pt idx="6941">
                  <c:v>4.537877573467321E-7</c:v>
                </c:pt>
                <c:pt idx="6942">
                  <c:v>5.6914511583185279E-7</c:v>
                </c:pt>
                <c:pt idx="6943">
                  <c:v>6.2649807030315049E-7</c:v>
                </c:pt>
                <c:pt idx="6944">
                  <c:v>6.1591010291699005E-7</c:v>
                </c:pt>
                <c:pt idx="6945">
                  <c:v>4.1581300873780542E-7</c:v>
                </c:pt>
                <c:pt idx="6946">
                  <c:v>5.3215151740026749E-7</c:v>
                </c:pt>
                <c:pt idx="6947">
                  <c:v>5.0736877882386939E-7</c:v>
                </c:pt>
                <c:pt idx="6948">
                  <c:v>4.5449644468402793E-7</c:v>
                </c:pt>
                <c:pt idx="6949">
                  <c:v>6.1763261939619117E-7</c:v>
                </c:pt>
                <c:pt idx="6950">
                  <c:v>4.6339255198707297E-7</c:v>
                </c:pt>
                <c:pt idx="6951">
                  <c:v>4.6379717327492723E-7</c:v>
                </c:pt>
                <c:pt idx="6952">
                  <c:v>4.5554987823934065E-7</c:v>
                </c:pt>
                <c:pt idx="6953">
                  <c:v>4.3275631165699589E-7</c:v>
                </c:pt>
                <c:pt idx="6954">
                  <c:v>5.4649683237820172E-7</c:v>
                </c:pt>
                <c:pt idx="6955">
                  <c:v>4.4450302448370261E-7</c:v>
                </c:pt>
                <c:pt idx="6956">
                  <c:v>5.6202202306669498E-7</c:v>
                </c:pt>
                <c:pt idx="6957">
                  <c:v>6.2073523299365515E-7</c:v>
                </c:pt>
                <c:pt idx="6958">
                  <c:v>5.805159336762047E-7</c:v>
                </c:pt>
                <c:pt idx="6959">
                  <c:v>4.3353430037487643E-7</c:v>
                </c:pt>
                <c:pt idx="6960">
                  <c:v>5.035942131167689E-7</c:v>
                </c:pt>
                <c:pt idx="6961">
                  <c:v>4.8749893520085464E-7</c:v>
                </c:pt>
                <c:pt idx="6962">
                  <c:v>4.9403836931632182E-7</c:v>
                </c:pt>
                <c:pt idx="6963">
                  <c:v>4.1290133952801375E-7</c:v>
                </c:pt>
                <c:pt idx="6964">
                  <c:v>6.2156519432357544E-7</c:v>
                </c:pt>
                <c:pt idx="6965">
                  <c:v>5.2318105147063014E-7</c:v>
                </c:pt>
                <c:pt idx="6966">
                  <c:v>4.6607813953990137E-7</c:v>
                </c:pt>
                <c:pt idx="6967">
                  <c:v>4.178494364448298E-7</c:v>
                </c:pt>
                <c:pt idx="6968">
                  <c:v>4.9393787257970511E-7</c:v>
                </c:pt>
                <c:pt idx="6969">
                  <c:v>6.1037127293012486E-7</c:v>
                </c:pt>
                <c:pt idx="6970">
                  <c:v>4.523627652340373E-7</c:v>
                </c:pt>
                <c:pt idx="6971">
                  <c:v>4.5338353711750816E-7</c:v>
                </c:pt>
                <c:pt idx="6972">
                  <c:v>6.0061102265337208E-7</c:v>
                </c:pt>
                <c:pt idx="6973">
                  <c:v>4.7816292154039463E-7</c:v>
                </c:pt>
                <c:pt idx="6974">
                  <c:v>5.6116929471918287E-7</c:v>
                </c:pt>
                <c:pt idx="6975">
                  <c:v>4.2123165883659062E-7</c:v>
                </c:pt>
                <c:pt idx="6976">
                  <c:v>4.6011002406406744E-7</c:v>
                </c:pt>
                <c:pt idx="6977">
                  <c:v>4.6017455788692225E-7</c:v>
                </c:pt>
                <c:pt idx="6978">
                  <c:v>5.054316329153535E-7</c:v>
                </c:pt>
                <c:pt idx="6979">
                  <c:v>5.2032919078028053E-7</c:v>
                </c:pt>
                <c:pt idx="6980">
                  <c:v>5.5753663670693251E-7</c:v>
                </c:pt>
                <c:pt idx="6981">
                  <c:v>4.1663468560023936E-7</c:v>
                </c:pt>
                <c:pt idx="6982">
                  <c:v>5.6763896109394078E-7</c:v>
                </c:pt>
                <c:pt idx="6983">
                  <c:v>4.445643027047791E-7</c:v>
                </c:pt>
                <c:pt idx="6984">
                  <c:v>5.1176071516349443E-7</c:v>
                </c:pt>
                <c:pt idx="6985">
                  <c:v>4.7009052793191799E-7</c:v>
                </c:pt>
                <c:pt idx="6986">
                  <c:v>4.4582945850133758E-7</c:v>
                </c:pt>
                <c:pt idx="6987">
                  <c:v>5.2355680431220942E-7</c:v>
                </c:pt>
                <c:pt idx="6988">
                  <c:v>5.0169331713115607E-7</c:v>
                </c:pt>
                <c:pt idx="6989">
                  <c:v>5.0046130453875122E-7</c:v>
                </c:pt>
                <c:pt idx="6990">
                  <c:v>4.4998184675457018E-7</c:v>
                </c:pt>
                <c:pt idx="6991">
                  <c:v>5.9317436766810208E-7</c:v>
                </c:pt>
                <c:pt idx="6992">
                  <c:v>5.515770538856942E-7</c:v>
                </c:pt>
                <c:pt idx="6993">
                  <c:v>5.225244566580643E-7</c:v>
                </c:pt>
                <c:pt idx="6994">
                  <c:v>4.4919653283250018E-7</c:v>
                </c:pt>
                <c:pt idx="6995">
                  <c:v>5.7199653980583658E-7</c:v>
                </c:pt>
                <c:pt idx="6996">
                  <c:v>4.708644821452611E-7</c:v>
                </c:pt>
                <c:pt idx="6997">
                  <c:v>5.6935823223370455E-7</c:v>
                </c:pt>
                <c:pt idx="6998">
                  <c:v>5.5266275174077266E-7</c:v>
                </c:pt>
                <c:pt idx="6999">
                  <c:v>6.1867764885855632E-7</c:v>
                </c:pt>
                <c:pt idx="7000">
                  <c:v>5.6873697704818563E-7</c:v>
                </c:pt>
                <c:pt idx="7001">
                  <c:v>4.1665692687532411E-7</c:v>
                </c:pt>
                <c:pt idx="7002">
                  <c:v>5.99669016025006E-7</c:v>
                </c:pt>
                <c:pt idx="7003">
                  <c:v>5.5359833646205613E-7</c:v>
                </c:pt>
                <c:pt idx="7004">
                  <c:v>4.9428256054729152E-7</c:v>
                </c:pt>
                <c:pt idx="7005">
                  <c:v>4.752639606676563E-7</c:v>
                </c:pt>
                <c:pt idx="7006">
                  <c:v>4.6396701090376748E-7</c:v>
                </c:pt>
                <c:pt idx="7007">
                  <c:v>4.2714914118717312E-7</c:v>
                </c:pt>
                <c:pt idx="7008">
                  <c:v>4.7576564076410598E-7</c:v>
                </c:pt>
                <c:pt idx="7009">
                  <c:v>5.1445076841331876E-7</c:v>
                </c:pt>
                <c:pt idx="7010">
                  <c:v>5.1522980520748778E-7</c:v>
                </c:pt>
                <c:pt idx="7011">
                  <c:v>6.1234789455129535E-7</c:v>
                </c:pt>
                <c:pt idx="7012">
                  <c:v>4.296419141099879E-7</c:v>
                </c:pt>
                <c:pt idx="7013">
                  <c:v>5.0278243468288187E-7</c:v>
                </c:pt>
                <c:pt idx="7014">
                  <c:v>4.9651738517610661E-7</c:v>
                </c:pt>
                <c:pt idx="7015">
                  <c:v>4.1042212956021344E-7</c:v>
                </c:pt>
                <c:pt idx="7016">
                  <c:v>4.9743006747692011E-7</c:v>
                </c:pt>
                <c:pt idx="7017">
                  <c:v>5.1067248996620803E-7</c:v>
                </c:pt>
                <c:pt idx="7018">
                  <c:v>5.9649414577546202E-7</c:v>
                </c:pt>
                <c:pt idx="7019">
                  <c:v>4.8211116836595706E-7</c:v>
                </c:pt>
                <c:pt idx="7020">
                  <c:v>4.992775853479942E-7</c:v>
                </c:pt>
                <c:pt idx="7021">
                  <c:v>6.1268487494283666E-7</c:v>
                </c:pt>
                <c:pt idx="7022">
                  <c:v>6.1337953456596593E-7</c:v>
                </c:pt>
                <c:pt idx="7023">
                  <c:v>4.911648333244859E-7</c:v>
                </c:pt>
                <c:pt idx="7024">
                  <c:v>6.0897367567907957E-7</c:v>
                </c:pt>
                <c:pt idx="7025">
                  <c:v>4.1558027292852154E-7</c:v>
                </c:pt>
                <c:pt idx="7026">
                  <c:v>4.8810471201127166E-7</c:v>
                </c:pt>
                <c:pt idx="7027">
                  <c:v>4.4905962535956796E-7</c:v>
                </c:pt>
                <c:pt idx="7028">
                  <c:v>5.7171043425082373E-7</c:v>
                </c:pt>
                <c:pt idx="7029">
                  <c:v>4.5800081679617385E-7</c:v>
                </c:pt>
                <c:pt idx="7030">
                  <c:v>4.8206964494251644E-7</c:v>
                </c:pt>
                <c:pt idx="7031">
                  <c:v>4.4174642322658459E-7</c:v>
                </c:pt>
                <c:pt idx="7032">
                  <c:v>4.848915439139273E-7</c:v>
                </c:pt>
                <c:pt idx="7033">
                  <c:v>4.9063860691402857E-7</c:v>
                </c:pt>
                <c:pt idx="7034">
                  <c:v>5.5858819395124435E-7</c:v>
                </c:pt>
                <c:pt idx="7035">
                  <c:v>4.4743398164602008E-7</c:v>
                </c:pt>
                <c:pt idx="7036">
                  <c:v>4.2770378273067413E-7</c:v>
                </c:pt>
                <c:pt idx="7037">
                  <c:v>6.0826686810653636E-7</c:v>
                </c:pt>
                <c:pt idx="7038">
                  <c:v>4.3469337179613033E-7</c:v>
                </c:pt>
                <c:pt idx="7039">
                  <c:v>5.3355080447672032E-7</c:v>
                </c:pt>
                <c:pt idx="7040">
                  <c:v>5.1223032809145251E-7</c:v>
                </c:pt>
                <c:pt idx="7041">
                  <c:v>5.7519400187046808E-7</c:v>
                </c:pt>
                <c:pt idx="7042">
                  <c:v>4.122985919277765E-7</c:v>
                </c:pt>
                <c:pt idx="7043">
                  <c:v>5.5776048994804905E-7</c:v>
                </c:pt>
                <c:pt idx="7044">
                  <c:v>4.7914885244369234E-7</c:v>
                </c:pt>
                <c:pt idx="7045">
                  <c:v>5.658394540976337E-7</c:v>
                </c:pt>
                <c:pt idx="7046">
                  <c:v>4.4474821341637015E-7</c:v>
                </c:pt>
                <c:pt idx="7047">
                  <c:v>5.8782688968163254E-7</c:v>
                </c:pt>
                <c:pt idx="7048">
                  <c:v>4.3900335752211715E-7</c:v>
                </c:pt>
                <c:pt idx="7049">
                  <c:v>4.2966520503733449E-7</c:v>
                </c:pt>
                <c:pt idx="7050">
                  <c:v>6.1799406052339987E-7</c:v>
                </c:pt>
                <c:pt idx="7051">
                  <c:v>4.427314529008221E-7</c:v>
                </c:pt>
                <c:pt idx="7052">
                  <c:v>4.1999088502264021E-7</c:v>
                </c:pt>
                <c:pt idx="7053">
                  <c:v>4.1949611006348029E-7</c:v>
                </c:pt>
                <c:pt idx="7054">
                  <c:v>4.731574703452949E-7</c:v>
                </c:pt>
                <c:pt idx="7055">
                  <c:v>5.8290088427921159E-7</c:v>
                </c:pt>
                <c:pt idx="7056">
                  <c:v>4.5704107016268616E-7</c:v>
                </c:pt>
                <c:pt idx="7057">
                  <c:v>5.1521451297247289E-7</c:v>
                </c:pt>
                <c:pt idx="7058">
                  <c:v>6.106079617930076E-7</c:v>
                </c:pt>
                <c:pt idx="7059">
                  <c:v>4.418921459921417E-7</c:v>
                </c:pt>
                <c:pt idx="7060">
                  <c:v>5.2547315475892586E-7</c:v>
                </c:pt>
                <c:pt idx="7061">
                  <c:v>5.0511975039102578E-7</c:v>
                </c:pt>
                <c:pt idx="7062">
                  <c:v>5.2009646633912615E-7</c:v>
                </c:pt>
                <c:pt idx="7063">
                  <c:v>4.1225480723159053E-7</c:v>
                </c:pt>
                <c:pt idx="7064">
                  <c:v>5.248122416838372E-7</c:v>
                </c:pt>
                <c:pt idx="7065">
                  <c:v>4.1917048625920863E-7</c:v>
                </c:pt>
                <c:pt idx="7066">
                  <c:v>4.7155999827226732E-7</c:v>
                </c:pt>
                <c:pt idx="7067">
                  <c:v>5.1315629454907585E-7</c:v>
                </c:pt>
                <c:pt idx="7068">
                  <c:v>4.0886097222841133E-7</c:v>
                </c:pt>
                <c:pt idx="7069">
                  <c:v>6.3309072915162987E-7</c:v>
                </c:pt>
                <c:pt idx="7070">
                  <c:v>5.539391381878341E-7</c:v>
                </c:pt>
                <c:pt idx="7071">
                  <c:v>5.3770041231417052E-7</c:v>
                </c:pt>
                <c:pt idx="7072">
                  <c:v>6.0290801522094118E-7</c:v>
                </c:pt>
                <c:pt idx="7073">
                  <c:v>5.5549376657494411E-7</c:v>
                </c:pt>
                <c:pt idx="7074">
                  <c:v>4.423175828236699E-7</c:v>
                </c:pt>
                <c:pt idx="7075">
                  <c:v>4.5978755848609214E-7</c:v>
                </c:pt>
                <c:pt idx="7076">
                  <c:v>5.5106923400723662E-7</c:v>
                </c:pt>
                <c:pt idx="7077">
                  <c:v>5.0889650092449286E-7</c:v>
                </c:pt>
                <c:pt idx="7078">
                  <c:v>6.2343361554301504E-7</c:v>
                </c:pt>
                <c:pt idx="7079">
                  <c:v>4.8411061924706758E-7</c:v>
                </c:pt>
                <c:pt idx="7080">
                  <c:v>5.2849454106822808E-7</c:v>
                </c:pt>
                <c:pt idx="7081">
                  <c:v>5.11352223444642E-7</c:v>
                </c:pt>
                <c:pt idx="7082">
                  <c:v>5.9846111755666068E-7</c:v>
                </c:pt>
                <c:pt idx="7083">
                  <c:v>5.0362376936954975E-7</c:v>
                </c:pt>
                <c:pt idx="7084">
                  <c:v>5.0738372308220829E-7</c:v>
                </c:pt>
                <c:pt idx="7085">
                  <c:v>5.1925994984905082E-7</c:v>
                </c:pt>
                <c:pt idx="7086">
                  <c:v>6.0259840989045885E-7</c:v>
                </c:pt>
                <c:pt idx="7087">
                  <c:v>4.8267919325734138E-7</c:v>
                </c:pt>
                <c:pt idx="7088">
                  <c:v>6.0978015251452653E-7</c:v>
                </c:pt>
                <c:pt idx="7089">
                  <c:v>4.8688023718132322E-7</c:v>
                </c:pt>
                <c:pt idx="7090">
                  <c:v>4.8056459136645715E-7</c:v>
                </c:pt>
                <c:pt idx="7091">
                  <c:v>6.2217353814172332E-7</c:v>
                </c:pt>
                <c:pt idx="7092">
                  <c:v>5.3343801410969478E-7</c:v>
                </c:pt>
                <c:pt idx="7093">
                  <c:v>4.2184277908019056E-7</c:v>
                </c:pt>
                <c:pt idx="7094">
                  <c:v>5.8633883866300875E-7</c:v>
                </c:pt>
                <c:pt idx="7095">
                  <c:v>5.2440372968554779E-7</c:v>
                </c:pt>
                <c:pt idx="7096">
                  <c:v>6.2791531203651052E-7</c:v>
                </c:pt>
                <c:pt idx="7097">
                  <c:v>5.9611333394523242E-7</c:v>
                </c:pt>
                <c:pt idx="7098">
                  <c:v>4.2661862147447834E-7</c:v>
                </c:pt>
                <c:pt idx="7099">
                  <c:v>4.7821761561201601E-7</c:v>
                </c:pt>
                <c:pt idx="7100">
                  <c:v>4.1406673307975732E-7</c:v>
                </c:pt>
                <c:pt idx="7101">
                  <c:v>4.3003811759264143E-7</c:v>
                </c:pt>
                <c:pt idx="7102">
                  <c:v>4.5466119881218149E-7</c:v>
                </c:pt>
                <c:pt idx="7103">
                  <c:v>6.1324050816120021E-7</c:v>
                </c:pt>
                <c:pt idx="7104">
                  <c:v>5.4025286176995923E-7</c:v>
                </c:pt>
                <c:pt idx="7105">
                  <c:v>5.7056815594619645E-7</c:v>
                </c:pt>
                <c:pt idx="7106">
                  <c:v>6.1651016143747056E-7</c:v>
                </c:pt>
                <c:pt idx="7107">
                  <c:v>5.3789611171347157E-7</c:v>
                </c:pt>
                <c:pt idx="7108">
                  <c:v>5.4469709102450528E-7</c:v>
                </c:pt>
                <c:pt idx="7109">
                  <c:v>4.2531957670253998E-7</c:v>
                </c:pt>
                <c:pt idx="7110">
                  <c:v>4.8323433187935531E-7</c:v>
                </c:pt>
                <c:pt idx="7111">
                  <c:v>4.8536659899416438E-7</c:v>
                </c:pt>
                <c:pt idx="7112">
                  <c:v>4.0921794974446073E-7</c:v>
                </c:pt>
                <c:pt idx="7113">
                  <c:v>5.1286760971533607E-7</c:v>
                </c:pt>
                <c:pt idx="7114">
                  <c:v>4.3767132686276909E-7</c:v>
                </c:pt>
                <c:pt idx="7115">
                  <c:v>4.556261719719551E-7</c:v>
                </c:pt>
                <c:pt idx="7116">
                  <c:v>4.3678667164338243E-7</c:v>
                </c:pt>
                <c:pt idx="7117">
                  <c:v>5.34696845399917E-7</c:v>
                </c:pt>
                <c:pt idx="7118">
                  <c:v>6.2461586637126627E-7</c:v>
                </c:pt>
                <c:pt idx="7119">
                  <c:v>4.2816680964805185E-7</c:v>
                </c:pt>
                <c:pt idx="7120">
                  <c:v>6.2282342313996356E-7</c:v>
                </c:pt>
                <c:pt idx="7121">
                  <c:v>4.2066699006330497E-7</c:v>
                </c:pt>
                <c:pt idx="7122">
                  <c:v>4.8783690403524912E-7</c:v>
                </c:pt>
                <c:pt idx="7123">
                  <c:v>6.0292737347603025E-7</c:v>
                </c:pt>
                <c:pt idx="7124">
                  <c:v>4.2694142872694763E-7</c:v>
                </c:pt>
                <c:pt idx="7125">
                  <c:v>6.2927543932624597E-7</c:v>
                </c:pt>
                <c:pt idx="7126">
                  <c:v>4.3968973761794689E-7</c:v>
                </c:pt>
                <c:pt idx="7127">
                  <c:v>5.620394459192817E-7</c:v>
                </c:pt>
                <c:pt idx="7128">
                  <c:v>6.0172892236225374E-7</c:v>
                </c:pt>
                <c:pt idx="7129">
                  <c:v>4.8992883267178442E-7</c:v>
                </c:pt>
                <c:pt idx="7130">
                  <c:v>5.3678855907473159E-7</c:v>
                </c:pt>
                <c:pt idx="7131">
                  <c:v>4.1078115405050834E-7</c:v>
                </c:pt>
                <c:pt idx="7132">
                  <c:v>6.2672368570055238E-7</c:v>
                </c:pt>
                <c:pt idx="7133">
                  <c:v>5.5900273703921841E-7</c:v>
                </c:pt>
                <c:pt idx="7134">
                  <c:v>4.3159324930708078E-7</c:v>
                </c:pt>
                <c:pt idx="7135">
                  <c:v>4.5918224023464071E-7</c:v>
                </c:pt>
                <c:pt idx="7136">
                  <c:v>5.6181301201165533E-7</c:v>
                </c:pt>
                <c:pt idx="7137">
                  <c:v>4.2115253678797217E-7</c:v>
                </c:pt>
                <c:pt idx="7138">
                  <c:v>5.3936726870227664E-7</c:v>
                </c:pt>
                <c:pt idx="7139">
                  <c:v>4.2582469316253087E-7</c:v>
                </c:pt>
                <c:pt idx="7140">
                  <c:v>5.3516600896718205E-7</c:v>
                </c:pt>
                <c:pt idx="7141">
                  <c:v>5.2911467647042624E-7</c:v>
                </c:pt>
                <c:pt idx="7142">
                  <c:v>4.4177070534799029E-7</c:v>
                </c:pt>
                <c:pt idx="7143">
                  <c:v>4.7602356901732534E-7</c:v>
                </c:pt>
                <c:pt idx="7144">
                  <c:v>5.2892374937367641E-7</c:v>
                </c:pt>
                <c:pt idx="7145">
                  <c:v>4.9189156124686965E-7</c:v>
                </c:pt>
                <c:pt idx="7146">
                  <c:v>4.3165187734720946E-7</c:v>
                </c:pt>
                <c:pt idx="7147">
                  <c:v>4.2809730769059025E-7</c:v>
                </c:pt>
                <c:pt idx="7148">
                  <c:v>4.7213630130224546E-7</c:v>
                </c:pt>
                <c:pt idx="7149">
                  <c:v>6.3020533419141366E-7</c:v>
                </c:pt>
                <c:pt idx="7150">
                  <c:v>6.1284355020923332E-7</c:v>
                </c:pt>
                <c:pt idx="7151">
                  <c:v>4.8793554448296315E-7</c:v>
                </c:pt>
                <c:pt idx="7152">
                  <c:v>4.3200389658748421E-7</c:v>
                </c:pt>
                <c:pt idx="7153">
                  <c:v>4.1268200574373779E-7</c:v>
                </c:pt>
                <c:pt idx="7154">
                  <c:v>4.5690056103426787E-7</c:v>
                </c:pt>
                <c:pt idx="7155">
                  <c:v>5.960752728206127E-7</c:v>
                </c:pt>
                <c:pt idx="7156">
                  <c:v>4.3590469591634678E-7</c:v>
                </c:pt>
                <c:pt idx="7157">
                  <c:v>6.1551055047669693E-7</c:v>
                </c:pt>
                <c:pt idx="7158">
                  <c:v>4.1242998787699129E-7</c:v>
                </c:pt>
                <c:pt idx="7159">
                  <c:v>4.4823949339073954E-7</c:v>
                </c:pt>
                <c:pt idx="7160">
                  <c:v>5.0081284464875973E-7</c:v>
                </c:pt>
                <c:pt idx="7161">
                  <c:v>4.2731080013838144E-7</c:v>
                </c:pt>
                <c:pt idx="7162">
                  <c:v>4.2960698126968677E-7</c:v>
                </c:pt>
                <c:pt idx="7163">
                  <c:v>5.2001892622095674E-7</c:v>
                </c:pt>
                <c:pt idx="7164">
                  <c:v>5.4322064436256956E-7</c:v>
                </c:pt>
                <c:pt idx="7165">
                  <c:v>6.0860048492083677E-7</c:v>
                </c:pt>
                <c:pt idx="7166">
                  <c:v>5.6104763482583182E-7</c:v>
                </c:pt>
                <c:pt idx="7167">
                  <c:v>4.8518487788647008E-7</c:v>
                </c:pt>
                <c:pt idx="7168">
                  <c:v>4.778212960813362E-7</c:v>
                </c:pt>
                <c:pt idx="7169">
                  <c:v>4.2569832972214718E-7</c:v>
                </c:pt>
                <c:pt idx="7170">
                  <c:v>5.7359192883331943E-7</c:v>
                </c:pt>
                <c:pt idx="7171">
                  <c:v>4.6249384201909437E-7</c:v>
                </c:pt>
                <c:pt idx="7172">
                  <c:v>4.5960712581501989E-7</c:v>
                </c:pt>
                <c:pt idx="7173">
                  <c:v>4.8144743678779642E-7</c:v>
                </c:pt>
                <c:pt idx="7174">
                  <c:v>5.2782792139659344E-7</c:v>
                </c:pt>
                <c:pt idx="7175">
                  <c:v>5.254574042278697E-7</c:v>
                </c:pt>
                <c:pt idx="7176">
                  <c:v>5.252527117502451E-7</c:v>
                </c:pt>
                <c:pt idx="7177">
                  <c:v>6.0871829756484326E-7</c:v>
                </c:pt>
                <c:pt idx="7178">
                  <c:v>4.5009420255132318E-7</c:v>
                </c:pt>
                <c:pt idx="7179">
                  <c:v>5.7756434780836307E-7</c:v>
                </c:pt>
                <c:pt idx="7180">
                  <c:v>5.5846737240961936E-7</c:v>
                </c:pt>
                <c:pt idx="7181">
                  <c:v>4.7934091531477479E-7</c:v>
                </c:pt>
                <c:pt idx="7182">
                  <c:v>4.2432346553756856E-7</c:v>
                </c:pt>
                <c:pt idx="7183">
                  <c:v>4.1559135115482583E-7</c:v>
                </c:pt>
                <c:pt idx="7184">
                  <c:v>4.5089439209208654E-7</c:v>
                </c:pt>
                <c:pt idx="7185">
                  <c:v>4.1531452832937135E-7</c:v>
                </c:pt>
                <c:pt idx="7186">
                  <c:v>4.1560242982410865E-7</c:v>
                </c:pt>
                <c:pt idx="7187">
                  <c:v>4.4852504171501102E-7</c:v>
                </c:pt>
                <c:pt idx="7188">
                  <c:v>5.979445637290059E-7</c:v>
                </c:pt>
                <c:pt idx="7189">
                  <c:v>4.2287564299652961E-7</c:v>
                </c:pt>
                <c:pt idx="7190">
                  <c:v>5.2051548281833132E-7</c:v>
                </c:pt>
                <c:pt idx="7191">
                  <c:v>6.207756803348077E-7</c:v>
                </c:pt>
                <c:pt idx="7192">
                  <c:v>5.4110771812571974E-7</c:v>
                </c:pt>
                <c:pt idx="7193">
                  <c:v>4.2414065367974772E-7</c:v>
                </c:pt>
                <c:pt idx="7194">
                  <c:v>4.6233781154172622E-7</c:v>
                </c:pt>
                <c:pt idx="7195">
                  <c:v>5.0394905995518533E-7</c:v>
                </c:pt>
                <c:pt idx="7196">
                  <c:v>5.8428350881857524E-7</c:v>
                </c:pt>
                <c:pt idx="7197">
                  <c:v>4.1249570940739004E-7</c:v>
                </c:pt>
                <c:pt idx="7198">
                  <c:v>4.7181451360996357E-7</c:v>
                </c:pt>
                <c:pt idx="7199">
                  <c:v>6.1986657043031249E-7</c:v>
                </c:pt>
                <c:pt idx="7200">
                  <c:v>4.7693478138337114E-7</c:v>
                </c:pt>
                <c:pt idx="7201">
                  <c:v>4.1507115297005614E-7</c:v>
                </c:pt>
                <c:pt idx="7202">
                  <c:v>4.5952983003908856E-7</c:v>
                </c:pt>
                <c:pt idx="7203">
                  <c:v>4.780672294905522E-7</c:v>
                </c:pt>
                <c:pt idx="7204">
                  <c:v>5.3419600763984067E-7</c:v>
                </c:pt>
                <c:pt idx="7205">
                  <c:v>5.2933755543866717E-7</c:v>
                </c:pt>
                <c:pt idx="7206">
                  <c:v>5.0095942902246072E-7</c:v>
                </c:pt>
                <c:pt idx="7207">
                  <c:v>5.9377933893697011E-7</c:v>
                </c:pt>
                <c:pt idx="7208">
                  <c:v>5.1044621330462306E-7</c:v>
                </c:pt>
                <c:pt idx="7209">
                  <c:v>5.0865640232068935E-7</c:v>
                </c:pt>
                <c:pt idx="7210">
                  <c:v>5.9521986031403522E-7</c:v>
                </c:pt>
                <c:pt idx="7211">
                  <c:v>6.262520833331321E-7</c:v>
                </c:pt>
                <c:pt idx="7212">
                  <c:v>5.3867997867375449E-7</c:v>
                </c:pt>
                <c:pt idx="7213">
                  <c:v>4.9184876791136994E-7</c:v>
                </c:pt>
                <c:pt idx="7214">
                  <c:v>4.4592794897871136E-7</c:v>
                </c:pt>
                <c:pt idx="7215">
                  <c:v>4.4057113926674077E-7</c:v>
                </c:pt>
                <c:pt idx="7216">
                  <c:v>5.0750330092196563E-7</c:v>
                </c:pt>
                <c:pt idx="7217">
                  <c:v>4.293276718579924E-7</c:v>
                </c:pt>
                <c:pt idx="7218">
                  <c:v>4.4173428291663083E-7</c:v>
                </c:pt>
                <c:pt idx="7219">
                  <c:v>5.5252686429137821E-7</c:v>
                </c:pt>
                <c:pt idx="7220">
                  <c:v>5.9995714989255521E-7</c:v>
                </c:pt>
                <c:pt idx="7221">
                  <c:v>5.4064715894338636E-7</c:v>
                </c:pt>
                <c:pt idx="7222">
                  <c:v>5.3316424350083462E-7</c:v>
                </c:pt>
                <c:pt idx="7223">
                  <c:v>5.8277208978484191E-7</c:v>
                </c:pt>
                <c:pt idx="7224">
                  <c:v>4.4469915940290538E-7</c:v>
                </c:pt>
                <c:pt idx="7225">
                  <c:v>5.0939224149215437E-7</c:v>
                </c:pt>
                <c:pt idx="7226">
                  <c:v>4.5337091393926697E-7</c:v>
                </c:pt>
                <c:pt idx="7227">
                  <c:v>5.3192685902138214E-7</c:v>
                </c:pt>
                <c:pt idx="7228">
                  <c:v>4.9039711071224607E-7</c:v>
                </c:pt>
                <c:pt idx="7229">
                  <c:v>4.7947817379078852E-7</c:v>
                </c:pt>
                <c:pt idx="7230">
                  <c:v>6.2641605854530749E-7</c:v>
                </c:pt>
                <c:pt idx="7231">
                  <c:v>4.1555811780475372E-7</c:v>
                </c:pt>
                <c:pt idx="7232">
                  <c:v>6.0298545383564475E-7</c:v>
                </c:pt>
                <c:pt idx="7233">
                  <c:v>6.1895945611634391E-7</c:v>
                </c:pt>
                <c:pt idx="7234">
                  <c:v>5.5905458736997413E-7</c:v>
                </c:pt>
                <c:pt idx="7235">
                  <c:v>5.3482620819149005E-7</c:v>
                </c:pt>
                <c:pt idx="7236">
                  <c:v>4.8875400320923047E-7</c:v>
                </c:pt>
                <c:pt idx="7237">
                  <c:v>5.871379628264452E-7</c:v>
                </c:pt>
                <c:pt idx="7238">
                  <c:v>4.1279165078436774E-7</c:v>
                </c:pt>
                <c:pt idx="7239">
                  <c:v>5.8350863379146566E-7</c:v>
                </c:pt>
                <c:pt idx="7240">
                  <c:v>5.2310282054485805E-7</c:v>
                </c:pt>
                <c:pt idx="7241">
                  <c:v>5.1352129760702775E-7</c:v>
                </c:pt>
                <c:pt idx="7242">
                  <c:v>4.1070495798497271E-7</c:v>
                </c:pt>
                <c:pt idx="7243">
                  <c:v>6.0039935865818103E-7</c:v>
                </c:pt>
                <c:pt idx="7244">
                  <c:v>4.6517160938107307E-7</c:v>
                </c:pt>
                <c:pt idx="7245">
                  <c:v>5.9172243899595527E-7</c:v>
                </c:pt>
                <c:pt idx="7246">
                  <c:v>5.0997905119452749E-7</c:v>
                </c:pt>
                <c:pt idx="7247">
                  <c:v>4.4384202623230183E-7</c:v>
                </c:pt>
                <c:pt idx="7248">
                  <c:v>6.2826522590981518E-7</c:v>
                </c:pt>
                <c:pt idx="7249">
                  <c:v>4.3133542777800186E-7</c:v>
                </c:pt>
                <c:pt idx="7250">
                  <c:v>4.2845658339949531E-7</c:v>
                </c:pt>
                <c:pt idx="7251">
                  <c:v>5.6113453071202258E-7</c:v>
                </c:pt>
                <c:pt idx="7252">
                  <c:v>4.9632936656425748E-7</c:v>
                </c:pt>
                <c:pt idx="7253">
                  <c:v>4.4179498947157737E-7</c:v>
                </c:pt>
                <c:pt idx="7254">
                  <c:v>5.537857384779964E-7</c:v>
                </c:pt>
                <c:pt idx="7255">
                  <c:v>5.2056207146010077E-7</c:v>
                </c:pt>
                <c:pt idx="7256">
                  <c:v>4.2326252181876347E-7</c:v>
                </c:pt>
                <c:pt idx="7257">
                  <c:v>5.8904010619816219E-7</c:v>
                </c:pt>
                <c:pt idx="7258">
                  <c:v>5.7185346018916017E-7</c:v>
                </c:pt>
                <c:pt idx="7259">
                  <c:v>4.9449817377971546E-7</c:v>
                </c:pt>
                <c:pt idx="7260">
                  <c:v>5.3359915415653747E-7</c:v>
                </c:pt>
                <c:pt idx="7261">
                  <c:v>6.3008122916331928E-7</c:v>
                </c:pt>
                <c:pt idx="7262">
                  <c:v>5.1089891712105895E-7</c:v>
                </c:pt>
                <c:pt idx="7263">
                  <c:v>4.5193532003479153E-7</c:v>
                </c:pt>
                <c:pt idx="7264">
                  <c:v>5.1998791502894142E-7</c:v>
                </c:pt>
                <c:pt idx="7265">
                  <c:v>5.1095932312935612E-7</c:v>
                </c:pt>
                <c:pt idx="7266">
                  <c:v>4.6853507140097751E-7</c:v>
                </c:pt>
                <c:pt idx="7267">
                  <c:v>5.1642470043873444E-7</c:v>
                </c:pt>
                <c:pt idx="7268">
                  <c:v>4.3283872629307588E-7</c:v>
                </c:pt>
                <c:pt idx="7269">
                  <c:v>5.1177585388557134E-7</c:v>
                </c:pt>
                <c:pt idx="7270">
                  <c:v>6.1003619921694981E-7</c:v>
                </c:pt>
                <c:pt idx="7271">
                  <c:v>5.0653295295154224E-7</c:v>
                </c:pt>
                <c:pt idx="7272">
                  <c:v>4.525137730411173E-7</c:v>
                </c:pt>
                <c:pt idx="7273">
                  <c:v>6.3035016973924653E-7</c:v>
                </c:pt>
                <c:pt idx="7274">
                  <c:v>5.1608725818899779E-7</c:v>
                </c:pt>
                <c:pt idx="7275">
                  <c:v>4.2433489520283285E-7</c:v>
                </c:pt>
                <c:pt idx="7276">
                  <c:v>5.0011013443849181E-7</c:v>
                </c:pt>
                <c:pt idx="7277">
                  <c:v>4.8672574670917647E-7</c:v>
                </c:pt>
                <c:pt idx="7278">
                  <c:v>4.2289838588824965E-7</c:v>
                </c:pt>
                <c:pt idx="7279">
                  <c:v>5.3229601580905127E-7</c:v>
                </c:pt>
                <c:pt idx="7280">
                  <c:v>6.0675920996733026E-7</c:v>
                </c:pt>
                <c:pt idx="7281">
                  <c:v>4.2766908599392141E-7</c:v>
                </c:pt>
                <c:pt idx="7282">
                  <c:v>5.9476439302272834E-7</c:v>
                </c:pt>
                <c:pt idx="7283">
                  <c:v>4.1746995383764632E-7</c:v>
                </c:pt>
                <c:pt idx="7284">
                  <c:v>4.9828708551738023E-7</c:v>
                </c:pt>
                <c:pt idx="7285">
                  <c:v>4.7456023691619498E-7</c:v>
                </c:pt>
                <c:pt idx="7286">
                  <c:v>4.6901285013324999E-7</c:v>
                </c:pt>
                <c:pt idx="7287">
                  <c:v>5.5593914826209409E-7</c:v>
                </c:pt>
                <c:pt idx="7288">
                  <c:v>4.3824659511826701E-7</c:v>
                </c:pt>
                <c:pt idx="7289">
                  <c:v>5.3871267697434777E-7</c:v>
                </c:pt>
                <c:pt idx="7290">
                  <c:v>4.8118508831021582E-7</c:v>
                </c:pt>
                <c:pt idx="7291">
                  <c:v>4.4774353669840347E-7</c:v>
                </c:pt>
                <c:pt idx="7292">
                  <c:v>5.8862905892232075E-7</c:v>
                </c:pt>
                <c:pt idx="7293">
                  <c:v>4.2056547027361689E-7</c:v>
                </c:pt>
                <c:pt idx="7294">
                  <c:v>5.1816315326586356E-7</c:v>
                </c:pt>
                <c:pt idx="7295">
                  <c:v>4.889942865562977E-7</c:v>
                </c:pt>
                <c:pt idx="7296">
                  <c:v>4.8401313632853724E-7</c:v>
                </c:pt>
                <c:pt idx="7297">
                  <c:v>4.5483872654116554E-7</c:v>
                </c:pt>
                <c:pt idx="7298">
                  <c:v>4.994526859859358E-7</c:v>
                </c:pt>
                <c:pt idx="7299">
                  <c:v>5.4066359735894498E-7</c:v>
                </c:pt>
                <c:pt idx="7300">
                  <c:v>5.087914368720244E-7</c:v>
                </c:pt>
                <c:pt idx="7301">
                  <c:v>5.178702337036657E-7</c:v>
                </c:pt>
                <c:pt idx="7302">
                  <c:v>4.1180641594487785E-7</c:v>
                </c:pt>
                <c:pt idx="7303">
                  <c:v>5.3264948201164927E-7</c:v>
                </c:pt>
                <c:pt idx="7304">
                  <c:v>5.9613236587460745E-7</c:v>
                </c:pt>
                <c:pt idx="7305">
                  <c:v>5.9272124575376535E-7</c:v>
                </c:pt>
                <c:pt idx="7306">
                  <c:v>4.1781593187614724E-7</c:v>
                </c:pt>
                <c:pt idx="7307">
                  <c:v>6.2987446890049769E-7</c:v>
                </c:pt>
                <c:pt idx="7308">
                  <c:v>4.4055904737388315E-7</c:v>
                </c:pt>
                <c:pt idx="7309">
                  <c:v>5.7459919272360384E-7</c:v>
                </c:pt>
                <c:pt idx="7310">
                  <c:v>5.9402537290824799E-7</c:v>
                </c:pt>
                <c:pt idx="7311">
                  <c:v>5.4865823787051074E-7</c:v>
                </c:pt>
                <c:pt idx="7312">
                  <c:v>4.1573540841641835E-7</c:v>
                </c:pt>
                <c:pt idx="7313">
                  <c:v>4.1838605809731299E-7</c:v>
                </c:pt>
                <c:pt idx="7314">
                  <c:v>4.174922620310208E-7</c:v>
                </c:pt>
                <c:pt idx="7315">
                  <c:v>6.0506248685043994E-7</c:v>
                </c:pt>
                <c:pt idx="7316">
                  <c:v>4.2309177456663533E-7</c:v>
                </c:pt>
                <c:pt idx="7317">
                  <c:v>4.5197301141219758E-7</c:v>
                </c:pt>
                <c:pt idx="7318">
                  <c:v>5.5347913015768712E-7</c:v>
                </c:pt>
                <c:pt idx="7319">
                  <c:v>5.5003882729049106E-7</c:v>
                </c:pt>
                <c:pt idx="7320">
                  <c:v>6.052960941917281E-7</c:v>
                </c:pt>
                <c:pt idx="7321">
                  <c:v>4.9014160314026507E-7</c:v>
                </c:pt>
                <c:pt idx="7322">
                  <c:v>4.5514330178791613E-7</c:v>
                </c:pt>
                <c:pt idx="7323">
                  <c:v>4.254687220728545E-7</c:v>
                </c:pt>
                <c:pt idx="7324">
                  <c:v>5.7411321668665204E-7</c:v>
                </c:pt>
                <c:pt idx="7325">
                  <c:v>4.3124173177050635E-7</c:v>
                </c:pt>
                <c:pt idx="7326">
                  <c:v>6.3037086460762629E-7</c:v>
                </c:pt>
                <c:pt idx="7327">
                  <c:v>5.586054573721356E-7</c:v>
                </c:pt>
                <c:pt idx="7328">
                  <c:v>5.4173370462605763E-7</c:v>
                </c:pt>
                <c:pt idx="7329">
                  <c:v>5.3521457836966352E-7</c:v>
                </c:pt>
                <c:pt idx="7330">
                  <c:v>4.9635828555255835E-7</c:v>
                </c:pt>
                <c:pt idx="7331">
                  <c:v>4.7314401240952387E-7</c:v>
                </c:pt>
                <c:pt idx="7332">
                  <c:v>5.1500049314890472E-7</c:v>
                </c:pt>
                <c:pt idx="7333">
                  <c:v>6.0086131534888705E-7</c:v>
                </c:pt>
                <c:pt idx="7334">
                  <c:v>4.1862115518262912E-7</c:v>
                </c:pt>
                <c:pt idx="7335">
                  <c:v>5.1186670032622377E-7</c:v>
                </c:pt>
                <c:pt idx="7336">
                  <c:v>5.4587925115625222E-7</c:v>
                </c:pt>
                <c:pt idx="7337">
                  <c:v>4.2942074472201998E-7</c:v>
                </c:pt>
                <c:pt idx="7338">
                  <c:v>5.8396968309656967E-7</c:v>
                </c:pt>
                <c:pt idx="7339">
                  <c:v>5.1705445382014107E-7</c:v>
                </c:pt>
                <c:pt idx="7340">
                  <c:v>4.4626059540405866E-7</c:v>
                </c:pt>
                <c:pt idx="7341">
                  <c:v>5.8073546918955446E-7</c:v>
                </c:pt>
                <c:pt idx="7342">
                  <c:v>5.3704885174108519E-7</c:v>
                </c:pt>
                <c:pt idx="7343">
                  <c:v>4.8700669319339063E-7</c:v>
                </c:pt>
                <c:pt idx="7344">
                  <c:v>5.3592768990651233E-7</c:v>
                </c:pt>
                <c:pt idx="7345">
                  <c:v>5.1082342467306466E-7</c:v>
                </c:pt>
                <c:pt idx="7346">
                  <c:v>5.0569919075534354E-7</c:v>
                </c:pt>
                <c:pt idx="7347">
                  <c:v>5.5733012253638885E-7</c:v>
                </c:pt>
                <c:pt idx="7348">
                  <c:v>4.9269139640363871E-7</c:v>
                </c:pt>
                <c:pt idx="7349">
                  <c:v>4.7827231906834413E-7</c:v>
                </c:pt>
                <c:pt idx="7350">
                  <c:v>4.1057438547299281E-7</c:v>
                </c:pt>
                <c:pt idx="7351">
                  <c:v>4.1696849181930647E-7</c:v>
                </c:pt>
                <c:pt idx="7352">
                  <c:v>4.66407246598291E-7</c:v>
                </c:pt>
                <c:pt idx="7353">
                  <c:v>5.9281560332618902E-7</c:v>
                </c:pt>
                <c:pt idx="7354">
                  <c:v>5.3667474053511607E-7</c:v>
                </c:pt>
                <c:pt idx="7355">
                  <c:v>4.3168705990561268E-7</c:v>
                </c:pt>
                <c:pt idx="7356">
                  <c:v>4.1447468329098131E-7</c:v>
                </c:pt>
                <c:pt idx="7357">
                  <c:v>5.0871641103926063E-7</c:v>
                </c:pt>
                <c:pt idx="7358">
                  <c:v>5.0993387599605594E-7</c:v>
                </c:pt>
                <c:pt idx="7359">
                  <c:v>5.2770108922899247E-7</c:v>
                </c:pt>
                <c:pt idx="7360">
                  <c:v>4.3354610421253149E-7</c:v>
                </c:pt>
                <c:pt idx="7361">
                  <c:v>4.9026933195881198E-7</c:v>
                </c:pt>
                <c:pt idx="7362">
                  <c:v>5.292738613657231E-7</c:v>
                </c:pt>
                <c:pt idx="7363">
                  <c:v>4.1204692514230021E-7</c:v>
                </c:pt>
                <c:pt idx="7364">
                  <c:v>4.8151651152092487E-7</c:v>
                </c:pt>
                <c:pt idx="7365">
                  <c:v>6.0885578889124556E-7</c:v>
                </c:pt>
                <c:pt idx="7366">
                  <c:v>4.6214288445679091E-7</c:v>
                </c:pt>
                <c:pt idx="7367">
                  <c:v>4.9780746374150788E-7</c:v>
                </c:pt>
                <c:pt idx="7368">
                  <c:v>5.6499558682764084E-7</c:v>
                </c:pt>
                <c:pt idx="7369">
                  <c:v>5.3051797271631736E-7</c:v>
                </c:pt>
                <c:pt idx="7370">
                  <c:v>5.766941262040838E-7</c:v>
                </c:pt>
                <c:pt idx="7371">
                  <c:v>5.4086091683749004E-7</c:v>
                </c:pt>
                <c:pt idx="7372">
                  <c:v>4.5101961444574034E-7</c:v>
                </c:pt>
                <c:pt idx="7373">
                  <c:v>4.603940744706328E-7</c:v>
                </c:pt>
                <c:pt idx="7374">
                  <c:v>4.15458441668998E-7</c:v>
                </c:pt>
                <c:pt idx="7375">
                  <c:v>4.4828913437727513E-7</c:v>
                </c:pt>
                <c:pt idx="7376">
                  <c:v>4.6869424982817503E-7</c:v>
                </c:pt>
                <c:pt idx="7377">
                  <c:v>4.4154010600161279E-7</c:v>
                </c:pt>
                <c:pt idx="7378">
                  <c:v>5.0501585369764285E-7</c:v>
                </c:pt>
                <c:pt idx="7379">
                  <c:v>4.6967764501812745E-7</c:v>
                </c:pt>
                <c:pt idx="7380">
                  <c:v>5.8262494833937255E-7</c:v>
                </c:pt>
                <c:pt idx="7381">
                  <c:v>6.1367760753594943E-7</c:v>
                </c:pt>
                <c:pt idx="7382">
                  <c:v>4.3269745847010916E-7</c:v>
                </c:pt>
                <c:pt idx="7383">
                  <c:v>6.0176752628034127E-7</c:v>
                </c:pt>
                <c:pt idx="7384">
                  <c:v>4.4295079579496483E-7</c:v>
                </c:pt>
                <c:pt idx="7385">
                  <c:v>6.1359810016963574E-7</c:v>
                </c:pt>
                <c:pt idx="7386">
                  <c:v>4.1156611726157385E-7</c:v>
                </c:pt>
                <c:pt idx="7387">
                  <c:v>4.8754116209489492E-7</c:v>
                </c:pt>
                <c:pt idx="7388">
                  <c:v>6.1244697756603601E-7</c:v>
                </c:pt>
                <c:pt idx="7389">
                  <c:v>4.998177749600902E-7</c:v>
                </c:pt>
                <c:pt idx="7390">
                  <c:v>4.4429477327454923E-7</c:v>
                </c:pt>
                <c:pt idx="7391">
                  <c:v>4.916919067824567E-7</c:v>
                </c:pt>
                <c:pt idx="7392">
                  <c:v>4.6114419672167259E-7</c:v>
                </c:pt>
                <c:pt idx="7393">
                  <c:v>4.5036902727552806E-7</c:v>
                </c:pt>
                <c:pt idx="7394">
                  <c:v>6.1483220305520681E-7</c:v>
                </c:pt>
                <c:pt idx="7395">
                  <c:v>4.3172224676561704E-7</c:v>
                </c:pt>
                <c:pt idx="7396">
                  <c:v>5.0402303358609817E-7</c:v>
                </c:pt>
                <c:pt idx="7397">
                  <c:v>4.3140571982434793E-7</c:v>
                </c:pt>
                <c:pt idx="7398">
                  <c:v>6.2126135694708711E-7</c:v>
                </c:pt>
                <c:pt idx="7399">
                  <c:v>6.1751220948253725E-7</c:v>
                </c:pt>
                <c:pt idx="7400">
                  <c:v>4.1326362274621881E-7</c:v>
                </c:pt>
                <c:pt idx="7401">
                  <c:v>5.9128977992275011E-7</c:v>
                </c:pt>
                <c:pt idx="7402">
                  <c:v>4.1020476798709417E-7</c:v>
                </c:pt>
                <c:pt idx="7403">
                  <c:v>5.5404144007379498E-7</c:v>
                </c:pt>
                <c:pt idx="7404">
                  <c:v>5.7785485942969775E-7</c:v>
                </c:pt>
                <c:pt idx="7405">
                  <c:v>5.0873141487816726E-7</c:v>
                </c:pt>
                <c:pt idx="7406">
                  <c:v>4.4755776513252811E-7</c:v>
                </c:pt>
                <c:pt idx="7407">
                  <c:v>6.3047435423824556E-7</c:v>
                </c:pt>
                <c:pt idx="7408">
                  <c:v>5.5953887186437529E-7</c:v>
                </c:pt>
                <c:pt idx="7409">
                  <c:v>6.0430419625316338E-7</c:v>
                </c:pt>
                <c:pt idx="7410">
                  <c:v>4.1186105863205298E-7</c:v>
                </c:pt>
                <c:pt idx="7411">
                  <c:v>4.2657253604070028E-7</c:v>
                </c:pt>
                <c:pt idx="7412">
                  <c:v>5.9618946713169278E-7</c:v>
                </c:pt>
                <c:pt idx="7413">
                  <c:v>5.7443713217225143E-7</c:v>
                </c:pt>
                <c:pt idx="7414">
                  <c:v>4.4628525068556802E-7</c:v>
                </c:pt>
                <c:pt idx="7415">
                  <c:v>4.7322476863775973E-7</c:v>
                </c:pt>
                <c:pt idx="7416">
                  <c:v>4.9500182030075849E-7</c:v>
                </c:pt>
                <c:pt idx="7417">
                  <c:v>4.2019354528643716E-7</c:v>
                </c:pt>
                <c:pt idx="7418">
                  <c:v>4.4770637313320843E-7</c:v>
                </c:pt>
                <c:pt idx="7419">
                  <c:v>4.521363952132772E-7</c:v>
                </c:pt>
                <c:pt idx="7420">
                  <c:v>5.3961304822625859E-7</c:v>
                </c:pt>
                <c:pt idx="7421">
                  <c:v>4.5501635826708879E-7</c:v>
                </c:pt>
                <c:pt idx="7422">
                  <c:v>4.2956041077621628E-7</c:v>
                </c:pt>
                <c:pt idx="7423">
                  <c:v>5.4351876688081004E-7</c:v>
                </c:pt>
                <c:pt idx="7424">
                  <c:v>4.5400271925567555E-7</c:v>
                </c:pt>
                <c:pt idx="7425">
                  <c:v>4.2327390864384461E-7</c:v>
                </c:pt>
                <c:pt idx="7426">
                  <c:v>4.6408464545521485E-7</c:v>
                </c:pt>
                <c:pt idx="7427">
                  <c:v>5.785457036234346E-7</c:v>
                </c:pt>
                <c:pt idx="7428">
                  <c:v>4.478550551623381E-7</c:v>
                </c:pt>
              </c:numCache>
            </c:numRef>
          </c:xVal>
          <c:yVal>
            <c:numRef>
              <c:f>工作表1!$B$3723:$B$11151</c:f>
              <c:numCache>
                <c:formatCode>General</c:formatCode>
                <c:ptCount val="7429"/>
                <c:pt idx="0">
                  <c:v>7.0983293693693749E-3</c:v>
                </c:pt>
                <c:pt idx="1">
                  <c:v>7.0965432893015873E-3</c:v>
                </c:pt>
                <c:pt idx="2">
                  <c:v>7.0957777994292556E-3</c:v>
                </c:pt>
                <c:pt idx="3">
                  <c:v>7.0929737884028871E-3</c:v>
                </c:pt>
                <c:pt idx="4">
                  <c:v>7.0913987092526215E-3</c:v>
                </c:pt>
                <c:pt idx="5">
                  <c:v>7.09063008200008E-3</c:v>
                </c:pt>
                <c:pt idx="6">
                  <c:v>7.0857159617916119E-3</c:v>
                </c:pt>
                <c:pt idx="7">
                  <c:v>7.0840780490449718E-3</c:v>
                </c:pt>
                <c:pt idx="8">
                  <c:v>7.08128715398654E-3</c:v>
                </c:pt>
                <c:pt idx="9">
                  <c:v>7.0791577148632831E-3</c:v>
                </c:pt>
                <c:pt idx="10">
                  <c:v>7.0780865255815773E-3</c:v>
                </c:pt>
                <c:pt idx="11">
                  <c:v>7.0772084061234758E-3</c:v>
                </c:pt>
                <c:pt idx="12">
                  <c:v>7.0764928498375226E-3</c:v>
                </c:pt>
                <c:pt idx="13">
                  <c:v>7.0760267939871824E-3</c:v>
                </c:pt>
                <c:pt idx="14">
                  <c:v>7.0753364864327315E-3</c:v>
                </c:pt>
                <c:pt idx="15">
                  <c:v>7.0705525832302548E-3</c:v>
                </c:pt>
                <c:pt idx="16">
                  <c:v>7.0674262146532517E-3</c:v>
                </c:pt>
                <c:pt idx="17">
                  <c:v>7.0647449434604786E-3</c:v>
                </c:pt>
                <c:pt idx="18">
                  <c:v>7.064731588892142E-3</c:v>
                </c:pt>
                <c:pt idx="19">
                  <c:v>7.0647118653989543E-3</c:v>
                </c:pt>
                <c:pt idx="20">
                  <c:v>7.0566905462454447E-3</c:v>
                </c:pt>
                <c:pt idx="21">
                  <c:v>7.0551354111038729E-3</c:v>
                </c:pt>
                <c:pt idx="22">
                  <c:v>7.0518978016944848E-3</c:v>
                </c:pt>
                <c:pt idx="23">
                  <c:v>7.0491492974695171E-3</c:v>
                </c:pt>
                <c:pt idx="24">
                  <c:v>7.047265926445819E-3</c:v>
                </c:pt>
                <c:pt idx="25">
                  <c:v>7.0461577024140409E-3</c:v>
                </c:pt>
                <c:pt idx="26">
                  <c:v>7.0392742837651519E-3</c:v>
                </c:pt>
                <c:pt idx="27">
                  <c:v>7.0376998588141323E-3</c:v>
                </c:pt>
                <c:pt idx="28">
                  <c:v>7.0366864097058E-3</c:v>
                </c:pt>
                <c:pt idx="29">
                  <c:v>7.0324943034214583E-3</c:v>
                </c:pt>
                <c:pt idx="30">
                  <c:v>7.0252153545348984E-3</c:v>
                </c:pt>
                <c:pt idx="31">
                  <c:v>7.0246793947769878E-3</c:v>
                </c:pt>
                <c:pt idx="32">
                  <c:v>7.0239508896633614E-3</c:v>
                </c:pt>
                <c:pt idx="33">
                  <c:v>7.0231918981743125E-3</c:v>
                </c:pt>
                <c:pt idx="34">
                  <c:v>7.0206664897307777E-3</c:v>
                </c:pt>
                <c:pt idx="35">
                  <c:v>7.0154328648619046E-3</c:v>
                </c:pt>
                <c:pt idx="36">
                  <c:v>7.0153401836209337E-3</c:v>
                </c:pt>
                <c:pt idx="37">
                  <c:v>7.012595555275709E-3</c:v>
                </c:pt>
                <c:pt idx="38">
                  <c:v>7.0099167498738008E-3</c:v>
                </c:pt>
                <c:pt idx="39">
                  <c:v>7.0054858859311927E-3</c:v>
                </c:pt>
                <c:pt idx="40">
                  <c:v>7.0050886641104711E-3</c:v>
                </c:pt>
                <c:pt idx="41">
                  <c:v>7.0028628190658398E-3</c:v>
                </c:pt>
                <c:pt idx="42">
                  <c:v>7.0005090196784596E-3</c:v>
                </c:pt>
                <c:pt idx="43">
                  <c:v>6.9994475511717036E-3</c:v>
                </c:pt>
                <c:pt idx="44">
                  <c:v>6.9979625367142919E-3</c:v>
                </c:pt>
                <c:pt idx="45">
                  <c:v>6.9974474940889351E-3</c:v>
                </c:pt>
                <c:pt idx="46">
                  <c:v>6.9965411666879874E-3</c:v>
                </c:pt>
                <c:pt idx="47">
                  <c:v>6.99625039931833E-3</c:v>
                </c:pt>
                <c:pt idx="48">
                  <c:v>6.994210042141207E-3</c:v>
                </c:pt>
                <c:pt idx="49">
                  <c:v>6.9940431543876122E-3</c:v>
                </c:pt>
                <c:pt idx="50">
                  <c:v>6.9908357047663945E-3</c:v>
                </c:pt>
                <c:pt idx="51">
                  <c:v>6.9888082959830098E-3</c:v>
                </c:pt>
                <c:pt idx="52">
                  <c:v>6.9885022532346214E-3</c:v>
                </c:pt>
                <c:pt idx="53">
                  <c:v>6.984845612922389E-3</c:v>
                </c:pt>
                <c:pt idx="54">
                  <c:v>6.9826984694836723E-3</c:v>
                </c:pt>
                <c:pt idx="55">
                  <c:v>6.9816659091807278E-3</c:v>
                </c:pt>
                <c:pt idx="56">
                  <c:v>6.9806559016721706E-3</c:v>
                </c:pt>
                <c:pt idx="57">
                  <c:v>6.9763967016966705E-3</c:v>
                </c:pt>
                <c:pt idx="58">
                  <c:v>6.9748046481648588E-3</c:v>
                </c:pt>
                <c:pt idx="59">
                  <c:v>6.9747138454480054E-3</c:v>
                </c:pt>
                <c:pt idx="60">
                  <c:v>6.9739703514058301E-3</c:v>
                </c:pt>
                <c:pt idx="61">
                  <c:v>6.9679951095448778E-3</c:v>
                </c:pt>
                <c:pt idx="62">
                  <c:v>6.9674402551269474E-3</c:v>
                </c:pt>
                <c:pt idx="63">
                  <c:v>6.9673124509706105E-3</c:v>
                </c:pt>
                <c:pt idx="64">
                  <c:v>6.9659611293501423E-3</c:v>
                </c:pt>
                <c:pt idx="65">
                  <c:v>6.9581605067572478E-3</c:v>
                </c:pt>
                <c:pt idx="66">
                  <c:v>6.9580058691964394E-3</c:v>
                </c:pt>
                <c:pt idx="67">
                  <c:v>6.9570947505942886E-3</c:v>
                </c:pt>
                <c:pt idx="68">
                  <c:v>6.9538190236400933E-3</c:v>
                </c:pt>
                <c:pt idx="69">
                  <c:v>6.9522673795648724E-3</c:v>
                </c:pt>
                <c:pt idx="70">
                  <c:v>6.948533232338878E-3</c:v>
                </c:pt>
                <c:pt idx="71">
                  <c:v>6.9472993732833319E-3</c:v>
                </c:pt>
                <c:pt idx="72">
                  <c:v>6.946674192906027E-3</c:v>
                </c:pt>
                <c:pt idx="73">
                  <c:v>6.9464790441077394E-3</c:v>
                </c:pt>
                <c:pt idx="74">
                  <c:v>6.9455530382930338E-3</c:v>
                </c:pt>
                <c:pt idx="75">
                  <c:v>6.9450592096046877E-3</c:v>
                </c:pt>
                <c:pt idx="76">
                  <c:v>6.9443391439041558E-3</c:v>
                </c:pt>
                <c:pt idx="77">
                  <c:v>6.9422578788001198E-3</c:v>
                </c:pt>
                <c:pt idx="78">
                  <c:v>6.9362357365154326E-3</c:v>
                </c:pt>
                <c:pt idx="79">
                  <c:v>6.9343233909562787E-3</c:v>
                </c:pt>
                <c:pt idx="80">
                  <c:v>6.9312448769146447E-3</c:v>
                </c:pt>
                <c:pt idx="81">
                  <c:v>6.9282625094080541E-3</c:v>
                </c:pt>
                <c:pt idx="82">
                  <c:v>6.9281176096871533E-3</c:v>
                </c:pt>
                <c:pt idx="83">
                  <c:v>6.9234519733979254E-3</c:v>
                </c:pt>
                <c:pt idx="84">
                  <c:v>6.9195063660929881E-3</c:v>
                </c:pt>
                <c:pt idx="85">
                  <c:v>6.9173015519489343E-3</c:v>
                </c:pt>
                <c:pt idx="86">
                  <c:v>6.9143221349982483E-3</c:v>
                </c:pt>
                <c:pt idx="87">
                  <c:v>6.9139668059876834E-3</c:v>
                </c:pt>
                <c:pt idx="88">
                  <c:v>6.9136367672143172E-3</c:v>
                </c:pt>
                <c:pt idx="89">
                  <c:v>6.9092855458487501E-3</c:v>
                </c:pt>
                <c:pt idx="90">
                  <c:v>6.9064893330631335E-3</c:v>
                </c:pt>
                <c:pt idx="91">
                  <c:v>6.9063460717637328E-3</c:v>
                </c:pt>
                <c:pt idx="92">
                  <c:v>6.9034842400418871E-3</c:v>
                </c:pt>
                <c:pt idx="93">
                  <c:v>6.9034600564789501E-3</c:v>
                </c:pt>
                <c:pt idx="94">
                  <c:v>6.9024056040564502E-3</c:v>
                </c:pt>
                <c:pt idx="95">
                  <c:v>6.9012248511116881E-3</c:v>
                </c:pt>
                <c:pt idx="96">
                  <c:v>6.8924749506351288E-3</c:v>
                </c:pt>
                <c:pt idx="97">
                  <c:v>6.8886003242878847E-3</c:v>
                </c:pt>
                <c:pt idx="98">
                  <c:v>6.886524105011272E-3</c:v>
                </c:pt>
                <c:pt idx="99">
                  <c:v>6.8854637254227901E-3</c:v>
                </c:pt>
                <c:pt idx="100">
                  <c:v>6.884482390933329E-3</c:v>
                </c:pt>
                <c:pt idx="101">
                  <c:v>6.8829070618059646E-3</c:v>
                </c:pt>
                <c:pt idx="102">
                  <c:v>6.8824445421947862E-3</c:v>
                </c:pt>
                <c:pt idx="103">
                  <c:v>6.8808734394896114E-3</c:v>
                </c:pt>
                <c:pt idx="104">
                  <c:v>6.8777612630964331E-3</c:v>
                </c:pt>
                <c:pt idx="105">
                  <c:v>6.8729132393034699E-3</c:v>
                </c:pt>
                <c:pt idx="106">
                  <c:v>6.8699786483233209E-3</c:v>
                </c:pt>
                <c:pt idx="107">
                  <c:v>6.8653431605618541E-3</c:v>
                </c:pt>
                <c:pt idx="108">
                  <c:v>6.8651866712959655E-3</c:v>
                </c:pt>
                <c:pt idx="109">
                  <c:v>6.8620890584850667E-3</c:v>
                </c:pt>
                <c:pt idx="110">
                  <c:v>6.8616071908884956E-3</c:v>
                </c:pt>
                <c:pt idx="111">
                  <c:v>6.8607590012864823E-3</c:v>
                </c:pt>
                <c:pt idx="112">
                  <c:v>6.849321707813355E-3</c:v>
                </c:pt>
                <c:pt idx="113">
                  <c:v>6.8468746724887428E-3</c:v>
                </c:pt>
                <c:pt idx="114">
                  <c:v>6.8451129004010588E-3</c:v>
                </c:pt>
                <c:pt idx="115">
                  <c:v>6.8443890612058279E-3</c:v>
                </c:pt>
                <c:pt idx="116">
                  <c:v>6.8401135094389894E-3</c:v>
                </c:pt>
                <c:pt idx="117">
                  <c:v>6.8395289166185199E-3</c:v>
                </c:pt>
                <c:pt idx="118">
                  <c:v>6.8390046831409701E-3</c:v>
                </c:pt>
                <c:pt idx="119">
                  <c:v>6.8360047700247182E-3</c:v>
                </c:pt>
                <c:pt idx="120">
                  <c:v>6.8355199330780306E-3</c:v>
                </c:pt>
                <c:pt idx="121">
                  <c:v>6.8352890319030085E-3</c:v>
                </c:pt>
                <c:pt idx="122">
                  <c:v>6.8333882163737819E-3</c:v>
                </c:pt>
                <c:pt idx="123">
                  <c:v>6.8329015693349314E-3</c:v>
                </c:pt>
                <c:pt idx="124">
                  <c:v>6.8307141742563722E-3</c:v>
                </c:pt>
                <c:pt idx="125">
                  <c:v>6.8303813258245487E-3</c:v>
                </c:pt>
                <c:pt idx="126">
                  <c:v>6.8300118916730752E-3</c:v>
                </c:pt>
                <c:pt idx="127">
                  <c:v>6.827188348832466E-3</c:v>
                </c:pt>
                <c:pt idx="128">
                  <c:v>6.8267044146964658E-3</c:v>
                </c:pt>
                <c:pt idx="129">
                  <c:v>6.8256947990082183E-3</c:v>
                </c:pt>
                <c:pt idx="130">
                  <c:v>6.8238975801165275E-3</c:v>
                </c:pt>
                <c:pt idx="131">
                  <c:v>6.8194609611384365E-3</c:v>
                </c:pt>
                <c:pt idx="132">
                  <c:v>6.8184010286926611E-3</c:v>
                </c:pt>
                <c:pt idx="133">
                  <c:v>6.8175949191931371E-3</c:v>
                </c:pt>
                <c:pt idx="134">
                  <c:v>6.8174279209485284E-3</c:v>
                </c:pt>
                <c:pt idx="135">
                  <c:v>6.8140166898755985E-3</c:v>
                </c:pt>
                <c:pt idx="136">
                  <c:v>6.8106849547760308E-3</c:v>
                </c:pt>
                <c:pt idx="137">
                  <c:v>6.810584557645741E-3</c:v>
                </c:pt>
                <c:pt idx="138">
                  <c:v>6.8102360177931913E-3</c:v>
                </c:pt>
                <c:pt idx="139">
                  <c:v>6.8099660313349977E-3</c:v>
                </c:pt>
                <c:pt idx="140">
                  <c:v>6.8088438617824806E-3</c:v>
                </c:pt>
                <c:pt idx="141">
                  <c:v>6.8073784328878907E-3</c:v>
                </c:pt>
                <c:pt idx="142">
                  <c:v>6.8070671202327395E-3</c:v>
                </c:pt>
                <c:pt idx="143">
                  <c:v>6.8045328440221016E-3</c:v>
                </c:pt>
                <c:pt idx="144">
                  <c:v>6.7993051281498539E-3</c:v>
                </c:pt>
                <c:pt idx="145">
                  <c:v>6.7990600709479897E-3</c:v>
                </c:pt>
                <c:pt idx="146">
                  <c:v>6.7977159796900055E-3</c:v>
                </c:pt>
                <c:pt idx="147">
                  <c:v>6.7974288407884895E-3</c:v>
                </c:pt>
                <c:pt idx="148">
                  <c:v>6.7973321163836073E-3</c:v>
                </c:pt>
                <c:pt idx="149">
                  <c:v>6.7905519023521016E-3</c:v>
                </c:pt>
                <c:pt idx="150">
                  <c:v>6.7873250135974681E-3</c:v>
                </c:pt>
                <c:pt idx="151">
                  <c:v>6.7837871951272619E-3</c:v>
                </c:pt>
                <c:pt idx="152">
                  <c:v>6.7819856758247182E-3</c:v>
                </c:pt>
                <c:pt idx="153">
                  <c:v>6.7814248439798082E-3</c:v>
                </c:pt>
                <c:pt idx="154">
                  <c:v>6.7781884597628139E-3</c:v>
                </c:pt>
                <c:pt idx="155">
                  <c:v>6.7618525551030699E-3</c:v>
                </c:pt>
                <c:pt idx="156">
                  <c:v>6.7609007317389839E-3</c:v>
                </c:pt>
                <c:pt idx="157">
                  <c:v>6.754640041821686E-3</c:v>
                </c:pt>
                <c:pt idx="158">
                  <c:v>6.7528910683290252E-3</c:v>
                </c:pt>
                <c:pt idx="159">
                  <c:v>6.749899584784713E-3</c:v>
                </c:pt>
                <c:pt idx="160">
                  <c:v>6.7491096142837034E-3</c:v>
                </c:pt>
                <c:pt idx="161">
                  <c:v>6.7435161581371516E-3</c:v>
                </c:pt>
                <c:pt idx="162">
                  <c:v>6.7430431656372372E-3</c:v>
                </c:pt>
                <c:pt idx="163">
                  <c:v>6.7420964222443701E-3</c:v>
                </c:pt>
                <c:pt idx="164">
                  <c:v>6.7384252766140261E-3</c:v>
                </c:pt>
                <c:pt idx="165">
                  <c:v>6.7370784001787969E-3</c:v>
                </c:pt>
                <c:pt idx="166">
                  <c:v>6.7369374087491475E-3</c:v>
                </c:pt>
                <c:pt idx="167">
                  <c:v>6.7350024191983595E-3</c:v>
                </c:pt>
                <c:pt idx="168">
                  <c:v>6.7333922380272233E-3</c:v>
                </c:pt>
                <c:pt idx="169">
                  <c:v>6.7326540459291852E-3</c:v>
                </c:pt>
                <c:pt idx="170">
                  <c:v>6.7325352726181663E-3</c:v>
                </c:pt>
                <c:pt idx="171">
                  <c:v>6.7252940352713984E-3</c:v>
                </c:pt>
                <c:pt idx="172">
                  <c:v>6.7238629201367521E-3</c:v>
                </c:pt>
                <c:pt idx="173">
                  <c:v>6.7145948457221589E-3</c:v>
                </c:pt>
                <c:pt idx="174">
                  <c:v>6.7144081913319987E-3</c:v>
                </c:pt>
                <c:pt idx="175">
                  <c:v>6.7127498513801188E-3</c:v>
                </c:pt>
                <c:pt idx="176">
                  <c:v>6.7090014181632974E-3</c:v>
                </c:pt>
                <c:pt idx="177">
                  <c:v>6.7036156572250344E-3</c:v>
                </c:pt>
                <c:pt idx="178">
                  <c:v>6.7026890663726404E-3</c:v>
                </c:pt>
                <c:pt idx="179">
                  <c:v>6.7018123417741868E-3</c:v>
                </c:pt>
                <c:pt idx="180">
                  <c:v>6.6993571083402304E-3</c:v>
                </c:pt>
                <c:pt idx="181">
                  <c:v>6.6927835926642674E-3</c:v>
                </c:pt>
                <c:pt idx="182">
                  <c:v>6.6884167967175695E-3</c:v>
                </c:pt>
                <c:pt idx="183">
                  <c:v>6.6846472061044852E-3</c:v>
                </c:pt>
                <c:pt idx="184">
                  <c:v>6.6829183416775087E-3</c:v>
                </c:pt>
                <c:pt idx="185">
                  <c:v>6.6821373994804898E-3</c:v>
                </c:pt>
                <c:pt idx="186">
                  <c:v>6.6739966356831109E-3</c:v>
                </c:pt>
                <c:pt idx="187">
                  <c:v>6.6732697887657861E-3</c:v>
                </c:pt>
                <c:pt idx="188">
                  <c:v>6.6726179508104898E-3</c:v>
                </c:pt>
                <c:pt idx="189">
                  <c:v>6.671016378346749E-3</c:v>
                </c:pt>
                <c:pt idx="190">
                  <c:v>6.6681462120210238E-3</c:v>
                </c:pt>
                <c:pt idx="191">
                  <c:v>6.6677523265777161E-3</c:v>
                </c:pt>
                <c:pt idx="192">
                  <c:v>6.6674416583968592E-3</c:v>
                </c:pt>
                <c:pt idx="193">
                  <c:v>6.6662132229148531E-3</c:v>
                </c:pt>
                <c:pt idx="194">
                  <c:v>6.6660109444890078E-3</c:v>
                </c:pt>
                <c:pt idx="195">
                  <c:v>6.6658971205097476E-3</c:v>
                </c:pt>
                <c:pt idx="196">
                  <c:v>6.665673551046491E-3</c:v>
                </c:pt>
                <c:pt idx="197">
                  <c:v>6.662893318197919E-3</c:v>
                </c:pt>
                <c:pt idx="198">
                  <c:v>6.6607291212992213E-3</c:v>
                </c:pt>
                <c:pt idx="199">
                  <c:v>6.6603294550838079E-3</c:v>
                </c:pt>
                <c:pt idx="200">
                  <c:v>6.6557495547159328E-3</c:v>
                </c:pt>
                <c:pt idx="201">
                  <c:v>6.6554467306728163E-3</c:v>
                </c:pt>
                <c:pt idx="202">
                  <c:v>6.6502207562944594E-3</c:v>
                </c:pt>
                <c:pt idx="203">
                  <c:v>6.6490864214735108E-3</c:v>
                </c:pt>
                <c:pt idx="204">
                  <c:v>6.6466884074086801E-3</c:v>
                </c:pt>
                <c:pt idx="205">
                  <c:v>6.6460954674198072E-3</c:v>
                </c:pt>
                <c:pt idx="206">
                  <c:v>6.6455983663326751E-3</c:v>
                </c:pt>
                <c:pt idx="207">
                  <c:v>6.6444385352591138E-3</c:v>
                </c:pt>
                <c:pt idx="208">
                  <c:v>6.6406011437411469E-3</c:v>
                </c:pt>
                <c:pt idx="209">
                  <c:v>6.6394199207669398E-3</c:v>
                </c:pt>
                <c:pt idx="210">
                  <c:v>6.634359374924792E-3</c:v>
                </c:pt>
                <c:pt idx="211">
                  <c:v>6.6328877997551194E-3</c:v>
                </c:pt>
                <c:pt idx="212">
                  <c:v>6.6278683582254557E-3</c:v>
                </c:pt>
                <c:pt idx="213">
                  <c:v>6.6243000325130101E-3</c:v>
                </c:pt>
                <c:pt idx="214">
                  <c:v>6.6228215159151067E-3</c:v>
                </c:pt>
                <c:pt idx="215">
                  <c:v>6.621548112406876E-3</c:v>
                </c:pt>
                <c:pt idx="216">
                  <c:v>6.6176345254116949E-3</c:v>
                </c:pt>
                <c:pt idx="217">
                  <c:v>6.6154574213379402E-3</c:v>
                </c:pt>
                <c:pt idx="218">
                  <c:v>6.61210023133991E-3</c:v>
                </c:pt>
                <c:pt idx="219">
                  <c:v>6.611198221576969E-3</c:v>
                </c:pt>
                <c:pt idx="220">
                  <c:v>6.6095380177288755E-3</c:v>
                </c:pt>
                <c:pt idx="221">
                  <c:v>6.6081548876629984E-3</c:v>
                </c:pt>
                <c:pt idx="222">
                  <c:v>6.6061487562086418E-3</c:v>
                </c:pt>
                <c:pt idx="223">
                  <c:v>6.6029493458544114E-3</c:v>
                </c:pt>
                <c:pt idx="224">
                  <c:v>6.6014356550138523E-3</c:v>
                </c:pt>
                <c:pt idx="225">
                  <c:v>6.5974267052542101E-3</c:v>
                </c:pt>
                <c:pt idx="226">
                  <c:v>6.5951775379096073E-3</c:v>
                </c:pt>
                <c:pt idx="227">
                  <c:v>6.5874335926451345E-3</c:v>
                </c:pt>
                <c:pt idx="228">
                  <c:v>6.5843038842116827E-3</c:v>
                </c:pt>
                <c:pt idx="229">
                  <c:v>6.5805744175743072E-3</c:v>
                </c:pt>
                <c:pt idx="230">
                  <c:v>6.5788747616777887E-3</c:v>
                </c:pt>
                <c:pt idx="231">
                  <c:v>6.5773762226698802E-3</c:v>
                </c:pt>
                <c:pt idx="232">
                  <c:v>6.5750037654142566E-3</c:v>
                </c:pt>
                <c:pt idx="233">
                  <c:v>6.5721591454515225E-3</c:v>
                </c:pt>
                <c:pt idx="234">
                  <c:v>6.5714868111430491E-3</c:v>
                </c:pt>
                <c:pt idx="235">
                  <c:v>6.5690342791371956E-3</c:v>
                </c:pt>
                <c:pt idx="236">
                  <c:v>6.5672422156229067E-3</c:v>
                </c:pt>
                <c:pt idx="237">
                  <c:v>6.5653340155271377E-3</c:v>
                </c:pt>
                <c:pt idx="238">
                  <c:v>6.5610313943942926E-3</c:v>
                </c:pt>
                <c:pt idx="239">
                  <c:v>6.5602296719765212E-3</c:v>
                </c:pt>
                <c:pt idx="240">
                  <c:v>6.560083501235367E-3</c:v>
                </c:pt>
                <c:pt idx="241">
                  <c:v>6.5595189395776929E-3</c:v>
                </c:pt>
                <c:pt idx="242">
                  <c:v>6.5591392235498048E-3</c:v>
                </c:pt>
                <c:pt idx="243">
                  <c:v>6.5533442602199879E-3</c:v>
                </c:pt>
                <c:pt idx="244">
                  <c:v>6.5488031906256348E-3</c:v>
                </c:pt>
                <c:pt idx="245">
                  <c:v>6.5477778294733861E-3</c:v>
                </c:pt>
                <c:pt idx="246">
                  <c:v>6.5472669469276105E-3</c:v>
                </c:pt>
                <c:pt idx="247">
                  <c:v>6.5458984349784054E-3</c:v>
                </c:pt>
                <c:pt idx="248">
                  <c:v>6.5458936018848264E-3</c:v>
                </c:pt>
                <c:pt idx="249">
                  <c:v>6.542748191629302E-3</c:v>
                </c:pt>
                <c:pt idx="250">
                  <c:v>6.5425636735463579E-3</c:v>
                </c:pt>
                <c:pt idx="251">
                  <c:v>6.5415298430499483E-3</c:v>
                </c:pt>
                <c:pt idx="252">
                  <c:v>6.5361699134866471E-3</c:v>
                </c:pt>
                <c:pt idx="253">
                  <c:v>6.5353189687359049E-3</c:v>
                </c:pt>
                <c:pt idx="254">
                  <c:v>6.5351849435761758E-3</c:v>
                </c:pt>
                <c:pt idx="255">
                  <c:v>6.5319313804691852E-3</c:v>
                </c:pt>
                <c:pt idx="256">
                  <c:v>6.5259797362610282E-3</c:v>
                </c:pt>
                <c:pt idx="257">
                  <c:v>6.5229849544183229E-3</c:v>
                </c:pt>
                <c:pt idx="258">
                  <c:v>6.5192632113261016E-3</c:v>
                </c:pt>
                <c:pt idx="259">
                  <c:v>6.5180512419025722E-3</c:v>
                </c:pt>
                <c:pt idx="260">
                  <c:v>6.5175486164530672E-3</c:v>
                </c:pt>
                <c:pt idx="261">
                  <c:v>6.5167399805360366E-3</c:v>
                </c:pt>
                <c:pt idx="262">
                  <c:v>6.5146190252828541E-3</c:v>
                </c:pt>
                <c:pt idx="263">
                  <c:v>6.5125821941274965E-3</c:v>
                </c:pt>
                <c:pt idx="264">
                  <c:v>6.511131975384562E-3</c:v>
                </c:pt>
                <c:pt idx="265">
                  <c:v>6.5056641591913281E-3</c:v>
                </c:pt>
                <c:pt idx="266">
                  <c:v>6.4971184889938034E-3</c:v>
                </c:pt>
                <c:pt idx="267">
                  <c:v>6.4948401514440162E-3</c:v>
                </c:pt>
                <c:pt idx="268">
                  <c:v>6.4944527629554553E-3</c:v>
                </c:pt>
                <c:pt idx="269">
                  <c:v>6.4941507266774046E-3</c:v>
                </c:pt>
                <c:pt idx="270">
                  <c:v>6.4939480250605554E-3</c:v>
                </c:pt>
                <c:pt idx="271">
                  <c:v>6.4901301763725617E-3</c:v>
                </c:pt>
                <c:pt idx="272">
                  <c:v>6.4872772548417645E-3</c:v>
                </c:pt>
                <c:pt idx="273">
                  <c:v>6.484661689025454E-3</c:v>
                </c:pt>
                <c:pt idx="274">
                  <c:v>6.483669447444591E-3</c:v>
                </c:pt>
                <c:pt idx="275">
                  <c:v>6.482497244840929E-3</c:v>
                </c:pt>
                <c:pt idx="276">
                  <c:v>6.4783258582903286E-3</c:v>
                </c:pt>
                <c:pt idx="277">
                  <c:v>6.4732261072455539E-3</c:v>
                </c:pt>
                <c:pt idx="278">
                  <c:v>6.4702010328204921E-3</c:v>
                </c:pt>
                <c:pt idx="279">
                  <c:v>6.4701695184016189E-3</c:v>
                </c:pt>
                <c:pt idx="280">
                  <c:v>6.4640285360638801E-3</c:v>
                </c:pt>
                <c:pt idx="281">
                  <c:v>6.4575429369081892E-3</c:v>
                </c:pt>
                <c:pt idx="282">
                  <c:v>6.4572999515425328E-3</c:v>
                </c:pt>
                <c:pt idx="283">
                  <c:v>6.4539466617195684E-3</c:v>
                </c:pt>
                <c:pt idx="284">
                  <c:v>6.4487506540085015E-3</c:v>
                </c:pt>
                <c:pt idx="285">
                  <c:v>6.4478096980385155E-3</c:v>
                </c:pt>
                <c:pt idx="286">
                  <c:v>6.4476674155472284E-3</c:v>
                </c:pt>
                <c:pt idx="287">
                  <c:v>6.4448908537398366E-3</c:v>
                </c:pt>
                <c:pt idx="288">
                  <c:v>6.4445119043546962E-3</c:v>
                </c:pt>
                <c:pt idx="289">
                  <c:v>6.4410642027284016E-3</c:v>
                </c:pt>
                <c:pt idx="290">
                  <c:v>6.4384687774886144E-3</c:v>
                </c:pt>
                <c:pt idx="291">
                  <c:v>6.434304701377425E-3</c:v>
                </c:pt>
                <c:pt idx="292">
                  <c:v>6.4321782760568182E-3</c:v>
                </c:pt>
                <c:pt idx="293">
                  <c:v>6.4305044146739593E-3</c:v>
                </c:pt>
                <c:pt idx="294">
                  <c:v>6.4289487476052202E-3</c:v>
                </c:pt>
                <c:pt idx="295">
                  <c:v>6.4254810305422625E-3</c:v>
                </c:pt>
                <c:pt idx="296">
                  <c:v>6.4227712793947008E-3</c:v>
                </c:pt>
                <c:pt idx="297">
                  <c:v>6.4211812651161658E-3</c:v>
                </c:pt>
                <c:pt idx="298">
                  <c:v>6.4172959390293577E-3</c:v>
                </c:pt>
                <c:pt idx="299">
                  <c:v>6.4165039919781858E-3</c:v>
                </c:pt>
                <c:pt idx="300">
                  <c:v>6.4161744070091497E-3</c:v>
                </c:pt>
                <c:pt idx="301">
                  <c:v>6.4138085778795099E-3</c:v>
                </c:pt>
                <c:pt idx="302">
                  <c:v>6.4134026987368326E-3</c:v>
                </c:pt>
                <c:pt idx="303">
                  <c:v>6.4124156745591129E-3</c:v>
                </c:pt>
                <c:pt idx="304">
                  <c:v>6.4095668892901548E-3</c:v>
                </c:pt>
                <c:pt idx="305">
                  <c:v>6.4089380400017618E-3</c:v>
                </c:pt>
                <c:pt idx="306">
                  <c:v>6.4080064968965091E-3</c:v>
                </c:pt>
                <c:pt idx="307">
                  <c:v>6.4078683883600305E-3</c:v>
                </c:pt>
                <c:pt idx="308">
                  <c:v>6.4053449808238192E-3</c:v>
                </c:pt>
                <c:pt idx="309">
                  <c:v>6.4052756826418816E-3</c:v>
                </c:pt>
                <c:pt idx="310">
                  <c:v>6.4048861298527399E-3</c:v>
                </c:pt>
                <c:pt idx="311">
                  <c:v>6.4047972426706217E-3</c:v>
                </c:pt>
                <c:pt idx="312">
                  <c:v>6.4047232612997433E-3</c:v>
                </c:pt>
                <c:pt idx="313">
                  <c:v>6.4043254070986471E-3</c:v>
                </c:pt>
                <c:pt idx="314">
                  <c:v>6.4039732934171685E-3</c:v>
                </c:pt>
                <c:pt idx="315">
                  <c:v>6.401641630610788E-3</c:v>
                </c:pt>
                <c:pt idx="316">
                  <c:v>6.4006038455390272E-3</c:v>
                </c:pt>
                <c:pt idx="317">
                  <c:v>6.400321094666199E-3</c:v>
                </c:pt>
                <c:pt idx="318">
                  <c:v>6.3932977299931181E-3</c:v>
                </c:pt>
                <c:pt idx="319">
                  <c:v>6.3920880070873895E-3</c:v>
                </c:pt>
                <c:pt idx="320">
                  <c:v>6.3866226592896539E-3</c:v>
                </c:pt>
                <c:pt idx="321">
                  <c:v>6.383781370750111E-3</c:v>
                </c:pt>
                <c:pt idx="322">
                  <c:v>6.381836769252346E-3</c:v>
                </c:pt>
                <c:pt idx="323">
                  <c:v>6.3786026949552051E-3</c:v>
                </c:pt>
                <c:pt idx="324">
                  <c:v>6.3778653431287909E-3</c:v>
                </c:pt>
                <c:pt idx="325">
                  <c:v>6.3765645152427056E-3</c:v>
                </c:pt>
                <c:pt idx="326">
                  <c:v>6.3711032582997396E-3</c:v>
                </c:pt>
                <c:pt idx="327">
                  <c:v>6.3658569425466488E-3</c:v>
                </c:pt>
                <c:pt idx="328">
                  <c:v>6.3652862196855627E-3</c:v>
                </c:pt>
                <c:pt idx="329">
                  <c:v>6.3615692532018354E-3</c:v>
                </c:pt>
                <c:pt idx="330">
                  <c:v>6.3595032124937967E-3</c:v>
                </c:pt>
                <c:pt idx="331">
                  <c:v>6.3594351534493635E-3</c:v>
                </c:pt>
                <c:pt idx="332">
                  <c:v>6.3593924169923132E-3</c:v>
                </c:pt>
                <c:pt idx="333">
                  <c:v>6.3586590842827006E-3</c:v>
                </c:pt>
                <c:pt idx="334">
                  <c:v>6.3555718372626299E-3</c:v>
                </c:pt>
                <c:pt idx="335">
                  <c:v>6.3554202488511E-3</c:v>
                </c:pt>
                <c:pt idx="336">
                  <c:v>6.3520944023806331E-3</c:v>
                </c:pt>
                <c:pt idx="337">
                  <c:v>6.3519457934336056E-3</c:v>
                </c:pt>
                <c:pt idx="338">
                  <c:v>6.3507163842642074E-3</c:v>
                </c:pt>
                <c:pt idx="339">
                  <c:v>6.3459125017622572E-3</c:v>
                </c:pt>
                <c:pt idx="340">
                  <c:v>6.345203356986631E-3</c:v>
                </c:pt>
                <c:pt idx="341">
                  <c:v>6.345008334577666E-3</c:v>
                </c:pt>
                <c:pt idx="342">
                  <c:v>6.3400746191049758E-3</c:v>
                </c:pt>
                <c:pt idx="343">
                  <c:v>6.3382048908882755E-3</c:v>
                </c:pt>
                <c:pt idx="344">
                  <c:v>6.3380947928628846E-3</c:v>
                </c:pt>
                <c:pt idx="345">
                  <c:v>6.336922868348382E-3</c:v>
                </c:pt>
                <c:pt idx="346">
                  <c:v>6.3359285928398868E-3</c:v>
                </c:pt>
                <c:pt idx="347">
                  <c:v>6.3356373982440669E-3</c:v>
                </c:pt>
                <c:pt idx="348">
                  <c:v>6.3329218740939526E-3</c:v>
                </c:pt>
                <c:pt idx="349">
                  <c:v>6.3305000206491501E-3</c:v>
                </c:pt>
                <c:pt idx="350">
                  <c:v>6.3264603444291361E-3</c:v>
                </c:pt>
                <c:pt idx="351">
                  <c:v>6.3237703640979569E-3</c:v>
                </c:pt>
                <c:pt idx="352">
                  <c:v>6.3225477550197546E-3</c:v>
                </c:pt>
                <c:pt idx="353">
                  <c:v>6.3174288446219522E-3</c:v>
                </c:pt>
                <c:pt idx="354">
                  <c:v>6.3165678823994074E-3</c:v>
                </c:pt>
                <c:pt idx="355">
                  <c:v>6.3150642811018566E-3</c:v>
                </c:pt>
                <c:pt idx="356">
                  <c:v>6.3146536392819468E-3</c:v>
                </c:pt>
                <c:pt idx="357">
                  <c:v>6.3143300670013584E-3</c:v>
                </c:pt>
                <c:pt idx="358">
                  <c:v>6.313393865127203E-3</c:v>
                </c:pt>
                <c:pt idx="359">
                  <c:v>6.3106823644073582E-3</c:v>
                </c:pt>
                <c:pt idx="360">
                  <c:v>6.2997116217635768E-3</c:v>
                </c:pt>
                <c:pt idx="361">
                  <c:v>6.297048867651007E-3</c:v>
                </c:pt>
                <c:pt idx="362">
                  <c:v>6.2919210291011874E-3</c:v>
                </c:pt>
                <c:pt idx="363">
                  <c:v>6.2918151761211316E-3</c:v>
                </c:pt>
                <c:pt idx="364">
                  <c:v>6.291701739545459E-3</c:v>
                </c:pt>
                <c:pt idx="365">
                  <c:v>6.2902262052230437E-3</c:v>
                </c:pt>
                <c:pt idx="366">
                  <c:v>6.2897409838856217E-3</c:v>
                </c:pt>
                <c:pt idx="367">
                  <c:v>6.2888797576469927E-3</c:v>
                </c:pt>
                <c:pt idx="368">
                  <c:v>6.288750158888138E-3</c:v>
                </c:pt>
                <c:pt idx="369">
                  <c:v>6.2849725366907602E-3</c:v>
                </c:pt>
                <c:pt idx="370">
                  <c:v>6.2808053064478241E-3</c:v>
                </c:pt>
                <c:pt idx="371">
                  <c:v>6.2803712094275524E-3</c:v>
                </c:pt>
                <c:pt idx="372">
                  <c:v>6.2781042829622912E-3</c:v>
                </c:pt>
                <c:pt idx="373">
                  <c:v>6.2776073271745619E-3</c:v>
                </c:pt>
                <c:pt idx="374">
                  <c:v>6.2748580518820138E-3</c:v>
                </c:pt>
                <c:pt idx="375">
                  <c:v>6.2748079705648163E-3</c:v>
                </c:pt>
                <c:pt idx="376">
                  <c:v>6.2739268125221554E-3</c:v>
                </c:pt>
                <c:pt idx="377">
                  <c:v>6.2734497716612578E-3</c:v>
                </c:pt>
                <c:pt idx="378">
                  <c:v>6.2734341639982035E-3</c:v>
                </c:pt>
                <c:pt idx="379">
                  <c:v>6.2728942034650601E-3</c:v>
                </c:pt>
                <c:pt idx="380">
                  <c:v>6.2702775141662281E-3</c:v>
                </c:pt>
                <c:pt idx="381">
                  <c:v>6.2701786764906755E-3</c:v>
                </c:pt>
                <c:pt idx="382">
                  <c:v>6.2679179786328124E-3</c:v>
                </c:pt>
                <c:pt idx="383">
                  <c:v>6.2677624614153361E-3</c:v>
                </c:pt>
                <c:pt idx="384">
                  <c:v>6.2662161925828444E-3</c:v>
                </c:pt>
                <c:pt idx="385">
                  <c:v>6.2654634003447831E-3</c:v>
                </c:pt>
                <c:pt idx="386">
                  <c:v>6.2653745958029016E-3</c:v>
                </c:pt>
                <c:pt idx="387">
                  <c:v>6.262157906124134E-3</c:v>
                </c:pt>
                <c:pt idx="388">
                  <c:v>6.2610045674660626E-3</c:v>
                </c:pt>
                <c:pt idx="389">
                  <c:v>6.2568509696221877E-3</c:v>
                </c:pt>
                <c:pt idx="390">
                  <c:v>6.2546368286678748E-3</c:v>
                </c:pt>
                <c:pt idx="391">
                  <c:v>6.2532587556877106E-3</c:v>
                </c:pt>
                <c:pt idx="392">
                  <c:v>6.248478318727436E-3</c:v>
                </c:pt>
                <c:pt idx="393">
                  <c:v>6.2466672684370452E-3</c:v>
                </c:pt>
                <c:pt idx="394">
                  <c:v>6.2465585434164899E-3</c:v>
                </c:pt>
                <c:pt idx="395">
                  <c:v>6.2423507451886129E-3</c:v>
                </c:pt>
                <c:pt idx="396">
                  <c:v>6.2373818095438453E-3</c:v>
                </c:pt>
                <c:pt idx="397">
                  <c:v>6.2361526738813232E-3</c:v>
                </c:pt>
                <c:pt idx="398">
                  <c:v>6.2354599770585387E-3</c:v>
                </c:pt>
                <c:pt idx="399">
                  <c:v>6.2331227136722791E-3</c:v>
                </c:pt>
                <c:pt idx="400">
                  <c:v>6.232998829853998E-3</c:v>
                </c:pt>
                <c:pt idx="401">
                  <c:v>6.2317933572864255E-3</c:v>
                </c:pt>
                <c:pt idx="402">
                  <c:v>6.2288338493856074E-3</c:v>
                </c:pt>
                <c:pt idx="403">
                  <c:v>6.2253931538712014E-3</c:v>
                </c:pt>
                <c:pt idx="404">
                  <c:v>6.2246430844629611E-3</c:v>
                </c:pt>
                <c:pt idx="405">
                  <c:v>6.2244155121170437E-3</c:v>
                </c:pt>
                <c:pt idx="406">
                  <c:v>6.2239529647775847E-3</c:v>
                </c:pt>
                <c:pt idx="407">
                  <c:v>6.2230418341758971E-3</c:v>
                </c:pt>
                <c:pt idx="408">
                  <c:v>6.2229785816272035E-3</c:v>
                </c:pt>
                <c:pt idx="409">
                  <c:v>6.2202980080783227E-3</c:v>
                </c:pt>
                <c:pt idx="410">
                  <c:v>6.2191447235075492E-3</c:v>
                </c:pt>
                <c:pt idx="411">
                  <c:v>6.2172474795093207E-3</c:v>
                </c:pt>
                <c:pt idx="412">
                  <c:v>6.2138908747960322E-3</c:v>
                </c:pt>
                <c:pt idx="413">
                  <c:v>6.2137492145567094E-3</c:v>
                </c:pt>
                <c:pt idx="414">
                  <c:v>6.2074670447885023E-3</c:v>
                </c:pt>
                <c:pt idx="415">
                  <c:v>6.2068206433472384E-3</c:v>
                </c:pt>
                <c:pt idx="416">
                  <c:v>6.1955528702612355E-3</c:v>
                </c:pt>
                <c:pt idx="417">
                  <c:v>6.193979003210618E-3</c:v>
                </c:pt>
                <c:pt idx="418">
                  <c:v>6.1919675087033178E-3</c:v>
                </c:pt>
                <c:pt idx="419">
                  <c:v>6.1908435328832476E-3</c:v>
                </c:pt>
                <c:pt idx="420">
                  <c:v>6.1873412498609443E-3</c:v>
                </c:pt>
                <c:pt idx="421">
                  <c:v>6.1860639514526011E-3</c:v>
                </c:pt>
                <c:pt idx="422">
                  <c:v>6.1857303798292587E-3</c:v>
                </c:pt>
                <c:pt idx="423">
                  <c:v>6.1853163349117534E-3</c:v>
                </c:pt>
                <c:pt idx="424">
                  <c:v>6.1842767409090076E-3</c:v>
                </c:pt>
                <c:pt idx="425">
                  <c:v>6.1804746781999832E-3</c:v>
                </c:pt>
                <c:pt idx="426">
                  <c:v>6.1800118101958028E-3</c:v>
                </c:pt>
                <c:pt idx="427">
                  <c:v>6.1791927619038933E-3</c:v>
                </c:pt>
                <c:pt idx="428">
                  <c:v>6.1788867653278364E-3</c:v>
                </c:pt>
                <c:pt idx="429">
                  <c:v>6.1787991224379326E-3</c:v>
                </c:pt>
                <c:pt idx="430">
                  <c:v>6.1785212925357545E-3</c:v>
                </c:pt>
                <c:pt idx="431">
                  <c:v>6.17710198202803E-3</c:v>
                </c:pt>
                <c:pt idx="432">
                  <c:v>6.1723045651976135E-3</c:v>
                </c:pt>
                <c:pt idx="433">
                  <c:v>6.1703742853500719E-3</c:v>
                </c:pt>
                <c:pt idx="434">
                  <c:v>6.1698083030117179E-3</c:v>
                </c:pt>
                <c:pt idx="435">
                  <c:v>6.169474052094814E-3</c:v>
                </c:pt>
                <c:pt idx="436">
                  <c:v>6.1691587754911697E-3</c:v>
                </c:pt>
                <c:pt idx="437">
                  <c:v>6.1668453921763814E-3</c:v>
                </c:pt>
                <c:pt idx="438">
                  <c:v>6.1604486659685804E-3</c:v>
                </c:pt>
                <c:pt idx="439">
                  <c:v>6.160110135247995E-3</c:v>
                </c:pt>
                <c:pt idx="440">
                  <c:v>6.1570426406693185E-3</c:v>
                </c:pt>
                <c:pt idx="441">
                  <c:v>6.1557348775631571E-3</c:v>
                </c:pt>
                <c:pt idx="442">
                  <c:v>6.1556616833069846E-3</c:v>
                </c:pt>
                <c:pt idx="443">
                  <c:v>6.1523616386901956E-3</c:v>
                </c:pt>
                <c:pt idx="444">
                  <c:v>6.1475604331746002E-3</c:v>
                </c:pt>
                <c:pt idx="445">
                  <c:v>6.1470268443725587E-3</c:v>
                </c:pt>
                <c:pt idx="446">
                  <c:v>6.1465637170416846E-3</c:v>
                </c:pt>
                <c:pt idx="447">
                  <c:v>6.14595380182573E-3</c:v>
                </c:pt>
                <c:pt idx="448">
                  <c:v>6.145836342872542E-3</c:v>
                </c:pt>
                <c:pt idx="449">
                  <c:v>6.1421873379634085E-3</c:v>
                </c:pt>
                <c:pt idx="450">
                  <c:v>6.1382805256804309E-3</c:v>
                </c:pt>
                <c:pt idx="451">
                  <c:v>6.1378973242678372E-3</c:v>
                </c:pt>
                <c:pt idx="452">
                  <c:v>6.1375351363348969E-3</c:v>
                </c:pt>
                <c:pt idx="453">
                  <c:v>6.1366685165179843E-3</c:v>
                </c:pt>
                <c:pt idx="454">
                  <c:v>6.1365296862619318E-3</c:v>
                </c:pt>
                <c:pt idx="455">
                  <c:v>6.1303062349739156E-3</c:v>
                </c:pt>
                <c:pt idx="456">
                  <c:v>6.1236212019295765E-3</c:v>
                </c:pt>
                <c:pt idx="457">
                  <c:v>6.1227468480869992E-3</c:v>
                </c:pt>
                <c:pt idx="458">
                  <c:v>6.1191669902898758E-3</c:v>
                </c:pt>
                <c:pt idx="459">
                  <c:v>6.1181092898902976E-3</c:v>
                </c:pt>
                <c:pt idx="460">
                  <c:v>6.1141022571748523E-3</c:v>
                </c:pt>
                <c:pt idx="461">
                  <c:v>6.1125704656562595E-3</c:v>
                </c:pt>
                <c:pt idx="462">
                  <c:v>6.1117307416133177E-3</c:v>
                </c:pt>
                <c:pt idx="463">
                  <c:v>6.1094036812462931E-3</c:v>
                </c:pt>
                <c:pt idx="464">
                  <c:v>6.10627011420553E-3</c:v>
                </c:pt>
                <c:pt idx="465">
                  <c:v>6.1061337177018785E-3</c:v>
                </c:pt>
                <c:pt idx="466">
                  <c:v>6.1040417050123837E-3</c:v>
                </c:pt>
                <c:pt idx="467">
                  <c:v>6.1037734941428853E-3</c:v>
                </c:pt>
                <c:pt idx="468">
                  <c:v>6.1022189374136861E-3</c:v>
                </c:pt>
                <c:pt idx="469">
                  <c:v>6.0995395160485808E-3</c:v>
                </c:pt>
                <c:pt idx="470">
                  <c:v>6.099522233711724E-3</c:v>
                </c:pt>
                <c:pt idx="471">
                  <c:v>6.096707167080162E-3</c:v>
                </c:pt>
                <c:pt idx="472">
                  <c:v>6.0943732699234683E-3</c:v>
                </c:pt>
                <c:pt idx="473">
                  <c:v>6.0929640925360884E-3</c:v>
                </c:pt>
                <c:pt idx="474">
                  <c:v>6.0925310753952525E-3</c:v>
                </c:pt>
                <c:pt idx="475">
                  <c:v>6.0923962302510595E-3</c:v>
                </c:pt>
                <c:pt idx="476">
                  <c:v>6.0902434568295381E-3</c:v>
                </c:pt>
                <c:pt idx="477">
                  <c:v>6.0893283887922577E-3</c:v>
                </c:pt>
                <c:pt idx="478">
                  <c:v>6.089142129200158E-3</c:v>
                </c:pt>
                <c:pt idx="479">
                  <c:v>6.0860690684198847E-3</c:v>
                </c:pt>
                <c:pt idx="480">
                  <c:v>6.0859498451460289E-3</c:v>
                </c:pt>
                <c:pt idx="481">
                  <c:v>6.0839824350775434E-3</c:v>
                </c:pt>
                <c:pt idx="482">
                  <c:v>6.0780872931220364E-3</c:v>
                </c:pt>
                <c:pt idx="483">
                  <c:v>6.0749013209012983E-3</c:v>
                </c:pt>
                <c:pt idx="484">
                  <c:v>6.0737934683409624E-3</c:v>
                </c:pt>
                <c:pt idx="485">
                  <c:v>6.0724796779383318E-3</c:v>
                </c:pt>
                <c:pt idx="486">
                  <c:v>6.0716951557356052E-3</c:v>
                </c:pt>
                <c:pt idx="487">
                  <c:v>6.0709415661021962E-3</c:v>
                </c:pt>
                <c:pt idx="488">
                  <c:v>6.0668896084181091E-3</c:v>
                </c:pt>
                <c:pt idx="489">
                  <c:v>6.0645459231456382E-3</c:v>
                </c:pt>
                <c:pt idx="490">
                  <c:v>6.0644672110044236E-3</c:v>
                </c:pt>
                <c:pt idx="491">
                  <c:v>6.0634047617614392E-3</c:v>
                </c:pt>
                <c:pt idx="492">
                  <c:v>6.0624668585894572E-3</c:v>
                </c:pt>
                <c:pt idx="493">
                  <c:v>6.0621748107429086E-3</c:v>
                </c:pt>
                <c:pt idx="494">
                  <c:v>6.0605349790844925E-3</c:v>
                </c:pt>
                <c:pt idx="495">
                  <c:v>6.0571640748161492E-3</c:v>
                </c:pt>
                <c:pt idx="496">
                  <c:v>6.0568146080359547E-3</c:v>
                </c:pt>
                <c:pt idx="497">
                  <c:v>6.0551854132646545E-3</c:v>
                </c:pt>
                <c:pt idx="498">
                  <c:v>6.0551410534471755E-3</c:v>
                </c:pt>
                <c:pt idx="499">
                  <c:v>6.0533333961708315E-3</c:v>
                </c:pt>
                <c:pt idx="500">
                  <c:v>6.0507805481399557E-3</c:v>
                </c:pt>
                <c:pt idx="501">
                  <c:v>6.0498947385124778E-3</c:v>
                </c:pt>
                <c:pt idx="502">
                  <c:v>6.0482404519932144E-3</c:v>
                </c:pt>
                <c:pt idx="503">
                  <c:v>6.0473340091061088E-3</c:v>
                </c:pt>
                <c:pt idx="504">
                  <c:v>6.046194627418437E-3</c:v>
                </c:pt>
                <c:pt idx="505">
                  <c:v>6.0442653738846672E-3</c:v>
                </c:pt>
                <c:pt idx="506">
                  <c:v>6.0437712539261968E-3</c:v>
                </c:pt>
                <c:pt idx="507">
                  <c:v>6.0398415852628493E-3</c:v>
                </c:pt>
                <c:pt idx="508">
                  <c:v>6.0353486228984527E-3</c:v>
                </c:pt>
                <c:pt idx="509">
                  <c:v>6.0351045912070715E-3</c:v>
                </c:pt>
                <c:pt idx="510">
                  <c:v>6.0345173804783169E-3</c:v>
                </c:pt>
                <c:pt idx="511">
                  <c:v>6.0328823770678421E-3</c:v>
                </c:pt>
                <c:pt idx="512">
                  <c:v>6.0303622003251463E-3</c:v>
                </c:pt>
                <c:pt idx="513">
                  <c:v>6.0301575737317344E-3</c:v>
                </c:pt>
                <c:pt idx="514">
                  <c:v>6.0251039471931212E-3</c:v>
                </c:pt>
                <c:pt idx="515">
                  <c:v>6.0243159742264813E-3</c:v>
                </c:pt>
                <c:pt idx="516">
                  <c:v>6.0237488731606972E-3</c:v>
                </c:pt>
                <c:pt idx="517">
                  <c:v>6.0236158318329406E-3</c:v>
                </c:pt>
                <c:pt idx="518">
                  <c:v>6.0220902233636651E-3</c:v>
                </c:pt>
                <c:pt idx="519">
                  <c:v>6.0198603397941435E-3</c:v>
                </c:pt>
                <c:pt idx="520">
                  <c:v>6.0157565028796794E-3</c:v>
                </c:pt>
                <c:pt idx="521">
                  <c:v>6.0137387137043849E-3</c:v>
                </c:pt>
                <c:pt idx="522">
                  <c:v>6.009207190380326E-3</c:v>
                </c:pt>
                <c:pt idx="523">
                  <c:v>6.0040765560319623E-3</c:v>
                </c:pt>
                <c:pt idx="524">
                  <c:v>6.0040445302589869E-3</c:v>
                </c:pt>
                <c:pt idx="525">
                  <c:v>6.0019350642721405E-3</c:v>
                </c:pt>
                <c:pt idx="526">
                  <c:v>6.001704710797212E-3</c:v>
                </c:pt>
                <c:pt idx="527">
                  <c:v>6.0004288783847464E-3</c:v>
                </c:pt>
                <c:pt idx="528">
                  <c:v>5.9996345468862925E-3</c:v>
                </c:pt>
                <c:pt idx="529">
                  <c:v>5.9957804170745563E-3</c:v>
                </c:pt>
                <c:pt idx="530">
                  <c:v>5.988615911592862E-3</c:v>
                </c:pt>
                <c:pt idx="531">
                  <c:v>5.9878305016098097E-3</c:v>
                </c:pt>
                <c:pt idx="532">
                  <c:v>5.9829999889129109E-3</c:v>
                </c:pt>
                <c:pt idx="533">
                  <c:v>5.9806341893979239E-3</c:v>
                </c:pt>
                <c:pt idx="534">
                  <c:v>5.9800674781159647E-3</c:v>
                </c:pt>
                <c:pt idx="535">
                  <c:v>5.9780079936598996E-3</c:v>
                </c:pt>
                <c:pt idx="536">
                  <c:v>5.9777520131377958E-3</c:v>
                </c:pt>
                <c:pt idx="537">
                  <c:v>5.975892380874339E-3</c:v>
                </c:pt>
                <c:pt idx="538">
                  <c:v>5.9750325488739965E-3</c:v>
                </c:pt>
                <c:pt idx="539">
                  <c:v>5.9730961750657924E-3</c:v>
                </c:pt>
                <c:pt idx="540">
                  <c:v>5.9727796776859517E-3</c:v>
                </c:pt>
                <c:pt idx="541">
                  <c:v>5.9697563133018564E-3</c:v>
                </c:pt>
                <c:pt idx="542">
                  <c:v>5.9662172592498753E-3</c:v>
                </c:pt>
                <c:pt idx="543">
                  <c:v>5.9616431023710951E-3</c:v>
                </c:pt>
                <c:pt idx="544">
                  <c:v>5.9593940216931037E-3</c:v>
                </c:pt>
                <c:pt idx="545">
                  <c:v>5.9592816109844725E-3</c:v>
                </c:pt>
                <c:pt idx="546">
                  <c:v>5.9559115171165643E-3</c:v>
                </c:pt>
                <c:pt idx="547">
                  <c:v>5.9550138460830928E-3</c:v>
                </c:pt>
                <c:pt idx="548">
                  <c:v>5.9547174744491154E-3</c:v>
                </c:pt>
                <c:pt idx="549">
                  <c:v>5.9544311965228159E-3</c:v>
                </c:pt>
                <c:pt idx="550">
                  <c:v>5.9523362385407496E-3</c:v>
                </c:pt>
                <c:pt idx="551">
                  <c:v>5.9519653278565197E-3</c:v>
                </c:pt>
                <c:pt idx="552">
                  <c:v>5.9510584182969192E-3</c:v>
                </c:pt>
                <c:pt idx="553">
                  <c:v>5.9419664861384142E-3</c:v>
                </c:pt>
                <c:pt idx="554">
                  <c:v>5.9403600976613942E-3</c:v>
                </c:pt>
                <c:pt idx="555">
                  <c:v>5.9402571413209879E-3</c:v>
                </c:pt>
                <c:pt idx="556">
                  <c:v>5.9370320792740119E-3</c:v>
                </c:pt>
                <c:pt idx="557">
                  <c:v>5.9368573899350593E-3</c:v>
                </c:pt>
                <c:pt idx="558">
                  <c:v>5.9337633585142963E-3</c:v>
                </c:pt>
                <c:pt idx="559">
                  <c:v>5.931138871182364E-3</c:v>
                </c:pt>
                <c:pt idx="560">
                  <c:v>5.9299136647279283E-3</c:v>
                </c:pt>
                <c:pt idx="561">
                  <c:v>5.9297182941925848E-3</c:v>
                </c:pt>
                <c:pt idx="562">
                  <c:v>5.9289466089444054E-3</c:v>
                </c:pt>
                <c:pt idx="563">
                  <c:v>5.9225756901975929E-3</c:v>
                </c:pt>
                <c:pt idx="564">
                  <c:v>5.9221234174556972E-3</c:v>
                </c:pt>
                <c:pt idx="565">
                  <c:v>5.9193427935603296E-3</c:v>
                </c:pt>
                <c:pt idx="566">
                  <c:v>5.9127954800428225E-3</c:v>
                </c:pt>
                <c:pt idx="567">
                  <c:v>5.9114887216265861E-3</c:v>
                </c:pt>
                <c:pt idx="568">
                  <c:v>5.9065445985200483E-3</c:v>
                </c:pt>
                <c:pt idx="569">
                  <c:v>5.9036424454400561E-3</c:v>
                </c:pt>
                <c:pt idx="570">
                  <c:v>5.9011668966916985E-3</c:v>
                </c:pt>
                <c:pt idx="571">
                  <c:v>5.9009363024731479E-3</c:v>
                </c:pt>
                <c:pt idx="572">
                  <c:v>5.9004950850549218E-3</c:v>
                </c:pt>
                <c:pt idx="573">
                  <c:v>5.8994369137757453E-3</c:v>
                </c:pt>
                <c:pt idx="574">
                  <c:v>5.8989883280523145E-3</c:v>
                </c:pt>
                <c:pt idx="575">
                  <c:v>5.8964952847854199E-3</c:v>
                </c:pt>
                <c:pt idx="576">
                  <c:v>5.896149677914418E-3</c:v>
                </c:pt>
                <c:pt idx="577">
                  <c:v>5.892786743419802E-3</c:v>
                </c:pt>
                <c:pt idx="578">
                  <c:v>5.8917954810969808E-3</c:v>
                </c:pt>
                <c:pt idx="579">
                  <c:v>5.8877667549194273E-3</c:v>
                </c:pt>
                <c:pt idx="580">
                  <c:v>5.8859061980258498E-3</c:v>
                </c:pt>
                <c:pt idx="581">
                  <c:v>5.8855848594098169E-3</c:v>
                </c:pt>
                <c:pt idx="582">
                  <c:v>5.884419746473862E-3</c:v>
                </c:pt>
                <c:pt idx="583">
                  <c:v>5.8840915797222304E-3</c:v>
                </c:pt>
                <c:pt idx="584">
                  <c:v>5.8815251065796308E-3</c:v>
                </c:pt>
                <c:pt idx="585">
                  <c:v>5.8796488873095083E-3</c:v>
                </c:pt>
                <c:pt idx="586">
                  <c:v>5.8781966938031985E-3</c:v>
                </c:pt>
                <c:pt idx="587">
                  <c:v>5.8765689757160049E-3</c:v>
                </c:pt>
                <c:pt idx="588">
                  <c:v>5.8749871228893505E-3</c:v>
                </c:pt>
                <c:pt idx="589">
                  <c:v>5.874821737337668E-3</c:v>
                </c:pt>
                <c:pt idx="590">
                  <c:v>5.8748108387291133E-3</c:v>
                </c:pt>
                <c:pt idx="591">
                  <c:v>5.8720818476597735E-3</c:v>
                </c:pt>
                <c:pt idx="592">
                  <c:v>5.8689021219534548E-3</c:v>
                </c:pt>
                <c:pt idx="593">
                  <c:v>5.8686481749659573E-3</c:v>
                </c:pt>
                <c:pt idx="594">
                  <c:v>5.868231142034358E-3</c:v>
                </c:pt>
                <c:pt idx="595">
                  <c:v>5.8666537985914797E-3</c:v>
                </c:pt>
                <c:pt idx="596">
                  <c:v>5.8648061757651916E-3</c:v>
                </c:pt>
                <c:pt idx="597">
                  <c:v>5.8623189536294376E-3</c:v>
                </c:pt>
                <c:pt idx="598">
                  <c:v>5.858791569433603E-3</c:v>
                </c:pt>
                <c:pt idx="599">
                  <c:v>5.858742766121857E-3</c:v>
                </c:pt>
                <c:pt idx="600">
                  <c:v>5.8563384031894341E-3</c:v>
                </c:pt>
                <c:pt idx="601">
                  <c:v>5.8560999993198318E-3</c:v>
                </c:pt>
                <c:pt idx="602">
                  <c:v>5.8533198978959894E-3</c:v>
                </c:pt>
                <c:pt idx="603">
                  <c:v>5.8532004443219605E-3</c:v>
                </c:pt>
                <c:pt idx="604">
                  <c:v>5.8525879227091749E-3</c:v>
                </c:pt>
                <c:pt idx="605">
                  <c:v>5.8488469911452722E-3</c:v>
                </c:pt>
                <c:pt idx="606">
                  <c:v>5.8435711966014518E-3</c:v>
                </c:pt>
                <c:pt idx="607">
                  <c:v>5.8413625119593344E-3</c:v>
                </c:pt>
                <c:pt idx="608">
                  <c:v>5.839547081465616E-3</c:v>
                </c:pt>
                <c:pt idx="609">
                  <c:v>5.8392872198385539E-3</c:v>
                </c:pt>
                <c:pt idx="610">
                  <c:v>5.8382576871936313E-3</c:v>
                </c:pt>
                <c:pt idx="611">
                  <c:v>5.8339609748813501E-3</c:v>
                </c:pt>
                <c:pt idx="612">
                  <c:v>5.8318109362051123E-3</c:v>
                </c:pt>
                <c:pt idx="613">
                  <c:v>5.8291264076397566E-3</c:v>
                </c:pt>
                <c:pt idx="614">
                  <c:v>5.8286855571810818E-3</c:v>
                </c:pt>
                <c:pt idx="615">
                  <c:v>5.8284996031432793E-3</c:v>
                </c:pt>
                <c:pt idx="616">
                  <c:v>5.8266073948615646E-3</c:v>
                </c:pt>
                <c:pt idx="617">
                  <c:v>5.824594355541197E-3</c:v>
                </c:pt>
                <c:pt idx="618">
                  <c:v>5.8229042382575797E-3</c:v>
                </c:pt>
                <c:pt idx="619">
                  <c:v>5.8199873862065368E-3</c:v>
                </c:pt>
                <c:pt idx="620">
                  <c:v>5.8196814742716889E-3</c:v>
                </c:pt>
                <c:pt idx="621">
                  <c:v>5.8168172248118056E-3</c:v>
                </c:pt>
                <c:pt idx="622">
                  <c:v>5.8124945789476004E-3</c:v>
                </c:pt>
                <c:pt idx="623">
                  <c:v>5.8116203414394245E-3</c:v>
                </c:pt>
                <c:pt idx="624">
                  <c:v>5.8051880119633602E-3</c:v>
                </c:pt>
                <c:pt idx="625">
                  <c:v>5.8027051486087911E-3</c:v>
                </c:pt>
                <c:pt idx="626">
                  <c:v>5.8024269427208114E-3</c:v>
                </c:pt>
                <c:pt idx="627">
                  <c:v>5.8006521292561239E-3</c:v>
                </c:pt>
                <c:pt idx="628">
                  <c:v>5.7997830625801158E-3</c:v>
                </c:pt>
                <c:pt idx="629">
                  <c:v>5.7994026966925816E-3</c:v>
                </c:pt>
                <c:pt idx="630">
                  <c:v>5.7992407850642781E-3</c:v>
                </c:pt>
                <c:pt idx="631">
                  <c:v>5.7935066061463175E-3</c:v>
                </c:pt>
                <c:pt idx="632">
                  <c:v>5.7920224947658984E-3</c:v>
                </c:pt>
                <c:pt idx="633">
                  <c:v>5.7903911246216314E-3</c:v>
                </c:pt>
                <c:pt idx="634">
                  <c:v>5.7879081548363881E-3</c:v>
                </c:pt>
                <c:pt idx="635">
                  <c:v>5.7871185543383677E-3</c:v>
                </c:pt>
                <c:pt idx="636">
                  <c:v>5.7861556950450548E-3</c:v>
                </c:pt>
                <c:pt idx="637">
                  <c:v>5.7860130594367737E-3</c:v>
                </c:pt>
                <c:pt idx="638">
                  <c:v>5.7850176636943338E-3</c:v>
                </c:pt>
                <c:pt idx="639">
                  <c:v>5.7848081793907468E-3</c:v>
                </c:pt>
                <c:pt idx="640">
                  <c:v>5.782307236375208E-3</c:v>
                </c:pt>
                <c:pt idx="641">
                  <c:v>5.7790135321114967E-3</c:v>
                </c:pt>
                <c:pt idx="642">
                  <c:v>5.7777573972878195E-3</c:v>
                </c:pt>
                <c:pt idx="643">
                  <c:v>5.7774734056817234E-3</c:v>
                </c:pt>
                <c:pt idx="644">
                  <c:v>5.7768658670836514E-3</c:v>
                </c:pt>
                <c:pt idx="645">
                  <c:v>5.7764748653770185E-3</c:v>
                </c:pt>
                <c:pt idx="646">
                  <c:v>5.7746925032259536E-3</c:v>
                </c:pt>
                <c:pt idx="647">
                  <c:v>5.7734413209976979E-3</c:v>
                </c:pt>
                <c:pt idx="648">
                  <c:v>5.7734360061787414E-3</c:v>
                </c:pt>
                <c:pt idx="649">
                  <c:v>5.7712299450791331E-3</c:v>
                </c:pt>
                <c:pt idx="650">
                  <c:v>5.7703146773554282E-3</c:v>
                </c:pt>
                <c:pt idx="651">
                  <c:v>5.7698933829018074E-3</c:v>
                </c:pt>
                <c:pt idx="652">
                  <c:v>5.7697116206023198E-3</c:v>
                </c:pt>
                <c:pt idx="653">
                  <c:v>5.769349938396554E-3</c:v>
                </c:pt>
                <c:pt idx="654">
                  <c:v>5.7670797266528625E-3</c:v>
                </c:pt>
                <c:pt idx="655">
                  <c:v>5.7631513437044948E-3</c:v>
                </c:pt>
                <c:pt idx="656">
                  <c:v>5.7630055129223069E-3</c:v>
                </c:pt>
                <c:pt idx="657">
                  <c:v>5.7573337872425393E-3</c:v>
                </c:pt>
                <c:pt idx="658">
                  <c:v>5.7566865182756312E-3</c:v>
                </c:pt>
                <c:pt idx="659">
                  <c:v>5.7546991207576897E-3</c:v>
                </c:pt>
                <c:pt idx="660">
                  <c:v>5.7536706031694508E-3</c:v>
                </c:pt>
                <c:pt idx="661">
                  <c:v>5.7523288402046135E-3</c:v>
                </c:pt>
                <c:pt idx="662">
                  <c:v>5.7500797324946994E-3</c:v>
                </c:pt>
                <c:pt idx="663">
                  <c:v>5.7473982997244483E-3</c:v>
                </c:pt>
                <c:pt idx="664">
                  <c:v>5.7468683371107486E-3</c:v>
                </c:pt>
                <c:pt idx="665">
                  <c:v>5.7465533809161412E-3</c:v>
                </c:pt>
                <c:pt idx="666">
                  <c:v>5.7464087928532854E-3</c:v>
                </c:pt>
                <c:pt idx="667">
                  <c:v>5.7462750830111833E-3</c:v>
                </c:pt>
                <c:pt idx="668">
                  <c:v>5.7461912502783027E-3</c:v>
                </c:pt>
                <c:pt idx="669">
                  <c:v>5.7420807197527072E-3</c:v>
                </c:pt>
                <c:pt idx="670">
                  <c:v>5.7321207619956032E-3</c:v>
                </c:pt>
                <c:pt idx="671">
                  <c:v>5.7319681715595318E-3</c:v>
                </c:pt>
                <c:pt idx="672">
                  <c:v>5.7316399093282578E-3</c:v>
                </c:pt>
                <c:pt idx="673">
                  <c:v>5.7311338593754113E-3</c:v>
                </c:pt>
                <c:pt idx="674">
                  <c:v>5.7301406243015539E-3</c:v>
                </c:pt>
                <c:pt idx="675">
                  <c:v>5.7300346393077085E-3</c:v>
                </c:pt>
                <c:pt idx="676">
                  <c:v>5.7280611820065535E-3</c:v>
                </c:pt>
                <c:pt idx="677">
                  <c:v>5.7228577429695856E-3</c:v>
                </c:pt>
                <c:pt idx="678">
                  <c:v>5.7223750251581933E-3</c:v>
                </c:pt>
                <c:pt idx="679">
                  <c:v>5.7221608436065141E-3</c:v>
                </c:pt>
                <c:pt idx="680">
                  <c:v>5.7197480218999681E-3</c:v>
                </c:pt>
                <c:pt idx="681">
                  <c:v>5.7193573745863754E-3</c:v>
                </c:pt>
                <c:pt idx="682">
                  <c:v>5.7190448407452204E-3</c:v>
                </c:pt>
                <c:pt idx="683">
                  <c:v>5.7185298740186179E-3</c:v>
                </c:pt>
                <c:pt idx="684">
                  <c:v>5.7185255461212493E-3</c:v>
                </c:pt>
                <c:pt idx="685">
                  <c:v>5.7169538467926806E-3</c:v>
                </c:pt>
                <c:pt idx="686">
                  <c:v>5.7158788118700623E-3</c:v>
                </c:pt>
                <c:pt idx="687">
                  <c:v>5.7129666573791024E-3</c:v>
                </c:pt>
                <c:pt idx="688">
                  <c:v>5.7121530374041989E-3</c:v>
                </c:pt>
                <c:pt idx="689">
                  <c:v>5.7110606353544579E-3</c:v>
                </c:pt>
                <c:pt idx="690">
                  <c:v>5.7076518070942666E-3</c:v>
                </c:pt>
                <c:pt idx="691">
                  <c:v>5.7014524448584774E-3</c:v>
                </c:pt>
                <c:pt idx="692">
                  <c:v>5.7010770455660767E-3</c:v>
                </c:pt>
                <c:pt idx="693">
                  <c:v>5.6999506138626262E-3</c:v>
                </c:pt>
                <c:pt idx="694">
                  <c:v>5.6991930152374363E-3</c:v>
                </c:pt>
                <c:pt idx="695">
                  <c:v>5.697788863364168E-3</c:v>
                </c:pt>
                <c:pt idx="696">
                  <c:v>5.6955334914980055E-3</c:v>
                </c:pt>
                <c:pt idx="697">
                  <c:v>5.6951961154221411E-3</c:v>
                </c:pt>
                <c:pt idx="698">
                  <c:v>5.6907742657286171E-3</c:v>
                </c:pt>
                <c:pt idx="699">
                  <c:v>5.6903622437688914E-3</c:v>
                </c:pt>
                <c:pt idx="700">
                  <c:v>5.6894640649378424E-3</c:v>
                </c:pt>
                <c:pt idx="701">
                  <c:v>5.6891310937286299E-3</c:v>
                </c:pt>
                <c:pt idx="702">
                  <c:v>5.6890447465264178E-3</c:v>
                </c:pt>
                <c:pt idx="703">
                  <c:v>5.6875859269944675E-3</c:v>
                </c:pt>
                <c:pt idx="704">
                  <c:v>5.6871433893052664E-3</c:v>
                </c:pt>
                <c:pt idx="705">
                  <c:v>5.6852213045395159E-3</c:v>
                </c:pt>
                <c:pt idx="706">
                  <c:v>5.6803363041000926E-3</c:v>
                </c:pt>
                <c:pt idx="707">
                  <c:v>5.6785165462805379E-3</c:v>
                </c:pt>
                <c:pt idx="708">
                  <c:v>5.6760751974082816E-3</c:v>
                </c:pt>
                <c:pt idx="709">
                  <c:v>5.6726421017706174E-3</c:v>
                </c:pt>
                <c:pt idx="710">
                  <c:v>5.6717314828972371E-3</c:v>
                </c:pt>
                <c:pt idx="711">
                  <c:v>5.6643797662904284E-3</c:v>
                </c:pt>
                <c:pt idx="712">
                  <c:v>5.6633489611603869E-3</c:v>
                </c:pt>
                <c:pt idx="713">
                  <c:v>5.6627848531410124E-3</c:v>
                </c:pt>
                <c:pt idx="714">
                  <c:v>5.6581741818130032E-3</c:v>
                </c:pt>
                <c:pt idx="715">
                  <c:v>5.6563370483454197E-3</c:v>
                </c:pt>
                <c:pt idx="716">
                  <c:v>5.6526165214699567E-3</c:v>
                </c:pt>
                <c:pt idx="717">
                  <c:v>5.6515378056182239E-3</c:v>
                </c:pt>
                <c:pt idx="718">
                  <c:v>5.6504345688309348E-3</c:v>
                </c:pt>
                <c:pt idx="719">
                  <c:v>5.6467245936902563E-3</c:v>
                </c:pt>
                <c:pt idx="720">
                  <c:v>5.6464028084215918E-3</c:v>
                </c:pt>
                <c:pt idx="721">
                  <c:v>5.6456421896018709E-3</c:v>
                </c:pt>
                <c:pt idx="722">
                  <c:v>5.6452696426192751E-3</c:v>
                </c:pt>
                <c:pt idx="723">
                  <c:v>5.6420109029010485E-3</c:v>
                </c:pt>
                <c:pt idx="724">
                  <c:v>5.6367959257886298E-3</c:v>
                </c:pt>
                <c:pt idx="725">
                  <c:v>5.6336760156558254E-3</c:v>
                </c:pt>
                <c:pt idx="726">
                  <c:v>5.6322942792238692E-3</c:v>
                </c:pt>
                <c:pt idx="727">
                  <c:v>5.6295353927457679E-3</c:v>
                </c:pt>
                <c:pt idx="728">
                  <c:v>5.629384964545207E-3</c:v>
                </c:pt>
                <c:pt idx="729">
                  <c:v>5.6287419732343434E-3</c:v>
                </c:pt>
                <c:pt idx="730">
                  <c:v>5.6270440458151549E-3</c:v>
                </c:pt>
                <c:pt idx="731">
                  <c:v>5.6243145815021598E-3</c:v>
                </c:pt>
                <c:pt idx="732">
                  <c:v>5.6226891241886456E-3</c:v>
                </c:pt>
                <c:pt idx="733">
                  <c:v>5.6222396612881087E-3</c:v>
                </c:pt>
                <c:pt idx="734">
                  <c:v>5.6220906261546192E-3</c:v>
                </c:pt>
                <c:pt idx="735">
                  <c:v>5.6210436995313279E-3</c:v>
                </c:pt>
                <c:pt idx="736">
                  <c:v>5.6189803822141327E-3</c:v>
                </c:pt>
                <c:pt idx="737">
                  <c:v>5.6180133759855047E-3</c:v>
                </c:pt>
                <c:pt idx="738">
                  <c:v>5.6172986949777227E-3</c:v>
                </c:pt>
                <c:pt idx="739">
                  <c:v>5.6154707024676769E-3</c:v>
                </c:pt>
                <c:pt idx="740">
                  <c:v>5.6139579978980595E-3</c:v>
                </c:pt>
                <c:pt idx="741">
                  <c:v>5.6132914650266156E-3</c:v>
                </c:pt>
                <c:pt idx="742">
                  <c:v>5.6090046685080665E-3</c:v>
                </c:pt>
                <c:pt idx="743">
                  <c:v>5.6076985945881595E-3</c:v>
                </c:pt>
                <c:pt idx="744">
                  <c:v>5.6075229544270133E-3</c:v>
                </c:pt>
                <c:pt idx="745">
                  <c:v>5.6068651697223776E-3</c:v>
                </c:pt>
                <c:pt idx="746">
                  <c:v>5.6066523739340271E-3</c:v>
                </c:pt>
                <c:pt idx="747">
                  <c:v>5.6061044223473539E-3</c:v>
                </c:pt>
                <c:pt idx="748">
                  <c:v>5.6044684162131859E-3</c:v>
                </c:pt>
                <c:pt idx="749">
                  <c:v>5.6035955120399923E-3</c:v>
                </c:pt>
                <c:pt idx="750">
                  <c:v>5.6025575900045125E-3</c:v>
                </c:pt>
                <c:pt idx="751">
                  <c:v>5.5981991275833075E-3</c:v>
                </c:pt>
                <c:pt idx="752">
                  <c:v>5.5981606480749657E-3</c:v>
                </c:pt>
                <c:pt idx="753">
                  <c:v>5.5981474173799764E-3</c:v>
                </c:pt>
                <c:pt idx="754">
                  <c:v>5.5971425995603478E-3</c:v>
                </c:pt>
                <c:pt idx="755">
                  <c:v>5.5938932812542655E-3</c:v>
                </c:pt>
                <c:pt idx="756">
                  <c:v>5.5930055863363552E-3</c:v>
                </c:pt>
                <c:pt idx="757">
                  <c:v>5.5924911308951651E-3</c:v>
                </c:pt>
                <c:pt idx="758">
                  <c:v>5.5905563788399299E-3</c:v>
                </c:pt>
                <c:pt idx="759">
                  <c:v>5.5856463020337085E-3</c:v>
                </c:pt>
                <c:pt idx="760">
                  <c:v>5.5842755132003517E-3</c:v>
                </c:pt>
                <c:pt idx="761">
                  <c:v>5.5830426498948505E-3</c:v>
                </c:pt>
                <c:pt idx="762">
                  <c:v>5.582022704113206E-3</c:v>
                </c:pt>
                <c:pt idx="763">
                  <c:v>5.5818896158950256E-3</c:v>
                </c:pt>
                <c:pt idx="764">
                  <c:v>5.5816759083559203E-3</c:v>
                </c:pt>
                <c:pt idx="765">
                  <c:v>5.581190880719563E-3</c:v>
                </c:pt>
                <c:pt idx="766">
                  <c:v>5.5792282077318754E-3</c:v>
                </c:pt>
                <c:pt idx="767">
                  <c:v>5.5791755426424063E-3</c:v>
                </c:pt>
                <c:pt idx="768">
                  <c:v>5.5789142275907925E-3</c:v>
                </c:pt>
                <c:pt idx="769">
                  <c:v>5.5786517616456949E-3</c:v>
                </c:pt>
                <c:pt idx="770">
                  <c:v>5.5778505774566663E-3</c:v>
                </c:pt>
                <c:pt idx="771">
                  <c:v>5.5769746610237177E-3</c:v>
                </c:pt>
                <c:pt idx="772">
                  <c:v>5.5760353723494499E-3</c:v>
                </c:pt>
                <c:pt idx="773">
                  <c:v>5.5750379828994204E-3</c:v>
                </c:pt>
                <c:pt idx="774">
                  <c:v>5.5736807109608025E-3</c:v>
                </c:pt>
                <c:pt idx="775">
                  <c:v>5.5724971792393552E-3</c:v>
                </c:pt>
                <c:pt idx="776">
                  <c:v>5.5709634361559282E-3</c:v>
                </c:pt>
                <c:pt idx="777">
                  <c:v>5.5702105872786839E-3</c:v>
                </c:pt>
                <c:pt idx="778">
                  <c:v>5.5699499115154268E-3</c:v>
                </c:pt>
                <c:pt idx="779">
                  <c:v>5.5689666653919428E-3</c:v>
                </c:pt>
                <c:pt idx="780">
                  <c:v>5.567068118045795E-3</c:v>
                </c:pt>
                <c:pt idx="781">
                  <c:v>5.5664693025687505E-3</c:v>
                </c:pt>
                <c:pt idx="782">
                  <c:v>5.5648387770388715E-3</c:v>
                </c:pt>
                <c:pt idx="783">
                  <c:v>5.5616850809220011E-3</c:v>
                </c:pt>
                <c:pt idx="784">
                  <c:v>5.5596795953939083E-3</c:v>
                </c:pt>
                <c:pt idx="785">
                  <c:v>5.5571190046343867E-3</c:v>
                </c:pt>
                <c:pt idx="786">
                  <c:v>5.5560771996361223E-3</c:v>
                </c:pt>
                <c:pt idx="787">
                  <c:v>5.5505885269360169E-3</c:v>
                </c:pt>
                <c:pt idx="788">
                  <c:v>5.5497012257476278E-3</c:v>
                </c:pt>
                <c:pt idx="789">
                  <c:v>5.5482620639507804E-3</c:v>
                </c:pt>
                <c:pt idx="790">
                  <c:v>5.5452664138977356E-3</c:v>
                </c:pt>
                <c:pt idx="791">
                  <c:v>5.54239713975476E-3</c:v>
                </c:pt>
                <c:pt idx="792">
                  <c:v>5.5418571097237994E-3</c:v>
                </c:pt>
                <c:pt idx="793">
                  <c:v>5.5415958285843381E-3</c:v>
                </c:pt>
                <c:pt idx="794">
                  <c:v>5.5407022886443183E-3</c:v>
                </c:pt>
                <c:pt idx="795">
                  <c:v>5.5399547458445256E-3</c:v>
                </c:pt>
                <c:pt idx="796">
                  <c:v>5.5382944499388284E-3</c:v>
                </c:pt>
                <c:pt idx="797">
                  <c:v>5.5379324920258642E-3</c:v>
                </c:pt>
                <c:pt idx="798">
                  <c:v>5.537594364493764E-3</c:v>
                </c:pt>
                <c:pt idx="799">
                  <c:v>5.5352170456632321E-3</c:v>
                </c:pt>
                <c:pt idx="800">
                  <c:v>5.5341779061307628E-3</c:v>
                </c:pt>
                <c:pt idx="801">
                  <c:v>5.5325699396690077E-3</c:v>
                </c:pt>
                <c:pt idx="802">
                  <c:v>5.5320046055407184E-3</c:v>
                </c:pt>
                <c:pt idx="803">
                  <c:v>5.5317012916735681E-3</c:v>
                </c:pt>
                <c:pt idx="804">
                  <c:v>5.5313294701241616E-3</c:v>
                </c:pt>
                <c:pt idx="805">
                  <c:v>5.5305237572197312E-3</c:v>
                </c:pt>
                <c:pt idx="806">
                  <c:v>5.5304607921666787E-3</c:v>
                </c:pt>
                <c:pt idx="807">
                  <c:v>5.5290509151972233E-3</c:v>
                </c:pt>
                <c:pt idx="808">
                  <c:v>5.5274006009426169E-3</c:v>
                </c:pt>
                <c:pt idx="809">
                  <c:v>5.5256948554240426E-3</c:v>
                </c:pt>
                <c:pt idx="810">
                  <c:v>5.5255495073604777E-3</c:v>
                </c:pt>
                <c:pt idx="811">
                  <c:v>5.5249993835611569E-3</c:v>
                </c:pt>
                <c:pt idx="812">
                  <c:v>5.5195162237621611E-3</c:v>
                </c:pt>
                <c:pt idx="813">
                  <c:v>5.5193908374701027E-3</c:v>
                </c:pt>
                <c:pt idx="814">
                  <c:v>5.5173107198687064E-3</c:v>
                </c:pt>
                <c:pt idx="815">
                  <c:v>5.5172876738093912E-3</c:v>
                </c:pt>
                <c:pt idx="816">
                  <c:v>5.5161266012900712E-3</c:v>
                </c:pt>
                <c:pt idx="817">
                  <c:v>5.5122978818981519E-3</c:v>
                </c:pt>
                <c:pt idx="818">
                  <c:v>5.5113302245799684E-3</c:v>
                </c:pt>
                <c:pt idx="819">
                  <c:v>5.5105759814391177E-3</c:v>
                </c:pt>
                <c:pt idx="820">
                  <c:v>5.510428168170366E-3</c:v>
                </c:pt>
                <c:pt idx="821">
                  <c:v>5.5091576715919233E-3</c:v>
                </c:pt>
                <c:pt idx="822">
                  <c:v>5.5053862182463135E-3</c:v>
                </c:pt>
                <c:pt idx="823">
                  <c:v>5.5045524942108999E-3</c:v>
                </c:pt>
                <c:pt idx="824">
                  <c:v>5.5036513979949972E-3</c:v>
                </c:pt>
                <c:pt idx="825">
                  <c:v>5.5017271079627131E-3</c:v>
                </c:pt>
                <c:pt idx="826">
                  <c:v>5.5015978646292688E-3</c:v>
                </c:pt>
                <c:pt idx="827">
                  <c:v>5.4997193801172919E-3</c:v>
                </c:pt>
                <c:pt idx="828">
                  <c:v>5.4986127733591328E-3</c:v>
                </c:pt>
                <c:pt idx="829">
                  <c:v>5.4965755979803146E-3</c:v>
                </c:pt>
                <c:pt idx="830">
                  <c:v>5.4964926707334501E-3</c:v>
                </c:pt>
                <c:pt idx="831">
                  <c:v>5.4932851698133323E-3</c:v>
                </c:pt>
                <c:pt idx="832">
                  <c:v>5.4919545212669986E-3</c:v>
                </c:pt>
                <c:pt idx="833">
                  <c:v>5.4909383829532289E-3</c:v>
                </c:pt>
                <c:pt idx="834">
                  <c:v>5.488667245058948E-3</c:v>
                </c:pt>
                <c:pt idx="835">
                  <c:v>5.4883452855317141E-3</c:v>
                </c:pt>
                <c:pt idx="836">
                  <c:v>5.4882676291599392E-3</c:v>
                </c:pt>
                <c:pt idx="837">
                  <c:v>5.4832820859104341E-3</c:v>
                </c:pt>
                <c:pt idx="838">
                  <c:v>5.4798727240241664E-3</c:v>
                </c:pt>
                <c:pt idx="839">
                  <c:v>5.47784635547838E-3</c:v>
                </c:pt>
                <c:pt idx="840">
                  <c:v>5.4765805519027553E-3</c:v>
                </c:pt>
                <c:pt idx="841">
                  <c:v>5.4755014988392796E-3</c:v>
                </c:pt>
                <c:pt idx="842">
                  <c:v>5.4716713036779864E-3</c:v>
                </c:pt>
                <c:pt idx="843">
                  <c:v>5.470641836805375E-3</c:v>
                </c:pt>
                <c:pt idx="844">
                  <c:v>5.4683019552273825E-3</c:v>
                </c:pt>
                <c:pt idx="845">
                  <c:v>5.467596944011225E-3</c:v>
                </c:pt>
                <c:pt idx="846">
                  <c:v>5.4669247568867926E-3</c:v>
                </c:pt>
                <c:pt idx="847">
                  <c:v>5.4658651708086852E-3</c:v>
                </c:pt>
                <c:pt idx="848">
                  <c:v>5.460539948589067E-3</c:v>
                </c:pt>
                <c:pt idx="849">
                  <c:v>5.4592620707020808E-3</c:v>
                </c:pt>
                <c:pt idx="850">
                  <c:v>5.4590600757017816E-3</c:v>
                </c:pt>
                <c:pt idx="851">
                  <c:v>5.4588416504089549E-3</c:v>
                </c:pt>
                <c:pt idx="852">
                  <c:v>5.4587064467635383E-3</c:v>
                </c:pt>
                <c:pt idx="853">
                  <c:v>5.4576099723300736E-3</c:v>
                </c:pt>
                <c:pt idx="854">
                  <c:v>5.457380841396106E-3</c:v>
                </c:pt>
                <c:pt idx="855">
                  <c:v>5.4571243004772202E-3</c:v>
                </c:pt>
                <c:pt idx="856">
                  <c:v>5.4566085355124225E-3</c:v>
                </c:pt>
                <c:pt idx="857">
                  <c:v>5.4540775543414719E-3</c:v>
                </c:pt>
                <c:pt idx="858">
                  <c:v>5.4540524880909661E-3</c:v>
                </c:pt>
                <c:pt idx="859">
                  <c:v>5.4538282927520205E-3</c:v>
                </c:pt>
                <c:pt idx="860">
                  <c:v>5.452863173340732E-3</c:v>
                </c:pt>
                <c:pt idx="861">
                  <c:v>5.4522458620544041E-3</c:v>
                </c:pt>
                <c:pt idx="862">
                  <c:v>5.4521021779606015E-3</c:v>
                </c:pt>
                <c:pt idx="863">
                  <c:v>5.440228222547124E-3</c:v>
                </c:pt>
                <c:pt idx="864">
                  <c:v>5.4380826417855348E-3</c:v>
                </c:pt>
                <c:pt idx="865">
                  <c:v>5.437981590878097E-3</c:v>
                </c:pt>
                <c:pt idx="866">
                  <c:v>5.4372492334865572E-3</c:v>
                </c:pt>
                <c:pt idx="867">
                  <c:v>5.4349944450177703E-3</c:v>
                </c:pt>
                <c:pt idx="868">
                  <c:v>5.4346528726206128E-3</c:v>
                </c:pt>
                <c:pt idx="869">
                  <c:v>5.4339120686217046E-3</c:v>
                </c:pt>
                <c:pt idx="870">
                  <c:v>5.4319346350603422E-3</c:v>
                </c:pt>
                <c:pt idx="871">
                  <c:v>5.4316254693474982E-3</c:v>
                </c:pt>
                <c:pt idx="872">
                  <c:v>5.4254536493864771E-3</c:v>
                </c:pt>
                <c:pt idx="873">
                  <c:v>5.423282705984956E-3</c:v>
                </c:pt>
                <c:pt idx="874">
                  <c:v>5.4219055842263187E-3</c:v>
                </c:pt>
                <c:pt idx="875">
                  <c:v>5.4186034175942657E-3</c:v>
                </c:pt>
                <c:pt idx="876">
                  <c:v>5.417467395341137E-3</c:v>
                </c:pt>
                <c:pt idx="877">
                  <c:v>5.4145081913779753E-3</c:v>
                </c:pt>
                <c:pt idx="878">
                  <c:v>5.4133274688236118E-3</c:v>
                </c:pt>
                <c:pt idx="879">
                  <c:v>5.4130963236090519E-3</c:v>
                </c:pt>
                <c:pt idx="880">
                  <c:v>5.4128588290032302E-3</c:v>
                </c:pt>
                <c:pt idx="881">
                  <c:v>5.4097606291971211E-3</c:v>
                </c:pt>
                <c:pt idx="882">
                  <c:v>5.4075054914741686E-3</c:v>
                </c:pt>
                <c:pt idx="883">
                  <c:v>5.4047929267827506E-3</c:v>
                </c:pt>
                <c:pt idx="884">
                  <c:v>5.4012141653131483E-3</c:v>
                </c:pt>
                <c:pt idx="885">
                  <c:v>5.3991200439135242E-3</c:v>
                </c:pt>
                <c:pt idx="886">
                  <c:v>5.3982046381855142E-3</c:v>
                </c:pt>
                <c:pt idx="887">
                  <c:v>5.3965963410303568E-3</c:v>
                </c:pt>
                <c:pt idx="888">
                  <c:v>5.3950673757323497E-3</c:v>
                </c:pt>
                <c:pt idx="889">
                  <c:v>5.3931208389395033E-3</c:v>
                </c:pt>
                <c:pt idx="890">
                  <c:v>5.3924974723674269E-3</c:v>
                </c:pt>
                <c:pt idx="891">
                  <c:v>5.3917969510008509E-3</c:v>
                </c:pt>
                <c:pt idx="892">
                  <c:v>5.3917018463581082E-3</c:v>
                </c:pt>
                <c:pt idx="893">
                  <c:v>5.3908189839794339E-3</c:v>
                </c:pt>
                <c:pt idx="894">
                  <c:v>5.3884114203550373E-3</c:v>
                </c:pt>
                <c:pt idx="895">
                  <c:v>5.3853766806987429E-3</c:v>
                </c:pt>
                <c:pt idx="896">
                  <c:v>5.3811913953921925E-3</c:v>
                </c:pt>
                <c:pt idx="897">
                  <c:v>5.3784268886842585E-3</c:v>
                </c:pt>
                <c:pt idx="898">
                  <c:v>5.3761976398630706E-3</c:v>
                </c:pt>
                <c:pt idx="899">
                  <c:v>5.3759390341578568E-3</c:v>
                </c:pt>
                <c:pt idx="900">
                  <c:v>5.3742668949422869E-3</c:v>
                </c:pt>
                <c:pt idx="901">
                  <c:v>5.3726712091631762E-3</c:v>
                </c:pt>
                <c:pt idx="902">
                  <c:v>5.372138696140419E-3</c:v>
                </c:pt>
                <c:pt idx="903">
                  <c:v>5.3720476804245913E-3</c:v>
                </c:pt>
                <c:pt idx="904">
                  <c:v>5.3718886231052775E-3</c:v>
                </c:pt>
                <c:pt idx="905">
                  <c:v>5.371643806919524E-3</c:v>
                </c:pt>
                <c:pt idx="906">
                  <c:v>5.3709615381933688E-3</c:v>
                </c:pt>
                <c:pt idx="907">
                  <c:v>5.3695026264161646E-3</c:v>
                </c:pt>
                <c:pt idx="908">
                  <c:v>5.3679619101274041E-3</c:v>
                </c:pt>
                <c:pt idx="909">
                  <c:v>5.3655027753019722E-3</c:v>
                </c:pt>
                <c:pt idx="910">
                  <c:v>5.3641893983045544E-3</c:v>
                </c:pt>
                <c:pt idx="911">
                  <c:v>5.3627765588198026E-3</c:v>
                </c:pt>
                <c:pt idx="912">
                  <c:v>5.3585814168527505E-3</c:v>
                </c:pt>
                <c:pt idx="913">
                  <c:v>5.3580716464946103E-3</c:v>
                </c:pt>
                <c:pt idx="914">
                  <c:v>5.3555281271615539E-3</c:v>
                </c:pt>
                <c:pt idx="915">
                  <c:v>5.352133978964814E-3</c:v>
                </c:pt>
                <c:pt idx="916">
                  <c:v>5.3516381018001097E-3</c:v>
                </c:pt>
                <c:pt idx="917">
                  <c:v>5.3512761896133063E-3</c:v>
                </c:pt>
                <c:pt idx="918">
                  <c:v>5.3494502402167705E-3</c:v>
                </c:pt>
                <c:pt idx="919">
                  <c:v>5.3481169745412116E-3</c:v>
                </c:pt>
                <c:pt idx="920">
                  <c:v>5.3478911216557797E-3</c:v>
                </c:pt>
                <c:pt idx="921">
                  <c:v>5.346744803558197E-3</c:v>
                </c:pt>
                <c:pt idx="922">
                  <c:v>5.3464813461831569E-3</c:v>
                </c:pt>
                <c:pt idx="923">
                  <c:v>5.3440176485933071E-3</c:v>
                </c:pt>
                <c:pt idx="924">
                  <c:v>5.3430494300358098E-3</c:v>
                </c:pt>
                <c:pt idx="925">
                  <c:v>5.3414759753513891E-3</c:v>
                </c:pt>
                <c:pt idx="926">
                  <c:v>5.3376059235302128E-3</c:v>
                </c:pt>
                <c:pt idx="927">
                  <c:v>5.3373311416468165E-3</c:v>
                </c:pt>
                <c:pt idx="928">
                  <c:v>5.3329366037762225E-3</c:v>
                </c:pt>
                <c:pt idx="929">
                  <c:v>5.3326402281813666E-3</c:v>
                </c:pt>
                <c:pt idx="930">
                  <c:v>5.3325932993609319E-3</c:v>
                </c:pt>
                <c:pt idx="931">
                  <c:v>5.3319101730643376E-3</c:v>
                </c:pt>
                <c:pt idx="932">
                  <c:v>5.3297686734649075E-3</c:v>
                </c:pt>
                <c:pt idx="933">
                  <c:v>5.3289787807674896E-3</c:v>
                </c:pt>
                <c:pt idx="934">
                  <c:v>5.3269479514756867E-3</c:v>
                </c:pt>
                <c:pt idx="935">
                  <c:v>5.3263294227706972E-3</c:v>
                </c:pt>
                <c:pt idx="936">
                  <c:v>5.3246918385343777E-3</c:v>
                </c:pt>
                <c:pt idx="937">
                  <c:v>5.3245224274188832E-3</c:v>
                </c:pt>
                <c:pt idx="938">
                  <c:v>5.3238594199503811E-3</c:v>
                </c:pt>
                <c:pt idx="939">
                  <c:v>5.3235641294754974E-3</c:v>
                </c:pt>
                <c:pt idx="940">
                  <c:v>5.3226485892186905E-3</c:v>
                </c:pt>
                <c:pt idx="941">
                  <c:v>5.3224289226382823E-3</c:v>
                </c:pt>
                <c:pt idx="942">
                  <c:v>5.3217369665253568E-3</c:v>
                </c:pt>
                <c:pt idx="943">
                  <c:v>5.3174425133654182E-3</c:v>
                </c:pt>
                <c:pt idx="944">
                  <c:v>5.3142473157089757E-3</c:v>
                </c:pt>
                <c:pt idx="945">
                  <c:v>5.3124663421828689E-3</c:v>
                </c:pt>
                <c:pt idx="946">
                  <c:v>5.3118453663647059E-3</c:v>
                </c:pt>
                <c:pt idx="947">
                  <c:v>5.3091999044794311E-3</c:v>
                </c:pt>
                <c:pt idx="948">
                  <c:v>5.3081228109509351E-3</c:v>
                </c:pt>
                <c:pt idx="949">
                  <c:v>5.3069361963749154E-3</c:v>
                </c:pt>
                <c:pt idx="950">
                  <c:v>5.306654598950954E-3</c:v>
                </c:pt>
                <c:pt idx="951">
                  <c:v>5.3066251986233137E-3</c:v>
                </c:pt>
                <c:pt idx="952">
                  <c:v>5.3043941443315324E-3</c:v>
                </c:pt>
                <c:pt idx="953">
                  <c:v>5.3019859469635453E-3</c:v>
                </c:pt>
                <c:pt idx="954">
                  <c:v>5.3001786347382108E-3</c:v>
                </c:pt>
                <c:pt idx="955">
                  <c:v>5.2996039079048962E-3</c:v>
                </c:pt>
                <c:pt idx="956">
                  <c:v>5.2970704522190661E-3</c:v>
                </c:pt>
                <c:pt idx="957">
                  <c:v>5.2942910206156208E-3</c:v>
                </c:pt>
                <c:pt idx="958">
                  <c:v>5.293195145288988E-3</c:v>
                </c:pt>
                <c:pt idx="959">
                  <c:v>5.2902419370556538E-3</c:v>
                </c:pt>
                <c:pt idx="960">
                  <c:v>5.289953340287739E-3</c:v>
                </c:pt>
                <c:pt idx="961">
                  <c:v>5.2887183390339498E-3</c:v>
                </c:pt>
                <c:pt idx="962">
                  <c:v>5.28713326108784E-3</c:v>
                </c:pt>
                <c:pt idx="963">
                  <c:v>5.2861093162181426E-3</c:v>
                </c:pt>
                <c:pt idx="964">
                  <c:v>5.283413437078251E-3</c:v>
                </c:pt>
                <c:pt idx="965">
                  <c:v>5.2826061011366186E-3</c:v>
                </c:pt>
                <c:pt idx="966">
                  <c:v>5.2799847693222497E-3</c:v>
                </c:pt>
                <c:pt idx="967">
                  <c:v>5.2769726377225176E-3</c:v>
                </c:pt>
                <c:pt idx="968">
                  <c:v>5.2755833999429316E-3</c:v>
                </c:pt>
                <c:pt idx="969">
                  <c:v>5.275066758280122E-3</c:v>
                </c:pt>
                <c:pt idx="970">
                  <c:v>5.2742698816270672E-3</c:v>
                </c:pt>
                <c:pt idx="971">
                  <c:v>5.2742036399145466E-3</c:v>
                </c:pt>
                <c:pt idx="972">
                  <c:v>5.2719366771311008E-3</c:v>
                </c:pt>
                <c:pt idx="973">
                  <c:v>5.2718500598681077E-3</c:v>
                </c:pt>
                <c:pt idx="974">
                  <c:v>5.2717923346594538E-3</c:v>
                </c:pt>
                <c:pt idx="975">
                  <c:v>5.2690143997070381E-3</c:v>
                </c:pt>
                <c:pt idx="976">
                  <c:v>5.2678952306611368E-3</c:v>
                </c:pt>
                <c:pt idx="977">
                  <c:v>5.2676179593743235E-3</c:v>
                </c:pt>
                <c:pt idx="978">
                  <c:v>5.2666317050873747E-3</c:v>
                </c:pt>
                <c:pt idx="979">
                  <c:v>5.2638767909707878E-3</c:v>
                </c:pt>
                <c:pt idx="980">
                  <c:v>5.2638084183615225E-3</c:v>
                </c:pt>
                <c:pt idx="981">
                  <c:v>5.2633086062798548E-3</c:v>
                </c:pt>
                <c:pt idx="982">
                  <c:v>5.2603350012987412E-3</c:v>
                </c:pt>
                <c:pt idx="983">
                  <c:v>5.257946367850045E-3</c:v>
                </c:pt>
                <c:pt idx="984">
                  <c:v>5.2568433923578699E-3</c:v>
                </c:pt>
                <c:pt idx="985">
                  <c:v>5.2543499835739924E-3</c:v>
                </c:pt>
                <c:pt idx="986">
                  <c:v>5.2534312673513141E-3</c:v>
                </c:pt>
                <c:pt idx="987">
                  <c:v>5.252100185764331E-3</c:v>
                </c:pt>
                <c:pt idx="988">
                  <c:v>5.2505296747144851E-3</c:v>
                </c:pt>
                <c:pt idx="989">
                  <c:v>5.2496431405985415E-3</c:v>
                </c:pt>
                <c:pt idx="990">
                  <c:v>5.2478062379937383E-3</c:v>
                </c:pt>
                <c:pt idx="991">
                  <c:v>5.2477419121028162E-3</c:v>
                </c:pt>
                <c:pt idx="992">
                  <c:v>5.2471732485806144E-3</c:v>
                </c:pt>
                <c:pt idx="993">
                  <c:v>5.2407305974586545E-3</c:v>
                </c:pt>
                <c:pt idx="994">
                  <c:v>5.237585315708968E-3</c:v>
                </c:pt>
                <c:pt idx="995">
                  <c:v>5.237386711453745E-3</c:v>
                </c:pt>
                <c:pt idx="996">
                  <c:v>5.236508838865268E-3</c:v>
                </c:pt>
                <c:pt idx="997">
                  <c:v>5.2354267615009687E-3</c:v>
                </c:pt>
                <c:pt idx="998">
                  <c:v>5.2340322991958179E-3</c:v>
                </c:pt>
                <c:pt idx="999">
                  <c:v>5.2293613307353949E-3</c:v>
                </c:pt>
                <c:pt idx="1000">
                  <c:v>5.2279887659833022E-3</c:v>
                </c:pt>
                <c:pt idx="1001">
                  <c:v>5.2279788237794816E-3</c:v>
                </c:pt>
                <c:pt idx="1002">
                  <c:v>5.2251652119460886E-3</c:v>
                </c:pt>
                <c:pt idx="1003">
                  <c:v>5.2242408891075781E-3</c:v>
                </c:pt>
                <c:pt idx="1004">
                  <c:v>5.2200197820986092E-3</c:v>
                </c:pt>
                <c:pt idx="1005">
                  <c:v>5.2167409127549759E-3</c:v>
                </c:pt>
                <c:pt idx="1006">
                  <c:v>5.2115377687038883E-3</c:v>
                </c:pt>
                <c:pt idx="1007">
                  <c:v>5.2112783716675541E-3</c:v>
                </c:pt>
                <c:pt idx="1008">
                  <c:v>5.2094653862550279E-3</c:v>
                </c:pt>
                <c:pt idx="1009">
                  <c:v>5.2075543970478153E-3</c:v>
                </c:pt>
                <c:pt idx="1010">
                  <c:v>5.2021651505564006E-3</c:v>
                </c:pt>
                <c:pt idx="1011">
                  <c:v>5.2006768984915004E-3</c:v>
                </c:pt>
                <c:pt idx="1012">
                  <c:v>5.2004059134944406E-3</c:v>
                </c:pt>
                <c:pt idx="1013">
                  <c:v>5.2003019350291323E-3</c:v>
                </c:pt>
                <c:pt idx="1014">
                  <c:v>5.1986695070563452E-3</c:v>
                </c:pt>
                <c:pt idx="1015">
                  <c:v>5.1982125239478667E-3</c:v>
                </c:pt>
                <c:pt idx="1016">
                  <c:v>5.1980597934720681E-3</c:v>
                </c:pt>
                <c:pt idx="1017">
                  <c:v>5.1967040822510479E-3</c:v>
                </c:pt>
                <c:pt idx="1018">
                  <c:v>5.1959364342418352E-3</c:v>
                </c:pt>
                <c:pt idx="1019">
                  <c:v>5.1930677080231202E-3</c:v>
                </c:pt>
                <c:pt idx="1020">
                  <c:v>5.1926515267205087E-3</c:v>
                </c:pt>
                <c:pt idx="1021">
                  <c:v>5.1891991647150942E-3</c:v>
                </c:pt>
                <c:pt idx="1022">
                  <c:v>5.1879695453977163E-3</c:v>
                </c:pt>
                <c:pt idx="1023">
                  <c:v>5.1874485642192172E-3</c:v>
                </c:pt>
                <c:pt idx="1024">
                  <c:v>5.1825540038051747E-3</c:v>
                </c:pt>
                <c:pt idx="1025">
                  <c:v>5.1785217971569821E-3</c:v>
                </c:pt>
                <c:pt idx="1026">
                  <c:v>5.1764243810776935E-3</c:v>
                </c:pt>
                <c:pt idx="1027">
                  <c:v>5.1752183700058624E-3</c:v>
                </c:pt>
                <c:pt idx="1028">
                  <c:v>5.1736905890100264E-3</c:v>
                </c:pt>
                <c:pt idx="1029">
                  <c:v>5.1724143088201346E-3</c:v>
                </c:pt>
                <c:pt idx="1030">
                  <c:v>5.1717932424709982E-3</c:v>
                </c:pt>
                <c:pt idx="1031">
                  <c:v>5.1689832269402238E-3</c:v>
                </c:pt>
                <c:pt idx="1032">
                  <c:v>5.1687940419467655E-3</c:v>
                </c:pt>
                <c:pt idx="1033">
                  <c:v>5.1681693139857864E-3</c:v>
                </c:pt>
                <c:pt idx="1034">
                  <c:v>5.1633607881958234E-3</c:v>
                </c:pt>
                <c:pt idx="1035">
                  <c:v>5.1623130978548605E-3</c:v>
                </c:pt>
                <c:pt idx="1036">
                  <c:v>5.1610730157815475E-3</c:v>
                </c:pt>
                <c:pt idx="1037">
                  <c:v>5.1609523612939625E-3</c:v>
                </c:pt>
                <c:pt idx="1038">
                  <c:v>5.1608234947913547E-3</c:v>
                </c:pt>
                <c:pt idx="1039">
                  <c:v>5.160354997770341E-3</c:v>
                </c:pt>
                <c:pt idx="1040">
                  <c:v>5.1591774904990329E-3</c:v>
                </c:pt>
                <c:pt idx="1041">
                  <c:v>5.1564970422145707E-3</c:v>
                </c:pt>
                <c:pt idx="1042">
                  <c:v>5.1535265925188693E-3</c:v>
                </c:pt>
                <c:pt idx="1043">
                  <c:v>5.1533741901683095E-3</c:v>
                </c:pt>
                <c:pt idx="1044">
                  <c:v>5.150962348662665E-3</c:v>
                </c:pt>
                <c:pt idx="1045">
                  <c:v>5.150863169104786E-3</c:v>
                </c:pt>
                <c:pt idx="1046">
                  <c:v>5.1504524599476215E-3</c:v>
                </c:pt>
                <c:pt idx="1047">
                  <c:v>5.1503175416650025E-3</c:v>
                </c:pt>
                <c:pt idx="1048">
                  <c:v>5.1500081929801676E-3</c:v>
                </c:pt>
                <c:pt idx="1049">
                  <c:v>5.1489755505058823E-3</c:v>
                </c:pt>
                <c:pt idx="1050">
                  <c:v>5.1466416390392837E-3</c:v>
                </c:pt>
                <c:pt idx="1051">
                  <c:v>5.1450464641226764E-3</c:v>
                </c:pt>
                <c:pt idx="1052">
                  <c:v>5.1447123973708299E-3</c:v>
                </c:pt>
                <c:pt idx="1053">
                  <c:v>5.143845638896527E-3</c:v>
                </c:pt>
                <c:pt idx="1054">
                  <c:v>5.1412276932621299E-3</c:v>
                </c:pt>
                <c:pt idx="1055">
                  <c:v>5.1408437631930539E-3</c:v>
                </c:pt>
                <c:pt idx="1056">
                  <c:v>5.139811941495937E-3</c:v>
                </c:pt>
                <c:pt idx="1057">
                  <c:v>5.1366615716103492E-3</c:v>
                </c:pt>
                <c:pt idx="1058">
                  <c:v>5.1338896826770468E-3</c:v>
                </c:pt>
                <c:pt idx="1059">
                  <c:v>5.132514146823205E-3</c:v>
                </c:pt>
                <c:pt idx="1060">
                  <c:v>5.131319070680429E-3</c:v>
                </c:pt>
                <c:pt idx="1061">
                  <c:v>5.1309283905202133E-3</c:v>
                </c:pt>
                <c:pt idx="1062">
                  <c:v>5.1291287392077499E-3</c:v>
                </c:pt>
                <c:pt idx="1063">
                  <c:v>5.1287946853945032E-3</c:v>
                </c:pt>
                <c:pt idx="1064">
                  <c:v>5.1286472094394155E-3</c:v>
                </c:pt>
                <c:pt idx="1065">
                  <c:v>5.1284558683606157E-3</c:v>
                </c:pt>
                <c:pt idx="1066">
                  <c:v>5.1269715212271623E-3</c:v>
                </c:pt>
                <c:pt idx="1067">
                  <c:v>5.1244448556514938E-3</c:v>
                </c:pt>
                <c:pt idx="1068">
                  <c:v>5.123258245944326E-3</c:v>
                </c:pt>
                <c:pt idx="1069">
                  <c:v>5.1220040528201106E-3</c:v>
                </c:pt>
                <c:pt idx="1070">
                  <c:v>5.1200027513662308E-3</c:v>
                </c:pt>
                <c:pt idx="1071">
                  <c:v>5.1181380334485204E-3</c:v>
                </c:pt>
                <c:pt idx="1072">
                  <c:v>5.1171648949953352E-3</c:v>
                </c:pt>
                <c:pt idx="1073">
                  <c:v>5.1168942545345873E-3</c:v>
                </c:pt>
                <c:pt idx="1074">
                  <c:v>5.1163622159284133E-3</c:v>
                </c:pt>
                <c:pt idx="1075">
                  <c:v>5.1118629090613149E-3</c:v>
                </c:pt>
                <c:pt idx="1076">
                  <c:v>5.111722944200944E-3</c:v>
                </c:pt>
                <c:pt idx="1077">
                  <c:v>5.1053986292601472E-3</c:v>
                </c:pt>
                <c:pt idx="1078">
                  <c:v>5.105230381171535E-3</c:v>
                </c:pt>
                <c:pt idx="1079">
                  <c:v>5.1046566203151013E-3</c:v>
                </c:pt>
                <c:pt idx="1080">
                  <c:v>5.0997480509468044E-3</c:v>
                </c:pt>
                <c:pt idx="1081">
                  <c:v>5.0992413956844227E-3</c:v>
                </c:pt>
                <c:pt idx="1082">
                  <c:v>5.0961700736819222E-3</c:v>
                </c:pt>
                <c:pt idx="1083">
                  <c:v>5.094023548653721E-3</c:v>
                </c:pt>
                <c:pt idx="1084">
                  <c:v>5.0939427771082993E-3</c:v>
                </c:pt>
                <c:pt idx="1085">
                  <c:v>5.0930939069076505E-3</c:v>
                </c:pt>
                <c:pt idx="1086">
                  <c:v>5.0918673907082712E-3</c:v>
                </c:pt>
                <c:pt idx="1087">
                  <c:v>5.0912082545593301E-3</c:v>
                </c:pt>
                <c:pt idx="1088">
                  <c:v>5.08911669093004E-3</c:v>
                </c:pt>
                <c:pt idx="1089">
                  <c:v>5.0842698245514729E-3</c:v>
                </c:pt>
                <c:pt idx="1090">
                  <c:v>5.0812841651695969E-3</c:v>
                </c:pt>
                <c:pt idx="1091">
                  <c:v>5.0811243071766567E-3</c:v>
                </c:pt>
                <c:pt idx="1092">
                  <c:v>5.0808496366262024E-3</c:v>
                </c:pt>
                <c:pt idx="1093">
                  <c:v>5.0787220489950978E-3</c:v>
                </c:pt>
                <c:pt idx="1094">
                  <c:v>5.0786476411025204E-3</c:v>
                </c:pt>
                <c:pt idx="1095">
                  <c:v>5.0761051196856685E-3</c:v>
                </c:pt>
                <c:pt idx="1096">
                  <c:v>5.0750998432174217E-3</c:v>
                </c:pt>
                <c:pt idx="1097">
                  <c:v>5.0743047237997311E-3</c:v>
                </c:pt>
                <c:pt idx="1098">
                  <c:v>5.0688945962106963E-3</c:v>
                </c:pt>
                <c:pt idx="1099">
                  <c:v>5.0668934845573823E-3</c:v>
                </c:pt>
                <c:pt idx="1100">
                  <c:v>5.066463185977475E-3</c:v>
                </c:pt>
                <c:pt idx="1101">
                  <c:v>5.065270903808301E-3</c:v>
                </c:pt>
                <c:pt idx="1102">
                  <c:v>5.0635297684521654E-3</c:v>
                </c:pt>
                <c:pt idx="1103">
                  <c:v>5.063479362206167E-3</c:v>
                </c:pt>
                <c:pt idx="1104">
                  <c:v>5.0617987839243128E-3</c:v>
                </c:pt>
                <c:pt idx="1105">
                  <c:v>5.0606983414259897E-3</c:v>
                </c:pt>
                <c:pt idx="1106">
                  <c:v>5.060529496525819E-3</c:v>
                </c:pt>
                <c:pt idx="1107">
                  <c:v>5.0596430253869304E-3</c:v>
                </c:pt>
                <c:pt idx="1108">
                  <c:v>5.0594625121617685E-3</c:v>
                </c:pt>
                <c:pt idx="1109">
                  <c:v>5.0566138054830706E-3</c:v>
                </c:pt>
                <c:pt idx="1110">
                  <c:v>5.0559988449269556E-3</c:v>
                </c:pt>
                <c:pt idx="1111">
                  <c:v>5.0544063004226971E-3</c:v>
                </c:pt>
                <c:pt idx="1112">
                  <c:v>5.0535339619345336E-3</c:v>
                </c:pt>
                <c:pt idx="1113">
                  <c:v>5.0529741630510787E-3</c:v>
                </c:pt>
                <c:pt idx="1114">
                  <c:v>5.051415902007023E-3</c:v>
                </c:pt>
                <c:pt idx="1115">
                  <c:v>5.050648324122985E-3</c:v>
                </c:pt>
                <c:pt idx="1116">
                  <c:v>5.0502916452799416E-3</c:v>
                </c:pt>
                <c:pt idx="1117">
                  <c:v>5.0498044991225607E-3</c:v>
                </c:pt>
                <c:pt idx="1118">
                  <c:v>5.0472067327396643E-3</c:v>
                </c:pt>
                <c:pt idx="1119">
                  <c:v>5.0455003837227988E-3</c:v>
                </c:pt>
                <c:pt idx="1120">
                  <c:v>5.04316721002427E-3</c:v>
                </c:pt>
                <c:pt idx="1121">
                  <c:v>5.0417790879868597E-3</c:v>
                </c:pt>
                <c:pt idx="1122">
                  <c:v>5.0381394645249555E-3</c:v>
                </c:pt>
                <c:pt idx="1123">
                  <c:v>5.0378883960561748E-3</c:v>
                </c:pt>
                <c:pt idx="1124">
                  <c:v>5.0372412192273668E-3</c:v>
                </c:pt>
                <c:pt idx="1125">
                  <c:v>5.0372097720391132E-3</c:v>
                </c:pt>
                <c:pt idx="1126">
                  <c:v>5.0299175450524312E-3</c:v>
                </c:pt>
                <c:pt idx="1127">
                  <c:v>5.0286822327923033E-3</c:v>
                </c:pt>
                <c:pt idx="1128">
                  <c:v>5.0278813378241737E-3</c:v>
                </c:pt>
                <c:pt idx="1129">
                  <c:v>5.0241413504816101E-3</c:v>
                </c:pt>
                <c:pt idx="1130">
                  <c:v>5.0218179410462431E-3</c:v>
                </c:pt>
                <c:pt idx="1131">
                  <c:v>5.0199752458952489E-3</c:v>
                </c:pt>
                <c:pt idx="1132">
                  <c:v>5.0189661510757514E-3</c:v>
                </c:pt>
                <c:pt idx="1133">
                  <c:v>5.0178744632900178E-3</c:v>
                </c:pt>
                <c:pt idx="1134">
                  <c:v>5.0177050361381618E-3</c:v>
                </c:pt>
                <c:pt idx="1135">
                  <c:v>5.0175872848251327E-3</c:v>
                </c:pt>
                <c:pt idx="1136">
                  <c:v>5.0137223011864282E-3</c:v>
                </c:pt>
                <c:pt idx="1137">
                  <c:v>5.0129455732170055E-3</c:v>
                </c:pt>
                <c:pt idx="1138">
                  <c:v>5.0129191566856265E-3</c:v>
                </c:pt>
                <c:pt idx="1139">
                  <c:v>5.0121758650841673E-3</c:v>
                </c:pt>
                <c:pt idx="1140">
                  <c:v>5.0109907774604024E-3</c:v>
                </c:pt>
                <c:pt idx="1141">
                  <c:v>5.0106215107555089E-3</c:v>
                </c:pt>
                <c:pt idx="1142">
                  <c:v>5.0083564684400422E-3</c:v>
                </c:pt>
                <c:pt idx="1143">
                  <c:v>5.0078735510150517E-3</c:v>
                </c:pt>
                <c:pt idx="1144">
                  <c:v>5.0075805214124195E-3</c:v>
                </c:pt>
                <c:pt idx="1145">
                  <c:v>5.0067777770121374E-3</c:v>
                </c:pt>
                <c:pt idx="1146">
                  <c:v>5.0062315575402465E-3</c:v>
                </c:pt>
                <c:pt idx="1147">
                  <c:v>5.0061500698086727E-3</c:v>
                </c:pt>
                <c:pt idx="1148">
                  <c:v>5.0031995565323851E-3</c:v>
                </c:pt>
                <c:pt idx="1149">
                  <c:v>5.0017708335326604E-3</c:v>
                </c:pt>
                <c:pt idx="1150">
                  <c:v>5.0012124228500012E-3</c:v>
                </c:pt>
                <c:pt idx="1151">
                  <c:v>4.999823716052571E-3</c:v>
                </c:pt>
                <c:pt idx="1152">
                  <c:v>4.9986773789552474E-3</c:v>
                </c:pt>
                <c:pt idx="1153">
                  <c:v>4.9979239895039688E-3</c:v>
                </c:pt>
                <c:pt idx="1154">
                  <c:v>4.9963386352623812E-3</c:v>
                </c:pt>
                <c:pt idx="1155">
                  <c:v>4.9951855827989125E-3</c:v>
                </c:pt>
                <c:pt idx="1156">
                  <c:v>4.9938163866801721E-3</c:v>
                </c:pt>
                <c:pt idx="1157">
                  <c:v>4.9899757253923727E-3</c:v>
                </c:pt>
                <c:pt idx="1158">
                  <c:v>4.9898155880432572E-3</c:v>
                </c:pt>
                <c:pt idx="1159">
                  <c:v>4.9894279274988827E-3</c:v>
                </c:pt>
                <c:pt idx="1160">
                  <c:v>4.9889832679841858E-3</c:v>
                </c:pt>
                <c:pt idx="1161">
                  <c:v>4.9857853945826248E-3</c:v>
                </c:pt>
                <c:pt idx="1162">
                  <c:v>4.9852933765790206E-3</c:v>
                </c:pt>
                <c:pt idx="1163">
                  <c:v>4.9840096429145187E-3</c:v>
                </c:pt>
                <c:pt idx="1164">
                  <c:v>4.9838683911537047E-3</c:v>
                </c:pt>
                <c:pt idx="1165">
                  <c:v>4.9824847781602278E-3</c:v>
                </c:pt>
                <c:pt idx="1166">
                  <c:v>4.9797838101308086E-3</c:v>
                </c:pt>
                <c:pt idx="1167">
                  <c:v>4.9789939040621248E-3</c:v>
                </c:pt>
                <c:pt idx="1168">
                  <c:v>4.9789429043093055E-3</c:v>
                </c:pt>
                <c:pt idx="1169">
                  <c:v>4.9764990155710329E-3</c:v>
                </c:pt>
                <c:pt idx="1170">
                  <c:v>4.9763139872256246E-3</c:v>
                </c:pt>
                <c:pt idx="1171">
                  <c:v>4.9760234055605517E-3</c:v>
                </c:pt>
                <c:pt idx="1172">
                  <c:v>4.9753207125580561E-3</c:v>
                </c:pt>
                <c:pt idx="1173">
                  <c:v>4.9739703420526886E-3</c:v>
                </c:pt>
                <c:pt idx="1174">
                  <c:v>4.9738148692813344E-3</c:v>
                </c:pt>
                <c:pt idx="1175">
                  <c:v>4.9729906693874604E-3</c:v>
                </c:pt>
                <c:pt idx="1176">
                  <c:v>4.9722502891987675E-3</c:v>
                </c:pt>
                <c:pt idx="1177">
                  <c:v>4.9712633924060244E-3</c:v>
                </c:pt>
                <c:pt idx="1178">
                  <c:v>4.9636816977230679E-3</c:v>
                </c:pt>
                <c:pt idx="1179">
                  <c:v>4.9630102797011202E-3</c:v>
                </c:pt>
                <c:pt idx="1180">
                  <c:v>4.9626185179844576E-3</c:v>
                </c:pt>
                <c:pt idx="1181">
                  <c:v>4.9618664972825959E-3</c:v>
                </c:pt>
                <c:pt idx="1182">
                  <c:v>4.96176073049601E-3</c:v>
                </c:pt>
                <c:pt idx="1183">
                  <c:v>4.9614298450967858E-3</c:v>
                </c:pt>
                <c:pt idx="1184">
                  <c:v>4.9612080537546942E-3</c:v>
                </c:pt>
                <c:pt idx="1185">
                  <c:v>4.9604773408210845E-3</c:v>
                </c:pt>
                <c:pt idx="1186">
                  <c:v>4.9589619918615699E-3</c:v>
                </c:pt>
                <c:pt idx="1187">
                  <c:v>4.9584061732554597E-3</c:v>
                </c:pt>
                <c:pt idx="1188">
                  <c:v>4.9571279237800919E-3</c:v>
                </c:pt>
                <c:pt idx="1189">
                  <c:v>4.9562826754430073E-3</c:v>
                </c:pt>
                <c:pt idx="1190">
                  <c:v>4.9521843217333146E-3</c:v>
                </c:pt>
                <c:pt idx="1191">
                  <c:v>4.9502707445092577E-3</c:v>
                </c:pt>
                <c:pt idx="1192">
                  <c:v>4.9494488960758112E-3</c:v>
                </c:pt>
                <c:pt idx="1193">
                  <c:v>4.9487574220986067E-3</c:v>
                </c:pt>
                <c:pt idx="1194">
                  <c:v>4.9475323638670417E-3</c:v>
                </c:pt>
                <c:pt idx="1195">
                  <c:v>4.9470975460955847E-3</c:v>
                </c:pt>
                <c:pt idx="1196">
                  <c:v>4.942948717732056E-3</c:v>
                </c:pt>
                <c:pt idx="1197">
                  <c:v>4.9428198621087457E-3</c:v>
                </c:pt>
                <c:pt idx="1198">
                  <c:v>4.9383099319604004E-3</c:v>
                </c:pt>
                <c:pt idx="1199">
                  <c:v>4.938009192527933E-3</c:v>
                </c:pt>
                <c:pt idx="1200">
                  <c:v>4.9347683854967959E-3</c:v>
                </c:pt>
                <c:pt idx="1201">
                  <c:v>4.933052370019687E-3</c:v>
                </c:pt>
                <c:pt idx="1202">
                  <c:v>4.930183074055918E-3</c:v>
                </c:pt>
                <c:pt idx="1203">
                  <c:v>4.9279396290397041E-3</c:v>
                </c:pt>
                <c:pt idx="1204">
                  <c:v>4.9273853884638933E-3</c:v>
                </c:pt>
                <c:pt idx="1205">
                  <c:v>4.926943169140126E-3</c:v>
                </c:pt>
                <c:pt idx="1206">
                  <c:v>4.9264619629651018E-3</c:v>
                </c:pt>
                <c:pt idx="1207">
                  <c:v>4.9251744264273466E-3</c:v>
                </c:pt>
                <c:pt idx="1208">
                  <c:v>4.9251192722690289E-3</c:v>
                </c:pt>
                <c:pt idx="1209">
                  <c:v>4.9192276545325271E-3</c:v>
                </c:pt>
                <c:pt idx="1210">
                  <c:v>4.9185603943287231E-3</c:v>
                </c:pt>
                <c:pt idx="1211">
                  <c:v>4.9182427358198588E-3</c:v>
                </c:pt>
                <c:pt idx="1212">
                  <c:v>4.9151813596959998E-3</c:v>
                </c:pt>
                <c:pt idx="1213">
                  <c:v>4.9150452271931079E-3</c:v>
                </c:pt>
                <c:pt idx="1214">
                  <c:v>4.9149751252949665E-3</c:v>
                </c:pt>
                <c:pt idx="1215">
                  <c:v>4.9138221191718469E-3</c:v>
                </c:pt>
                <c:pt idx="1216">
                  <c:v>4.9134457128995326E-3</c:v>
                </c:pt>
                <c:pt idx="1217">
                  <c:v>4.910340264327042E-3</c:v>
                </c:pt>
                <c:pt idx="1218">
                  <c:v>4.9092889257592604E-3</c:v>
                </c:pt>
                <c:pt idx="1219">
                  <c:v>4.90534615395136E-3</c:v>
                </c:pt>
                <c:pt idx="1220">
                  <c:v>4.9044262753350646E-3</c:v>
                </c:pt>
                <c:pt idx="1221">
                  <c:v>4.8993086878283574E-3</c:v>
                </c:pt>
                <c:pt idx="1222">
                  <c:v>4.8988505917695498E-3</c:v>
                </c:pt>
                <c:pt idx="1223">
                  <c:v>4.8957687107281734E-3</c:v>
                </c:pt>
                <c:pt idx="1224">
                  <c:v>4.8955822013093354E-3</c:v>
                </c:pt>
                <c:pt idx="1225">
                  <c:v>4.8950874545070988E-3</c:v>
                </c:pt>
                <c:pt idx="1226">
                  <c:v>4.8941399997382033E-3</c:v>
                </c:pt>
                <c:pt idx="1227">
                  <c:v>4.8936131803782954E-3</c:v>
                </c:pt>
                <c:pt idx="1228">
                  <c:v>4.8889077805161435E-3</c:v>
                </c:pt>
                <c:pt idx="1229">
                  <c:v>4.8863623455750009E-3</c:v>
                </c:pt>
                <c:pt idx="1230">
                  <c:v>4.8859293362557947E-3</c:v>
                </c:pt>
                <c:pt idx="1231">
                  <c:v>4.884571119613529E-3</c:v>
                </c:pt>
                <c:pt idx="1232">
                  <c:v>4.8834696584190368E-3</c:v>
                </c:pt>
                <c:pt idx="1233">
                  <c:v>4.8833652177920992E-3</c:v>
                </c:pt>
                <c:pt idx="1234">
                  <c:v>4.8831182725873326E-3</c:v>
                </c:pt>
                <c:pt idx="1235">
                  <c:v>4.882326339234468E-3</c:v>
                </c:pt>
                <c:pt idx="1236">
                  <c:v>4.8822903003762942E-3</c:v>
                </c:pt>
                <c:pt idx="1237">
                  <c:v>4.8822096911677144E-3</c:v>
                </c:pt>
                <c:pt idx="1238">
                  <c:v>4.8811979068114847E-3</c:v>
                </c:pt>
                <c:pt idx="1239">
                  <c:v>4.8802919150506587E-3</c:v>
                </c:pt>
                <c:pt idx="1240">
                  <c:v>4.8801868997777028E-3</c:v>
                </c:pt>
                <c:pt idx="1241">
                  <c:v>4.8783640450386365E-3</c:v>
                </c:pt>
                <c:pt idx="1242">
                  <c:v>4.8776790635402401E-3</c:v>
                </c:pt>
                <c:pt idx="1243">
                  <c:v>4.8753653476092404E-3</c:v>
                </c:pt>
                <c:pt idx="1244">
                  <c:v>4.8740865620743225E-3</c:v>
                </c:pt>
                <c:pt idx="1245">
                  <c:v>4.8683334630435773E-3</c:v>
                </c:pt>
                <c:pt idx="1246">
                  <c:v>4.867290780197122E-3</c:v>
                </c:pt>
                <c:pt idx="1247">
                  <c:v>4.8647006277008345E-3</c:v>
                </c:pt>
                <c:pt idx="1248">
                  <c:v>4.8642774352737374E-3</c:v>
                </c:pt>
                <c:pt idx="1249">
                  <c:v>4.8620947019469294E-3</c:v>
                </c:pt>
                <c:pt idx="1250">
                  <c:v>4.8594839257629485E-3</c:v>
                </c:pt>
                <c:pt idx="1251">
                  <c:v>4.8589196039367085E-3</c:v>
                </c:pt>
                <c:pt idx="1252">
                  <c:v>4.8575051324290094E-3</c:v>
                </c:pt>
                <c:pt idx="1253">
                  <c:v>4.8569928854285535E-3</c:v>
                </c:pt>
                <c:pt idx="1254">
                  <c:v>4.8557953251038479E-3</c:v>
                </c:pt>
                <c:pt idx="1255">
                  <c:v>4.8516251303973475E-3</c:v>
                </c:pt>
                <c:pt idx="1256">
                  <c:v>4.851330856086954E-3</c:v>
                </c:pt>
                <c:pt idx="1257">
                  <c:v>4.8512798366165885E-3</c:v>
                </c:pt>
                <c:pt idx="1258">
                  <c:v>4.8512577564968412E-3</c:v>
                </c:pt>
                <c:pt idx="1259">
                  <c:v>4.8499865242962121E-3</c:v>
                </c:pt>
                <c:pt idx="1260">
                  <c:v>4.8466135135501916E-3</c:v>
                </c:pt>
                <c:pt idx="1261">
                  <c:v>4.8462495732980622E-3</c:v>
                </c:pt>
                <c:pt idx="1262">
                  <c:v>4.8444578546833076E-3</c:v>
                </c:pt>
                <c:pt idx="1263">
                  <c:v>4.8427438564309436E-3</c:v>
                </c:pt>
                <c:pt idx="1264">
                  <c:v>4.841909823255725E-3</c:v>
                </c:pt>
                <c:pt idx="1265">
                  <c:v>4.8399861990927372E-3</c:v>
                </c:pt>
                <c:pt idx="1266">
                  <c:v>4.8375544333227605E-3</c:v>
                </c:pt>
                <c:pt idx="1267">
                  <c:v>4.8373688852814244E-3</c:v>
                </c:pt>
                <c:pt idx="1268">
                  <c:v>4.8361930854440389E-3</c:v>
                </c:pt>
                <c:pt idx="1269">
                  <c:v>4.8347922069811025E-3</c:v>
                </c:pt>
                <c:pt idx="1270">
                  <c:v>4.8345446441833547E-3</c:v>
                </c:pt>
                <c:pt idx="1271">
                  <c:v>4.8342323243352669E-3</c:v>
                </c:pt>
                <c:pt idx="1272">
                  <c:v>4.8340690604503599E-3</c:v>
                </c:pt>
                <c:pt idx="1273">
                  <c:v>4.8324030028117056E-3</c:v>
                </c:pt>
                <c:pt idx="1274">
                  <c:v>4.8323248996956321E-3</c:v>
                </c:pt>
                <c:pt idx="1275">
                  <c:v>4.8320951808991765E-3</c:v>
                </c:pt>
                <c:pt idx="1276">
                  <c:v>4.8316686281466448E-3</c:v>
                </c:pt>
                <c:pt idx="1277">
                  <c:v>4.829482014925464E-3</c:v>
                </c:pt>
                <c:pt idx="1278">
                  <c:v>4.8266969015887456E-3</c:v>
                </c:pt>
                <c:pt idx="1279">
                  <c:v>4.825706213265008E-3</c:v>
                </c:pt>
                <c:pt idx="1280">
                  <c:v>4.8249537890181719E-3</c:v>
                </c:pt>
                <c:pt idx="1281">
                  <c:v>4.8238423060290563E-3</c:v>
                </c:pt>
                <c:pt idx="1282">
                  <c:v>4.8231391796919321E-3</c:v>
                </c:pt>
                <c:pt idx="1283">
                  <c:v>4.8229675880740383E-3</c:v>
                </c:pt>
                <c:pt idx="1284">
                  <c:v>4.8225950529209123E-3</c:v>
                </c:pt>
                <c:pt idx="1285">
                  <c:v>4.821999767530216E-3</c:v>
                </c:pt>
                <c:pt idx="1286">
                  <c:v>4.8214595144799683E-3</c:v>
                </c:pt>
                <c:pt idx="1287">
                  <c:v>4.8191664244801504E-3</c:v>
                </c:pt>
                <c:pt idx="1288">
                  <c:v>4.8190655657351462E-3</c:v>
                </c:pt>
                <c:pt idx="1289">
                  <c:v>4.8183532797012874E-3</c:v>
                </c:pt>
                <c:pt idx="1290">
                  <c:v>4.816437432766961E-3</c:v>
                </c:pt>
                <c:pt idx="1291">
                  <c:v>4.8144722027167776E-3</c:v>
                </c:pt>
                <c:pt idx="1292">
                  <c:v>4.8143819499813206E-3</c:v>
                </c:pt>
                <c:pt idx="1293">
                  <c:v>4.8142884543231025E-3</c:v>
                </c:pt>
                <c:pt idx="1294">
                  <c:v>4.8140120469933705E-3</c:v>
                </c:pt>
                <c:pt idx="1295">
                  <c:v>4.8130591363077365E-3</c:v>
                </c:pt>
                <c:pt idx="1296">
                  <c:v>4.8123655677296661E-3</c:v>
                </c:pt>
                <c:pt idx="1297">
                  <c:v>4.811955670496925E-3</c:v>
                </c:pt>
                <c:pt idx="1298">
                  <c:v>4.8108930692197308E-3</c:v>
                </c:pt>
                <c:pt idx="1299">
                  <c:v>4.8106230814348953E-3</c:v>
                </c:pt>
                <c:pt idx="1300">
                  <c:v>4.8086879579301222E-3</c:v>
                </c:pt>
                <c:pt idx="1301">
                  <c:v>4.8078327496319465E-3</c:v>
                </c:pt>
                <c:pt idx="1302">
                  <c:v>4.8070340172997623E-3</c:v>
                </c:pt>
                <c:pt idx="1303">
                  <c:v>4.804685809116558E-3</c:v>
                </c:pt>
                <c:pt idx="1304">
                  <c:v>4.8039259345910535E-3</c:v>
                </c:pt>
                <c:pt idx="1305">
                  <c:v>4.8033412541358842E-3</c:v>
                </c:pt>
                <c:pt idx="1306">
                  <c:v>4.8033398737432837E-3</c:v>
                </c:pt>
                <c:pt idx="1307">
                  <c:v>4.8025105315437052E-3</c:v>
                </c:pt>
                <c:pt idx="1308">
                  <c:v>4.8021316502873694E-3</c:v>
                </c:pt>
                <c:pt idx="1309">
                  <c:v>4.8007084998350586E-3</c:v>
                </c:pt>
                <c:pt idx="1310">
                  <c:v>4.7983320105793289E-3</c:v>
                </c:pt>
                <c:pt idx="1311">
                  <c:v>4.7983285336934394E-3</c:v>
                </c:pt>
                <c:pt idx="1312">
                  <c:v>4.7954618827480049E-3</c:v>
                </c:pt>
                <c:pt idx="1313">
                  <c:v>4.7953998612519774E-3</c:v>
                </c:pt>
                <c:pt idx="1314">
                  <c:v>4.7932649017517698E-3</c:v>
                </c:pt>
                <c:pt idx="1315">
                  <c:v>4.79272305174083E-3</c:v>
                </c:pt>
                <c:pt idx="1316">
                  <c:v>4.7926210411502902E-3</c:v>
                </c:pt>
                <c:pt idx="1317">
                  <c:v>4.792392291366146E-3</c:v>
                </c:pt>
                <c:pt idx="1318">
                  <c:v>4.7909372668514111E-3</c:v>
                </c:pt>
                <c:pt idx="1319">
                  <c:v>4.7894469494890388E-3</c:v>
                </c:pt>
                <c:pt idx="1320">
                  <c:v>4.7889026451114324E-3</c:v>
                </c:pt>
                <c:pt idx="1321">
                  <c:v>4.7882671554578182E-3</c:v>
                </c:pt>
                <c:pt idx="1322">
                  <c:v>4.7869788989999698E-3</c:v>
                </c:pt>
                <c:pt idx="1323">
                  <c:v>4.7867731482704786E-3</c:v>
                </c:pt>
                <c:pt idx="1324">
                  <c:v>4.7856480982950179E-3</c:v>
                </c:pt>
                <c:pt idx="1325">
                  <c:v>4.7856269137218519E-3</c:v>
                </c:pt>
                <c:pt idx="1326">
                  <c:v>4.7847695539308469E-3</c:v>
                </c:pt>
                <c:pt idx="1327">
                  <c:v>4.7842673435410481E-3</c:v>
                </c:pt>
                <c:pt idx="1328">
                  <c:v>4.7833963144945316E-3</c:v>
                </c:pt>
                <c:pt idx="1329">
                  <c:v>4.7820709367259158E-3</c:v>
                </c:pt>
                <c:pt idx="1330">
                  <c:v>4.7812832926860949E-3</c:v>
                </c:pt>
                <c:pt idx="1331">
                  <c:v>4.778508541837592E-3</c:v>
                </c:pt>
                <c:pt idx="1332">
                  <c:v>4.7784802553898532E-3</c:v>
                </c:pt>
                <c:pt idx="1333">
                  <c:v>4.777274836225782E-3</c:v>
                </c:pt>
                <c:pt idx="1334">
                  <c:v>4.7755017842826507E-3</c:v>
                </c:pt>
                <c:pt idx="1335">
                  <c:v>4.7742524710633685E-3</c:v>
                </c:pt>
                <c:pt idx="1336">
                  <c:v>4.7683854760187817E-3</c:v>
                </c:pt>
                <c:pt idx="1337">
                  <c:v>4.7668851014512868E-3</c:v>
                </c:pt>
                <c:pt idx="1338">
                  <c:v>4.7626815675648462E-3</c:v>
                </c:pt>
                <c:pt idx="1339">
                  <c:v>4.7620900983881024E-3</c:v>
                </c:pt>
                <c:pt idx="1340">
                  <c:v>4.7616428109869919E-3</c:v>
                </c:pt>
                <c:pt idx="1341">
                  <c:v>4.7592843618279772E-3</c:v>
                </c:pt>
                <c:pt idx="1342">
                  <c:v>4.7590920913326007E-3</c:v>
                </c:pt>
                <c:pt idx="1343">
                  <c:v>4.7587736152547152E-3</c:v>
                </c:pt>
                <c:pt idx="1344">
                  <c:v>4.7583201159298923E-3</c:v>
                </c:pt>
                <c:pt idx="1345">
                  <c:v>4.7576851159554468E-3</c:v>
                </c:pt>
                <c:pt idx="1346">
                  <c:v>4.7573456239890233E-3</c:v>
                </c:pt>
                <c:pt idx="1347">
                  <c:v>4.7554057371910641E-3</c:v>
                </c:pt>
                <c:pt idx="1348">
                  <c:v>4.754977036054586E-3</c:v>
                </c:pt>
                <c:pt idx="1349">
                  <c:v>4.7527830958023123E-3</c:v>
                </c:pt>
                <c:pt idx="1350">
                  <c:v>4.7523224355564128E-3</c:v>
                </c:pt>
                <c:pt idx="1351">
                  <c:v>4.7519088427880364E-3</c:v>
                </c:pt>
                <c:pt idx="1352">
                  <c:v>4.7514359349150057E-3</c:v>
                </c:pt>
                <c:pt idx="1353">
                  <c:v>4.7499339517803182E-3</c:v>
                </c:pt>
                <c:pt idx="1354">
                  <c:v>4.748271090880724E-3</c:v>
                </c:pt>
                <c:pt idx="1355">
                  <c:v>4.7443985872965737E-3</c:v>
                </c:pt>
                <c:pt idx="1356">
                  <c:v>4.7412567157815019E-3</c:v>
                </c:pt>
                <c:pt idx="1357">
                  <c:v>4.7412445793377231E-3</c:v>
                </c:pt>
                <c:pt idx="1358">
                  <c:v>4.7406950259053027E-3</c:v>
                </c:pt>
                <c:pt idx="1359">
                  <c:v>4.7406193385004861E-3</c:v>
                </c:pt>
                <c:pt idx="1360">
                  <c:v>4.7404743729824771E-3</c:v>
                </c:pt>
                <c:pt idx="1361">
                  <c:v>4.7399089462409243E-3</c:v>
                </c:pt>
                <c:pt idx="1362">
                  <c:v>4.739210554046195E-3</c:v>
                </c:pt>
                <c:pt idx="1363">
                  <c:v>4.738985164129351E-3</c:v>
                </c:pt>
                <c:pt idx="1364">
                  <c:v>4.738128103804304E-3</c:v>
                </c:pt>
                <c:pt idx="1365">
                  <c:v>4.737372964963584E-3</c:v>
                </c:pt>
                <c:pt idx="1366">
                  <c:v>4.7367033157409465E-3</c:v>
                </c:pt>
                <c:pt idx="1367">
                  <c:v>4.7351372777963627E-3</c:v>
                </c:pt>
                <c:pt idx="1368">
                  <c:v>4.7311143893830846E-3</c:v>
                </c:pt>
                <c:pt idx="1369">
                  <c:v>4.730332525395245E-3</c:v>
                </c:pt>
                <c:pt idx="1370">
                  <c:v>4.7300147776590338E-3</c:v>
                </c:pt>
                <c:pt idx="1371">
                  <c:v>4.7289274429514125E-3</c:v>
                </c:pt>
                <c:pt idx="1372">
                  <c:v>4.7282194897815691E-3</c:v>
                </c:pt>
                <c:pt idx="1373">
                  <c:v>4.7274940863830731E-3</c:v>
                </c:pt>
                <c:pt idx="1374">
                  <c:v>4.727436166326259E-3</c:v>
                </c:pt>
                <c:pt idx="1375">
                  <c:v>4.7258749039299245E-3</c:v>
                </c:pt>
                <c:pt idx="1376">
                  <c:v>4.7254259143549165E-3</c:v>
                </c:pt>
                <c:pt idx="1377">
                  <c:v>4.7252609278155234E-3</c:v>
                </c:pt>
                <c:pt idx="1378">
                  <c:v>4.7230956330917692E-3</c:v>
                </c:pt>
                <c:pt idx="1379">
                  <c:v>4.7223944061608302E-3</c:v>
                </c:pt>
                <c:pt idx="1380">
                  <c:v>4.7206258969527655E-3</c:v>
                </c:pt>
                <c:pt idx="1381">
                  <c:v>4.7203286727925016E-3</c:v>
                </c:pt>
                <c:pt idx="1382">
                  <c:v>4.7182605551881794E-3</c:v>
                </c:pt>
                <c:pt idx="1383">
                  <c:v>4.7180924835527735E-3</c:v>
                </c:pt>
                <c:pt idx="1384">
                  <c:v>4.7178069461260184E-3</c:v>
                </c:pt>
                <c:pt idx="1385">
                  <c:v>4.71742678651298E-3</c:v>
                </c:pt>
                <c:pt idx="1386">
                  <c:v>4.717070363781402E-3</c:v>
                </c:pt>
                <c:pt idx="1387">
                  <c:v>4.7162122855504106E-3</c:v>
                </c:pt>
                <c:pt idx="1388">
                  <c:v>4.7161247221786601E-3</c:v>
                </c:pt>
                <c:pt idx="1389">
                  <c:v>4.7139320231438363E-3</c:v>
                </c:pt>
                <c:pt idx="1390">
                  <c:v>4.7123146620999959E-3</c:v>
                </c:pt>
                <c:pt idx="1391">
                  <c:v>4.7090645566055297E-3</c:v>
                </c:pt>
                <c:pt idx="1392">
                  <c:v>4.7074989330122769E-3</c:v>
                </c:pt>
                <c:pt idx="1393">
                  <c:v>4.7070085979659662E-3</c:v>
                </c:pt>
                <c:pt idx="1394">
                  <c:v>4.7058321257522247E-3</c:v>
                </c:pt>
                <c:pt idx="1395">
                  <c:v>4.7052248355653947E-3</c:v>
                </c:pt>
                <c:pt idx="1396">
                  <c:v>4.7033518486666202E-3</c:v>
                </c:pt>
                <c:pt idx="1397">
                  <c:v>4.7012200404376644E-3</c:v>
                </c:pt>
                <c:pt idx="1398">
                  <c:v>4.7008791423201381E-3</c:v>
                </c:pt>
                <c:pt idx="1399">
                  <c:v>4.6958472127445671E-3</c:v>
                </c:pt>
                <c:pt idx="1400">
                  <c:v>4.6943335973742379E-3</c:v>
                </c:pt>
                <c:pt idx="1401">
                  <c:v>4.6920774021172815E-3</c:v>
                </c:pt>
                <c:pt idx="1402">
                  <c:v>4.6920517454036642E-3</c:v>
                </c:pt>
                <c:pt idx="1403">
                  <c:v>4.6906161698425956E-3</c:v>
                </c:pt>
                <c:pt idx="1404">
                  <c:v>4.6888018085522731E-3</c:v>
                </c:pt>
                <c:pt idx="1405">
                  <c:v>4.6884381272165416E-3</c:v>
                </c:pt>
                <c:pt idx="1406">
                  <c:v>4.6855096400140401E-3</c:v>
                </c:pt>
                <c:pt idx="1407">
                  <c:v>4.681041083949275E-3</c:v>
                </c:pt>
                <c:pt idx="1408">
                  <c:v>4.6810054205336619E-3</c:v>
                </c:pt>
                <c:pt idx="1409">
                  <c:v>4.6771155115302634E-3</c:v>
                </c:pt>
                <c:pt idx="1410">
                  <c:v>4.6740123514428826E-3</c:v>
                </c:pt>
                <c:pt idx="1411">
                  <c:v>4.6733128257491182E-3</c:v>
                </c:pt>
                <c:pt idx="1412">
                  <c:v>4.6727048085614207E-3</c:v>
                </c:pt>
                <c:pt idx="1413">
                  <c:v>4.6723180968629889E-3</c:v>
                </c:pt>
                <c:pt idx="1414">
                  <c:v>4.6721249057416715E-3</c:v>
                </c:pt>
                <c:pt idx="1415">
                  <c:v>4.6713632336246053E-3</c:v>
                </c:pt>
                <c:pt idx="1416">
                  <c:v>4.66848724132575E-3</c:v>
                </c:pt>
                <c:pt idx="1417">
                  <c:v>4.6668696489020238E-3</c:v>
                </c:pt>
                <c:pt idx="1418">
                  <c:v>4.6662492513338816E-3</c:v>
                </c:pt>
                <c:pt idx="1419">
                  <c:v>4.6647522785687144E-3</c:v>
                </c:pt>
                <c:pt idx="1420">
                  <c:v>4.6630324589892001E-3</c:v>
                </c:pt>
                <c:pt idx="1421">
                  <c:v>4.6612617984581701E-3</c:v>
                </c:pt>
                <c:pt idx="1422">
                  <c:v>4.6605688977374516E-3</c:v>
                </c:pt>
                <c:pt idx="1423">
                  <c:v>4.6602764508227841E-3</c:v>
                </c:pt>
                <c:pt idx="1424">
                  <c:v>4.6589830585822053E-3</c:v>
                </c:pt>
                <c:pt idx="1425">
                  <c:v>4.6588181713681058E-3</c:v>
                </c:pt>
                <c:pt idx="1426">
                  <c:v>4.657838430659182E-3</c:v>
                </c:pt>
                <c:pt idx="1427">
                  <c:v>4.6567114118425306E-3</c:v>
                </c:pt>
                <c:pt idx="1428">
                  <c:v>4.6521994203348243E-3</c:v>
                </c:pt>
                <c:pt idx="1429">
                  <c:v>4.6500755755946562E-3</c:v>
                </c:pt>
                <c:pt idx="1430">
                  <c:v>4.6495834766760082E-3</c:v>
                </c:pt>
                <c:pt idx="1431">
                  <c:v>4.6494786703093257E-3</c:v>
                </c:pt>
                <c:pt idx="1432">
                  <c:v>4.6483652659613447E-3</c:v>
                </c:pt>
                <c:pt idx="1433">
                  <c:v>4.6452621071240187E-3</c:v>
                </c:pt>
                <c:pt idx="1434">
                  <c:v>4.6424675186581077E-3</c:v>
                </c:pt>
                <c:pt idx="1435">
                  <c:v>4.6409490205471223E-3</c:v>
                </c:pt>
                <c:pt idx="1436">
                  <c:v>4.6374233522130798E-3</c:v>
                </c:pt>
                <c:pt idx="1437">
                  <c:v>4.6361617678478588E-3</c:v>
                </c:pt>
                <c:pt idx="1438">
                  <c:v>4.635613044658436E-3</c:v>
                </c:pt>
                <c:pt idx="1439">
                  <c:v>4.6339321609154592E-3</c:v>
                </c:pt>
                <c:pt idx="1440">
                  <c:v>4.6329490844547582E-3</c:v>
                </c:pt>
                <c:pt idx="1441">
                  <c:v>4.6319617658590762E-3</c:v>
                </c:pt>
                <c:pt idx="1442">
                  <c:v>4.6318361384920775E-3</c:v>
                </c:pt>
                <c:pt idx="1443">
                  <c:v>4.6318313914473297E-3</c:v>
                </c:pt>
                <c:pt idx="1444">
                  <c:v>4.6284394699344644E-3</c:v>
                </c:pt>
                <c:pt idx="1445">
                  <c:v>4.6282973632278332E-3</c:v>
                </c:pt>
                <c:pt idx="1446">
                  <c:v>4.6248569106604673E-3</c:v>
                </c:pt>
                <c:pt idx="1447">
                  <c:v>4.6226631228315608E-3</c:v>
                </c:pt>
                <c:pt idx="1448">
                  <c:v>4.6224646598531207E-3</c:v>
                </c:pt>
                <c:pt idx="1449">
                  <c:v>4.622166890956533E-3</c:v>
                </c:pt>
                <c:pt idx="1450">
                  <c:v>4.6216333639902138E-3</c:v>
                </c:pt>
                <c:pt idx="1451">
                  <c:v>4.62159154906535E-3</c:v>
                </c:pt>
                <c:pt idx="1452">
                  <c:v>4.6201554509725257E-3</c:v>
                </c:pt>
                <c:pt idx="1453">
                  <c:v>4.6174879315116933E-3</c:v>
                </c:pt>
                <c:pt idx="1454">
                  <c:v>4.6132946355382388E-3</c:v>
                </c:pt>
                <c:pt idx="1455">
                  <c:v>4.6126354142344839E-3</c:v>
                </c:pt>
                <c:pt idx="1456">
                  <c:v>4.6113121706399737E-3</c:v>
                </c:pt>
                <c:pt idx="1457">
                  <c:v>4.611165039468932E-3</c:v>
                </c:pt>
                <c:pt idx="1458">
                  <c:v>4.6084660809196541E-3</c:v>
                </c:pt>
                <c:pt idx="1459">
                  <c:v>4.6081930276926329E-3</c:v>
                </c:pt>
                <c:pt idx="1460">
                  <c:v>4.6056459321936584E-3</c:v>
                </c:pt>
                <c:pt idx="1461">
                  <c:v>4.6036873976490634E-3</c:v>
                </c:pt>
                <c:pt idx="1462">
                  <c:v>4.603566003409729E-3</c:v>
                </c:pt>
                <c:pt idx="1463">
                  <c:v>4.6028159391821354E-3</c:v>
                </c:pt>
                <c:pt idx="1464">
                  <c:v>4.602759853849901E-3</c:v>
                </c:pt>
                <c:pt idx="1465">
                  <c:v>4.6024130733294446E-3</c:v>
                </c:pt>
                <c:pt idx="1466">
                  <c:v>4.6016754718818352E-3</c:v>
                </c:pt>
                <c:pt idx="1467">
                  <c:v>4.6005276486348716E-3</c:v>
                </c:pt>
                <c:pt idx="1468">
                  <c:v>4.5998517193911138E-3</c:v>
                </c:pt>
                <c:pt idx="1469">
                  <c:v>4.5995726654359101E-3</c:v>
                </c:pt>
                <c:pt idx="1470">
                  <c:v>4.5985092677020356E-3</c:v>
                </c:pt>
                <c:pt idx="1471">
                  <c:v>4.5979691713850948E-3</c:v>
                </c:pt>
                <c:pt idx="1472">
                  <c:v>4.5975845006167417E-3</c:v>
                </c:pt>
                <c:pt idx="1473">
                  <c:v>4.5968802575926879E-3</c:v>
                </c:pt>
                <c:pt idx="1474">
                  <c:v>4.5953891948322719E-3</c:v>
                </c:pt>
                <c:pt idx="1475">
                  <c:v>4.5929672306979086E-3</c:v>
                </c:pt>
                <c:pt idx="1476">
                  <c:v>4.5925014036076748E-3</c:v>
                </c:pt>
                <c:pt idx="1477">
                  <c:v>4.5911542782267204E-3</c:v>
                </c:pt>
                <c:pt idx="1478">
                  <c:v>4.590292153890986E-3</c:v>
                </c:pt>
                <c:pt idx="1479">
                  <c:v>4.5899142910347992E-3</c:v>
                </c:pt>
                <c:pt idx="1480">
                  <c:v>4.5891682066814508E-3</c:v>
                </c:pt>
                <c:pt idx="1481">
                  <c:v>4.5879541442161217E-3</c:v>
                </c:pt>
                <c:pt idx="1482">
                  <c:v>4.587818094733416E-3</c:v>
                </c:pt>
                <c:pt idx="1483">
                  <c:v>4.5875496976911494E-3</c:v>
                </c:pt>
                <c:pt idx="1484">
                  <c:v>4.5859252165772711E-3</c:v>
                </c:pt>
                <c:pt idx="1485">
                  <c:v>4.5848652283238221E-3</c:v>
                </c:pt>
                <c:pt idx="1486">
                  <c:v>4.5845873083021349E-3</c:v>
                </c:pt>
                <c:pt idx="1487">
                  <c:v>4.5845287599551145E-3</c:v>
                </c:pt>
                <c:pt idx="1488">
                  <c:v>4.5819446827307471E-3</c:v>
                </c:pt>
                <c:pt idx="1489">
                  <c:v>4.5817071850957894E-3</c:v>
                </c:pt>
                <c:pt idx="1490">
                  <c:v>4.5811081257465056E-3</c:v>
                </c:pt>
                <c:pt idx="1491">
                  <c:v>4.5804384987242017E-3</c:v>
                </c:pt>
                <c:pt idx="1492">
                  <c:v>4.5803242827189942E-3</c:v>
                </c:pt>
                <c:pt idx="1493">
                  <c:v>4.5802808931607857E-3</c:v>
                </c:pt>
                <c:pt idx="1494">
                  <c:v>4.5793015829898353E-3</c:v>
                </c:pt>
                <c:pt idx="1495">
                  <c:v>4.5791284267634987E-3</c:v>
                </c:pt>
                <c:pt idx="1496">
                  <c:v>4.5778244650620109E-3</c:v>
                </c:pt>
                <c:pt idx="1497">
                  <c:v>4.5771603269121938E-3</c:v>
                </c:pt>
                <c:pt idx="1498">
                  <c:v>4.5730594089595164E-3</c:v>
                </c:pt>
                <c:pt idx="1499">
                  <c:v>4.5710950660735623E-3</c:v>
                </c:pt>
                <c:pt idx="1500">
                  <c:v>4.5706048448692568E-3</c:v>
                </c:pt>
                <c:pt idx="1501">
                  <c:v>4.5693960700176487E-3</c:v>
                </c:pt>
                <c:pt idx="1502">
                  <c:v>4.5693613180776433E-3</c:v>
                </c:pt>
                <c:pt idx="1503">
                  <c:v>4.567374726282031E-3</c:v>
                </c:pt>
                <c:pt idx="1504">
                  <c:v>4.563109603219353E-3</c:v>
                </c:pt>
                <c:pt idx="1505">
                  <c:v>4.562367476960716E-3</c:v>
                </c:pt>
                <c:pt idx="1506">
                  <c:v>4.5621871935570043E-3</c:v>
                </c:pt>
                <c:pt idx="1507">
                  <c:v>4.5602165412383308E-3</c:v>
                </c:pt>
                <c:pt idx="1508">
                  <c:v>4.5588757470213818E-3</c:v>
                </c:pt>
                <c:pt idx="1509">
                  <c:v>4.5580302360006056E-3</c:v>
                </c:pt>
                <c:pt idx="1510">
                  <c:v>4.5548076547788459E-3</c:v>
                </c:pt>
                <c:pt idx="1511">
                  <c:v>4.5547326026113225E-3</c:v>
                </c:pt>
                <c:pt idx="1512">
                  <c:v>4.5545152397982753E-3</c:v>
                </c:pt>
                <c:pt idx="1513">
                  <c:v>4.5527878420319242E-3</c:v>
                </c:pt>
                <c:pt idx="1514">
                  <c:v>4.5513523267324933E-3</c:v>
                </c:pt>
                <c:pt idx="1515">
                  <c:v>4.5500383863310801E-3</c:v>
                </c:pt>
                <c:pt idx="1516">
                  <c:v>4.5497680028289706E-3</c:v>
                </c:pt>
                <c:pt idx="1517">
                  <c:v>4.5484631777534812E-3</c:v>
                </c:pt>
                <c:pt idx="1518">
                  <c:v>4.5445637802597662E-3</c:v>
                </c:pt>
                <c:pt idx="1519">
                  <c:v>4.5423833925116348E-3</c:v>
                </c:pt>
                <c:pt idx="1520">
                  <c:v>4.5404032852014815E-3</c:v>
                </c:pt>
                <c:pt idx="1521">
                  <c:v>4.5384524552511711E-3</c:v>
                </c:pt>
                <c:pt idx="1522">
                  <c:v>4.5374911537795362E-3</c:v>
                </c:pt>
                <c:pt idx="1523">
                  <c:v>4.5367069247945202E-3</c:v>
                </c:pt>
                <c:pt idx="1524">
                  <c:v>4.5360147529804069E-3</c:v>
                </c:pt>
                <c:pt idx="1525">
                  <c:v>4.5346771058906304E-3</c:v>
                </c:pt>
                <c:pt idx="1526">
                  <c:v>4.5319823018699235E-3</c:v>
                </c:pt>
                <c:pt idx="1527">
                  <c:v>4.5314866932800483E-3</c:v>
                </c:pt>
                <c:pt idx="1528">
                  <c:v>4.5306658815493098E-3</c:v>
                </c:pt>
                <c:pt idx="1529">
                  <c:v>4.5288580262774943E-3</c:v>
                </c:pt>
                <c:pt idx="1530">
                  <c:v>4.5283587723296773E-3</c:v>
                </c:pt>
                <c:pt idx="1531">
                  <c:v>4.5260103716158471E-3</c:v>
                </c:pt>
                <c:pt idx="1532">
                  <c:v>4.5257731640328015E-3</c:v>
                </c:pt>
                <c:pt idx="1533">
                  <c:v>4.5244296520546819E-3</c:v>
                </c:pt>
                <c:pt idx="1534">
                  <c:v>4.5226717863356457E-3</c:v>
                </c:pt>
                <c:pt idx="1535">
                  <c:v>4.5210415113128601E-3</c:v>
                </c:pt>
                <c:pt idx="1536">
                  <c:v>4.5209437903646803E-3</c:v>
                </c:pt>
                <c:pt idx="1537">
                  <c:v>4.5201262685520696E-3</c:v>
                </c:pt>
                <c:pt idx="1538">
                  <c:v>4.5187086854498173E-3</c:v>
                </c:pt>
                <c:pt idx="1539">
                  <c:v>4.5168726169592154E-3</c:v>
                </c:pt>
                <c:pt idx="1540">
                  <c:v>4.5152333479237857E-3</c:v>
                </c:pt>
                <c:pt idx="1541">
                  <c:v>4.5148691756149223E-3</c:v>
                </c:pt>
                <c:pt idx="1542">
                  <c:v>4.5144356708485111E-3</c:v>
                </c:pt>
                <c:pt idx="1543">
                  <c:v>4.5138739121194527E-3</c:v>
                </c:pt>
                <c:pt idx="1544">
                  <c:v>4.513388881827768E-3</c:v>
                </c:pt>
                <c:pt idx="1545">
                  <c:v>4.5132657710633284E-3</c:v>
                </c:pt>
                <c:pt idx="1546">
                  <c:v>4.5113026125962168E-3</c:v>
                </c:pt>
                <c:pt idx="1547">
                  <c:v>4.509505079362772E-3</c:v>
                </c:pt>
                <c:pt idx="1548">
                  <c:v>4.5088402607925404E-3</c:v>
                </c:pt>
                <c:pt idx="1549">
                  <c:v>4.5085185249127968E-3</c:v>
                </c:pt>
                <c:pt idx="1550">
                  <c:v>4.5054108931043271E-3</c:v>
                </c:pt>
                <c:pt idx="1551">
                  <c:v>4.504610625722656E-3</c:v>
                </c:pt>
                <c:pt idx="1552">
                  <c:v>4.5045000811384881E-3</c:v>
                </c:pt>
                <c:pt idx="1553">
                  <c:v>4.5034053782431966E-3</c:v>
                </c:pt>
                <c:pt idx="1554">
                  <c:v>4.5031590278918274E-3</c:v>
                </c:pt>
                <c:pt idx="1555">
                  <c:v>4.5012734193764043E-3</c:v>
                </c:pt>
                <c:pt idx="1556">
                  <c:v>4.5007390030787527E-3</c:v>
                </c:pt>
                <c:pt idx="1557">
                  <c:v>4.5001231833594318E-3</c:v>
                </c:pt>
                <c:pt idx="1558">
                  <c:v>4.4982188691518087E-3</c:v>
                </c:pt>
                <c:pt idx="1559">
                  <c:v>4.4974240561660127E-3</c:v>
                </c:pt>
                <c:pt idx="1560">
                  <c:v>4.4960917446142338E-3</c:v>
                </c:pt>
                <c:pt idx="1561">
                  <c:v>4.4958728273782056E-3</c:v>
                </c:pt>
                <c:pt idx="1562">
                  <c:v>4.4954812601067321E-3</c:v>
                </c:pt>
                <c:pt idx="1563">
                  <c:v>4.4945511503700231E-3</c:v>
                </c:pt>
                <c:pt idx="1564">
                  <c:v>4.4939383283254791E-3</c:v>
                </c:pt>
                <c:pt idx="1565">
                  <c:v>4.4937331210048257E-3</c:v>
                </c:pt>
                <c:pt idx="1566">
                  <c:v>4.4913966822313174E-3</c:v>
                </c:pt>
                <c:pt idx="1567">
                  <c:v>4.4902789540281138E-3</c:v>
                </c:pt>
                <c:pt idx="1568">
                  <c:v>4.4891165814344462E-3</c:v>
                </c:pt>
                <c:pt idx="1569">
                  <c:v>4.4838771531609057E-3</c:v>
                </c:pt>
                <c:pt idx="1570">
                  <c:v>4.4832039459500846E-3</c:v>
                </c:pt>
                <c:pt idx="1571">
                  <c:v>4.4826980653391146E-3</c:v>
                </c:pt>
                <c:pt idx="1572">
                  <c:v>4.482649573706682E-3</c:v>
                </c:pt>
                <c:pt idx="1573">
                  <c:v>4.4821508953871254E-3</c:v>
                </c:pt>
                <c:pt idx="1574">
                  <c:v>4.4795581530254289E-3</c:v>
                </c:pt>
                <c:pt idx="1575">
                  <c:v>4.4795071898208506E-3</c:v>
                </c:pt>
                <c:pt idx="1576">
                  <c:v>4.4792868270863342E-3</c:v>
                </c:pt>
                <c:pt idx="1577">
                  <c:v>4.4769844719289246E-3</c:v>
                </c:pt>
                <c:pt idx="1578">
                  <c:v>4.476921680706767E-3</c:v>
                </c:pt>
                <c:pt idx="1579">
                  <c:v>4.4757244840403602E-3</c:v>
                </c:pt>
                <c:pt idx="1580">
                  <c:v>4.4749972103597553E-3</c:v>
                </c:pt>
                <c:pt idx="1581">
                  <c:v>4.4729704126558432E-3</c:v>
                </c:pt>
                <c:pt idx="1582">
                  <c:v>4.4720610963919008E-3</c:v>
                </c:pt>
                <c:pt idx="1583">
                  <c:v>4.4690656383312355E-3</c:v>
                </c:pt>
                <c:pt idx="1584">
                  <c:v>4.4667436700912572E-3</c:v>
                </c:pt>
                <c:pt idx="1585">
                  <c:v>4.4656590990931047E-3</c:v>
                </c:pt>
                <c:pt idx="1586">
                  <c:v>4.4638510482131501E-3</c:v>
                </c:pt>
                <c:pt idx="1587">
                  <c:v>4.4625773114146715E-3</c:v>
                </c:pt>
                <c:pt idx="1588">
                  <c:v>4.4613590769428538E-3</c:v>
                </c:pt>
                <c:pt idx="1589">
                  <c:v>4.4612688328298459E-3</c:v>
                </c:pt>
                <c:pt idx="1590">
                  <c:v>4.4606962212051255E-3</c:v>
                </c:pt>
                <c:pt idx="1591">
                  <c:v>4.4587881777092579E-3</c:v>
                </c:pt>
                <c:pt idx="1592">
                  <c:v>4.4577546458530702E-3</c:v>
                </c:pt>
                <c:pt idx="1593">
                  <c:v>4.4564393567154935E-3</c:v>
                </c:pt>
                <c:pt idx="1594">
                  <c:v>4.4559269100473559E-3</c:v>
                </c:pt>
                <c:pt idx="1595">
                  <c:v>4.4553502160645797E-3</c:v>
                </c:pt>
                <c:pt idx="1596">
                  <c:v>4.4541974145062471E-3</c:v>
                </c:pt>
                <c:pt idx="1597">
                  <c:v>4.4537728930491606E-3</c:v>
                </c:pt>
                <c:pt idx="1598">
                  <c:v>4.4527366964146739E-3</c:v>
                </c:pt>
                <c:pt idx="1599">
                  <c:v>4.4525714625168016E-3</c:v>
                </c:pt>
                <c:pt idx="1600">
                  <c:v>4.4511390457632567E-3</c:v>
                </c:pt>
                <c:pt idx="1601">
                  <c:v>4.4477327595929947E-3</c:v>
                </c:pt>
                <c:pt idx="1602">
                  <c:v>4.4465302787049634E-3</c:v>
                </c:pt>
                <c:pt idx="1603">
                  <c:v>4.4444508746105098E-3</c:v>
                </c:pt>
                <c:pt idx="1604">
                  <c:v>4.4444003348369215E-3</c:v>
                </c:pt>
                <c:pt idx="1605">
                  <c:v>4.4419530740768421E-3</c:v>
                </c:pt>
                <c:pt idx="1606">
                  <c:v>4.4385246995280511E-3</c:v>
                </c:pt>
                <c:pt idx="1607">
                  <c:v>4.4374676017558271E-3</c:v>
                </c:pt>
                <c:pt idx="1608">
                  <c:v>4.4368927939070664E-3</c:v>
                </c:pt>
                <c:pt idx="1609">
                  <c:v>4.4353650853480638E-3</c:v>
                </c:pt>
                <c:pt idx="1610">
                  <c:v>4.4343989263511832E-3</c:v>
                </c:pt>
                <c:pt idx="1611">
                  <c:v>4.4320210224668213E-3</c:v>
                </c:pt>
                <c:pt idx="1612">
                  <c:v>4.4310190085535984E-3</c:v>
                </c:pt>
                <c:pt idx="1613">
                  <c:v>4.4294167563394314E-3</c:v>
                </c:pt>
                <c:pt idx="1614">
                  <c:v>4.4288701802714303E-3</c:v>
                </c:pt>
                <c:pt idx="1615">
                  <c:v>4.4284040446262761E-3</c:v>
                </c:pt>
                <c:pt idx="1616">
                  <c:v>4.4268724073210294E-3</c:v>
                </c:pt>
                <c:pt idx="1617">
                  <c:v>4.4267561015801328E-3</c:v>
                </c:pt>
                <c:pt idx="1618">
                  <c:v>4.4243553668326073E-3</c:v>
                </c:pt>
                <c:pt idx="1619">
                  <c:v>4.4240814604513522E-3</c:v>
                </c:pt>
                <c:pt idx="1620">
                  <c:v>4.421769014880104E-3</c:v>
                </c:pt>
                <c:pt idx="1621">
                  <c:v>4.4214331996921125E-3</c:v>
                </c:pt>
                <c:pt idx="1622">
                  <c:v>4.4201169444577559E-3</c:v>
                </c:pt>
                <c:pt idx="1623">
                  <c:v>4.4187432080676353E-3</c:v>
                </c:pt>
                <c:pt idx="1624">
                  <c:v>4.4177878450911675E-3</c:v>
                </c:pt>
                <c:pt idx="1625">
                  <c:v>4.4175623182559293E-3</c:v>
                </c:pt>
                <c:pt idx="1626">
                  <c:v>4.4157627053500736E-3</c:v>
                </c:pt>
                <c:pt idx="1627">
                  <c:v>4.4150178298427477E-3</c:v>
                </c:pt>
                <c:pt idx="1628">
                  <c:v>4.4141556959806294E-3</c:v>
                </c:pt>
                <c:pt idx="1629">
                  <c:v>4.4136564546061663E-3</c:v>
                </c:pt>
                <c:pt idx="1630">
                  <c:v>4.4133902341974736E-3</c:v>
                </c:pt>
                <c:pt idx="1631">
                  <c:v>4.4132503394443724E-3</c:v>
                </c:pt>
                <c:pt idx="1632">
                  <c:v>4.4128437206619291E-3</c:v>
                </c:pt>
                <c:pt idx="1633">
                  <c:v>4.4117362220739273E-3</c:v>
                </c:pt>
                <c:pt idx="1634">
                  <c:v>4.4101385219547928E-3</c:v>
                </c:pt>
                <c:pt idx="1635">
                  <c:v>4.4088046321465561E-3</c:v>
                </c:pt>
                <c:pt idx="1636">
                  <c:v>4.4079787194199757E-3</c:v>
                </c:pt>
                <c:pt idx="1637">
                  <c:v>4.4071308982307211E-3</c:v>
                </c:pt>
                <c:pt idx="1638">
                  <c:v>4.4058290860204017E-3</c:v>
                </c:pt>
                <c:pt idx="1639">
                  <c:v>4.4032903467711177E-3</c:v>
                </c:pt>
                <c:pt idx="1640">
                  <c:v>4.4022183507872979E-3</c:v>
                </c:pt>
                <c:pt idx="1641">
                  <c:v>4.3995293261126908E-3</c:v>
                </c:pt>
                <c:pt idx="1642">
                  <c:v>4.3959871069298474E-3</c:v>
                </c:pt>
                <c:pt idx="1643">
                  <c:v>4.3942787468834116E-3</c:v>
                </c:pt>
                <c:pt idx="1644">
                  <c:v>4.3942107346098365E-3</c:v>
                </c:pt>
                <c:pt idx="1645">
                  <c:v>4.3929048060914163E-3</c:v>
                </c:pt>
                <c:pt idx="1646">
                  <c:v>4.3914392427473175E-3</c:v>
                </c:pt>
                <c:pt idx="1647">
                  <c:v>4.3852863530719835E-3</c:v>
                </c:pt>
                <c:pt idx="1648">
                  <c:v>4.3813608153469913E-3</c:v>
                </c:pt>
                <c:pt idx="1649">
                  <c:v>4.3811664274908567E-3</c:v>
                </c:pt>
                <c:pt idx="1650">
                  <c:v>4.3810448021944174E-3</c:v>
                </c:pt>
                <c:pt idx="1651">
                  <c:v>4.3806567824405439E-3</c:v>
                </c:pt>
                <c:pt idx="1652">
                  <c:v>4.3799348888571236E-3</c:v>
                </c:pt>
                <c:pt idx="1653">
                  <c:v>4.3789416034654399E-3</c:v>
                </c:pt>
                <c:pt idx="1654">
                  <c:v>4.378611137285696E-3</c:v>
                </c:pt>
                <c:pt idx="1655">
                  <c:v>4.3783129391842266E-3</c:v>
                </c:pt>
                <c:pt idx="1656">
                  <c:v>4.3772163744542399E-3</c:v>
                </c:pt>
                <c:pt idx="1657">
                  <c:v>4.3768136031223205E-3</c:v>
                </c:pt>
                <c:pt idx="1658">
                  <c:v>4.3750873238547041E-3</c:v>
                </c:pt>
                <c:pt idx="1659">
                  <c:v>4.3743887872016111E-3</c:v>
                </c:pt>
                <c:pt idx="1660">
                  <c:v>4.3731579736260651E-3</c:v>
                </c:pt>
                <c:pt idx="1661">
                  <c:v>4.3728358706469437E-3</c:v>
                </c:pt>
                <c:pt idx="1662">
                  <c:v>4.3721836671020923E-3</c:v>
                </c:pt>
                <c:pt idx="1663">
                  <c:v>4.3714506480339657E-3</c:v>
                </c:pt>
                <c:pt idx="1664">
                  <c:v>4.369885734863424E-3</c:v>
                </c:pt>
                <c:pt idx="1665">
                  <c:v>4.3670017280354181E-3</c:v>
                </c:pt>
                <c:pt idx="1666">
                  <c:v>4.3665431899464723E-3</c:v>
                </c:pt>
                <c:pt idx="1667">
                  <c:v>4.3659608288547725E-3</c:v>
                </c:pt>
                <c:pt idx="1668">
                  <c:v>4.3652844885268211E-3</c:v>
                </c:pt>
                <c:pt idx="1669">
                  <c:v>4.3652640934758874E-3</c:v>
                </c:pt>
                <c:pt idx="1670">
                  <c:v>4.3650682541582541E-3</c:v>
                </c:pt>
                <c:pt idx="1671">
                  <c:v>4.3608370442951927E-3</c:v>
                </c:pt>
                <c:pt idx="1672">
                  <c:v>4.3593982529890945E-3</c:v>
                </c:pt>
                <c:pt idx="1673">
                  <c:v>4.3573043299526886E-3</c:v>
                </c:pt>
                <c:pt idx="1674">
                  <c:v>4.3571268469901701E-3</c:v>
                </c:pt>
                <c:pt idx="1675">
                  <c:v>4.3560585998846301E-3</c:v>
                </c:pt>
                <c:pt idx="1676">
                  <c:v>4.3560079044098771E-3</c:v>
                </c:pt>
                <c:pt idx="1677">
                  <c:v>4.3541898516435704E-3</c:v>
                </c:pt>
                <c:pt idx="1678">
                  <c:v>4.3505815712267526E-3</c:v>
                </c:pt>
                <c:pt idx="1679">
                  <c:v>4.3498726826366827E-3</c:v>
                </c:pt>
                <c:pt idx="1680">
                  <c:v>4.3470670947915778E-3</c:v>
                </c:pt>
                <c:pt idx="1681">
                  <c:v>4.3446587874692126E-3</c:v>
                </c:pt>
                <c:pt idx="1682">
                  <c:v>4.3418794111444049E-3</c:v>
                </c:pt>
                <c:pt idx="1683">
                  <c:v>4.3418183336820385E-3</c:v>
                </c:pt>
                <c:pt idx="1684">
                  <c:v>4.3406877451738542E-3</c:v>
                </c:pt>
                <c:pt idx="1685">
                  <c:v>4.3404722825175941E-3</c:v>
                </c:pt>
                <c:pt idx="1686">
                  <c:v>4.3397875461155654E-3</c:v>
                </c:pt>
                <c:pt idx="1687">
                  <c:v>4.337781178963716E-3</c:v>
                </c:pt>
                <c:pt idx="1688">
                  <c:v>4.3367741039782555E-3</c:v>
                </c:pt>
                <c:pt idx="1689">
                  <c:v>4.3353942819320257E-3</c:v>
                </c:pt>
                <c:pt idx="1690">
                  <c:v>4.3346602704603526E-3</c:v>
                </c:pt>
                <c:pt idx="1691">
                  <c:v>4.3309172713121707E-3</c:v>
                </c:pt>
                <c:pt idx="1692">
                  <c:v>4.3297456504904673E-3</c:v>
                </c:pt>
                <c:pt idx="1693">
                  <c:v>4.3294040607840473E-3</c:v>
                </c:pt>
                <c:pt idx="1694">
                  <c:v>4.3289577248202737E-3</c:v>
                </c:pt>
                <c:pt idx="1695">
                  <c:v>4.3285045178001469E-3</c:v>
                </c:pt>
                <c:pt idx="1696">
                  <c:v>4.3274411424772301E-3</c:v>
                </c:pt>
                <c:pt idx="1697">
                  <c:v>4.3262895416301761E-3</c:v>
                </c:pt>
                <c:pt idx="1698">
                  <c:v>4.3258650250317951E-3</c:v>
                </c:pt>
                <c:pt idx="1699">
                  <c:v>4.3255123310949641E-3</c:v>
                </c:pt>
                <c:pt idx="1700">
                  <c:v>4.3249644974739394E-3</c:v>
                </c:pt>
                <c:pt idx="1701">
                  <c:v>4.3225819108494296E-3</c:v>
                </c:pt>
                <c:pt idx="1702">
                  <c:v>4.3220520782245586E-3</c:v>
                </c:pt>
                <c:pt idx="1703">
                  <c:v>4.3189491190624403E-3</c:v>
                </c:pt>
                <c:pt idx="1704">
                  <c:v>4.3186687082302586E-3</c:v>
                </c:pt>
                <c:pt idx="1705">
                  <c:v>4.3182450163630854E-3</c:v>
                </c:pt>
                <c:pt idx="1706">
                  <c:v>4.3180559977295963E-3</c:v>
                </c:pt>
                <c:pt idx="1707">
                  <c:v>4.3151634136741838E-3</c:v>
                </c:pt>
                <c:pt idx="1708">
                  <c:v>4.3143959837377861E-3</c:v>
                </c:pt>
                <c:pt idx="1709">
                  <c:v>4.3115857474109939E-3</c:v>
                </c:pt>
                <c:pt idx="1710">
                  <c:v>4.3101610522944091E-3</c:v>
                </c:pt>
                <c:pt idx="1711">
                  <c:v>4.3094575543444419E-3</c:v>
                </c:pt>
                <c:pt idx="1712">
                  <c:v>4.3061512259003351E-3</c:v>
                </c:pt>
                <c:pt idx="1713">
                  <c:v>4.3057716454157667E-3</c:v>
                </c:pt>
                <c:pt idx="1714">
                  <c:v>4.3042927607703741E-3</c:v>
                </c:pt>
                <c:pt idx="1715">
                  <c:v>4.3019342688432292E-3</c:v>
                </c:pt>
                <c:pt idx="1716">
                  <c:v>4.3012703813039869E-3</c:v>
                </c:pt>
                <c:pt idx="1717">
                  <c:v>4.3010085404088794E-3</c:v>
                </c:pt>
                <c:pt idx="1718">
                  <c:v>4.3009167079348463E-3</c:v>
                </c:pt>
                <c:pt idx="1719">
                  <c:v>4.3008243086023893E-3</c:v>
                </c:pt>
                <c:pt idx="1720">
                  <c:v>4.2999876435096968E-3</c:v>
                </c:pt>
                <c:pt idx="1721">
                  <c:v>4.2993016322402794E-3</c:v>
                </c:pt>
                <c:pt idx="1722">
                  <c:v>4.2978739203992393E-3</c:v>
                </c:pt>
                <c:pt idx="1723">
                  <c:v>4.2948019218262967E-3</c:v>
                </c:pt>
                <c:pt idx="1724">
                  <c:v>4.2939382185739131E-3</c:v>
                </c:pt>
                <c:pt idx="1725">
                  <c:v>4.2925796766979177E-3</c:v>
                </c:pt>
                <c:pt idx="1726">
                  <c:v>4.2921528721985335E-3</c:v>
                </c:pt>
                <c:pt idx="1727">
                  <c:v>4.2912203452423678E-3</c:v>
                </c:pt>
                <c:pt idx="1728">
                  <c:v>4.2850774433474351E-3</c:v>
                </c:pt>
                <c:pt idx="1729">
                  <c:v>4.2839832603399569E-3</c:v>
                </c:pt>
                <c:pt idx="1730">
                  <c:v>4.282826347034566E-3</c:v>
                </c:pt>
                <c:pt idx="1731">
                  <c:v>4.2802218678140479E-3</c:v>
                </c:pt>
                <c:pt idx="1732">
                  <c:v>4.2784130976695573E-3</c:v>
                </c:pt>
                <c:pt idx="1733">
                  <c:v>4.2729138687584711E-3</c:v>
                </c:pt>
                <c:pt idx="1734">
                  <c:v>4.2723855468137411E-3</c:v>
                </c:pt>
                <c:pt idx="1735">
                  <c:v>4.2700380889768436E-3</c:v>
                </c:pt>
                <c:pt idx="1736">
                  <c:v>4.26913795902659E-3</c:v>
                </c:pt>
                <c:pt idx="1737">
                  <c:v>4.2666831187481782E-3</c:v>
                </c:pt>
                <c:pt idx="1738">
                  <c:v>4.2659371179659712E-3</c:v>
                </c:pt>
                <c:pt idx="1739">
                  <c:v>4.2644783377418123E-3</c:v>
                </c:pt>
                <c:pt idx="1740">
                  <c:v>4.2600955567022114E-3</c:v>
                </c:pt>
                <c:pt idx="1741">
                  <c:v>4.2599576700701339E-3</c:v>
                </c:pt>
                <c:pt idx="1742">
                  <c:v>4.2558915335839734E-3</c:v>
                </c:pt>
                <c:pt idx="1743">
                  <c:v>4.253981585600774E-3</c:v>
                </c:pt>
                <c:pt idx="1744">
                  <c:v>4.253791288156946E-3</c:v>
                </c:pt>
                <c:pt idx="1745">
                  <c:v>4.2537314373857198E-3</c:v>
                </c:pt>
                <c:pt idx="1746">
                  <c:v>4.2528777472854527E-3</c:v>
                </c:pt>
                <c:pt idx="1747">
                  <c:v>4.2527680968873129E-3</c:v>
                </c:pt>
                <c:pt idx="1748">
                  <c:v>4.2522624331648821E-3</c:v>
                </c:pt>
                <c:pt idx="1749">
                  <c:v>4.2515913331642652E-3</c:v>
                </c:pt>
                <c:pt idx="1750">
                  <c:v>4.2511290792333093E-3</c:v>
                </c:pt>
                <c:pt idx="1751">
                  <c:v>4.2481899524890905E-3</c:v>
                </c:pt>
                <c:pt idx="1752">
                  <c:v>4.2444584772354556E-3</c:v>
                </c:pt>
                <c:pt idx="1753">
                  <c:v>4.242631578790514E-3</c:v>
                </c:pt>
                <c:pt idx="1754">
                  <c:v>4.2414876199528681E-3</c:v>
                </c:pt>
                <c:pt idx="1755">
                  <c:v>4.2394485285646207E-3</c:v>
                </c:pt>
                <c:pt idx="1756">
                  <c:v>4.2387509979620441E-3</c:v>
                </c:pt>
                <c:pt idx="1757">
                  <c:v>4.2380370570557378E-3</c:v>
                </c:pt>
                <c:pt idx="1758">
                  <c:v>4.2377398937154948E-3</c:v>
                </c:pt>
                <c:pt idx="1759">
                  <c:v>4.2343418577117211E-3</c:v>
                </c:pt>
                <c:pt idx="1760">
                  <c:v>4.2332013614477691E-3</c:v>
                </c:pt>
                <c:pt idx="1761">
                  <c:v>4.2303073370792577E-3</c:v>
                </c:pt>
                <c:pt idx="1762">
                  <c:v>4.2296956488004972E-3</c:v>
                </c:pt>
                <c:pt idx="1763">
                  <c:v>4.2281605142754815E-3</c:v>
                </c:pt>
                <c:pt idx="1764">
                  <c:v>4.2227489680801084E-3</c:v>
                </c:pt>
                <c:pt idx="1765">
                  <c:v>4.2227173985948142E-3</c:v>
                </c:pt>
                <c:pt idx="1766">
                  <c:v>4.2216519970936662E-3</c:v>
                </c:pt>
                <c:pt idx="1767">
                  <c:v>4.2215398611467501E-3</c:v>
                </c:pt>
                <c:pt idx="1768">
                  <c:v>4.2202479824680512E-3</c:v>
                </c:pt>
                <c:pt idx="1769">
                  <c:v>4.2200214079666145E-3</c:v>
                </c:pt>
                <c:pt idx="1770">
                  <c:v>4.2190120754454939E-3</c:v>
                </c:pt>
                <c:pt idx="1771">
                  <c:v>4.2167853362394666E-3</c:v>
                </c:pt>
                <c:pt idx="1772">
                  <c:v>4.2161801072958605E-3</c:v>
                </c:pt>
                <c:pt idx="1773">
                  <c:v>4.2159180291487337E-3</c:v>
                </c:pt>
                <c:pt idx="1774">
                  <c:v>4.2147499428034016E-3</c:v>
                </c:pt>
                <c:pt idx="1775">
                  <c:v>4.2146954529970748E-3</c:v>
                </c:pt>
                <c:pt idx="1776">
                  <c:v>4.2142977428359469E-3</c:v>
                </c:pt>
                <c:pt idx="1777">
                  <c:v>4.2139755923634873E-3</c:v>
                </c:pt>
                <c:pt idx="1778">
                  <c:v>4.2127053313000557E-3</c:v>
                </c:pt>
                <c:pt idx="1779">
                  <c:v>4.2119180163836456E-3</c:v>
                </c:pt>
                <c:pt idx="1780">
                  <c:v>4.211154381679922E-3</c:v>
                </c:pt>
                <c:pt idx="1781">
                  <c:v>4.2105812888419076E-3</c:v>
                </c:pt>
                <c:pt idx="1782">
                  <c:v>4.2099690534181146E-3</c:v>
                </c:pt>
                <c:pt idx="1783">
                  <c:v>4.2087280741879597E-3</c:v>
                </c:pt>
                <c:pt idx="1784">
                  <c:v>4.2086747922964185E-3</c:v>
                </c:pt>
                <c:pt idx="1785">
                  <c:v>4.2085397805235293E-3</c:v>
                </c:pt>
                <c:pt idx="1786">
                  <c:v>4.2062968406284514E-3</c:v>
                </c:pt>
                <c:pt idx="1787">
                  <c:v>4.2059160644164024E-3</c:v>
                </c:pt>
                <c:pt idx="1788">
                  <c:v>4.2056083710847831E-3</c:v>
                </c:pt>
                <c:pt idx="1789">
                  <c:v>4.2048566325176215E-3</c:v>
                </c:pt>
                <c:pt idx="1790">
                  <c:v>4.2022537669409521E-3</c:v>
                </c:pt>
                <c:pt idx="1791">
                  <c:v>4.1996855746391807E-3</c:v>
                </c:pt>
                <c:pt idx="1792">
                  <c:v>4.1993773154113583E-3</c:v>
                </c:pt>
                <c:pt idx="1793">
                  <c:v>4.1911553330134738E-3</c:v>
                </c:pt>
                <c:pt idx="1794">
                  <c:v>4.1909034477092795E-3</c:v>
                </c:pt>
                <c:pt idx="1795">
                  <c:v>4.1877473951948867E-3</c:v>
                </c:pt>
                <c:pt idx="1796">
                  <c:v>4.1872312932822071E-3</c:v>
                </c:pt>
                <c:pt idx="1797">
                  <c:v>4.1869924452477454E-3</c:v>
                </c:pt>
                <c:pt idx="1798">
                  <c:v>4.186545624228751E-3</c:v>
                </c:pt>
                <c:pt idx="1799">
                  <c:v>4.1836524376022335E-3</c:v>
                </c:pt>
                <c:pt idx="1800">
                  <c:v>4.1828061396715398E-3</c:v>
                </c:pt>
                <c:pt idx="1801">
                  <c:v>4.1817515393013397E-3</c:v>
                </c:pt>
                <c:pt idx="1802">
                  <c:v>4.1784728032958404E-3</c:v>
                </c:pt>
                <c:pt idx="1803">
                  <c:v>4.1781126927516333E-3</c:v>
                </c:pt>
                <c:pt idx="1804">
                  <c:v>4.1766391280537978E-3</c:v>
                </c:pt>
                <c:pt idx="1805">
                  <c:v>4.1747988311644944E-3</c:v>
                </c:pt>
                <c:pt idx="1806">
                  <c:v>4.1743477216148149E-3</c:v>
                </c:pt>
                <c:pt idx="1807">
                  <c:v>4.1712854967286767E-3</c:v>
                </c:pt>
                <c:pt idx="1808">
                  <c:v>4.1697945852600098E-3</c:v>
                </c:pt>
                <c:pt idx="1809">
                  <c:v>4.169311751318217E-3</c:v>
                </c:pt>
                <c:pt idx="1810">
                  <c:v>4.1686085352940529E-3</c:v>
                </c:pt>
                <c:pt idx="1811">
                  <c:v>4.1650332556610143E-3</c:v>
                </c:pt>
                <c:pt idx="1812">
                  <c:v>4.1643650533858215E-3</c:v>
                </c:pt>
                <c:pt idx="1813">
                  <c:v>4.1620589327748276E-3</c:v>
                </c:pt>
                <c:pt idx="1814">
                  <c:v>4.1592613571487854E-3</c:v>
                </c:pt>
                <c:pt idx="1815">
                  <c:v>4.1576325996773422E-3</c:v>
                </c:pt>
                <c:pt idx="1816">
                  <c:v>4.1554580174317148E-3</c:v>
                </c:pt>
                <c:pt idx="1817">
                  <c:v>4.151955661506149E-3</c:v>
                </c:pt>
                <c:pt idx="1818">
                  <c:v>4.1503807043044719E-3</c:v>
                </c:pt>
                <c:pt idx="1819">
                  <c:v>4.1501857364772193E-3</c:v>
                </c:pt>
                <c:pt idx="1820">
                  <c:v>4.1492722605592528E-3</c:v>
                </c:pt>
                <c:pt idx="1821">
                  <c:v>4.1482036038529846E-3</c:v>
                </c:pt>
                <c:pt idx="1822">
                  <c:v>4.1470598193585331E-3</c:v>
                </c:pt>
                <c:pt idx="1823">
                  <c:v>4.1459973594466766E-3</c:v>
                </c:pt>
                <c:pt idx="1824">
                  <c:v>4.1456467079399048E-3</c:v>
                </c:pt>
                <c:pt idx="1825">
                  <c:v>4.1438991385936361E-3</c:v>
                </c:pt>
                <c:pt idx="1826">
                  <c:v>4.1402317366592651E-3</c:v>
                </c:pt>
                <c:pt idx="1827">
                  <c:v>4.1390093422595123E-3</c:v>
                </c:pt>
                <c:pt idx="1828">
                  <c:v>4.1388202411043549E-3</c:v>
                </c:pt>
                <c:pt idx="1829">
                  <c:v>4.1385296818523569E-3</c:v>
                </c:pt>
                <c:pt idx="1830">
                  <c:v>4.1382423970455877E-3</c:v>
                </c:pt>
                <c:pt idx="1831">
                  <c:v>4.1381085253250471E-3</c:v>
                </c:pt>
                <c:pt idx="1832">
                  <c:v>4.137736203938475E-3</c:v>
                </c:pt>
                <c:pt idx="1833">
                  <c:v>4.1374020024689696E-3</c:v>
                </c:pt>
                <c:pt idx="1834">
                  <c:v>4.1371049038498812E-3</c:v>
                </c:pt>
                <c:pt idx="1835">
                  <c:v>4.1346723083235653E-3</c:v>
                </c:pt>
                <c:pt idx="1836">
                  <c:v>4.134376372353428E-3</c:v>
                </c:pt>
                <c:pt idx="1837">
                  <c:v>4.1320327031122844E-3</c:v>
                </c:pt>
                <c:pt idx="1838">
                  <c:v>4.1316329927979477E-3</c:v>
                </c:pt>
                <c:pt idx="1839">
                  <c:v>4.1313275026907906E-3</c:v>
                </c:pt>
                <c:pt idx="1840">
                  <c:v>4.1310648838156624E-3</c:v>
                </c:pt>
                <c:pt idx="1841">
                  <c:v>4.1304825287434045E-3</c:v>
                </c:pt>
                <c:pt idx="1842">
                  <c:v>4.12964097697448E-3</c:v>
                </c:pt>
                <c:pt idx="1843">
                  <c:v>4.1280681882460103E-3</c:v>
                </c:pt>
                <c:pt idx="1844">
                  <c:v>4.1278498165970212E-3</c:v>
                </c:pt>
                <c:pt idx="1845">
                  <c:v>4.127668659176075E-3</c:v>
                </c:pt>
                <c:pt idx="1846">
                  <c:v>4.1270575421176615E-3</c:v>
                </c:pt>
                <c:pt idx="1847">
                  <c:v>4.126746236585631E-3</c:v>
                </c:pt>
                <c:pt idx="1848">
                  <c:v>4.1265023538181716E-3</c:v>
                </c:pt>
                <c:pt idx="1849">
                  <c:v>4.1245327025597111E-3</c:v>
                </c:pt>
                <c:pt idx="1850">
                  <c:v>4.1239917164878036E-3</c:v>
                </c:pt>
                <c:pt idx="1851">
                  <c:v>4.1232806702402851E-3</c:v>
                </c:pt>
                <c:pt idx="1852">
                  <c:v>4.1220749339024336E-3</c:v>
                </c:pt>
                <c:pt idx="1853">
                  <c:v>4.1196501890621053E-3</c:v>
                </c:pt>
                <c:pt idx="1854">
                  <c:v>4.1191678089889574E-3</c:v>
                </c:pt>
                <c:pt idx="1855">
                  <c:v>4.1186887263879061E-3</c:v>
                </c:pt>
                <c:pt idx="1856">
                  <c:v>4.1185075160849781E-3</c:v>
                </c:pt>
                <c:pt idx="1857">
                  <c:v>4.1183502724275473E-3</c:v>
                </c:pt>
                <c:pt idx="1858">
                  <c:v>4.1174699421916003E-3</c:v>
                </c:pt>
                <c:pt idx="1859">
                  <c:v>4.1171360997544924E-3</c:v>
                </c:pt>
                <c:pt idx="1860">
                  <c:v>4.1165044995902138E-3</c:v>
                </c:pt>
                <c:pt idx="1861">
                  <c:v>4.1164260652888154E-3</c:v>
                </c:pt>
                <c:pt idx="1862">
                  <c:v>4.1160656616117605E-3</c:v>
                </c:pt>
                <c:pt idx="1863">
                  <c:v>4.1142642300547264E-3</c:v>
                </c:pt>
                <c:pt idx="1864">
                  <c:v>4.1132088206553676E-3</c:v>
                </c:pt>
                <c:pt idx="1865">
                  <c:v>4.112992525073321E-3</c:v>
                </c:pt>
                <c:pt idx="1866">
                  <c:v>4.112896707762991E-3</c:v>
                </c:pt>
                <c:pt idx="1867">
                  <c:v>4.1120388908596015E-3</c:v>
                </c:pt>
                <c:pt idx="1868">
                  <c:v>4.1096899199653449E-3</c:v>
                </c:pt>
                <c:pt idx="1869">
                  <c:v>4.1092235863916813E-3</c:v>
                </c:pt>
                <c:pt idx="1870">
                  <c:v>4.106966051745169E-3</c:v>
                </c:pt>
                <c:pt idx="1871">
                  <c:v>4.1069309853384904E-3</c:v>
                </c:pt>
                <c:pt idx="1872">
                  <c:v>4.1067397433871122E-3</c:v>
                </c:pt>
                <c:pt idx="1873">
                  <c:v>4.1045859993065325E-3</c:v>
                </c:pt>
                <c:pt idx="1874">
                  <c:v>4.1044941421550015E-3</c:v>
                </c:pt>
                <c:pt idx="1875">
                  <c:v>4.0994473906951724E-3</c:v>
                </c:pt>
                <c:pt idx="1876">
                  <c:v>4.0967360812196986E-3</c:v>
                </c:pt>
                <c:pt idx="1877">
                  <c:v>4.0929157187678629E-3</c:v>
                </c:pt>
                <c:pt idx="1878">
                  <c:v>4.0923431214306277E-3</c:v>
                </c:pt>
                <c:pt idx="1879">
                  <c:v>4.0920452743426249E-3</c:v>
                </c:pt>
                <c:pt idx="1880">
                  <c:v>4.0902972041189809E-3</c:v>
                </c:pt>
                <c:pt idx="1881">
                  <c:v>4.0897140343836378E-3</c:v>
                </c:pt>
                <c:pt idx="1882">
                  <c:v>4.0884795899110834E-3</c:v>
                </c:pt>
                <c:pt idx="1883">
                  <c:v>4.0872430011886325E-3</c:v>
                </c:pt>
                <c:pt idx="1884">
                  <c:v>4.0866818238204693E-3</c:v>
                </c:pt>
                <c:pt idx="1885">
                  <c:v>4.0856950258351963E-3</c:v>
                </c:pt>
                <c:pt idx="1886">
                  <c:v>4.0843118390710221E-3</c:v>
                </c:pt>
                <c:pt idx="1887">
                  <c:v>4.0838335819745634E-3</c:v>
                </c:pt>
                <c:pt idx="1888">
                  <c:v>4.0827728577263189E-3</c:v>
                </c:pt>
                <c:pt idx="1889">
                  <c:v>4.0827597731237682E-3</c:v>
                </c:pt>
                <c:pt idx="1890">
                  <c:v>4.0817550875920944E-3</c:v>
                </c:pt>
                <c:pt idx="1891">
                  <c:v>4.080453682923103E-3</c:v>
                </c:pt>
                <c:pt idx="1892">
                  <c:v>4.0799304615597902E-3</c:v>
                </c:pt>
                <c:pt idx="1893">
                  <c:v>4.0784565531367693E-3</c:v>
                </c:pt>
                <c:pt idx="1894">
                  <c:v>4.0779657262848433E-3</c:v>
                </c:pt>
                <c:pt idx="1895">
                  <c:v>4.0777388015883313E-3</c:v>
                </c:pt>
                <c:pt idx="1896">
                  <c:v>4.0763050742459251E-3</c:v>
                </c:pt>
                <c:pt idx="1897">
                  <c:v>4.0741433050293322E-3</c:v>
                </c:pt>
                <c:pt idx="1898">
                  <c:v>4.072969726450386E-3</c:v>
                </c:pt>
                <c:pt idx="1899">
                  <c:v>4.0720419913772019E-3</c:v>
                </c:pt>
                <c:pt idx="1900">
                  <c:v>4.0707901326798553E-3</c:v>
                </c:pt>
                <c:pt idx="1901">
                  <c:v>4.0692730918535976E-3</c:v>
                </c:pt>
                <c:pt idx="1902">
                  <c:v>4.0675325630450624E-3</c:v>
                </c:pt>
                <c:pt idx="1903">
                  <c:v>4.0659547377250183E-3</c:v>
                </c:pt>
                <c:pt idx="1904">
                  <c:v>4.0647869426805637E-3</c:v>
                </c:pt>
                <c:pt idx="1905">
                  <c:v>4.0640659689855233E-3</c:v>
                </c:pt>
                <c:pt idx="1906">
                  <c:v>4.0638498613058535E-3</c:v>
                </c:pt>
                <c:pt idx="1907">
                  <c:v>4.0638100166292251E-3</c:v>
                </c:pt>
                <c:pt idx="1908">
                  <c:v>4.063339590259998E-3</c:v>
                </c:pt>
                <c:pt idx="1909">
                  <c:v>4.0632660653205565E-3</c:v>
                </c:pt>
                <c:pt idx="1910">
                  <c:v>4.0624363071497813E-3</c:v>
                </c:pt>
                <c:pt idx="1911">
                  <c:v>4.0622938297610028E-3</c:v>
                </c:pt>
                <c:pt idx="1912">
                  <c:v>4.0622261586591964E-3</c:v>
                </c:pt>
                <c:pt idx="1913">
                  <c:v>4.0619360129299986E-3</c:v>
                </c:pt>
                <c:pt idx="1914">
                  <c:v>4.0618015484834577E-3</c:v>
                </c:pt>
                <c:pt idx="1915">
                  <c:v>4.0611942766247055E-3</c:v>
                </c:pt>
                <c:pt idx="1916">
                  <c:v>4.0573335186126665E-3</c:v>
                </c:pt>
                <c:pt idx="1917">
                  <c:v>4.0555309951518966E-3</c:v>
                </c:pt>
                <c:pt idx="1918">
                  <c:v>4.0551426490564139E-3</c:v>
                </c:pt>
                <c:pt idx="1919">
                  <c:v>4.054309812379189E-3</c:v>
                </c:pt>
                <c:pt idx="1920">
                  <c:v>4.0539282624750131E-3</c:v>
                </c:pt>
                <c:pt idx="1921">
                  <c:v>4.05180021546616E-3</c:v>
                </c:pt>
                <c:pt idx="1922">
                  <c:v>4.0512157728458016E-3</c:v>
                </c:pt>
                <c:pt idx="1923">
                  <c:v>4.0511165760438103E-3</c:v>
                </c:pt>
                <c:pt idx="1924">
                  <c:v>4.0511046937384745E-3</c:v>
                </c:pt>
                <c:pt idx="1925">
                  <c:v>4.0508362588580803E-3</c:v>
                </c:pt>
                <c:pt idx="1926">
                  <c:v>4.0508319074555408E-3</c:v>
                </c:pt>
                <c:pt idx="1927">
                  <c:v>4.0478282587023883E-3</c:v>
                </c:pt>
                <c:pt idx="1928">
                  <c:v>4.0474520774818638E-3</c:v>
                </c:pt>
                <c:pt idx="1929">
                  <c:v>4.0471307532690551E-3</c:v>
                </c:pt>
                <c:pt idx="1930">
                  <c:v>4.0465542973201745E-3</c:v>
                </c:pt>
                <c:pt idx="1931">
                  <c:v>4.0449919653771857E-3</c:v>
                </c:pt>
                <c:pt idx="1932">
                  <c:v>4.044783381132953E-3</c:v>
                </c:pt>
                <c:pt idx="1933">
                  <c:v>4.0420590431300748E-3</c:v>
                </c:pt>
                <c:pt idx="1934">
                  <c:v>4.0412485522788727E-3</c:v>
                </c:pt>
                <c:pt idx="1935">
                  <c:v>4.0411592977696196E-3</c:v>
                </c:pt>
                <c:pt idx="1936">
                  <c:v>4.0398615771936354E-3</c:v>
                </c:pt>
                <c:pt idx="1937">
                  <c:v>4.0360930681995425E-3</c:v>
                </c:pt>
                <c:pt idx="1938">
                  <c:v>4.0353096422808101E-3</c:v>
                </c:pt>
                <c:pt idx="1939">
                  <c:v>4.0347700460510814E-3</c:v>
                </c:pt>
                <c:pt idx="1940">
                  <c:v>4.0344295724413226E-3</c:v>
                </c:pt>
                <c:pt idx="1941">
                  <c:v>4.0329241310767278E-3</c:v>
                </c:pt>
                <c:pt idx="1942">
                  <c:v>4.0304546012372988E-3</c:v>
                </c:pt>
                <c:pt idx="1943">
                  <c:v>4.0289195541224967E-3</c:v>
                </c:pt>
                <c:pt idx="1944">
                  <c:v>4.026726682492745E-3</c:v>
                </c:pt>
                <c:pt idx="1945">
                  <c:v>4.0261403750840915E-3</c:v>
                </c:pt>
                <c:pt idx="1946">
                  <c:v>4.0260203213779468E-3</c:v>
                </c:pt>
                <c:pt idx="1947">
                  <c:v>4.0258280561746487E-3</c:v>
                </c:pt>
                <c:pt idx="1948">
                  <c:v>4.0256671717852025E-3</c:v>
                </c:pt>
                <c:pt idx="1949">
                  <c:v>4.0255941851881343E-3</c:v>
                </c:pt>
                <c:pt idx="1950">
                  <c:v>4.0239477950814303E-3</c:v>
                </c:pt>
                <c:pt idx="1951">
                  <c:v>4.0226897581541205E-3</c:v>
                </c:pt>
                <c:pt idx="1952">
                  <c:v>4.0213040598329761E-3</c:v>
                </c:pt>
                <c:pt idx="1953">
                  <c:v>4.0205692504500928E-3</c:v>
                </c:pt>
                <c:pt idx="1954">
                  <c:v>4.0165783430873674E-3</c:v>
                </c:pt>
                <c:pt idx="1955">
                  <c:v>4.0161487813291088E-3</c:v>
                </c:pt>
                <c:pt idx="1956">
                  <c:v>4.0161336180304956E-3</c:v>
                </c:pt>
                <c:pt idx="1957">
                  <c:v>4.0137159431398225E-3</c:v>
                </c:pt>
                <c:pt idx="1958">
                  <c:v>4.0125843361553245E-3</c:v>
                </c:pt>
                <c:pt idx="1959">
                  <c:v>4.0114463830676792E-3</c:v>
                </c:pt>
                <c:pt idx="1960">
                  <c:v>4.011230365145369E-3</c:v>
                </c:pt>
                <c:pt idx="1961">
                  <c:v>4.0090525780972879E-3</c:v>
                </c:pt>
                <c:pt idx="1962">
                  <c:v>4.0085295550709738E-3</c:v>
                </c:pt>
                <c:pt idx="1963">
                  <c:v>4.0082346620605039E-3</c:v>
                </c:pt>
                <c:pt idx="1964">
                  <c:v>4.0074457408161889E-3</c:v>
                </c:pt>
                <c:pt idx="1965">
                  <c:v>4.0060824288661078E-3</c:v>
                </c:pt>
                <c:pt idx="1966">
                  <c:v>4.0023128057567374E-3</c:v>
                </c:pt>
                <c:pt idx="1967">
                  <c:v>3.9992773377591469E-3</c:v>
                </c:pt>
                <c:pt idx="1968">
                  <c:v>3.9991637875063223E-3</c:v>
                </c:pt>
                <c:pt idx="1969">
                  <c:v>3.9986460758010154E-3</c:v>
                </c:pt>
                <c:pt idx="1970">
                  <c:v>3.9957985795672137E-3</c:v>
                </c:pt>
                <c:pt idx="1971">
                  <c:v>3.9952329388028129E-3</c:v>
                </c:pt>
                <c:pt idx="1972">
                  <c:v>3.9928803695238177E-3</c:v>
                </c:pt>
                <c:pt idx="1973">
                  <c:v>3.9927250828086201E-3</c:v>
                </c:pt>
                <c:pt idx="1974">
                  <c:v>3.9920172371059864E-3</c:v>
                </c:pt>
                <c:pt idx="1975">
                  <c:v>3.9915023692684527E-3</c:v>
                </c:pt>
                <c:pt idx="1976">
                  <c:v>3.9914329570066289E-3</c:v>
                </c:pt>
                <c:pt idx="1977">
                  <c:v>3.9899236574386628E-3</c:v>
                </c:pt>
                <c:pt idx="1978">
                  <c:v>3.9898695413685898E-3</c:v>
                </c:pt>
                <c:pt idx="1979">
                  <c:v>3.9878870133515107E-3</c:v>
                </c:pt>
                <c:pt idx="1980">
                  <c:v>3.987498503983819E-3</c:v>
                </c:pt>
                <c:pt idx="1981">
                  <c:v>3.9872154115221754E-3</c:v>
                </c:pt>
                <c:pt idx="1982">
                  <c:v>3.9825957821595665E-3</c:v>
                </c:pt>
                <c:pt idx="1983">
                  <c:v>3.9810320504298641E-3</c:v>
                </c:pt>
                <c:pt idx="1984">
                  <c:v>3.9806811722106761E-3</c:v>
                </c:pt>
                <c:pt idx="1985">
                  <c:v>3.9802742930673341E-3</c:v>
                </c:pt>
                <c:pt idx="1986">
                  <c:v>3.9797271742785705E-3</c:v>
                </c:pt>
                <c:pt idx="1987">
                  <c:v>3.9787708894756029E-3</c:v>
                </c:pt>
                <c:pt idx="1988">
                  <c:v>3.9784570964646456E-3</c:v>
                </c:pt>
                <c:pt idx="1989">
                  <c:v>3.9777065050837206E-3</c:v>
                </c:pt>
                <c:pt idx="1990">
                  <c:v>3.9771689958436312E-3</c:v>
                </c:pt>
                <c:pt idx="1991">
                  <c:v>3.9768007431462121E-3</c:v>
                </c:pt>
                <c:pt idx="1992">
                  <c:v>3.9766409354592743E-3</c:v>
                </c:pt>
                <c:pt idx="1993">
                  <c:v>3.9748603103850165E-3</c:v>
                </c:pt>
                <c:pt idx="1994">
                  <c:v>3.9727018437018232E-3</c:v>
                </c:pt>
                <c:pt idx="1995">
                  <c:v>3.9725994399897003E-3</c:v>
                </c:pt>
                <c:pt idx="1996">
                  <c:v>3.9722681401090252E-3</c:v>
                </c:pt>
                <c:pt idx="1997">
                  <c:v>3.9694005557407396E-3</c:v>
                </c:pt>
                <c:pt idx="1998">
                  <c:v>3.9671273833290135E-3</c:v>
                </c:pt>
                <c:pt idx="1999">
                  <c:v>3.9661717827199749E-3</c:v>
                </c:pt>
                <c:pt idx="2000">
                  <c:v>3.9648309372325701E-3</c:v>
                </c:pt>
                <c:pt idx="2001">
                  <c:v>3.9640644188888904E-3</c:v>
                </c:pt>
                <c:pt idx="2002">
                  <c:v>3.9637524367669508E-3</c:v>
                </c:pt>
                <c:pt idx="2003">
                  <c:v>3.9631536652999936E-3</c:v>
                </c:pt>
                <c:pt idx="2004">
                  <c:v>3.9623166245919706E-3</c:v>
                </c:pt>
                <c:pt idx="2005">
                  <c:v>3.9617909146691943E-3</c:v>
                </c:pt>
                <c:pt idx="2006">
                  <c:v>3.9613819171744613E-3</c:v>
                </c:pt>
                <c:pt idx="2007">
                  <c:v>3.960649933339052E-3</c:v>
                </c:pt>
                <c:pt idx="2008">
                  <c:v>3.9605227183293268E-3</c:v>
                </c:pt>
                <c:pt idx="2009">
                  <c:v>3.9570635837797973E-3</c:v>
                </c:pt>
                <c:pt idx="2010">
                  <c:v>3.9560239882132564E-3</c:v>
                </c:pt>
                <c:pt idx="2011">
                  <c:v>3.9554337843554681E-3</c:v>
                </c:pt>
                <c:pt idx="2012">
                  <c:v>3.9547259834825889E-3</c:v>
                </c:pt>
                <c:pt idx="2013">
                  <c:v>3.9541590887770929E-3</c:v>
                </c:pt>
                <c:pt idx="2014">
                  <c:v>3.9536840418636348E-3</c:v>
                </c:pt>
                <c:pt idx="2015">
                  <c:v>3.953221880582964E-3</c:v>
                </c:pt>
                <c:pt idx="2016">
                  <c:v>3.9527642389595632E-3</c:v>
                </c:pt>
                <c:pt idx="2017">
                  <c:v>3.9518887329064991E-3</c:v>
                </c:pt>
                <c:pt idx="2018">
                  <c:v>3.9518498367110523E-3</c:v>
                </c:pt>
                <c:pt idx="2019">
                  <c:v>3.9514359392509449E-3</c:v>
                </c:pt>
                <c:pt idx="2020">
                  <c:v>3.9500977236215746E-3</c:v>
                </c:pt>
                <c:pt idx="2021">
                  <c:v>3.9498799948436908E-3</c:v>
                </c:pt>
                <c:pt idx="2022">
                  <c:v>3.9493471358071066E-3</c:v>
                </c:pt>
                <c:pt idx="2023">
                  <c:v>3.9460775699902131E-3</c:v>
                </c:pt>
                <c:pt idx="2024">
                  <c:v>3.9460548658683675E-3</c:v>
                </c:pt>
                <c:pt idx="2025">
                  <c:v>3.9449845216605996E-3</c:v>
                </c:pt>
                <c:pt idx="2026">
                  <c:v>3.9444322256557435E-3</c:v>
                </c:pt>
                <c:pt idx="2027">
                  <c:v>3.9418880927286626E-3</c:v>
                </c:pt>
                <c:pt idx="2028">
                  <c:v>3.9416259759947839E-3</c:v>
                </c:pt>
                <c:pt idx="2029">
                  <c:v>3.9369367508018636E-3</c:v>
                </c:pt>
                <c:pt idx="2030">
                  <c:v>3.9354408236848713E-3</c:v>
                </c:pt>
                <c:pt idx="2031">
                  <c:v>3.9335650121471288E-3</c:v>
                </c:pt>
                <c:pt idx="2032">
                  <c:v>3.9325878064395085E-3</c:v>
                </c:pt>
                <c:pt idx="2033">
                  <c:v>3.9305585187117496E-3</c:v>
                </c:pt>
                <c:pt idx="2034">
                  <c:v>3.9304787399470128E-3</c:v>
                </c:pt>
                <c:pt idx="2035">
                  <c:v>3.9303624558197853E-3</c:v>
                </c:pt>
                <c:pt idx="2036">
                  <c:v>3.9303323120747358E-3</c:v>
                </c:pt>
                <c:pt idx="2037">
                  <c:v>3.9263377334947001E-3</c:v>
                </c:pt>
                <c:pt idx="2038">
                  <c:v>3.9255922468691869E-3</c:v>
                </c:pt>
                <c:pt idx="2039">
                  <c:v>3.9247668250060614E-3</c:v>
                </c:pt>
                <c:pt idx="2040">
                  <c:v>3.9241502064782949E-3</c:v>
                </c:pt>
                <c:pt idx="2041">
                  <c:v>3.923607233640789E-3</c:v>
                </c:pt>
                <c:pt idx="2042">
                  <c:v>3.9234013926634217E-3</c:v>
                </c:pt>
                <c:pt idx="2043">
                  <c:v>3.9233103608895753E-3</c:v>
                </c:pt>
                <c:pt idx="2044">
                  <c:v>3.9212262634510907E-3</c:v>
                </c:pt>
                <c:pt idx="2045">
                  <c:v>3.9210843924417666E-3</c:v>
                </c:pt>
                <c:pt idx="2046">
                  <c:v>3.9208322902315211E-3</c:v>
                </c:pt>
                <c:pt idx="2047">
                  <c:v>3.9201257377009489E-3</c:v>
                </c:pt>
                <c:pt idx="2048">
                  <c:v>3.9196849339356342E-3</c:v>
                </c:pt>
                <c:pt idx="2049">
                  <c:v>3.9185246429006126E-3</c:v>
                </c:pt>
                <c:pt idx="2050">
                  <c:v>3.9183623192139841E-3</c:v>
                </c:pt>
                <c:pt idx="2051">
                  <c:v>3.9172707855980133E-3</c:v>
                </c:pt>
                <c:pt idx="2052">
                  <c:v>3.9145460749086059E-3</c:v>
                </c:pt>
                <c:pt idx="2053">
                  <c:v>3.9145365470604999E-3</c:v>
                </c:pt>
                <c:pt idx="2054">
                  <c:v>3.9113682010175673E-3</c:v>
                </c:pt>
                <c:pt idx="2055">
                  <c:v>3.9112096663696085E-3</c:v>
                </c:pt>
                <c:pt idx="2056">
                  <c:v>3.9082843801529253E-3</c:v>
                </c:pt>
                <c:pt idx="2057">
                  <c:v>3.9075229564589494E-3</c:v>
                </c:pt>
                <c:pt idx="2058">
                  <c:v>3.9073853597244544E-3</c:v>
                </c:pt>
                <c:pt idx="2059">
                  <c:v>3.9073448237824876E-3</c:v>
                </c:pt>
                <c:pt idx="2060">
                  <c:v>3.9046487196080556E-3</c:v>
                </c:pt>
                <c:pt idx="2061">
                  <c:v>3.9022660920184542E-3</c:v>
                </c:pt>
                <c:pt idx="2062">
                  <c:v>3.9015708181626705E-3</c:v>
                </c:pt>
                <c:pt idx="2063">
                  <c:v>3.9007448223756631E-3</c:v>
                </c:pt>
                <c:pt idx="2064">
                  <c:v>3.897970495871796E-3</c:v>
                </c:pt>
                <c:pt idx="2065">
                  <c:v>3.8975167323800279E-3</c:v>
                </c:pt>
                <c:pt idx="2066">
                  <c:v>3.8970843519739056E-3</c:v>
                </c:pt>
                <c:pt idx="2067">
                  <c:v>3.8948477141434565E-3</c:v>
                </c:pt>
                <c:pt idx="2068">
                  <c:v>3.8944759741483784E-3</c:v>
                </c:pt>
                <c:pt idx="2069">
                  <c:v>3.8942261285732521E-3</c:v>
                </c:pt>
                <c:pt idx="2070">
                  <c:v>3.8940643891266819E-3</c:v>
                </c:pt>
                <c:pt idx="2071">
                  <c:v>3.8939822509981036E-3</c:v>
                </c:pt>
                <c:pt idx="2072">
                  <c:v>3.8934571478658848E-3</c:v>
                </c:pt>
                <c:pt idx="2073">
                  <c:v>3.8922003449344527E-3</c:v>
                </c:pt>
                <c:pt idx="2074">
                  <c:v>3.8917842592299905E-3</c:v>
                </c:pt>
                <c:pt idx="2075">
                  <c:v>3.8914966968019013E-3</c:v>
                </c:pt>
                <c:pt idx="2076">
                  <c:v>3.8911958203422829E-3</c:v>
                </c:pt>
                <c:pt idx="2077">
                  <c:v>3.8909641815150233E-3</c:v>
                </c:pt>
                <c:pt idx="2078">
                  <c:v>3.8897811049173566E-3</c:v>
                </c:pt>
                <c:pt idx="2079">
                  <c:v>3.8889875808023884E-3</c:v>
                </c:pt>
                <c:pt idx="2080">
                  <c:v>3.8876716159196834E-3</c:v>
                </c:pt>
                <c:pt idx="2081">
                  <c:v>3.8853287839989738E-3</c:v>
                </c:pt>
                <c:pt idx="2082">
                  <c:v>3.8847203915705585E-3</c:v>
                </c:pt>
                <c:pt idx="2083">
                  <c:v>3.88458027541198E-3</c:v>
                </c:pt>
                <c:pt idx="2084">
                  <c:v>3.8845207745586414E-3</c:v>
                </c:pt>
                <c:pt idx="2085">
                  <c:v>3.8844578715696073E-3</c:v>
                </c:pt>
                <c:pt idx="2086">
                  <c:v>3.8840387040015118E-3</c:v>
                </c:pt>
                <c:pt idx="2087">
                  <c:v>3.8838830974034727E-3</c:v>
                </c:pt>
                <c:pt idx="2088">
                  <c:v>3.8832875876442336E-3</c:v>
                </c:pt>
                <c:pt idx="2089">
                  <c:v>3.8817199496429806E-3</c:v>
                </c:pt>
                <c:pt idx="2090">
                  <c:v>3.8816497838171597E-3</c:v>
                </c:pt>
                <c:pt idx="2091">
                  <c:v>3.8811814210374905E-3</c:v>
                </c:pt>
                <c:pt idx="2092">
                  <c:v>3.8799548107646461E-3</c:v>
                </c:pt>
                <c:pt idx="2093">
                  <c:v>3.8781743388418733E-3</c:v>
                </c:pt>
                <c:pt idx="2094">
                  <c:v>3.8775065296608275E-3</c:v>
                </c:pt>
                <c:pt idx="2095">
                  <c:v>3.8773449664276228E-3</c:v>
                </c:pt>
                <c:pt idx="2096">
                  <c:v>3.8771213607571992E-3</c:v>
                </c:pt>
                <c:pt idx="2097">
                  <c:v>3.8769624750327552E-3</c:v>
                </c:pt>
                <c:pt idx="2098">
                  <c:v>3.8766210261533037E-3</c:v>
                </c:pt>
                <c:pt idx="2099">
                  <c:v>3.8761008322579539E-3</c:v>
                </c:pt>
                <c:pt idx="2100">
                  <c:v>3.8729973010215601E-3</c:v>
                </c:pt>
                <c:pt idx="2101">
                  <c:v>3.8728359015784311E-3</c:v>
                </c:pt>
                <c:pt idx="2102">
                  <c:v>3.8727944374851156E-3</c:v>
                </c:pt>
                <c:pt idx="2103">
                  <c:v>3.8722799053711883E-3</c:v>
                </c:pt>
                <c:pt idx="2104">
                  <c:v>3.8716224816101471E-3</c:v>
                </c:pt>
                <c:pt idx="2105">
                  <c:v>3.8716095712512527E-3</c:v>
                </c:pt>
                <c:pt idx="2106">
                  <c:v>3.8703249409026345E-3</c:v>
                </c:pt>
                <c:pt idx="2107">
                  <c:v>3.8699388528778238E-3</c:v>
                </c:pt>
                <c:pt idx="2108">
                  <c:v>3.8676077282682429E-3</c:v>
                </c:pt>
                <c:pt idx="2109">
                  <c:v>3.8671756868537185E-3</c:v>
                </c:pt>
                <c:pt idx="2110">
                  <c:v>3.8668074871516596E-3</c:v>
                </c:pt>
                <c:pt idx="2111">
                  <c:v>3.8641917989077376E-3</c:v>
                </c:pt>
                <c:pt idx="2112">
                  <c:v>3.8638058544680047E-3</c:v>
                </c:pt>
                <c:pt idx="2113">
                  <c:v>3.8637180099613693E-3</c:v>
                </c:pt>
                <c:pt idx="2114">
                  <c:v>3.861892703048481E-3</c:v>
                </c:pt>
                <c:pt idx="2115">
                  <c:v>3.861513564957337E-3</c:v>
                </c:pt>
                <c:pt idx="2116">
                  <c:v>3.8609550610434408E-3</c:v>
                </c:pt>
                <c:pt idx="2117">
                  <c:v>3.8605195613722579E-3</c:v>
                </c:pt>
                <c:pt idx="2118">
                  <c:v>3.8602387268302507E-3</c:v>
                </c:pt>
                <c:pt idx="2119">
                  <c:v>3.8589723879492569E-3</c:v>
                </c:pt>
                <c:pt idx="2120">
                  <c:v>3.858403898033999E-3</c:v>
                </c:pt>
                <c:pt idx="2121">
                  <c:v>3.8579560457206569E-3</c:v>
                </c:pt>
                <c:pt idx="2122">
                  <c:v>3.857763747078264E-3</c:v>
                </c:pt>
                <c:pt idx="2123">
                  <c:v>3.8571623392463939E-3</c:v>
                </c:pt>
                <c:pt idx="2124">
                  <c:v>3.8563004776110787E-3</c:v>
                </c:pt>
                <c:pt idx="2125">
                  <c:v>3.8551670955872209E-3</c:v>
                </c:pt>
                <c:pt idx="2126">
                  <c:v>3.8532736924831359E-3</c:v>
                </c:pt>
                <c:pt idx="2127">
                  <c:v>3.8530454698363333E-3</c:v>
                </c:pt>
                <c:pt idx="2128">
                  <c:v>3.8522719492380753E-3</c:v>
                </c:pt>
                <c:pt idx="2129">
                  <c:v>3.8510574735436437E-3</c:v>
                </c:pt>
                <c:pt idx="2130">
                  <c:v>3.8502022340117059E-3</c:v>
                </c:pt>
                <c:pt idx="2131">
                  <c:v>3.8460292124068741E-3</c:v>
                </c:pt>
                <c:pt idx="2132">
                  <c:v>3.8435683435563126E-3</c:v>
                </c:pt>
                <c:pt idx="2133">
                  <c:v>3.8433285886711605E-3</c:v>
                </c:pt>
                <c:pt idx="2134">
                  <c:v>3.8426760250676911E-3</c:v>
                </c:pt>
                <c:pt idx="2135">
                  <c:v>3.8416350142748378E-3</c:v>
                </c:pt>
                <c:pt idx="2136">
                  <c:v>3.8404043664607142E-3</c:v>
                </c:pt>
                <c:pt idx="2137">
                  <c:v>3.8403646798858089E-3</c:v>
                </c:pt>
                <c:pt idx="2138">
                  <c:v>3.8391052608651752E-3</c:v>
                </c:pt>
                <c:pt idx="2139">
                  <c:v>3.8390328605110683E-3</c:v>
                </c:pt>
                <c:pt idx="2140">
                  <c:v>3.8389069569493349E-3</c:v>
                </c:pt>
                <c:pt idx="2141">
                  <c:v>3.8387898597639636E-3</c:v>
                </c:pt>
                <c:pt idx="2142">
                  <c:v>3.8384975566122612E-3</c:v>
                </c:pt>
                <c:pt idx="2143">
                  <c:v>3.83811310591982E-3</c:v>
                </c:pt>
                <c:pt idx="2144">
                  <c:v>3.8373519618717074E-3</c:v>
                </c:pt>
                <c:pt idx="2145">
                  <c:v>3.8363152501453535E-3</c:v>
                </c:pt>
                <c:pt idx="2146">
                  <c:v>3.8346001381261204E-3</c:v>
                </c:pt>
                <c:pt idx="2147">
                  <c:v>3.8317743997347085E-3</c:v>
                </c:pt>
                <c:pt idx="2148">
                  <c:v>3.8311001248656647E-3</c:v>
                </c:pt>
                <c:pt idx="2149">
                  <c:v>3.8309793645180295E-3</c:v>
                </c:pt>
                <c:pt idx="2150">
                  <c:v>3.830074640050599E-3</c:v>
                </c:pt>
                <c:pt idx="2151">
                  <c:v>3.8298451053605464E-3</c:v>
                </c:pt>
                <c:pt idx="2152">
                  <c:v>3.8283774049622556E-3</c:v>
                </c:pt>
                <c:pt idx="2153">
                  <c:v>3.8273604944820544E-3</c:v>
                </c:pt>
                <c:pt idx="2154">
                  <c:v>3.8267402068679767E-3</c:v>
                </c:pt>
                <c:pt idx="2155">
                  <c:v>3.8258525147777298E-3</c:v>
                </c:pt>
                <c:pt idx="2156">
                  <c:v>3.8257989139178507E-3</c:v>
                </c:pt>
                <c:pt idx="2157">
                  <c:v>3.8255970787533762E-3</c:v>
                </c:pt>
                <c:pt idx="2158">
                  <c:v>3.8251644115433361E-3</c:v>
                </c:pt>
                <c:pt idx="2159">
                  <c:v>3.8248763406116869E-3</c:v>
                </c:pt>
                <c:pt idx="2160">
                  <c:v>3.8237390612165813E-3</c:v>
                </c:pt>
                <c:pt idx="2161">
                  <c:v>3.822978653985743E-3</c:v>
                </c:pt>
                <c:pt idx="2162">
                  <c:v>3.8226363960328605E-3</c:v>
                </c:pt>
                <c:pt idx="2163">
                  <c:v>3.8222677503941451E-3</c:v>
                </c:pt>
                <c:pt idx="2164">
                  <c:v>3.8191500905618773E-3</c:v>
                </c:pt>
                <c:pt idx="2165">
                  <c:v>3.8183378760461182E-3</c:v>
                </c:pt>
                <c:pt idx="2166">
                  <c:v>3.815214347098762E-3</c:v>
                </c:pt>
                <c:pt idx="2167">
                  <c:v>3.8143185813489201E-3</c:v>
                </c:pt>
                <c:pt idx="2168">
                  <c:v>3.8104054869770596E-3</c:v>
                </c:pt>
                <c:pt idx="2169">
                  <c:v>3.8095584109234196E-3</c:v>
                </c:pt>
                <c:pt idx="2170">
                  <c:v>3.8092137497731157E-3</c:v>
                </c:pt>
                <c:pt idx="2171">
                  <c:v>3.8081144646076588E-3</c:v>
                </c:pt>
                <c:pt idx="2172">
                  <c:v>3.8076568461857829E-3</c:v>
                </c:pt>
                <c:pt idx="2173">
                  <c:v>3.807418657567666E-3</c:v>
                </c:pt>
                <c:pt idx="2174">
                  <c:v>3.8067487518112964E-3</c:v>
                </c:pt>
                <c:pt idx="2175">
                  <c:v>3.8064101037450491E-3</c:v>
                </c:pt>
                <c:pt idx="2176">
                  <c:v>3.8059184940892753E-3</c:v>
                </c:pt>
                <c:pt idx="2177">
                  <c:v>3.802043361847154E-3</c:v>
                </c:pt>
                <c:pt idx="2178">
                  <c:v>3.8008214550925125E-3</c:v>
                </c:pt>
                <c:pt idx="2179">
                  <c:v>3.7981585218413959E-3</c:v>
                </c:pt>
                <c:pt idx="2180">
                  <c:v>3.7959880976624373E-3</c:v>
                </c:pt>
                <c:pt idx="2181">
                  <c:v>3.795537636082885E-3</c:v>
                </c:pt>
                <c:pt idx="2182">
                  <c:v>3.7930484079869405E-3</c:v>
                </c:pt>
                <c:pt idx="2183">
                  <c:v>3.790993454802737E-3</c:v>
                </c:pt>
                <c:pt idx="2184">
                  <c:v>3.7898296071104003E-3</c:v>
                </c:pt>
                <c:pt idx="2185">
                  <c:v>3.7885458078920908E-3</c:v>
                </c:pt>
                <c:pt idx="2186">
                  <c:v>3.7884920627769517E-3</c:v>
                </c:pt>
                <c:pt idx="2187">
                  <c:v>3.787661785311475E-3</c:v>
                </c:pt>
                <c:pt idx="2188">
                  <c:v>3.7875876503897558E-3</c:v>
                </c:pt>
                <c:pt idx="2189">
                  <c:v>3.7872812923820513E-3</c:v>
                </c:pt>
                <c:pt idx="2190">
                  <c:v>3.78469303476189E-3</c:v>
                </c:pt>
                <c:pt idx="2191">
                  <c:v>3.78458228054135E-3</c:v>
                </c:pt>
                <c:pt idx="2192">
                  <c:v>3.7827418386461877E-3</c:v>
                </c:pt>
                <c:pt idx="2193">
                  <c:v>3.7813954534223564E-3</c:v>
                </c:pt>
                <c:pt idx="2194">
                  <c:v>3.7812825161839701E-3</c:v>
                </c:pt>
                <c:pt idx="2195">
                  <c:v>3.7798138346873903E-3</c:v>
                </c:pt>
                <c:pt idx="2196">
                  <c:v>3.7795621545260328E-3</c:v>
                </c:pt>
                <c:pt idx="2197">
                  <c:v>3.7774832201274092E-3</c:v>
                </c:pt>
                <c:pt idx="2198">
                  <c:v>3.7759098576157415E-3</c:v>
                </c:pt>
                <c:pt idx="2199">
                  <c:v>3.7749195412755468E-3</c:v>
                </c:pt>
                <c:pt idx="2200">
                  <c:v>3.7743594489928313E-3</c:v>
                </c:pt>
                <c:pt idx="2201">
                  <c:v>3.7743088650453375E-3</c:v>
                </c:pt>
                <c:pt idx="2202">
                  <c:v>3.7723639055519233E-3</c:v>
                </c:pt>
                <c:pt idx="2203">
                  <c:v>3.771507340918575E-3</c:v>
                </c:pt>
                <c:pt idx="2204">
                  <c:v>3.7707607071766152E-3</c:v>
                </c:pt>
                <c:pt idx="2205">
                  <c:v>3.7703528092273928E-3</c:v>
                </c:pt>
                <c:pt idx="2206">
                  <c:v>3.7702450003392744E-3</c:v>
                </c:pt>
                <c:pt idx="2207">
                  <c:v>3.7700115593323922E-3</c:v>
                </c:pt>
                <c:pt idx="2208">
                  <c:v>3.7687751731664307E-3</c:v>
                </c:pt>
                <c:pt idx="2209">
                  <c:v>3.7679927870006374E-3</c:v>
                </c:pt>
                <c:pt idx="2210">
                  <c:v>3.7669430135980849E-3</c:v>
                </c:pt>
                <c:pt idx="2211">
                  <c:v>3.7657468834914574E-3</c:v>
                </c:pt>
                <c:pt idx="2212">
                  <c:v>3.7653597406382398E-3</c:v>
                </c:pt>
                <c:pt idx="2213">
                  <c:v>3.765338103738291E-3</c:v>
                </c:pt>
                <c:pt idx="2214">
                  <c:v>3.7648135205205213E-3</c:v>
                </c:pt>
                <c:pt idx="2215">
                  <c:v>3.7646297192407046E-3</c:v>
                </c:pt>
                <c:pt idx="2216">
                  <c:v>3.7630204486781946E-3</c:v>
                </c:pt>
                <c:pt idx="2217">
                  <c:v>3.7627433441049518E-3</c:v>
                </c:pt>
                <c:pt idx="2218">
                  <c:v>3.7616409241133329E-3</c:v>
                </c:pt>
                <c:pt idx="2219">
                  <c:v>3.7616145869550028E-3</c:v>
                </c:pt>
                <c:pt idx="2220">
                  <c:v>3.7613666907138936E-3</c:v>
                </c:pt>
                <c:pt idx="2221">
                  <c:v>3.7598734157518695E-3</c:v>
                </c:pt>
                <c:pt idx="2222">
                  <c:v>3.7587027135050259E-3</c:v>
                </c:pt>
                <c:pt idx="2223">
                  <c:v>3.7581846534791028E-3</c:v>
                </c:pt>
                <c:pt idx="2224">
                  <c:v>3.7574974930556066E-3</c:v>
                </c:pt>
                <c:pt idx="2225">
                  <c:v>3.7565717670216608E-3</c:v>
                </c:pt>
                <c:pt idx="2226">
                  <c:v>3.7560088787807165E-3</c:v>
                </c:pt>
                <c:pt idx="2227">
                  <c:v>3.7557602753232112E-3</c:v>
                </c:pt>
                <c:pt idx="2228">
                  <c:v>3.7540882384782676E-3</c:v>
                </c:pt>
                <c:pt idx="2229">
                  <c:v>3.7537691067422614E-3</c:v>
                </c:pt>
                <c:pt idx="2230">
                  <c:v>3.7530756268979023E-3</c:v>
                </c:pt>
                <c:pt idx="2231">
                  <c:v>3.7521474466882705E-3</c:v>
                </c:pt>
                <c:pt idx="2232">
                  <c:v>3.7519472617225172E-3</c:v>
                </c:pt>
                <c:pt idx="2233">
                  <c:v>3.7508929658881603E-3</c:v>
                </c:pt>
                <c:pt idx="2234">
                  <c:v>3.7505171860290477E-3</c:v>
                </c:pt>
                <c:pt idx="2235">
                  <c:v>3.7489231481582595E-3</c:v>
                </c:pt>
                <c:pt idx="2236">
                  <c:v>3.748414692764167E-3</c:v>
                </c:pt>
                <c:pt idx="2237">
                  <c:v>3.7477472703911713E-3</c:v>
                </c:pt>
                <c:pt idx="2238">
                  <c:v>3.7474083485388543E-3</c:v>
                </c:pt>
                <c:pt idx="2239">
                  <c:v>3.7459376594953376E-3</c:v>
                </c:pt>
                <c:pt idx="2240">
                  <c:v>3.7459271767801387E-3</c:v>
                </c:pt>
                <c:pt idx="2241">
                  <c:v>3.7446635187804627E-3</c:v>
                </c:pt>
                <c:pt idx="2242">
                  <c:v>3.7442513671735616E-3</c:v>
                </c:pt>
                <c:pt idx="2243">
                  <c:v>3.7440676202946384E-3</c:v>
                </c:pt>
                <c:pt idx="2244">
                  <c:v>3.7419967058557844E-3</c:v>
                </c:pt>
                <c:pt idx="2245">
                  <c:v>3.7410588713378489E-3</c:v>
                </c:pt>
                <c:pt idx="2246">
                  <c:v>3.7386388632063153E-3</c:v>
                </c:pt>
                <c:pt idx="2247">
                  <c:v>3.7384164145952618E-3</c:v>
                </c:pt>
                <c:pt idx="2248">
                  <c:v>3.7383766153311826E-3</c:v>
                </c:pt>
                <c:pt idx="2249">
                  <c:v>3.7362687446184386E-3</c:v>
                </c:pt>
                <c:pt idx="2250">
                  <c:v>3.7360325511653115E-3</c:v>
                </c:pt>
                <c:pt idx="2251">
                  <c:v>3.7354068850508036E-3</c:v>
                </c:pt>
                <c:pt idx="2252">
                  <c:v>3.735206476299813E-3</c:v>
                </c:pt>
                <c:pt idx="2253">
                  <c:v>3.734713382300415E-3</c:v>
                </c:pt>
                <c:pt idx="2254">
                  <c:v>3.7338438875901495E-3</c:v>
                </c:pt>
                <c:pt idx="2255">
                  <c:v>3.7321211881229388E-3</c:v>
                </c:pt>
                <c:pt idx="2256">
                  <c:v>3.7318926600804461E-3</c:v>
                </c:pt>
                <c:pt idx="2257">
                  <c:v>3.7317106719687689E-3</c:v>
                </c:pt>
                <c:pt idx="2258">
                  <c:v>3.7313295937802392E-3</c:v>
                </c:pt>
                <c:pt idx="2259">
                  <c:v>3.7303451302978055E-3</c:v>
                </c:pt>
                <c:pt idx="2260">
                  <c:v>3.730240695262278E-3</c:v>
                </c:pt>
                <c:pt idx="2261">
                  <c:v>3.7292907033499578E-3</c:v>
                </c:pt>
                <c:pt idx="2262">
                  <c:v>3.7291269193304079E-3</c:v>
                </c:pt>
                <c:pt idx="2263">
                  <c:v>3.728798386880687E-3</c:v>
                </c:pt>
                <c:pt idx="2264">
                  <c:v>3.7284385656558955E-3</c:v>
                </c:pt>
                <c:pt idx="2265">
                  <c:v>3.726306416751762E-3</c:v>
                </c:pt>
                <c:pt idx="2266">
                  <c:v>3.7261843017414855E-3</c:v>
                </c:pt>
                <c:pt idx="2267">
                  <c:v>3.7254953196172533E-3</c:v>
                </c:pt>
                <c:pt idx="2268">
                  <c:v>3.7254723515891567E-3</c:v>
                </c:pt>
                <c:pt idx="2269">
                  <c:v>3.7252062807992875E-3</c:v>
                </c:pt>
                <c:pt idx="2270">
                  <c:v>3.7221697176574083E-3</c:v>
                </c:pt>
                <c:pt idx="2271">
                  <c:v>3.7199150495907714E-3</c:v>
                </c:pt>
                <c:pt idx="2272">
                  <c:v>3.7197682822610449E-3</c:v>
                </c:pt>
                <c:pt idx="2273">
                  <c:v>3.7194526519054669E-3</c:v>
                </c:pt>
                <c:pt idx="2274">
                  <c:v>3.7194339588005549E-3</c:v>
                </c:pt>
                <c:pt idx="2275">
                  <c:v>3.7190700753010749E-3</c:v>
                </c:pt>
                <c:pt idx="2276">
                  <c:v>3.7179416803908138E-3</c:v>
                </c:pt>
                <c:pt idx="2277">
                  <c:v>3.7179271117894733E-3</c:v>
                </c:pt>
                <c:pt idx="2278">
                  <c:v>3.7155112167056433E-3</c:v>
                </c:pt>
                <c:pt idx="2279">
                  <c:v>3.7152578554319692E-3</c:v>
                </c:pt>
                <c:pt idx="2280">
                  <c:v>3.7147051567452565E-3</c:v>
                </c:pt>
                <c:pt idx="2281">
                  <c:v>3.7138428504703818E-3</c:v>
                </c:pt>
                <c:pt idx="2282">
                  <c:v>3.7130130331207633E-3</c:v>
                </c:pt>
                <c:pt idx="2283">
                  <c:v>3.7108266776610483E-3</c:v>
                </c:pt>
                <c:pt idx="2284">
                  <c:v>3.7094914755098755E-3</c:v>
                </c:pt>
                <c:pt idx="2285">
                  <c:v>3.7084822609157538E-3</c:v>
                </c:pt>
                <c:pt idx="2286">
                  <c:v>3.7081325924288341E-3</c:v>
                </c:pt>
                <c:pt idx="2287">
                  <c:v>3.7076739598869918E-3</c:v>
                </c:pt>
                <c:pt idx="2288">
                  <c:v>3.7065612018009125E-3</c:v>
                </c:pt>
                <c:pt idx="2289">
                  <c:v>3.7061521981103765E-3</c:v>
                </c:pt>
                <c:pt idx="2290">
                  <c:v>3.7031299950354897E-3</c:v>
                </c:pt>
                <c:pt idx="2291">
                  <c:v>3.7003360806898713E-3</c:v>
                </c:pt>
                <c:pt idx="2292">
                  <c:v>3.69973770225487E-3</c:v>
                </c:pt>
                <c:pt idx="2293">
                  <c:v>3.6982681862154903E-3</c:v>
                </c:pt>
                <c:pt idx="2294">
                  <c:v>3.6979547374901764E-3</c:v>
                </c:pt>
                <c:pt idx="2295">
                  <c:v>3.6974770649519403E-3</c:v>
                </c:pt>
                <c:pt idx="2296">
                  <c:v>3.6957875274347524E-3</c:v>
                </c:pt>
                <c:pt idx="2297">
                  <c:v>3.6947244190092023E-3</c:v>
                </c:pt>
                <c:pt idx="2298">
                  <c:v>3.6930560400274494E-3</c:v>
                </c:pt>
                <c:pt idx="2299">
                  <c:v>3.6930392835061443E-3</c:v>
                </c:pt>
                <c:pt idx="2300">
                  <c:v>3.6918165615974804E-3</c:v>
                </c:pt>
                <c:pt idx="2301">
                  <c:v>3.6904221549348155E-3</c:v>
                </c:pt>
                <c:pt idx="2302">
                  <c:v>3.6897677698849766E-3</c:v>
                </c:pt>
                <c:pt idx="2303">
                  <c:v>3.6894569905850574E-3</c:v>
                </c:pt>
                <c:pt idx="2304">
                  <c:v>3.6892865263341281E-3</c:v>
                </c:pt>
                <c:pt idx="2305">
                  <c:v>3.6891984634975579E-3</c:v>
                </c:pt>
                <c:pt idx="2306">
                  <c:v>3.6883609798702768E-3</c:v>
                </c:pt>
                <c:pt idx="2307">
                  <c:v>3.6874481429603569E-3</c:v>
                </c:pt>
                <c:pt idx="2308">
                  <c:v>3.6869936414486285E-3</c:v>
                </c:pt>
                <c:pt idx="2309">
                  <c:v>3.6864461369417972E-3</c:v>
                </c:pt>
                <c:pt idx="2310">
                  <c:v>3.6830903426076432E-3</c:v>
                </c:pt>
                <c:pt idx="2311">
                  <c:v>3.6822870259788265E-3</c:v>
                </c:pt>
                <c:pt idx="2312">
                  <c:v>3.6820418702947898E-3</c:v>
                </c:pt>
                <c:pt idx="2313">
                  <c:v>3.6811284968980918E-3</c:v>
                </c:pt>
                <c:pt idx="2314">
                  <c:v>3.6808744748846808E-3</c:v>
                </c:pt>
                <c:pt idx="2315">
                  <c:v>3.6808459822132737E-3</c:v>
                </c:pt>
                <c:pt idx="2316">
                  <c:v>3.6784100092052759E-3</c:v>
                </c:pt>
                <c:pt idx="2317">
                  <c:v>3.6774567164829289E-3</c:v>
                </c:pt>
                <c:pt idx="2318">
                  <c:v>3.6771992224325137E-3</c:v>
                </c:pt>
                <c:pt idx="2319">
                  <c:v>3.6767776338156892E-3</c:v>
                </c:pt>
                <c:pt idx="2320">
                  <c:v>3.6759168610340951E-3</c:v>
                </c:pt>
                <c:pt idx="2321">
                  <c:v>3.6718983944965529E-3</c:v>
                </c:pt>
                <c:pt idx="2322">
                  <c:v>3.6715795746018577E-3</c:v>
                </c:pt>
                <c:pt idx="2323">
                  <c:v>3.6704070276572681E-3</c:v>
                </c:pt>
                <c:pt idx="2324">
                  <c:v>3.6702843408710139E-3</c:v>
                </c:pt>
                <c:pt idx="2325">
                  <c:v>3.6691743982692421E-3</c:v>
                </c:pt>
                <c:pt idx="2326">
                  <c:v>3.6690642920184269E-3</c:v>
                </c:pt>
                <c:pt idx="2327">
                  <c:v>3.6682131490834457E-3</c:v>
                </c:pt>
                <c:pt idx="2328">
                  <c:v>3.6661828933444111E-3</c:v>
                </c:pt>
                <c:pt idx="2329">
                  <c:v>3.6658582855672553E-3</c:v>
                </c:pt>
                <c:pt idx="2330">
                  <c:v>3.6643751442939588E-3</c:v>
                </c:pt>
                <c:pt idx="2331">
                  <c:v>3.6637462259704128E-3</c:v>
                </c:pt>
                <c:pt idx="2332">
                  <c:v>3.6625610863345341E-3</c:v>
                </c:pt>
                <c:pt idx="2333">
                  <c:v>3.6623253318695615E-3</c:v>
                </c:pt>
                <c:pt idx="2334">
                  <c:v>3.6622921036140871E-3</c:v>
                </c:pt>
                <c:pt idx="2335">
                  <c:v>3.6614341638170097E-3</c:v>
                </c:pt>
                <c:pt idx="2336">
                  <c:v>3.6610700826197455E-3</c:v>
                </c:pt>
                <c:pt idx="2337">
                  <c:v>3.6598278644904424E-3</c:v>
                </c:pt>
                <c:pt idx="2338">
                  <c:v>3.6590147343032679E-3</c:v>
                </c:pt>
                <c:pt idx="2339">
                  <c:v>3.6577143752066928E-3</c:v>
                </c:pt>
                <c:pt idx="2340">
                  <c:v>3.6568692726727829E-3</c:v>
                </c:pt>
                <c:pt idx="2341">
                  <c:v>3.6568143760928378E-3</c:v>
                </c:pt>
                <c:pt idx="2342">
                  <c:v>3.6566567801198388E-3</c:v>
                </c:pt>
                <c:pt idx="2343">
                  <c:v>3.655329646517773E-3</c:v>
                </c:pt>
                <c:pt idx="2344">
                  <c:v>3.6551437475811194E-3</c:v>
                </c:pt>
                <c:pt idx="2345">
                  <c:v>3.6550627578704454E-3</c:v>
                </c:pt>
                <c:pt idx="2346">
                  <c:v>3.6549382192637703E-3</c:v>
                </c:pt>
                <c:pt idx="2347">
                  <c:v>3.6549118376451996E-3</c:v>
                </c:pt>
                <c:pt idx="2348">
                  <c:v>3.654380580870521E-3</c:v>
                </c:pt>
                <c:pt idx="2349">
                  <c:v>3.6542342304441101E-3</c:v>
                </c:pt>
                <c:pt idx="2350">
                  <c:v>3.6515301906248601E-3</c:v>
                </c:pt>
                <c:pt idx="2351">
                  <c:v>3.6514751780135088E-3</c:v>
                </c:pt>
                <c:pt idx="2352">
                  <c:v>3.6509167720648124E-3</c:v>
                </c:pt>
                <c:pt idx="2353">
                  <c:v>3.6498834311255858E-3</c:v>
                </c:pt>
                <c:pt idx="2354">
                  <c:v>3.6494270405283353E-3</c:v>
                </c:pt>
                <c:pt idx="2355">
                  <c:v>3.6490886005377011E-3</c:v>
                </c:pt>
                <c:pt idx="2356">
                  <c:v>3.6478808909288256E-3</c:v>
                </c:pt>
                <c:pt idx="2357">
                  <c:v>3.6465312194778805E-3</c:v>
                </c:pt>
                <c:pt idx="2358">
                  <c:v>3.6464834045679228E-3</c:v>
                </c:pt>
                <c:pt idx="2359">
                  <c:v>3.6461206696659395E-3</c:v>
                </c:pt>
                <c:pt idx="2360">
                  <c:v>3.6451539246688618E-3</c:v>
                </c:pt>
                <c:pt idx="2361">
                  <c:v>3.6441242477779985E-3</c:v>
                </c:pt>
                <c:pt idx="2362">
                  <c:v>3.6421607975119438E-3</c:v>
                </c:pt>
                <c:pt idx="2363">
                  <c:v>3.6418777192181143E-3</c:v>
                </c:pt>
                <c:pt idx="2364">
                  <c:v>3.6418073133892819E-3</c:v>
                </c:pt>
                <c:pt idx="2365">
                  <c:v>3.6406591933259187E-3</c:v>
                </c:pt>
                <c:pt idx="2366">
                  <c:v>3.6396075936384804E-3</c:v>
                </c:pt>
                <c:pt idx="2367">
                  <c:v>3.6389719323384204E-3</c:v>
                </c:pt>
                <c:pt idx="2368">
                  <c:v>3.6376704994998238E-3</c:v>
                </c:pt>
                <c:pt idx="2369">
                  <c:v>3.6371904906081047E-3</c:v>
                </c:pt>
                <c:pt idx="2370">
                  <c:v>3.636431798229223E-3</c:v>
                </c:pt>
                <c:pt idx="2371">
                  <c:v>3.6361815660490363E-3</c:v>
                </c:pt>
                <c:pt idx="2372">
                  <c:v>3.6354151267064113E-3</c:v>
                </c:pt>
                <c:pt idx="2373">
                  <c:v>3.6330334868647416E-3</c:v>
                </c:pt>
                <c:pt idx="2374">
                  <c:v>3.6327809644906509E-3</c:v>
                </c:pt>
                <c:pt idx="2375">
                  <c:v>3.6324125495122957E-3</c:v>
                </c:pt>
                <c:pt idx="2376">
                  <c:v>3.631717835528851E-3</c:v>
                </c:pt>
                <c:pt idx="2377">
                  <c:v>3.6309709235424511E-3</c:v>
                </c:pt>
                <c:pt idx="2378">
                  <c:v>3.6308577431587398E-3</c:v>
                </c:pt>
                <c:pt idx="2379">
                  <c:v>3.6306636745199942E-3</c:v>
                </c:pt>
                <c:pt idx="2380">
                  <c:v>3.6281905278402679E-3</c:v>
                </c:pt>
                <c:pt idx="2381">
                  <c:v>3.6277384315364994E-3</c:v>
                </c:pt>
                <c:pt idx="2382">
                  <c:v>3.6270517756987085E-3</c:v>
                </c:pt>
                <c:pt idx="2383">
                  <c:v>3.6268508993504362E-3</c:v>
                </c:pt>
                <c:pt idx="2384">
                  <c:v>3.6259783910470981E-3</c:v>
                </c:pt>
                <c:pt idx="2385">
                  <c:v>3.6252716868222707E-3</c:v>
                </c:pt>
                <c:pt idx="2386">
                  <c:v>3.6250357786159412E-3</c:v>
                </c:pt>
                <c:pt idx="2387">
                  <c:v>3.6248798598459081E-3</c:v>
                </c:pt>
                <c:pt idx="2388">
                  <c:v>3.6248117544042131E-3</c:v>
                </c:pt>
                <c:pt idx="2389">
                  <c:v>3.6244965160975666E-3</c:v>
                </c:pt>
                <c:pt idx="2390">
                  <c:v>3.6241591266846971E-3</c:v>
                </c:pt>
                <c:pt idx="2391">
                  <c:v>3.6225905022106604E-3</c:v>
                </c:pt>
                <c:pt idx="2392">
                  <c:v>3.6188282615204617E-3</c:v>
                </c:pt>
                <c:pt idx="2393">
                  <c:v>3.6183217764720423E-3</c:v>
                </c:pt>
                <c:pt idx="2394">
                  <c:v>3.6175097628780035E-3</c:v>
                </c:pt>
                <c:pt idx="2395">
                  <c:v>3.6173048720695255E-3</c:v>
                </c:pt>
                <c:pt idx="2396">
                  <c:v>3.6168673106617808E-3</c:v>
                </c:pt>
                <c:pt idx="2397">
                  <c:v>3.6151972390477401E-3</c:v>
                </c:pt>
                <c:pt idx="2398">
                  <c:v>3.6136959572879313E-3</c:v>
                </c:pt>
                <c:pt idx="2399">
                  <c:v>3.6120631790359744E-3</c:v>
                </c:pt>
                <c:pt idx="2400">
                  <c:v>3.6099140428092979E-3</c:v>
                </c:pt>
                <c:pt idx="2401">
                  <c:v>3.6077866311636565E-3</c:v>
                </c:pt>
                <c:pt idx="2402">
                  <c:v>3.606868842149176E-3</c:v>
                </c:pt>
                <c:pt idx="2403">
                  <c:v>3.6050643250273864E-3</c:v>
                </c:pt>
                <c:pt idx="2404">
                  <c:v>3.6048723546094181E-3</c:v>
                </c:pt>
                <c:pt idx="2405">
                  <c:v>3.6045639159619797E-3</c:v>
                </c:pt>
                <c:pt idx="2406">
                  <c:v>3.6044287078947912E-3</c:v>
                </c:pt>
                <c:pt idx="2407">
                  <c:v>3.6038301670328148E-3</c:v>
                </c:pt>
                <c:pt idx="2408">
                  <c:v>3.6030843679904397E-3</c:v>
                </c:pt>
                <c:pt idx="2409">
                  <c:v>3.6023453620472189E-3</c:v>
                </c:pt>
                <c:pt idx="2410">
                  <c:v>3.6006659809575377E-3</c:v>
                </c:pt>
                <c:pt idx="2411">
                  <c:v>3.6006227163464829E-3</c:v>
                </c:pt>
                <c:pt idx="2412">
                  <c:v>3.5996702857828376E-3</c:v>
                </c:pt>
                <c:pt idx="2413">
                  <c:v>3.5990626212876612E-3</c:v>
                </c:pt>
                <c:pt idx="2414">
                  <c:v>3.5960624974405299E-3</c:v>
                </c:pt>
                <c:pt idx="2415">
                  <c:v>3.595674399623874E-3</c:v>
                </c:pt>
                <c:pt idx="2416">
                  <c:v>3.5955079371604525E-3</c:v>
                </c:pt>
                <c:pt idx="2417">
                  <c:v>3.5937793157340072E-3</c:v>
                </c:pt>
                <c:pt idx="2418">
                  <c:v>3.5931145713300398E-3</c:v>
                </c:pt>
                <c:pt idx="2419">
                  <c:v>3.5929996284868445E-3</c:v>
                </c:pt>
                <c:pt idx="2420">
                  <c:v>3.5929346890495556E-3</c:v>
                </c:pt>
                <c:pt idx="2421">
                  <c:v>3.5927119186628205E-3</c:v>
                </c:pt>
                <c:pt idx="2422">
                  <c:v>3.5927004870449108E-3</c:v>
                </c:pt>
                <c:pt idx="2423">
                  <c:v>3.5915017378328204E-3</c:v>
                </c:pt>
                <c:pt idx="2424">
                  <c:v>3.5902926734644905E-3</c:v>
                </c:pt>
                <c:pt idx="2425">
                  <c:v>3.5889960507827405E-3</c:v>
                </c:pt>
                <c:pt idx="2426">
                  <c:v>3.5889557140907739E-3</c:v>
                </c:pt>
                <c:pt idx="2427">
                  <c:v>3.5858953281883779E-3</c:v>
                </c:pt>
                <c:pt idx="2428">
                  <c:v>3.5856126591761392E-3</c:v>
                </c:pt>
                <c:pt idx="2429">
                  <c:v>3.5850130248953989E-3</c:v>
                </c:pt>
                <c:pt idx="2430">
                  <c:v>3.5841028711344281E-3</c:v>
                </c:pt>
                <c:pt idx="2431">
                  <c:v>3.5781287135068047E-3</c:v>
                </c:pt>
                <c:pt idx="2432">
                  <c:v>3.5774994107249875E-3</c:v>
                </c:pt>
                <c:pt idx="2433">
                  <c:v>3.5771605664066371E-3</c:v>
                </c:pt>
                <c:pt idx="2434">
                  <c:v>3.5770213696993919E-3</c:v>
                </c:pt>
                <c:pt idx="2435">
                  <c:v>3.5761102120692523E-3</c:v>
                </c:pt>
                <c:pt idx="2436">
                  <c:v>3.5756459997670627E-3</c:v>
                </c:pt>
                <c:pt idx="2437">
                  <c:v>3.5723778719894531E-3</c:v>
                </c:pt>
                <c:pt idx="2438">
                  <c:v>3.5717346378050878E-3</c:v>
                </c:pt>
                <c:pt idx="2439">
                  <c:v>3.5713955691451236E-3</c:v>
                </c:pt>
                <c:pt idx="2440">
                  <c:v>3.5704364109426386E-3</c:v>
                </c:pt>
                <c:pt idx="2441">
                  <c:v>3.569856513094181E-3</c:v>
                </c:pt>
                <c:pt idx="2442">
                  <c:v>3.5685351951921258E-3</c:v>
                </c:pt>
                <c:pt idx="2443">
                  <c:v>3.5683368842691163E-3</c:v>
                </c:pt>
                <c:pt idx="2444">
                  <c:v>3.5682363932244051E-3</c:v>
                </c:pt>
                <c:pt idx="2445">
                  <c:v>3.5681116739271755E-3</c:v>
                </c:pt>
                <c:pt idx="2446">
                  <c:v>3.5668720428353993E-3</c:v>
                </c:pt>
                <c:pt idx="2447">
                  <c:v>3.5666481441448839E-3</c:v>
                </c:pt>
                <c:pt idx="2448">
                  <c:v>3.5660132567715192E-3</c:v>
                </c:pt>
                <c:pt idx="2449">
                  <c:v>3.5657646679730292E-3</c:v>
                </c:pt>
                <c:pt idx="2450">
                  <c:v>3.5650851246714636E-3</c:v>
                </c:pt>
                <c:pt idx="2451">
                  <c:v>3.5643034408853074E-3</c:v>
                </c:pt>
                <c:pt idx="2452">
                  <c:v>3.5634257237872687E-3</c:v>
                </c:pt>
                <c:pt idx="2453">
                  <c:v>3.5632869007062866E-3</c:v>
                </c:pt>
                <c:pt idx="2454">
                  <c:v>3.5623377711794272E-3</c:v>
                </c:pt>
                <c:pt idx="2455">
                  <c:v>3.5621463135427334E-3</c:v>
                </c:pt>
                <c:pt idx="2456">
                  <c:v>3.5606736191531687E-3</c:v>
                </c:pt>
                <c:pt idx="2457">
                  <c:v>3.5604500137992592E-3</c:v>
                </c:pt>
                <c:pt idx="2458">
                  <c:v>3.5594970000816881E-3</c:v>
                </c:pt>
                <c:pt idx="2459">
                  <c:v>3.5587643724266679E-3</c:v>
                </c:pt>
                <c:pt idx="2460">
                  <c:v>3.5573739082214507E-3</c:v>
                </c:pt>
                <c:pt idx="2461">
                  <c:v>3.555492344761965E-3</c:v>
                </c:pt>
                <c:pt idx="2462">
                  <c:v>3.5544941673218214E-3</c:v>
                </c:pt>
                <c:pt idx="2463">
                  <c:v>3.5541614479967284E-3</c:v>
                </c:pt>
                <c:pt idx="2464">
                  <c:v>3.5533824365222445E-3</c:v>
                </c:pt>
                <c:pt idx="2465">
                  <c:v>3.552445618482474E-3</c:v>
                </c:pt>
                <c:pt idx="2466">
                  <c:v>3.5523957810470633E-3</c:v>
                </c:pt>
                <c:pt idx="2467">
                  <c:v>3.5514173269053906E-3</c:v>
                </c:pt>
                <c:pt idx="2468">
                  <c:v>3.5512406452715027E-3</c:v>
                </c:pt>
                <c:pt idx="2469">
                  <c:v>3.5509500175334228E-3</c:v>
                </c:pt>
                <c:pt idx="2470">
                  <c:v>3.5487944127396828E-3</c:v>
                </c:pt>
                <c:pt idx="2471">
                  <c:v>3.5469580108138813E-3</c:v>
                </c:pt>
                <c:pt idx="2472">
                  <c:v>3.5460677733543029E-3</c:v>
                </c:pt>
                <c:pt idx="2473">
                  <c:v>3.5458160057759156E-3</c:v>
                </c:pt>
                <c:pt idx="2474">
                  <c:v>3.54557594009369E-3</c:v>
                </c:pt>
                <c:pt idx="2475">
                  <c:v>3.5437903912047238E-3</c:v>
                </c:pt>
                <c:pt idx="2476">
                  <c:v>3.5421979792943127E-3</c:v>
                </c:pt>
                <c:pt idx="2477">
                  <c:v>3.5414658459950545E-3</c:v>
                </c:pt>
                <c:pt idx="2478">
                  <c:v>3.5408914854519122E-3</c:v>
                </c:pt>
                <c:pt idx="2479">
                  <c:v>3.5401673796755318E-3</c:v>
                </c:pt>
                <c:pt idx="2480">
                  <c:v>3.5379701835097413E-3</c:v>
                </c:pt>
                <c:pt idx="2481">
                  <c:v>3.5377533522478054E-3</c:v>
                </c:pt>
                <c:pt idx="2482">
                  <c:v>3.5376829281626252E-3</c:v>
                </c:pt>
                <c:pt idx="2483">
                  <c:v>3.5374449900781521E-3</c:v>
                </c:pt>
                <c:pt idx="2484">
                  <c:v>3.5372420901672664E-3</c:v>
                </c:pt>
                <c:pt idx="2485">
                  <c:v>3.536132854831875E-3</c:v>
                </c:pt>
                <c:pt idx="2486">
                  <c:v>3.5341423918056878E-3</c:v>
                </c:pt>
                <c:pt idx="2487">
                  <c:v>3.5339947278849875E-3</c:v>
                </c:pt>
                <c:pt idx="2488">
                  <c:v>3.53295901488087E-3</c:v>
                </c:pt>
                <c:pt idx="2489">
                  <c:v>3.5328784330930329E-3</c:v>
                </c:pt>
                <c:pt idx="2490">
                  <c:v>3.5326616173611746E-3</c:v>
                </c:pt>
                <c:pt idx="2491">
                  <c:v>3.5324138220106027E-3</c:v>
                </c:pt>
                <c:pt idx="2492">
                  <c:v>3.5317793143073112E-3</c:v>
                </c:pt>
                <c:pt idx="2493">
                  <c:v>3.5317362258240324E-3</c:v>
                </c:pt>
                <c:pt idx="2494">
                  <c:v>3.5312107339219856E-3</c:v>
                </c:pt>
                <c:pt idx="2495">
                  <c:v>3.5289906571559383E-3</c:v>
                </c:pt>
                <c:pt idx="2496">
                  <c:v>3.5288856482325408E-3</c:v>
                </c:pt>
                <c:pt idx="2497">
                  <c:v>3.5285040971332082E-3</c:v>
                </c:pt>
                <c:pt idx="2498">
                  <c:v>3.5280858495258206E-3</c:v>
                </c:pt>
                <c:pt idx="2499">
                  <c:v>3.527674242574089E-3</c:v>
                </c:pt>
                <c:pt idx="2500">
                  <c:v>3.5271152585120585E-3</c:v>
                </c:pt>
                <c:pt idx="2501">
                  <c:v>3.5270291299493964E-3</c:v>
                </c:pt>
                <c:pt idx="2502">
                  <c:v>3.5241952484347007E-3</c:v>
                </c:pt>
                <c:pt idx="2503">
                  <c:v>3.523168622826763E-3</c:v>
                </c:pt>
                <c:pt idx="2504">
                  <c:v>3.5211985710677145E-3</c:v>
                </c:pt>
                <c:pt idx="2505">
                  <c:v>3.5201386236706385E-3</c:v>
                </c:pt>
                <c:pt idx="2506">
                  <c:v>3.5192341217640285E-3</c:v>
                </c:pt>
                <c:pt idx="2507">
                  <c:v>3.5183176463758881E-3</c:v>
                </c:pt>
                <c:pt idx="2508">
                  <c:v>3.516604700374779E-3</c:v>
                </c:pt>
                <c:pt idx="2509">
                  <c:v>3.5143628514158862E-3</c:v>
                </c:pt>
                <c:pt idx="2510">
                  <c:v>3.5138877666904644E-3</c:v>
                </c:pt>
                <c:pt idx="2511">
                  <c:v>3.5137840732420524E-3</c:v>
                </c:pt>
                <c:pt idx="2512">
                  <c:v>3.5127355652280106E-3</c:v>
                </c:pt>
                <c:pt idx="2513">
                  <c:v>3.5100266287606805E-3</c:v>
                </c:pt>
                <c:pt idx="2514">
                  <c:v>3.5077429347713548E-3</c:v>
                </c:pt>
                <c:pt idx="2515">
                  <c:v>3.5067469787364008E-3</c:v>
                </c:pt>
                <c:pt idx="2516">
                  <c:v>3.5058176431810853E-3</c:v>
                </c:pt>
                <c:pt idx="2517">
                  <c:v>3.5046027814223204E-3</c:v>
                </c:pt>
                <c:pt idx="2518">
                  <c:v>3.5041534062211339E-3</c:v>
                </c:pt>
                <c:pt idx="2519">
                  <c:v>3.5036052167243428E-3</c:v>
                </c:pt>
                <c:pt idx="2520">
                  <c:v>3.5031173023006208E-3</c:v>
                </c:pt>
                <c:pt idx="2521">
                  <c:v>3.5016442814285154E-3</c:v>
                </c:pt>
                <c:pt idx="2522">
                  <c:v>3.5009151740856424E-3</c:v>
                </c:pt>
                <c:pt idx="2523">
                  <c:v>3.4999525254452322E-3</c:v>
                </c:pt>
                <c:pt idx="2524">
                  <c:v>3.4976774223749135E-3</c:v>
                </c:pt>
                <c:pt idx="2525">
                  <c:v>3.4974653457037833E-3</c:v>
                </c:pt>
                <c:pt idx="2526">
                  <c:v>3.4967100506279347E-3</c:v>
                </c:pt>
                <c:pt idx="2527">
                  <c:v>3.4964859366599949E-3</c:v>
                </c:pt>
                <c:pt idx="2528">
                  <c:v>3.496359087367958E-3</c:v>
                </c:pt>
                <c:pt idx="2529">
                  <c:v>3.4938853772433858E-3</c:v>
                </c:pt>
                <c:pt idx="2530">
                  <c:v>3.4930064030035406E-3</c:v>
                </c:pt>
                <c:pt idx="2531">
                  <c:v>3.4925831385618339E-3</c:v>
                </c:pt>
                <c:pt idx="2532">
                  <c:v>3.4923299111167486E-3</c:v>
                </c:pt>
                <c:pt idx="2533">
                  <c:v>3.491566485971914E-3</c:v>
                </c:pt>
                <c:pt idx="2534">
                  <c:v>3.4894193412512136E-3</c:v>
                </c:pt>
                <c:pt idx="2535">
                  <c:v>3.4891989226519451E-3</c:v>
                </c:pt>
                <c:pt idx="2536">
                  <c:v>3.4891834554766823E-3</c:v>
                </c:pt>
                <c:pt idx="2537">
                  <c:v>3.4890695601178874E-3</c:v>
                </c:pt>
                <c:pt idx="2538">
                  <c:v>3.4888796686829595E-3</c:v>
                </c:pt>
                <c:pt idx="2539">
                  <c:v>3.4885861602840236E-3</c:v>
                </c:pt>
                <c:pt idx="2540">
                  <c:v>3.4869968347865598E-3</c:v>
                </c:pt>
                <c:pt idx="2541">
                  <c:v>3.4866082689929104E-3</c:v>
                </c:pt>
                <c:pt idx="2542">
                  <c:v>3.4864443361633194E-3</c:v>
                </c:pt>
                <c:pt idx="2543">
                  <c:v>3.4852012935840146E-3</c:v>
                </c:pt>
                <c:pt idx="2544">
                  <c:v>3.4817501784220549E-3</c:v>
                </c:pt>
                <c:pt idx="2545">
                  <c:v>3.4816700754227614E-3</c:v>
                </c:pt>
                <c:pt idx="2546">
                  <c:v>3.4806203071544662E-3</c:v>
                </c:pt>
                <c:pt idx="2547">
                  <c:v>3.4791136131594362E-3</c:v>
                </c:pt>
                <c:pt idx="2548">
                  <c:v>3.4785307640369137E-3</c:v>
                </c:pt>
                <c:pt idx="2549">
                  <c:v>3.4780369722087088E-3</c:v>
                </c:pt>
                <c:pt idx="2550">
                  <c:v>3.4767604865393958E-3</c:v>
                </c:pt>
                <c:pt idx="2551">
                  <c:v>3.4758188345522306E-3</c:v>
                </c:pt>
                <c:pt idx="2552">
                  <c:v>3.4736748317313899E-3</c:v>
                </c:pt>
                <c:pt idx="2553">
                  <c:v>3.4727052726038436E-3</c:v>
                </c:pt>
                <c:pt idx="2554">
                  <c:v>3.4708817512493183E-3</c:v>
                </c:pt>
                <c:pt idx="2555">
                  <c:v>3.4684077832791847E-3</c:v>
                </c:pt>
                <c:pt idx="2556">
                  <c:v>3.4660457291268154E-3</c:v>
                </c:pt>
                <c:pt idx="2557">
                  <c:v>3.4657002270639566E-3</c:v>
                </c:pt>
                <c:pt idx="2558">
                  <c:v>3.4654916945661301E-3</c:v>
                </c:pt>
                <c:pt idx="2559">
                  <c:v>3.465249544147596E-3</c:v>
                </c:pt>
                <c:pt idx="2560">
                  <c:v>3.4629469313839567E-3</c:v>
                </c:pt>
                <c:pt idx="2561">
                  <c:v>3.4626492814383747E-3</c:v>
                </c:pt>
                <c:pt idx="2562">
                  <c:v>3.4626489511276216E-3</c:v>
                </c:pt>
                <c:pt idx="2563">
                  <c:v>3.4624796722673009E-3</c:v>
                </c:pt>
                <c:pt idx="2564">
                  <c:v>3.4617693469373113E-3</c:v>
                </c:pt>
                <c:pt idx="2565">
                  <c:v>3.4609403315980958E-3</c:v>
                </c:pt>
                <c:pt idx="2566">
                  <c:v>3.4602010817747731E-3</c:v>
                </c:pt>
                <c:pt idx="2567">
                  <c:v>3.459003377920971E-3</c:v>
                </c:pt>
                <c:pt idx="2568">
                  <c:v>3.4581866218962518E-3</c:v>
                </c:pt>
                <c:pt idx="2569">
                  <c:v>3.4577269158095046E-3</c:v>
                </c:pt>
                <c:pt idx="2570">
                  <c:v>3.4569331417260776E-3</c:v>
                </c:pt>
                <c:pt idx="2571">
                  <c:v>3.4565393334879857E-3</c:v>
                </c:pt>
                <c:pt idx="2572">
                  <c:v>3.455755056868879E-3</c:v>
                </c:pt>
                <c:pt idx="2573">
                  <c:v>3.455032310978308E-3</c:v>
                </c:pt>
                <c:pt idx="2574">
                  <c:v>3.4543555745096791E-3</c:v>
                </c:pt>
                <c:pt idx="2575">
                  <c:v>3.4526685292797046E-3</c:v>
                </c:pt>
                <c:pt idx="2576">
                  <c:v>3.4525854829904334E-3</c:v>
                </c:pt>
                <c:pt idx="2577">
                  <c:v>3.4507873050515828E-3</c:v>
                </c:pt>
                <c:pt idx="2578">
                  <c:v>3.4494445780961082E-3</c:v>
                </c:pt>
                <c:pt idx="2579">
                  <c:v>3.4482178938127612E-3</c:v>
                </c:pt>
                <c:pt idx="2580">
                  <c:v>3.4474171946554523E-3</c:v>
                </c:pt>
                <c:pt idx="2581">
                  <c:v>3.4473919446903712E-3</c:v>
                </c:pt>
                <c:pt idx="2582">
                  <c:v>3.443241916291796E-3</c:v>
                </c:pt>
                <c:pt idx="2583">
                  <c:v>3.4409248364003189E-3</c:v>
                </c:pt>
                <c:pt idx="2584">
                  <c:v>3.4386568699006506E-3</c:v>
                </c:pt>
                <c:pt idx="2585">
                  <c:v>3.4381515789969719E-3</c:v>
                </c:pt>
                <c:pt idx="2586">
                  <c:v>3.4377862100032699E-3</c:v>
                </c:pt>
                <c:pt idx="2587">
                  <c:v>3.4375127132269673E-3</c:v>
                </c:pt>
                <c:pt idx="2588">
                  <c:v>3.4344978916505094E-3</c:v>
                </c:pt>
                <c:pt idx="2589">
                  <c:v>3.4338637751280088E-3</c:v>
                </c:pt>
                <c:pt idx="2590">
                  <c:v>3.4305008489470871E-3</c:v>
                </c:pt>
                <c:pt idx="2591">
                  <c:v>3.4300392314783198E-3</c:v>
                </c:pt>
                <c:pt idx="2592">
                  <c:v>3.429944064130688E-3</c:v>
                </c:pt>
                <c:pt idx="2593">
                  <c:v>3.4296391858127081E-3</c:v>
                </c:pt>
                <c:pt idx="2594">
                  <c:v>3.4258621488032579E-3</c:v>
                </c:pt>
                <c:pt idx="2595">
                  <c:v>3.4257107848916966E-3</c:v>
                </c:pt>
                <c:pt idx="2596">
                  <c:v>3.4252575758340381E-3</c:v>
                </c:pt>
                <c:pt idx="2597">
                  <c:v>3.4234342837937254E-3</c:v>
                </c:pt>
                <c:pt idx="2598">
                  <c:v>3.4181110899470326E-3</c:v>
                </c:pt>
                <c:pt idx="2599">
                  <c:v>3.4175198114775734E-3</c:v>
                </c:pt>
                <c:pt idx="2600">
                  <c:v>3.4161112287462905E-3</c:v>
                </c:pt>
                <c:pt idx="2601">
                  <c:v>3.4144552360322656E-3</c:v>
                </c:pt>
                <c:pt idx="2602">
                  <c:v>3.4127373381169037E-3</c:v>
                </c:pt>
                <c:pt idx="2603">
                  <c:v>3.4114898680430166E-3</c:v>
                </c:pt>
                <c:pt idx="2604">
                  <c:v>3.4113494869638505E-3</c:v>
                </c:pt>
                <c:pt idx="2605">
                  <c:v>3.4100025585096201E-3</c:v>
                </c:pt>
                <c:pt idx="2606">
                  <c:v>3.4094105195704321E-3</c:v>
                </c:pt>
                <c:pt idx="2607">
                  <c:v>3.4074076847863356E-3</c:v>
                </c:pt>
                <c:pt idx="2608">
                  <c:v>3.4068109525897511E-3</c:v>
                </c:pt>
                <c:pt idx="2609">
                  <c:v>3.406004652419053E-3</c:v>
                </c:pt>
                <c:pt idx="2610">
                  <c:v>3.4057540506831998E-3</c:v>
                </c:pt>
                <c:pt idx="2611">
                  <c:v>3.4057439953027813E-3</c:v>
                </c:pt>
                <c:pt idx="2612">
                  <c:v>3.4050417415566001E-3</c:v>
                </c:pt>
                <c:pt idx="2613">
                  <c:v>3.4039162725745132E-3</c:v>
                </c:pt>
                <c:pt idx="2614">
                  <c:v>3.403780656913314E-3</c:v>
                </c:pt>
                <c:pt idx="2615">
                  <c:v>3.4036049395290207E-3</c:v>
                </c:pt>
                <c:pt idx="2616">
                  <c:v>3.4035412529976419E-3</c:v>
                </c:pt>
                <c:pt idx="2617">
                  <c:v>3.4031233416268103E-3</c:v>
                </c:pt>
                <c:pt idx="2618">
                  <c:v>3.4012510797507356E-3</c:v>
                </c:pt>
                <c:pt idx="2619">
                  <c:v>3.3996529618601236E-3</c:v>
                </c:pt>
                <c:pt idx="2620">
                  <c:v>3.3995823596224277E-3</c:v>
                </c:pt>
                <c:pt idx="2621">
                  <c:v>3.3988485098787407E-3</c:v>
                </c:pt>
                <c:pt idx="2622">
                  <c:v>3.3984434277621956E-3</c:v>
                </c:pt>
                <c:pt idx="2623">
                  <c:v>3.3952101779855673E-3</c:v>
                </c:pt>
                <c:pt idx="2624">
                  <c:v>3.3950170549317993E-3</c:v>
                </c:pt>
                <c:pt idx="2625">
                  <c:v>3.3941226199103677E-3</c:v>
                </c:pt>
                <c:pt idx="2626">
                  <c:v>3.3938477191217723E-3</c:v>
                </c:pt>
                <c:pt idx="2627">
                  <c:v>3.3909345954863052E-3</c:v>
                </c:pt>
                <c:pt idx="2628">
                  <c:v>3.390639887825995E-3</c:v>
                </c:pt>
                <c:pt idx="2629">
                  <c:v>3.3898181776660982E-3</c:v>
                </c:pt>
                <c:pt idx="2630">
                  <c:v>3.3897855716036431E-3</c:v>
                </c:pt>
                <c:pt idx="2631">
                  <c:v>3.3896247571045756E-3</c:v>
                </c:pt>
                <c:pt idx="2632">
                  <c:v>3.3893984602262422E-3</c:v>
                </c:pt>
                <c:pt idx="2633">
                  <c:v>3.3892201487014839E-3</c:v>
                </c:pt>
                <c:pt idx="2634">
                  <c:v>3.3888587007895685E-3</c:v>
                </c:pt>
                <c:pt idx="2635">
                  <c:v>3.3877897590376422E-3</c:v>
                </c:pt>
                <c:pt idx="2636">
                  <c:v>3.3876376800399443E-3</c:v>
                </c:pt>
                <c:pt idx="2637">
                  <c:v>3.3873118308116001E-3</c:v>
                </c:pt>
                <c:pt idx="2638">
                  <c:v>3.3871033487275692E-3</c:v>
                </c:pt>
                <c:pt idx="2639">
                  <c:v>3.3862759706044044E-3</c:v>
                </c:pt>
                <c:pt idx="2640">
                  <c:v>3.3858813899179971E-3</c:v>
                </c:pt>
                <c:pt idx="2641">
                  <c:v>3.3843665215490784E-3</c:v>
                </c:pt>
                <c:pt idx="2642">
                  <c:v>3.3843383362268343E-3</c:v>
                </c:pt>
                <c:pt idx="2643">
                  <c:v>3.3831330350563744E-3</c:v>
                </c:pt>
                <c:pt idx="2644">
                  <c:v>3.3825026729905287E-3</c:v>
                </c:pt>
                <c:pt idx="2645">
                  <c:v>3.3824055612880011E-3</c:v>
                </c:pt>
                <c:pt idx="2646">
                  <c:v>3.38177190005627E-3</c:v>
                </c:pt>
                <c:pt idx="2647">
                  <c:v>3.3814156354072551E-3</c:v>
                </c:pt>
                <c:pt idx="2648">
                  <c:v>3.3805492627985365E-3</c:v>
                </c:pt>
                <c:pt idx="2649">
                  <c:v>3.3802580881949641E-3</c:v>
                </c:pt>
                <c:pt idx="2650">
                  <c:v>3.3782774906517556E-3</c:v>
                </c:pt>
                <c:pt idx="2651">
                  <c:v>3.3778105054076248E-3</c:v>
                </c:pt>
                <c:pt idx="2652">
                  <c:v>3.3775743999880114E-3</c:v>
                </c:pt>
                <c:pt idx="2653">
                  <c:v>3.3772988269044888E-3</c:v>
                </c:pt>
                <c:pt idx="2654">
                  <c:v>3.3771707010565341E-3</c:v>
                </c:pt>
                <c:pt idx="2655">
                  <c:v>3.3771174694490732E-3</c:v>
                </c:pt>
                <c:pt idx="2656">
                  <c:v>3.3761864485647441E-3</c:v>
                </c:pt>
                <c:pt idx="2657">
                  <c:v>3.3749030417044505E-3</c:v>
                </c:pt>
                <c:pt idx="2658">
                  <c:v>3.374808982379099E-3</c:v>
                </c:pt>
                <c:pt idx="2659">
                  <c:v>3.3728783944053102E-3</c:v>
                </c:pt>
                <c:pt idx="2660">
                  <c:v>3.3704399251789706E-3</c:v>
                </c:pt>
                <c:pt idx="2661">
                  <c:v>3.3698993115088599E-3</c:v>
                </c:pt>
                <c:pt idx="2662">
                  <c:v>3.3683275031552904E-3</c:v>
                </c:pt>
                <c:pt idx="2663">
                  <c:v>3.3677624739371966E-3</c:v>
                </c:pt>
                <c:pt idx="2664">
                  <c:v>3.3676309608280182E-3</c:v>
                </c:pt>
                <c:pt idx="2665">
                  <c:v>3.3644570698215335E-3</c:v>
                </c:pt>
                <c:pt idx="2666">
                  <c:v>3.363671151536829E-3</c:v>
                </c:pt>
                <c:pt idx="2667">
                  <c:v>3.3636400689703392E-3</c:v>
                </c:pt>
                <c:pt idx="2668">
                  <c:v>3.3629464037658913E-3</c:v>
                </c:pt>
                <c:pt idx="2669">
                  <c:v>3.3628084269396773E-3</c:v>
                </c:pt>
                <c:pt idx="2670">
                  <c:v>3.3622857257020996E-3</c:v>
                </c:pt>
                <c:pt idx="2671">
                  <c:v>3.3619503534582798E-3</c:v>
                </c:pt>
                <c:pt idx="2672">
                  <c:v>3.3605775678203029E-3</c:v>
                </c:pt>
                <c:pt idx="2673">
                  <c:v>3.3588150357354474E-3</c:v>
                </c:pt>
                <c:pt idx="2674">
                  <c:v>3.3576622966588667E-3</c:v>
                </c:pt>
                <c:pt idx="2675">
                  <c:v>3.3559483221094698E-3</c:v>
                </c:pt>
                <c:pt idx="2676">
                  <c:v>3.355023680706897E-3</c:v>
                </c:pt>
                <c:pt idx="2677">
                  <c:v>3.3548113724564095E-3</c:v>
                </c:pt>
                <c:pt idx="2678">
                  <c:v>3.3541371125420821E-3</c:v>
                </c:pt>
                <c:pt idx="2679">
                  <c:v>3.3532153131509319E-3</c:v>
                </c:pt>
                <c:pt idx="2680">
                  <c:v>3.3531249473676581E-3</c:v>
                </c:pt>
                <c:pt idx="2681">
                  <c:v>3.3518526812524557E-3</c:v>
                </c:pt>
                <c:pt idx="2682">
                  <c:v>3.3511305594818154E-3</c:v>
                </c:pt>
                <c:pt idx="2683">
                  <c:v>3.3500611279186679E-3</c:v>
                </c:pt>
                <c:pt idx="2684">
                  <c:v>3.3497562100709894E-3</c:v>
                </c:pt>
                <c:pt idx="2685">
                  <c:v>3.3495853429904477E-3</c:v>
                </c:pt>
                <c:pt idx="2686">
                  <c:v>3.3466910367007598E-3</c:v>
                </c:pt>
                <c:pt idx="2687">
                  <c:v>3.3448795414286101E-3</c:v>
                </c:pt>
                <c:pt idx="2688">
                  <c:v>3.3441840351863842E-3</c:v>
                </c:pt>
                <c:pt idx="2689">
                  <c:v>3.3439522342766817E-3</c:v>
                </c:pt>
                <c:pt idx="2690">
                  <c:v>3.3412309125328255E-3</c:v>
                </c:pt>
                <c:pt idx="2691">
                  <c:v>3.3411332805009996E-3</c:v>
                </c:pt>
                <c:pt idx="2692">
                  <c:v>3.3398908775363776E-3</c:v>
                </c:pt>
                <c:pt idx="2693">
                  <c:v>3.3382634848619411E-3</c:v>
                </c:pt>
                <c:pt idx="2694">
                  <c:v>3.3379433666761503E-3</c:v>
                </c:pt>
                <c:pt idx="2695">
                  <c:v>3.3373270498382001E-3</c:v>
                </c:pt>
                <c:pt idx="2696">
                  <c:v>3.3364141385795829E-3</c:v>
                </c:pt>
                <c:pt idx="2697">
                  <c:v>3.336059462701491E-3</c:v>
                </c:pt>
                <c:pt idx="2698">
                  <c:v>3.3343102672856004E-3</c:v>
                </c:pt>
                <c:pt idx="2699">
                  <c:v>3.3323616205392869E-3</c:v>
                </c:pt>
                <c:pt idx="2700">
                  <c:v>3.3320222697237798E-3</c:v>
                </c:pt>
                <c:pt idx="2701">
                  <c:v>3.3311762258145939E-3</c:v>
                </c:pt>
                <c:pt idx="2702">
                  <c:v>3.326371383957426E-3</c:v>
                </c:pt>
                <c:pt idx="2703">
                  <c:v>3.3251982677432253E-3</c:v>
                </c:pt>
                <c:pt idx="2704">
                  <c:v>3.3241071844390692E-3</c:v>
                </c:pt>
                <c:pt idx="2705">
                  <c:v>3.3235530385477175E-3</c:v>
                </c:pt>
                <c:pt idx="2706">
                  <c:v>3.3230175853803845E-3</c:v>
                </c:pt>
                <c:pt idx="2707">
                  <c:v>3.3229989609042917E-3</c:v>
                </c:pt>
                <c:pt idx="2708">
                  <c:v>3.3229007830462343E-3</c:v>
                </c:pt>
                <c:pt idx="2709">
                  <c:v>3.3227041503413796E-3</c:v>
                </c:pt>
                <c:pt idx="2710">
                  <c:v>3.3212120804991018E-3</c:v>
                </c:pt>
                <c:pt idx="2711">
                  <c:v>3.3211540517729681E-3</c:v>
                </c:pt>
                <c:pt idx="2712">
                  <c:v>3.3207096614677107E-3</c:v>
                </c:pt>
                <c:pt idx="2713">
                  <c:v>3.3197208722487636E-3</c:v>
                </c:pt>
                <c:pt idx="2714">
                  <c:v>3.3194142988716285E-3</c:v>
                </c:pt>
                <c:pt idx="2715">
                  <c:v>3.3187268431026807E-3</c:v>
                </c:pt>
                <c:pt idx="2716">
                  <c:v>3.3185979435715659E-3</c:v>
                </c:pt>
                <c:pt idx="2717">
                  <c:v>3.3184471405243092E-3</c:v>
                </c:pt>
                <c:pt idx="2718">
                  <c:v>3.3184395056356131E-3</c:v>
                </c:pt>
                <c:pt idx="2719">
                  <c:v>3.317414584358603E-3</c:v>
                </c:pt>
                <c:pt idx="2720">
                  <c:v>3.3170408193305984E-3</c:v>
                </c:pt>
                <c:pt idx="2721">
                  <c:v>3.316524035320902E-3</c:v>
                </c:pt>
                <c:pt idx="2722">
                  <c:v>3.3152373689408717E-3</c:v>
                </c:pt>
                <c:pt idx="2723">
                  <c:v>3.3150813290763331E-3</c:v>
                </c:pt>
                <c:pt idx="2724">
                  <c:v>3.3146676247484278E-3</c:v>
                </c:pt>
                <c:pt idx="2725">
                  <c:v>3.3133284459680181E-3</c:v>
                </c:pt>
                <c:pt idx="2726">
                  <c:v>3.3123341961919218E-3</c:v>
                </c:pt>
                <c:pt idx="2727">
                  <c:v>3.3121727714779383E-3</c:v>
                </c:pt>
                <c:pt idx="2728">
                  <c:v>3.3089779658178249E-3</c:v>
                </c:pt>
                <c:pt idx="2729">
                  <c:v>3.3089237773242142E-3</c:v>
                </c:pt>
                <c:pt idx="2730">
                  <c:v>3.3084957129264443E-3</c:v>
                </c:pt>
                <c:pt idx="2731">
                  <c:v>3.3081871433092614E-3</c:v>
                </c:pt>
                <c:pt idx="2732">
                  <c:v>3.3061608557258377E-3</c:v>
                </c:pt>
                <c:pt idx="2733">
                  <c:v>3.3056023119928382E-3</c:v>
                </c:pt>
                <c:pt idx="2734">
                  <c:v>3.3046841382192646E-3</c:v>
                </c:pt>
                <c:pt idx="2735">
                  <c:v>3.304109913551245E-3</c:v>
                </c:pt>
                <c:pt idx="2736">
                  <c:v>3.3040337878150793E-3</c:v>
                </c:pt>
                <c:pt idx="2737">
                  <c:v>3.3036703993652387E-3</c:v>
                </c:pt>
                <c:pt idx="2738">
                  <c:v>3.3029568472032703E-3</c:v>
                </c:pt>
                <c:pt idx="2739">
                  <c:v>3.302769215464321E-3</c:v>
                </c:pt>
                <c:pt idx="2740">
                  <c:v>3.3027279708893044E-3</c:v>
                </c:pt>
                <c:pt idx="2741">
                  <c:v>3.3017009677523165E-3</c:v>
                </c:pt>
                <c:pt idx="2742">
                  <c:v>3.3008360424689664E-3</c:v>
                </c:pt>
                <c:pt idx="2743">
                  <c:v>3.3003900577826548E-3</c:v>
                </c:pt>
                <c:pt idx="2744">
                  <c:v>3.2993977638572122E-3</c:v>
                </c:pt>
                <c:pt idx="2745">
                  <c:v>3.2989252965886619E-3</c:v>
                </c:pt>
                <c:pt idx="2746">
                  <c:v>3.2984769686527676E-3</c:v>
                </c:pt>
                <c:pt idx="2747">
                  <c:v>3.2983265648597964E-3</c:v>
                </c:pt>
                <c:pt idx="2748">
                  <c:v>3.298300222139654E-3</c:v>
                </c:pt>
                <c:pt idx="2749">
                  <c:v>3.2980123281351661E-3</c:v>
                </c:pt>
                <c:pt idx="2750">
                  <c:v>3.2980028623708778E-3</c:v>
                </c:pt>
                <c:pt idx="2751">
                  <c:v>3.2979126113599419E-3</c:v>
                </c:pt>
                <c:pt idx="2752">
                  <c:v>3.2969040116867998E-3</c:v>
                </c:pt>
                <c:pt idx="2753">
                  <c:v>3.2964687231840455E-3</c:v>
                </c:pt>
                <c:pt idx="2754">
                  <c:v>3.2938818618599079E-3</c:v>
                </c:pt>
                <c:pt idx="2755">
                  <c:v>3.2935627257270048E-3</c:v>
                </c:pt>
                <c:pt idx="2756">
                  <c:v>3.2935294079698505E-3</c:v>
                </c:pt>
                <c:pt idx="2757">
                  <c:v>3.2929229271045739E-3</c:v>
                </c:pt>
                <c:pt idx="2758">
                  <c:v>3.2923112622650465E-3</c:v>
                </c:pt>
                <c:pt idx="2759">
                  <c:v>3.2920973858428632E-3</c:v>
                </c:pt>
                <c:pt idx="2760">
                  <c:v>3.2911843995335009E-3</c:v>
                </c:pt>
                <c:pt idx="2761">
                  <c:v>3.2899399398904189E-3</c:v>
                </c:pt>
                <c:pt idx="2762">
                  <c:v>3.2889360039102698E-3</c:v>
                </c:pt>
                <c:pt idx="2763">
                  <c:v>3.2875391520984774E-3</c:v>
                </c:pt>
                <c:pt idx="2764">
                  <c:v>3.287006990967832E-3</c:v>
                </c:pt>
                <c:pt idx="2765">
                  <c:v>3.2868390154805285E-3</c:v>
                </c:pt>
                <c:pt idx="2766">
                  <c:v>3.2863084857645405E-3</c:v>
                </c:pt>
                <c:pt idx="2767">
                  <c:v>3.2858975917312715E-3</c:v>
                </c:pt>
                <c:pt idx="2768">
                  <c:v>3.2857280660730233E-3</c:v>
                </c:pt>
                <c:pt idx="2769">
                  <c:v>3.2837742290819354E-3</c:v>
                </c:pt>
                <c:pt idx="2770">
                  <c:v>3.2827656826611138E-3</c:v>
                </c:pt>
                <c:pt idx="2771">
                  <c:v>3.2822141608164403E-3</c:v>
                </c:pt>
                <c:pt idx="2772">
                  <c:v>3.2817046343628685E-3</c:v>
                </c:pt>
                <c:pt idx="2773">
                  <c:v>3.2804673484193672E-3</c:v>
                </c:pt>
                <c:pt idx="2774">
                  <c:v>3.2802069270496319E-3</c:v>
                </c:pt>
                <c:pt idx="2775">
                  <c:v>3.2800285093608234E-3</c:v>
                </c:pt>
                <c:pt idx="2776">
                  <c:v>3.2790856554118946E-3</c:v>
                </c:pt>
                <c:pt idx="2777">
                  <c:v>3.2788537749687896E-3</c:v>
                </c:pt>
                <c:pt idx="2778">
                  <c:v>3.2783713960402132E-3</c:v>
                </c:pt>
                <c:pt idx="2779">
                  <c:v>3.2772811788852624E-3</c:v>
                </c:pt>
                <c:pt idx="2780">
                  <c:v>3.2768772453730844E-3</c:v>
                </c:pt>
                <c:pt idx="2781">
                  <c:v>3.2766620037970916E-3</c:v>
                </c:pt>
                <c:pt idx="2782">
                  <c:v>3.2760745900799171E-3</c:v>
                </c:pt>
                <c:pt idx="2783">
                  <c:v>3.2745257526424227E-3</c:v>
                </c:pt>
                <c:pt idx="2784">
                  <c:v>3.2739703885079617E-3</c:v>
                </c:pt>
                <c:pt idx="2785">
                  <c:v>3.2733154330294796E-3</c:v>
                </c:pt>
                <c:pt idx="2786">
                  <c:v>3.2729670469586413E-3</c:v>
                </c:pt>
                <c:pt idx="2787">
                  <c:v>3.2727461209677688E-3</c:v>
                </c:pt>
                <c:pt idx="2788">
                  <c:v>3.2724546322898448E-3</c:v>
                </c:pt>
                <c:pt idx="2789">
                  <c:v>3.2717115479859327E-3</c:v>
                </c:pt>
                <c:pt idx="2790">
                  <c:v>3.2694851955332518E-3</c:v>
                </c:pt>
                <c:pt idx="2791">
                  <c:v>3.2688214777203289E-3</c:v>
                </c:pt>
                <c:pt idx="2792">
                  <c:v>3.2684682451403916E-3</c:v>
                </c:pt>
                <c:pt idx="2793">
                  <c:v>3.2674452003769901E-3</c:v>
                </c:pt>
                <c:pt idx="2794">
                  <c:v>3.2649045450844358E-3</c:v>
                </c:pt>
                <c:pt idx="2795">
                  <c:v>3.26410887942681E-3</c:v>
                </c:pt>
                <c:pt idx="2796">
                  <c:v>3.2632351720943953E-3</c:v>
                </c:pt>
                <c:pt idx="2797">
                  <c:v>3.2619084088442011E-3</c:v>
                </c:pt>
                <c:pt idx="2798">
                  <c:v>3.2597242168387656E-3</c:v>
                </c:pt>
                <c:pt idx="2799">
                  <c:v>3.2594316405627904E-3</c:v>
                </c:pt>
                <c:pt idx="2800">
                  <c:v>3.2574181066218426E-3</c:v>
                </c:pt>
                <c:pt idx="2801">
                  <c:v>3.2565395801677647E-3</c:v>
                </c:pt>
                <c:pt idx="2802">
                  <c:v>3.2549590487497481E-3</c:v>
                </c:pt>
                <c:pt idx="2803">
                  <c:v>3.2541063691740157E-3</c:v>
                </c:pt>
                <c:pt idx="2804">
                  <c:v>3.2538898444612473E-3</c:v>
                </c:pt>
                <c:pt idx="2805">
                  <c:v>3.2536686108090677E-3</c:v>
                </c:pt>
                <c:pt idx="2806">
                  <c:v>3.2527604979403065E-3</c:v>
                </c:pt>
                <c:pt idx="2807">
                  <c:v>3.2522140768284687E-3</c:v>
                </c:pt>
                <c:pt idx="2808">
                  <c:v>3.2522045594494666E-3</c:v>
                </c:pt>
                <c:pt idx="2809">
                  <c:v>3.247067076083169E-3</c:v>
                </c:pt>
                <c:pt idx="2810">
                  <c:v>3.2461284391138005E-3</c:v>
                </c:pt>
                <c:pt idx="2811">
                  <c:v>3.2458849237792463E-3</c:v>
                </c:pt>
                <c:pt idx="2812">
                  <c:v>3.2452294739035289E-3</c:v>
                </c:pt>
                <c:pt idx="2813">
                  <c:v>3.2444188512859851E-3</c:v>
                </c:pt>
                <c:pt idx="2814">
                  <c:v>3.2440327815016802E-3</c:v>
                </c:pt>
                <c:pt idx="2815">
                  <c:v>3.2436669603733764E-3</c:v>
                </c:pt>
                <c:pt idx="2816">
                  <c:v>3.2419860796003915E-3</c:v>
                </c:pt>
                <c:pt idx="2817">
                  <c:v>3.2406535899877744E-3</c:v>
                </c:pt>
                <c:pt idx="2818">
                  <c:v>3.2393501980831339E-3</c:v>
                </c:pt>
                <c:pt idx="2819">
                  <c:v>3.2391305270993336E-3</c:v>
                </c:pt>
                <c:pt idx="2820">
                  <c:v>3.2390906124476898E-3</c:v>
                </c:pt>
                <c:pt idx="2821">
                  <c:v>3.2375206931206852E-3</c:v>
                </c:pt>
                <c:pt idx="2822">
                  <c:v>3.2368969120189473E-3</c:v>
                </c:pt>
                <c:pt idx="2823">
                  <c:v>3.2366479056629397E-3</c:v>
                </c:pt>
                <c:pt idx="2824">
                  <c:v>3.2354394083497647E-3</c:v>
                </c:pt>
                <c:pt idx="2825">
                  <c:v>3.2342179044707875E-3</c:v>
                </c:pt>
                <c:pt idx="2826">
                  <c:v>3.2331239745636651E-3</c:v>
                </c:pt>
                <c:pt idx="2827">
                  <c:v>3.2329928464636015E-3</c:v>
                </c:pt>
                <c:pt idx="2828">
                  <c:v>3.2327220821575468E-3</c:v>
                </c:pt>
                <c:pt idx="2829">
                  <c:v>3.2316666642823772E-3</c:v>
                </c:pt>
                <c:pt idx="2830">
                  <c:v>3.2311621246744692E-3</c:v>
                </c:pt>
                <c:pt idx="2831">
                  <c:v>3.2307531014183627E-3</c:v>
                </c:pt>
                <c:pt idx="2832">
                  <c:v>3.2257659569152851E-3</c:v>
                </c:pt>
                <c:pt idx="2833">
                  <c:v>3.2234424101455403E-3</c:v>
                </c:pt>
                <c:pt idx="2834">
                  <c:v>3.2233869808175799E-3</c:v>
                </c:pt>
                <c:pt idx="2835">
                  <c:v>3.2233785375885282E-3</c:v>
                </c:pt>
                <c:pt idx="2836">
                  <c:v>3.2220064388898731E-3</c:v>
                </c:pt>
                <c:pt idx="2837">
                  <c:v>3.2213186199309255E-3</c:v>
                </c:pt>
                <c:pt idx="2838">
                  <c:v>3.2212635817768934E-3</c:v>
                </c:pt>
                <c:pt idx="2839">
                  <c:v>3.2204267700660983E-3</c:v>
                </c:pt>
                <c:pt idx="2840">
                  <c:v>3.2200809451738773E-3</c:v>
                </c:pt>
                <c:pt idx="2841">
                  <c:v>3.2199096603528379E-3</c:v>
                </c:pt>
                <c:pt idx="2842">
                  <c:v>3.2198437508369621E-3</c:v>
                </c:pt>
                <c:pt idx="2843">
                  <c:v>3.2195955536712629E-3</c:v>
                </c:pt>
                <c:pt idx="2844">
                  <c:v>3.2194624417445483E-3</c:v>
                </c:pt>
                <c:pt idx="2845">
                  <c:v>3.2190346697067895E-3</c:v>
                </c:pt>
                <c:pt idx="2846">
                  <c:v>3.2186719545203809E-3</c:v>
                </c:pt>
                <c:pt idx="2847">
                  <c:v>3.2184644867784512E-3</c:v>
                </c:pt>
                <c:pt idx="2848">
                  <c:v>3.2165848098449153E-3</c:v>
                </c:pt>
                <c:pt idx="2849">
                  <c:v>3.2160913726879009E-3</c:v>
                </c:pt>
                <c:pt idx="2850">
                  <c:v>3.214373181273213E-3</c:v>
                </c:pt>
                <c:pt idx="2851">
                  <c:v>3.2137554595369454E-3</c:v>
                </c:pt>
                <c:pt idx="2852">
                  <c:v>3.2137393742786395E-3</c:v>
                </c:pt>
                <c:pt idx="2853">
                  <c:v>3.2116237508013263E-3</c:v>
                </c:pt>
                <c:pt idx="2854">
                  <c:v>3.2107969274030456E-3</c:v>
                </c:pt>
                <c:pt idx="2855">
                  <c:v>3.2090738610818619E-3</c:v>
                </c:pt>
                <c:pt idx="2856">
                  <c:v>3.2083053917619452E-3</c:v>
                </c:pt>
                <c:pt idx="2857">
                  <c:v>3.2080946128695727E-3</c:v>
                </c:pt>
                <c:pt idx="2858">
                  <c:v>3.2066139341574177E-3</c:v>
                </c:pt>
                <c:pt idx="2859">
                  <c:v>3.2061296430043046E-3</c:v>
                </c:pt>
                <c:pt idx="2860">
                  <c:v>3.2053057855143071E-3</c:v>
                </c:pt>
                <c:pt idx="2861">
                  <c:v>3.2049931009680245E-3</c:v>
                </c:pt>
                <c:pt idx="2862">
                  <c:v>3.20358423802793E-3</c:v>
                </c:pt>
                <c:pt idx="2863">
                  <c:v>3.2033240247360574E-3</c:v>
                </c:pt>
                <c:pt idx="2864">
                  <c:v>3.202352594659983E-3</c:v>
                </c:pt>
                <c:pt idx="2865">
                  <c:v>3.2012851889426101E-3</c:v>
                </c:pt>
                <c:pt idx="2866">
                  <c:v>3.2011169630768782E-3</c:v>
                </c:pt>
                <c:pt idx="2867">
                  <c:v>3.2006321071272304E-3</c:v>
                </c:pt>
                <c:pt idx="2868">
                  <c:v>3.1995811468951904E-3</c:v>
                </c:pt>
                <c:pt idx="2869">
                  <c:v>3.1992175029051579E-3</c:v>
                </c:pt>
                <c:pt idx="2870">
                  <c:v>3.1988367781672E-3</c:v>
                </c:pt>
                <c:pt idx="2871">
                  <c:v>3.1987115059487112E-3</c:v>
                </c:pt>
                <c:pt idx="2872">
                  <c:v>3.1985738339469091E-3</c:v>
                </c:pt>
                <c:pt idx="2873">
                  <c:v>3.1964601669276925E-3</c:v>
                </c:pt>
                <c:pt idx="2874">
                  <c:v>3.1960731113529089E-3</c:v>
                </c:pt>
                <c:pt idx="2875">
                  <c:v>3.194609892665718E-3</c:v>
                </c:pt>
                <c:pt idx="2876">
                  <c:v>3.1940297193298111E-3</c:v>
                </c:pt>
                <c:pt idx="2877">
                  <c:v>3.1937688376400737E-3</c:v>
                </c:pt>
                <c:pt idx="2878">
                  <c:v>3.1933605156655395E-3</c:v>
                </c:pt>
                <c:pt idx="2879">
                  <c:v>3.1925703089010419E-3</c:v>
                </c:pt>
                <c:pt idx="2880">
                  <c:v>3.1922031169371026E-3</c:v>
                </c:pt>
                <c:pt idx="2881">
                  <c:v>3.191768477659466E-3</c:v>
                </c:pt>
                <c:pt idx="2882">
                  <c:v>3.1897359286407519E-3</c:v>
                </c:pt>
                <c:pt idx="2883">
                  <c:v>3.1889970662899937E-3</c:v>
                </c:pt>
                <c:pt idx="2884">
                  <c:v>3.1888761582014118E-3</c:v>
                </c:pt>
                <c:pt idx="2885">
                  <c:v>3.1886283503773229E-3</c:v>
                </c:pt>
                <c:pt idx="2886">
                  <c:v>3.1885048875985732E-3</c:v>
                </c:pt>
                <c:pt idx="2887">
                  <c:v>3.1884968711746076E-3</c:v>
                </c:pt>
                <c:pt idx="2888">
                  <c:v>3.1877001147717658E-3</c:v>
                </c:pt>
                <c:pt idx="2889">
                  <c:v>3.187255164876284E-3</c:v>
                </c:pt>
                <c:pt idx="2890">
                  <c:v>3.1871429827766639E-3</c:v>
                </c:pt>
                <c:pt idx="2891">
                  <c:v>3.1852621037136634E-3</c:v>
                </c:pt>
                <c:pt idx="2892">
                  <c:v>3.1837316371246716E-3</c:v>
                </c:pt>
                <c:pt idx="2893">
                  <c:v>3.1833410334597173E-3</c:v>
                </c:pt>
                <c:pt idx="2894">
                  <c:v>3.1822135206465646E-3</c:v>
                </c:pt>
                <c:pt idx="2895">
                  <c:v>3.18198957555191E-3</c:v>
                </c:pt>
                <c:pt idx="2896">
                  <c:v>3.1811755310264351E-3</c:v>
                </c:pt>
                <c:pt idx="2897">
                  <c:v>3.1796871694822885E-3</c:v>
                </c:pt>
                <c:pt idx="2898">
                  <c:v>3.178815833656068E-3</c:v>
                </c:pt>
                <c:pt idx="2899">
                  <c:v>3.1778443980334009E-3</c:v>
                </c:pt>
                <c:pt idx="2900">
                  <c:v>3.1765358965535951E-3</c:v>
                </c:pt>
                <c:pt idx="2901">
                  <c:v>3.1760739946480616E-3</c:v>
                </c:pt>
                <c:pt idx="2902">
                  <c:v>3.1735217609936556E-3</c:v>
                </c:pt>
                <c:pt idx="2903">
                  <c:v>3.1719854953720108E-3</c:v>
                </c:pt>
                <c:pt idx="2904">
                  <c:v>3.1710337322699384E-3</c:v>
                </c:pt>
                <c:pt idx="2905">
                  <c:v>3.170014275892653E-3</c:v>
                </c:pt>
                <c:pt idx="2906">
                  <c:v>3.1690623923012334E-3</c:v>
                </c:pt>
                <c:pt idx="2907">
                  <c:v>3.1684535550444278E-3</c:v>
                </c:pt>
                <c:pt idx="2908">
                  <c:v>3.1657882615269252E-3</c:v>
                </c:pt>
                <c:pt idx="2909">
                  <c:v>3.1635402030736025E-3</c:v>
                </c:pt>
                <c:pt idx="2910">
                  <c:v>3.1629179725956385E-3</c:v>
                </c:pt>
                <c:pt idx="2911">
                  <c:v>3.1608956230075357E-3</c:v>
                </c:pt>
                <c:pt idx="2912">
                  <c:v>3.160614950322633E-3</c:v>
                </c:pt>
                <c:pt idx="2913">
                  <c:v>3.1598438069499308E-3</c:v>
                </c:pt>
                <c:pt idx="2914">
                  <c:v>3.1590181906657085E-3</c:v>
                </c:pt>
                <c:pt idx="2915">
                  <c:v>3.158910878469564E-3</c:v>
                </c:pt>
                <c:pt idx="2916">
                  <c:v>3.1571545802629632E-3</c:v>
                </c:pt>
                <c:pt idx="2917">
                  <c:v>3.1562706364650587E-3</c:v>
                </c:pt>
                <c:pt idx="2918">
                  <c:v>3.1555937661415989E-3</c:v>
                </c:pt>
                <c:pt idx="2919">
                  <c:v>3.1548633534435656E-3</c:v>
                </c:pt>
                <c:pt idx="2920">
                  <c:v>3.1548221585258906E-3</c:v>
                </c:pt>
                <c:pt idx="2921">
                  <c:v>3.1545103420788489E-3</c:v>
                </c:pt>
                <c:pt idx="2922">
                  <c:v>3.1521465180869776E-3</c:v>
                </c:pt>
                <c:pt idx="2923">
                  <c:v>3.1512093917099187E-3</c:v>
                </c:pt>
                <c:pt idx="2924">
                  <c:v>3.1512023800656084E-3</c:v>
                </c:pt>
                <c:pt idx="2925">
                  <c:v>3.1483030469747248E-3</c:v>
                </c:pt>
                <c:pt idx="2926">
                  <c:v>3.1474314706473445E-3</c:v>
                </c:pt>
                <c:pt idx="2927">
                  <c:v>3.1473301980897697E-3</c:v>
                </c:pt>
                <c:pt idx="2928">
                  <c:v>3.1469652036198808E-3</c:v>
                </c:pt>
                <c:pt idx="2929">
                  <c:v>3.1469166525857776E-3</c:v>
                </c:pt>
                <c:pt idx="2930">
                  <c:v>3.1462723535911111E-3</c:v>
                </c:pt>
                <c:pt idx="2931">
                  <c:v>3.1449264960294173E-3</c:v>
                </c:pt>
                <c:pt idx="2932">
                  <c:v>3.1434367550153513E-3</c:v>
                </c:pt>
                <c:pt idx="2933">
                  <c:v>3.1433356462603318E-3</c:v>
                </c:pt>
                <c:pt idx="2934">
                  <c:v>3.1433223829188815E-3</c:v>
                </c:pt>
                <c:pt idx="2935">
                  <c:v>3.1432923088805394E-3</c:v>
                </c:pt>
                <c:pt idx="2936">
                  <c:v>3.1432460771852805E-3</c:v>
                </c:pt>
                <c:pt idx="2937">
                  <c:v>3.1430024128631389E-3</c:v>
                </c:pt>
                <c:pt idx="2938">
                  <c:v>3.1429269493916125E-3</c:v>
                </c:pt>
                <c:pt idx="2939">
                  <c:v>3.142608918910834E-3</c:v>
                </c:pt>
                <c:pt idx="2940">
                  <c:v>3.1411390968040243E-3</c:v>
                </c:pt>
                <c:pt idx="2941">
                  <c:v>3.1389696951441156E-3</c:v>
                </c:pt>
                <c:pt idx="2942">
                  <c:v>3.1387503772693456E-3</c:v>
                </c:pt>
                <c:pt idx="2943">
                  <c:v>3.1381493196776318E-3</c:v>
                </c:pt>
                <c:pt idx="2944">
                  <c:v>3.1370045961937243E-3</c:v>
                </c:pt>
                <c:pt idx="2945">
                  <c:v>3.136424270588245E-3</c:v>
                </c:pt>
                <c:pt idx="2946">
                  <c:v>3.135907228525909E-3</c:v>
                </c:pt>
                <c:pt idx="2947">
                  <c:v>3.1358442041391323E-3</c:v>
                </c:pt>
                <c:pt idx="2948">
                  <c:v>3.131922784020396E-3</c:v>
                </c:pt>
                <c:pt idx="2949">
                  <c:v>3.1310647496368181E-3</c:v>
                </c:pt>
                <c:pt idx="2950">
                  <c:v>3.1306472395345214E-3</c:v>
                </c:pt>
                <c:pt idx="2951">
                  <c:v>3.1301287085590736E-3</c:v>
                </c:pt>
                <c:pt idx="2952">
                  <c:v>3.1299809050451908E-3</c:v>
                </c:pt>
                <c:pt idx="2953">
                  <c:v>3.1296582767950153E-3</c:v>
                </c:pt>
                <c:pt idx="2954">
                  <c:v>3.1294710031448685E-3</c:v>
                </c:pt>
                <c:pt idx="2955">
                  <c:v>3.1287704460229602E-3</c:v>
                </c:pt>
                <c:pt idx="2956">
                  <c:v>3.128215189180755E-3</c:v>
                </c:pt>
                <c:pt idx="2957">
                  <c:v>3.1273181310132706E-3</c:v>
                </c:pt>
                <c:pt idx="2958">
                  <c:v>3.1269557478436263E-3</c:v>
                </c:pt>
                <c:pt idx="2959">
                  <c:v>3.1256024831490051E-3</c:v>
                </c:pt>
                <c:pt idx="2960">
                  <c:v>3.1241353950697704E-3</c:v>
                </c:pt>
                <c:pt idx="2961">
                  <c:v>3.1232253162060226E-3</c:v>
                </c:pt>
                <c:pt idx="2962">
                  <c:v>3.1230913719401598E-3</c:v>
                </c:pt>
                <c:pt idx="2963">
                  <c:v>3.1230436160742977E-3</c:v>
                </c:pt>
                <c:pt idx="2964">
                  <c:v>3.1214094524629941E-3</c:v>
                </c:pt>
                <c:pt idx="2965">
                  <c:v>3.1210916012898281E-3</c:v>
                </c:pt>
                <c:pt idx="2966">
                  <c:v>3.1207100840398585E-3</c:v>
                </c:pt>
                <c:pt idx="2967">
                  <c:v>3.1198825024449312E-3</c:v>
                </c:pt>
                <c:pt idx="2968">
                  <c:v>3.1186658498885489E-3</c:v>
                </c:pt>
                <c:pt idx="2969">
                  <c:v>3.1179595565589309E-3</c:v>
                </c:pt>
                <c:pt idx="2970">
                  <c:v>3.1173868815706765E-3</c:v>
                </c:pt>
                <c:pt idx="2971">
                  <c:v>3.1173154953344057E-3</c:v>
                </c:pt>
                <c:pt idx="2972">
                  <c:v>3.1171930342595152E-3</c:v>
                </c:pt>
                <c:pt idx="2973">
                  <c:v>3.1167832617211289E-3</c:v>
                </c:pt>
                <c:pt idx="2974">
                  <c:v>3.1165703633281622E-3</c:v>
                </c:pt>
                <c:pt idx="2975">
                  <c:v>3.1162380097264977E-3</c:v>
                </c:pt>
                <c:pt idx="2976">
                  <c:v>3.1141620773457506E-3</c:v>
                </c:pt>
                <c:pt idx="2977">
                  <c:v>3.1139808599254816E-3</c:v>
                </c:pt>
                <c:pt idx="2978">
                  <c:v>3.1136647083903177E-3</c:v>
                </c:pt>
                <c:pt idx="2979">
                  <c:v>3.1135845749370532E-3</c:v>
                </c:pt>
                <c:pt idx="2980">
                  <c:v>3.1135720337890226E-3</c:v>
                </c:pt>
                <c:pt idx="2981">
                  <c:v>3.1135718827171857E-3</c:v>
                </c:pt>
                <c:pt idx="2982">
                  <c:v>3.1129552789348307E-3</c:v>
                </c:pt>
                <c:pt idx="2983">
                  <c:v>3.1089773167945786E-3</c:v>
                </c:pt>
                <c:pt idx="2984">
                  <c:v>3.1086472909812725E-3</c:v>
                </c:pt>
                <c:pt idx="2985">
                  <c:v>3.1062476173714828E-3</c:v>
                </c:pt>
                <c:pt idx="2986">
                  <c:v>3.1052068648953993E-3</c:v>
                </c:pt>
                <c:pt idx="2987">
                  <c:v>3.1051247287194189E-3</c:v>
                </c:pt>
                <c:pt idx="2988">
                  <c:v>3.1047400494124688E-3</c:v>
                </c:pt>
                <c:pt idx="2989">
                  <c:v>3.1046332724603532E-3</c:v>
                </c:pt>
                <c:pt idx="2990">
                  <c:v>3.1031204167421E-3</c:v>
                </c:pt>
                <c:pt idx="2991">
                  <c:v>3.1026898156916289E-3</c:v>
                </c:pt>
                <c:pt idx="2992">
                  <c:v>3.1021903199314515E-3</c:v>
                </c:pt>
                <c:pt idx="2993">
                  <c:v>3.0998387832467528E-3</c:v>
                </c:pt>
                <c:pt idx="2994">
                  <c:v>3.0990098867802727E-3</c:v>
                </c:pt>
                <c:pt idx="2995">
                  <c:v>3.0990001805571077E-3</c:v>
                </c:pt>
                <c:pt idx="2996">
                  <c:v>3.0961494603438566E-3</c:v>
                </c:pt>
                <c:pt idx="2997">
                  <c:v>3.095803968941312E-3</c:v>
                </c:pt>
                <c:pt idx="2998">
                  <c:v>3.0931207641462328E-3</c:v>
                </c:pt>
                <c:pt idx="2999">
                  <c:v>3.0913689734138176E-3</c:v>
                </c:pt>
                <c:pt idx="3000">
                  <c:v>3.0908807641352636E-3</c:v>
                </c:pt>
                <c:pt idx="3001">
                  <c:v>3.0906806785757869E-3</c:v>
                </c:pt>
                <c:pt idx="3002">
                  <c:v>3.0890537506128237E-3</c:v>
                </c:pt>
                <c:pt idx="3003">
                  <c:v>3.0887969050091271E-3</c:v>
                </c:pt>
                <c:pt idx="3004">
                  <c:v>3.087961584397171E-3</c:v>
                </c:pt>
                <c:pt idx="3005">
                  <c:v>3.0879066654529766E-3</c:v>
                </c:pt>
                <c:pt idx="3006">
                  <c:v>3.0872074160752713E-3</c:v>
                </c:pt>
                <c:pt idx="3007">
                  <c:v>3.0871426966341824E-3</c:v>
                </c:pt>
                <c:pt idx="3008">
                  <c:v>3.0867725503041015E-3</c:v>
                </c:pt>
                <c:pt idx="3009">
                  <c:v>3.0866841874791521E-3</c:v>
                </c:pt>
                <c:pt idx="3010">
                  <c:v>3.0863637237552211E-3</c:v>
                </c:pt>
                <c:pt idx="3011">
                  <c:v>3.0860073800498089E-3</c:v>
                </c:pt>
                <c:pt idx="3012">
                  <c:v>3.0857886511825145E-3</c:v>
                </c:pt>
                <c:pt idx="3013">
                  <c:v>3.0850522337802742E-3</c:v>
                </c:pt>
                <c:pt idx="3014">
                  <c:v>3.082791429201902E-3</c:v>
                </c:pt>
                <c:pt idx="3015">
                  <c:v>3.0817927744404626E-3</c:v>
                </c:pt>
                <c:pt idx="3016">
                  <c:v>3.0815280088911609E-3</c:v>
                </c:pt>
                <c:pt idx="3017">
                  <c:v>3.0812546594329556E-3</c:v>
                </c:pt>
                <c:pt idx="3018">
                  <c:v>3.0804298379526452E-3</c:v>
                </c:pt>
                <c:pt idx="3019">
                  <c:v>3.0799907403864304E-3</c:v>
                </c:pt>
                <c:pt idx="3020">
                  <c:v>3.0795687942477045E-3</c:v>
                </c:pt>
                <c:pt idx="3021">
                  <c:v>3.0784809015193828E-3</c:v>
                </c:pt>
                <c:pt idx="3022">
                  <c:v>3.0781509054933365E-3</c:v>
                </c:pt>
                <c:pt idx="3023">
                  <c:v>3.0778170251271335E-3</c:v>
                </c:pt>
                <c:pt idx="3024">
                  <c:v>3.0777981751728216E-3</c:v>
                </c:pt>
                <c:pt idx="3025">
                  <c:v>3.0762745602695234E-3</c:v>
                </c:pt>
                <c:pt idx="3026">
                  <c:v>3.0756848737405825E-3</c:v>
                </c:pt>
                <c:pt idx="3027">
                  <c:v>3.0756653451152463E-3</c:v>
                </c:pt>
                <c:pt idx="3028">
                  <c:v>3.0745483551447845E-3</c:v>
                </c:pt>
                <c:pt idx="3029">
                  <c:v>3.0744181973269163E-3</c:v>
                </c:pt>
                <c:pt idx="3030">
                  <c:v>3.073989617691137E-3</c:v>
                </c:pt>
                <c:pt idx="3031">
                  <c:v>3.0728827574733582E-3</c:v>
                </c:pt>
                <c:pt idx="3032">
                  <c:v>3.0727950883340837E-3</c:v>
                </c:pt>
                <c:pt idx="3033">
                  <c:v>3.0722220055751305E-3</c:v>
                </c:pt>
                <c:pt idx="3034">
                  <c:v>3.0720820374266354E-3</c:v>
                </c:pt>
                <c:pt idx="3035">
                  <c:v>3.070337483515278E-3</c:v>
                </c:pt>
                <c:pt idx="3036">
                  <c:v>3.0681463765652424E-3</c:v>
                </c:pt>
                <c:pt idx="3037">
                  <c:v>3.067652492894471E-3</c:v>
                </c:pt>
                <c:pt idx="3038">
                  <c:v>3.0676514959496466E-3</c:v>
                </c:pt>
                <c:pt idx="3039">
                  <c:v>3.0675053589843738E-3</c:v>
                </c:pt>
                <c:pt idx="3040">
                  <c:v>3.0644370402867411E-3</c:v>
                </c:pt>
                <c:pt idx="3041">
                  <c:v>3.0629017828320308E-3</c:v>
                </c:pt>
                <c:pt idx="3042">
                  <c:v>3.0616081017333166E-3</c:v>
                </c:pt>
                <c:pt idx="3043">
                  <c:v>3.0604266692876594E-3</c:v>
                </c:pt>
                <c:pt idx="3044">
                  <c:v>3.0593391956960296E-3</c:v>
                </c:pt>
                <c:pt idx="3045">
                  <c:v>3.0583622088164761E-3</c:v>
                </c:pt>
                <c:pt idx="3046">
                  <c:v>3.0566593256664701E-3</c:v>
                </c:pt>
                <c:pt idx="3047">
                  <c:v>3.0558284033122968E-3</c:v>
                </c:pt>
                <c:pt idx="3048">
                  <c:v>3.0544744635435991E-3</c:v>
                </c:pt>
                <c:pt idx="3049">
                  <c:v>3.0523413976649826E-3</c:v>
                </c:pt>
                <c:pt idx="3050">
                  <c:v>3.0514402732408717E-3</c:v>
                </c:pt>
                <c:pt idx="3051">
                  <c:v>3.0512997889557783E-3</c:v>
                </c:pt>
                <c:pt idx="3052">
                  <c:v>3.0510876121584191E-3</c:v>
                </c:pt>
                <c:pt idx="3053">
                  <c:v>3.0484605210905073E-3</c:v>
                </c:pt>
                <c:pt idx="3054">
                  <c:v>3.0477722976116812E-3</c:v>
                </c:pt>
                <c:pt idx="3055">
                  <c:v>3.047414844106889E-3</c:v>
                </c:pt>
                <c:pt idx="3056">
                  <c:v>3.0467999206468996E-3</c:v>
                </c:pt>
                <c:pt idx="3057">
                  <c:v>3.0467086438029103E-3</c:v>
                </c:pt>
                <c:pt idx="3058">
                  <c:v>3.045611652051714E-3</c:v>
                </c:pt>
                <c:pt idx="3059">
                  <c:v>3.0448096455855935E-3</c:v>
                </c:pt>
                <c:pt idx="3060">
                  <c:v>3.0447455773846698E-3</c:v>
                </c:pt>
                <c:pt idx="3061">
                  <c:v>3.0440882059234054E-3</c:v>
                </c:pt>
                <c:pt idx="3062">
                  <c:v>3.0432228874803552E-3</c:v>
                </c:pt>
                <c:pt idx="3063">
                  <c:v>3.0426740368192824E-3</c:v>
                </c:pt>
                <c:pt idx="3064">
                  <c:v>3.0421341980752868E-3</c:v>
                </c:pt>
                <c:pt idx="3065">
                  <c:v>3.0415978120780477E-3</c:v>
                </c:pt>
                <c:pt idx="3066">
                  <c:v>3.0390341701875133E-3</c:v>
                </c:pt>
                <c:pt idx="3067">
                  <c:v>3.0389677186880284E-3</c:v>
                </c:pt>
                <c:pt idx="3068">
                  <c:v>3.0379001036238483E-3</c:v>
                </c:pt>
                <c:pt idx="3069">
                  <c:v>3.0373641524310707E-3</c:v>
                </c:pt>
                <c:pt idx="3070">
                  <c:v>3.0370090967636043E-3</c:v>
                </c:pt>
                <c:pt idx="3071">
                  <c:v>3.0366988631724467E-3</c:v>
                </c:pt>
                <c:pt idx="3072">
                  <c:v>3.0366443186358996E-3</c:v>
                </c:pt>
                <c:pt idx="3073">
                  <c:v>3.0359580854562996E-3</c:v>
                </c:pt>
                <c:pt idx="3074">
                  <c:v>3.0357791064877186E-3</c:v>
                </c:pt>
                <c:pt idx="3075">
                  <c:v>3.0347656336644239E-3</c:v>
                </c:pt>
                <c:pt idx="3076">
                  <c:v>3.03382458166365E-3</c:v>
                </c:pt>
                <c:pt idx="3077">
                  <c:v>3.0336724219783466E-3</c:v>
                </c:pt>
                <c:pt idx="3078">
                  <c:v>3.0329896511195813E-3</c:v>
                </c:pt>
                <c:pt idx="3079">
                  <c:v>3.0326820914457616E-3</c:v>
                </c:pt>
                <c:pt idx="3080">
                  <c:v>3.0322308180578445E-3</c:v>
                </c:pt>
                <c:pt idx="3081">
                  <c:v>3.0305165106376169E-3</c:v>
                </c:pt>
                <c:pt idx="3082">
                  <c:v>3.0286909098562451E-3</c:v>
                </c:pt>
                <c:pt idx="3083">
                  <c:v>3.0278475439356393E-3</c:v>
                </c:pt>
                <c:pt idx="3084">
                  <c:v>3.0276563949323682E-3</c:v>
                </c:pt>
                <c:pt idx="3085">
                  <c:v>3.026960485318776E-3</c:v>
                </c:pt>
                <c:pt idx="3086">
                  <c:v>3.0266284532501964E-3</c:v>
                </c:pt>
                <c:pt idx="3087">
                  <c:v>3.0248470809467972E-3</c:v>
                </c:pt>
                <c:pt idx="3088">
                  <c:v>3.0241077052933518E-3</c:v>
                </c:pt>
                <c:pt idx="3089">
                  <c:v>3.0237832036034444E-3</c:v>
                </c:pt>
                <c:pt idx="3090">
                  <c:v>3.023498322279976E-3</c:v>
                </c:pt>
                <c:pt idx="3091">
                  <c:v>3.0222430569042981E-3</c:v>
                </c:pt>
                <c:pt idx="3092">
                  <c:v>3.0210315855953057E-3</c:v>
                </c:pt>
                <c:pt idx="3093">
                  <c:v>3.0194354141235323E-3</c:v>
                </c:pt>
                <c:pt idx="3094">
                  <c:v>3.0169034279089878E-3</c:v>
                </c:pt>
                <c:pt idx="3095">
                  <c:v>3.0163567993492638E-3</c:v>
                </c:pt>
                <c:pt idx="3096">
                  <c:v>3.0163461990791625E-3</c:v>
                </c:pt>
                <c:pt idx="3097">
                  <c:v>3.0156296285161529E-3</c:v>
                </c:pt>
                <c:pt idx="3098">
                  <c:v>3.0137749247131904E-3</c:v>
                </c:pt>
                <c:pt idx="3099">
                  <c:v>3.0133238191204737E-3</c:v>
                </c:pt>
                <c:pt idx="3100">
                  <c:v>3.0124488880031129E-3</c:v>
                </c:pt>
                <c:pt idx="3101">
                  <c:v>3.0098470336095461E-3</c:v>
                </c:pt>
                <c:pt idx="3102">
                  <c:v>3.0095415969451826E-3</c:v>
                </c:pt>
                <c:pt idx="3103">
                  <c:v>3.009142276964969E-3</c:v>
                </c:pt>
                <c:pt idx="3104">
                  <c:v>3.0082850031607784E-3</c:v>
                </c:pt>
                <c:pt idx="3105">
                  <c:v>3.0081859045799396E-3</c:v>
                </c:pt>
                <c:pt idx="3106">
                  <c:v>3.0071452027374988E-3</c:v>
                </c:pt>
                <c:pt idx="3107">
                  <c:v>3.006432170562596E-3</c:v>
                </c:pt>
                <c:pt idx="3108">
                  <c:v>3.0058084397051122E-3</c:v>
                </c:pt>
                <c:pt idx="3109">
                  <c:v>3.0056456628857748E-3</c:v>
                </c:pt>
                <c:pt idx="3110">
                  <c:v>3.0051283204234015E-3</c:v>
                </c:pt>
                <c:pt idx="3111">
                  <c:v>3.0040170964190142E-3</c:v>
                </c:pt>
                <c:pt idx="3112">
                  <c:v>3.0037199148138889E-3</c:v>
                </c:pt>
                <c:pt idx="3113">
                  <c:v>3.00367818564529E-3</c:v>
                </c:pt>
                <c:pt idx="3114">
                  <c:v>3.0034377052439586E-3</c:v>
                </c:pt>
                <c:pt idx="3115">
                  <c:v>3.0031131822261929E-3</c:v>
                </c:pt>
                <c:pt idx="3116">
                  <c:v>3.0016698713703012E-3</c:v>
                </c:pt>
                <c:pt idx="3117">
                  <c:v>3.0011718168349052E-3</c:v>
                </c:pt>
                <c:pt idx="3118">
                  <c:v>2.9990064070348254E-3</c:v>
                </c:pt>
                <c:pt idx="3119">
                  <c:v>2.9984832072995071E-3</c:v>
                </c:pt>
                <c:pt idx="3120">
                  <c:v>2.998120108111671E-3</c:v>
                </c:pt>
                <c:pt idx="3121">
                  <c:v>2.9964786807715931E-3</c:v>
                </c:pt>
                <c:pt idx="3122">
                  <c:v>2.9962772880646636E-3</c:v>
                </c:pt>
                <c:pt idx="3123">
                  <c:v>2.9959819790302405E-3</c:v>
                </c:pt>
                <c:pt idx="3124">
                  <c:v>2.9957873054002812E-3</c:v>
                </c:pt>
                <c:pt idx="3125">
                  <c:v>2.9954420804239748E-3</c:v>
                </c:pt>
                <c:pt idx="3126">
                  <c:v>2.9926983919123431E-3</c:v>
                </c:pt>
                <c:pt idx="3127">
                  <c:v>2.9922947057402691E-3</c:v>
                </c:pt>
                <c:pt idx="3128">
                  <c:v>2.9919108033490786E-3</c:v>
                </c:pt>
                <c:pt idx="3129">
                  <c:v>2.9918121867354782E-3</c:v>
                </c:pt>
                <c:pt idx="3130">
                  <c:v>2.9914534200657658E-3</c:v>
                </c:pt>
                <c:pt idx="3131">
                  <c:v>2.9910317846982152E-3</c:v>
                </c:pt>
                <c:pt idx="3132">
                  <c:v>2.9891919596969248E-3</c:v>
                </c:pt>
                <c:pt idx="3133">
                  <c:v>2.9884959474084415E-3</c:v>
                </c:pt>
                <c:pt idx="3134">
                  <c:v>2.9877061906048263E-3</c:v>
                </c:pt>
                <c:pt idx="3135">
                  <c:v>2.9866871529649814E-3</c:v>
                </c:pt>
                <c:pt idx="3136">
                  <c:v>2.9855523027540929E-3</c:v>
                </c:pt>
                <c:pt idx="3137">
                  <c:v>2.9814341043236697E-3</c:v>
                </c:pt>
                <c:pt idx="3138">
                  <c:v>2.9798534559458338E-3</c:v>
                </c:pt>
                <c:pt idx="3139">
                  <c:v>2.9787557835706338E-3</c:v>
                </c:pt>
                <c:pt idx="3140">
                  <c:v>2.9785440521682767E-3</c:v>
                </c:pt>
                <c:pt idx="3141">
                  <c:v>2.9764596711175828E-3</c:v>
                </c:pt>
                <c:pt idx="3142">
                  <c:v>2.9764065807457592E-3</c:v>
                </c:pt>
                <c:pt idx="3143">
                  <c:v>2.9762387647620844E-3</c:v>
                </c:pt>
                <c:pt idx="3144">
                  <c:v>2.9762330597632117E-3</c:v>
                </c:pt>
                <c:pt idx="3145">
                  <c:v>2.9759999844351445E-3</c:v>
                </c:pt>
                <c:pt idx="3146">
                  <c:v>2.9744061480177137E-3</c:v>
                </c:pt>
                <c:pt idx="3147">
                  <c:v>2.9726073862689959E-3</c:v>
                </c:pt>
                <c:pt idx="3148">
                  <c:v>2.9718597493139419E-3</c:v>
                </c:pt>
                <c:pt idx="3149">
                  <c:v>2.9712851827732208E-3</c:v>
                </c:pt>
                <c:pt idx="3150">
                  <c:v>2.9698820202001229E-3</c:v>
                </c:pt>
                <c:pt idx="3151">
                  <c:v>2.9692071582778975E-3</c:v>
                </c:pt>
                <c:pt idx="3152">
                  <c:v>2.9682870249691327E-3</c:v>
                </c:pt>
                <c:pt idx="3153">
                  <c:v>2.9675177298313926E-3</c:v>
                </c:pt>
                <c:pt idx="3154">
                  <c:v>2.9673968523311329E-3</c:v>
                </c:pt>
                <c:pt idx="3155">
                  <c:v>2.9669103511568776E-3</c:v>
                </c:pt>
                <c:pt idx="3156">
                  <c:v>2.9663854097338417E-3</c:v>
                </c:pt>
                <c:pt idx="3157">
                  <c:v>2.9661837015328512E-3</c:v>
                </c:pt>
                <c:pt idx="3158">
                  <c:v>2.9646923292618249E-3</c:v>
                </c:pt>
                <c:pt idx="3159">
                  <c:v>2.9645579207775246E-3</c:v>
                </c:pt>
                <c:pt idx="3160">
                  <c:v>2.9634152667127951E-3</c:v>
                </c:pt>
                <c:pt idx="3161">
                  <c:v>2.961693039542068E-3</c:v>
                </c:pt>
                <c:pt idx="3162">
                  <c:v>2.9611578609367935E-3</c:v>
                </c:pt>
                <c:pt idx="3163">
                  <c:v>2.9605424899156051E-3</c:v>
                </c:pt>
                <c:pt idx="3164">
                  <c:v>2.9590186965124847E-3</c:v>
                </c:pt>
                <c:pt idx="3165">
                  <c:v>2.9583594962806405E-3</c:v>
                </c:pt>
                <c:pt idx="3166">
                  <c:v>2.9580275012255344E-3</c:v>
                </c:pt>
                <c:pt idx="3167">
                  <c:v>2.9579495706007074E-3</c:v>
                </c:pt>
                <c:pt idx="3168">
                  <c:v>2.9575935659452864E-3</c:v>
                </c:pt>
                <c:pt idx="3169">
                  <c:v>2.9563946794716922E-3</c:v>
                </c:pt>
                <c:pt idx="3170">
                  <c:v>2.956260995218475E-3</c:v>
                </c:pt>
                <c:pt idx="3171">
                  <c:v>2.9551174326604129E-3</c:v>
                </c:pt>
                <c:pt idx="3172">
                  <c:v>2.9543773373124217E-3</c:v>
                </c:pt>
                <c:pt idx="3173">
                  <c:v>2.9543240291483031E-3</c:v>
                </c:pt>
                <c:pt idx="3174">
                  <c:v>2.9538642851933499E-3</c:v>
                </c:pt>
                <c:pt idx="3175">
                  <c:v>2.95350694687777E-3</c:v>
                </c:pt>
                <c:pt idx="3176">
                  <c:v>2.9526813291766421E-3</c:v>
                </c:pt>
                <c:pt idx="3177">
                  <c:v>2.9521365698669381E-3</c:v>
                </c:pt>
                <c:pt idx="3178">
                  <c:v>2.9514507145547912E-3</c:v>
                </c:pt>
                <c:pt idx="3179">
                  <c:v>2.9502508217285088E-3</c:v>
                </c:pt>
                <c:pt idx="3180">
                  <c:v>2.9497767050488503E-3</c:v>
                </c:pt>
                <c:pt idx="3181">
                  <c:v>2.9497327524496525E-3</c:v>
                </c:pt>
                <c:pt idx="3182">
                  <c:v>2.94872120597848E-3</c:v>
                </c:pt>
                <c:pt idx="3183">
                  <c:v>2.9473452156394604E-3</c:v>
                </c:pt>
                <c:pt idx="3184">
                  <c:v>2.9453274892557598E-3</c:v>
                </c:pt>
                <c:pt idx="3185">
                  <c:v>2.9452310411822204E-3</c:v>
                </c:pt>
                <c:pt idx="3186">
                  <c:v>2.944455530303129E-3</c:v>
                </c:pt>
                <c:pt idx="3187">
                  <c:v>2.944440935305831E-3</c:v>
                </c:pt>
                <c:pt idx="3188">
                  <c:v>2.9427219559927434E-3</c:v>
                </c:pt>
                <c:pt idx="3189">
                  <c:v>2.9427189434012334E-3</c:v>
                </c:pt>
                <c:pt idx="3190">
                  <c:v>2.9423779611280078E-3</c:v>
                </c:pt>
                <c:pt idx="3191">
                  <c:v>2.940418692252937E-3</c:v>
                </c:pt>
                <c:pt idx="3192">
                  <c:v>2.9404075354704717E-3</c:v>
                </c:pt>
                <c:pt idx="3193">
                  <c:v>2.9391879635811864E-3</c:v>
                </c:pt>
                <c:pt idx="3194">
                  <c:v>2.9365930896192529E-3</c:v>
                </c:pt>
                <c:pt idx="3195">
                  <c:v>2.9360954146044273E-3</c:v>
                </c:pt>
                <c:pt idx="3196">
                  <c:v>2.9348805423559344E-3</c:v>
                </c:pt>
                <c:pt idx="3197">
                  <c:v>2.9345777688299019E-3</c:v>
                </c:pt>
                <c:pt idx="3198">
                  <c:v>2.9336086731858086E-3</c:v>
                </c:pt>
                <c:pt idx="3199">
                  <c:v>2.9330476241034103E-3</c:v>
                </c:pt>
                <c:pt idx="3200">
                  <c:v>2.9329834787238628E-3</c:v>
                </c:pt>
                <c:pt idx="3201">
                  <c:v>2.9329476882340609E-3</c:v>
                </c:pt>
                <c:pt idx="3202">
                  <c:v>2.9320888606524358E-3</c:v>
                </c:pt>
                <c:pt idx="3203">
                  <c:v>2.9318828894535406E-3</c:v>
                </c:pt>
                <c:pt idx="3204">
                  <c:v>2.9283223206044815E-3</c:v>
                </c:pt>
                <c:pt idx="3205">
                  <c:v>2.9276201334398474E-3</c:v>
                </c:pt>
                <c:pt idx="3206">
                  <c:v>2.9266049739439855E-3</c:v>
                </c:pt>
                <c:pt idx="3207">
                  <c:v>2.9258968634536509E-3</c:v>
                </c:pt>
                <c:pt idx="3208">
                  <c:v>2.9249562812795923E-3</c:v>
                </c:pt>
                <c:pt idx="3209">
                  <c:v>2.9245908606409976E-3</c:v>
                </c:pt>
                <c:pt idx="3210">
                  <c:v>2.9228134672417815E-3</c:v>
                </c:pt>
                <c:pt idx="3211">
                  <c:v>2.9218952087162629E-3</c:v>
                </c:pt>
                <c:pt idx="3212">
                  <c:v>2.9218456195506024E-3</c:v>
                </c:pt>
                <c:pt idx="3213">
                  <c:v>2.9215986808931605E-3</c:v>
                </c:pt>
                <c:pt idx="3214">
                  <c:v>2.9206813290945681E-3</c:v>
                </c:pt>
                <c:pt idx="3215">
                  <c:v>2.918082979580074E-3</c:v>
                </c:pt>
                <c:pt idx="3216">
                  <c:v>2.9170363143907266E-3</c:v>
                </c:pt>
                <c:pt idx="3217">
                  <c:v>2.9166451406048258E-3</c:v>
                </c:pt>
                <c:pt idx="3218">
                  <c:v>2.9158934714905421E-3</c:v>
                </c:pt>
                <c:pt idx="3219">
                  <c:v>2.9154517147823244E-3</c:v>
                </c:pt>
                <c:pt idx="3220">
                  <c:v>2.912876700348455E-3</c:v>
                </c:pt>
                <c:pt idx="3221">
                  <c:v>2.9124384574358455E-3</c:v>
                </c:pt>
                <c:pt idx="3222">
                  <c:v>2.911176023278081E-3</c:v>
                </c:pt>
                <c:pt idx="3223">
                  <c:v>2.9111449151187716E-3</c:v>
                </c:pt>
                <c:pt idx="3224">
                  <c:v>2.9103175170591238E-3</c:v>
                </c:pt>
                <c:pt idx="3225">
                  <c:v>2.909843852211691E-3</c:v>
                </c:pt>
                <c:pt idx="3226">
                  <c:v>2.909255314863917E-3</c:v>
                </c:pt>
                <c:pt idx="3227">
                  <c:v>2.9092393200422298E-3</c:v>
                </c:pt>
                <c:pt idx="3228">
                  <c:v>2.9082417506416203E-3</c:v>
                </c:pt>
                <c:pt idx="3229">
                  <c:v>2.9079937478517369E-3</c:v>
                </c:pt>
                <c:pt idx="3230">
                  <c:v>2.9078355465304933E-3</c:v>
                </c:pt>
                <c:pt idx="3231">
                  <c:v>2.9063790752913519E-3</c:v>
                </c:pt>
                <c:pt idx="3232">
                  <c:v>2.9058450045675241E-3</c:v>
                </c:pt>
                <c:pt idx="3233">
                  <c:v>2.903475818328974E-3</c:v>
                </c:pt>
                <c:pt idx="3234">
                  <c:v>2.9017178688137699E-3</c:v>
                </c:pt>
                <c:pt idx="3235">
                  <c:v>2.9010685223980212E-3</c:v>
                </c:pt>
                <c:pt idx="3236">
                  <c:v>2.9008046014000924E-3</c:v>
                </c:pt>
                <c:pt idx="3237">
                  <c:v>2.90055659449875E-3</c:v>
                </c:pt>
                <c:pt idx="3238">
                  <c:v>2.9001809924505818E-3</c:v>
                </c:pt>
                <c:pt idx="3239">
                  <c:v>2.9000364267370718E-3</c:v>
                </c:pt>
                <c:pt idx="3240">
                  <c:v>2.8987963053556018E-3</c:v>
                </c:pt>
                <c:pt idx="3241">
                  <c:v>2.8982332813575714E-3</c:v>
                </c:pt>
                <c:pt idx="3242">
                  <c:v>2.8975379627137381E-3</c:v>
                </c:pt>
                <c:pt idx="3243">
                  <c:v>2.8974941136114436E-3</c:v>
                </c:pt>
                <c:pt idx="3244">
                  <c:v>2.8973585645232975E-3</c:v>
                </c:pt>
                <c:pt idx="3245">
                  <c:v>2.8969936373298942E-3</c:v>
                </c:pt>
                <c:pt idx="3246">
                  <c:v>2.8967044343934712E-3</c:v>
                </c:pt>
                <c:pt idx="3247">
                  <c:v>2.8938140086249347E-3</c:v>
                </c:pt>
                <c:pt idx="3248">
                  <c:v>2.8934436466788796E-3</c:v>
                </c:pt>
                <c:pt idx="3249">
                  <c:v>2.8931442378953981E-3</c:v>
                </c:pt>
                <c:pt idx="3250">
                  <c:v>2.8928820379845927E-3</c:v>
                </c:pt>
                <c:pt idx="3251">
                  <c:v>2.8921533939130907E-3</c:v>
                </c:pt>
                <c:pt idx="3252">
                  <c:v>2.8887440888682309E-3</c:v>
                </c:pt>
                <c:pt idx="3253">
                  <c:v>2.8857205560347521E-3</c:v>
                </c:pt>
                <c:pt idx="3254">
                  <c:v>2.8850754301727359E-3</c:v>
                </c:pt>
                <c:pt idx="3255">
                  <c:v>2.8847584466375194E-3</c:v>
                </c:pt>
                <c:pt idx="3256">
                  <c:v>2.8841763029932585E-3</c:v>
                </c:pt>
                <c:pt idx="3257">
                  <c:v>2.884171715813926E-3</c:v>
                </c:pt>
                <c:pt idx="3258">
                  <c:v>2.8827265698473897E-3</c:v>
                </c:pt>
                <c:pt idx="3259">
                  <c:v>2.8823894380157044E-3</c:v>
                </c:pt>
                <c:pt idx="3260">
                  <c:v>2.882111861883255E-3</c:v>
                </c:pt>
                <c:pt idx="3261">
                  <c:v>2.8813512756859752E-3</c:v>
                </c:pt>
                <c:pt idx="3262">
                  <c:v>2.8809257897218867E-3</c:v>
                </c:pt>
                <c:pt idx="3263">
                  <c:v>2.8790722376440606E-3</c:v>
                </c:pt>
                <c:pt idx="3264">
                  <c:v>2.8784885983470661E-3</c:v>
                </c:pt>
                <c:pt idx="3265">
                  <c:v>2.8758851533283213E-3</c:v>
                </c:pt>
                <c:pt idx="3266">
                  <c:v>2.8756757115757777E-3</c:v>
                </c:pt>
                <c:pt idx="3267">
                  <c:v>2.8740065675588208E-3</c:v>
                </c:pt>
                <c:pt idx="3268">
                  <c:v>2.8735749093099093E-3</c:v>
                </c:pt>
                <c:pt idx="3269">
                  <c:v>2.873477459105241E-3</c:v>
                </c:pt>
                <c:pt idx="3270">
                  <c:v>2.8732483434131349E-3</c:v>
                </c:pt>
                <c:pt idx="3271">
                  <c:v>2.8718395968135063E-3</c:v>
                </c:pt>
                <c:pt idx="3272">
                  <c:v>2.8714205961212118E-3</c:v>
                </c:pt>
                <c:pt idx="3273">
                  <c:v>2.8712107017500035E-3</c:v>
                </c:pt>
                <c:pt idx="3274">
                  <c:v>2.8710384444465237E-3</c:v>
                </c:pt>
                <c:pt idx="3275">
                  <c:v>2.8709525511176389E-3</c:v>
                </c:pt>
                <c:pt idx="3276">
                  <c:v>2.8707405625286171E-3</c:v>
                </c:pt>
                <c:pt idx="3277">
                  <c:v>2.8684840341002072E-3</c:v>
                </c:pt>
                <c:pt idx="3278">
                  <c:v>2.8682396613251846E-3</c:v>
                </c:pt>
                <c:pt idx="3279">
                  <c:v>2.8668966833088399E-3</c:v>
                </c:pt>
                <c:pt idx="3280">
                  <c:v>2.8665718370775375E-3</c:v>
                </c:pt>
                <c:pt idx="3281">
                  <c:v>2.8665263989340597E-3</c:v>
                </c:pt>
                <c:pt idx="3282">
                  <c:v>2.8659420410552172E-3</c:v>
                </c:pt>
                <c:pt idx="3283">
                  <c:v>2.8647838175199459E-3</c:v>
                </c:pt>
                <c:pt idx="3284">
                  <c:v>2.8646262148424705E-3</c:v>
                </c:pt>
                <c:pt idx="3285">
                  <c:v>2.8645090512754898E-3</c:v>
                </c:pt>
                <c:pt idx="3286">
                  <c:v>2.864270438214325E-3</c:v>
                </c:pt>
                <c:pt idx="3287">
                  <c:v>2.863966119317299E-3</c:v>
                </c:pt>
                <c:pt idx="3288">
                  <c:v>2.8634338427393886E-3</c:v>
                </c:pt>
                <c:pt idx="3289">
                  <c:v>2.8631616179333277E-3</c:v>
                </c:pt>
                <c:pt idx="3290">
                  <c:v>2.8613547652555716E-3</c:v>
                </c:pt>
                <c:pt idx="3291">
                  <c:v>2.8612067205026439E-3</c:v>
                </c:pt>
                <c:pt idx="3292">
                  <c:v>2.8607780155017653E-3</c:v>
                </c:pt>
                <c:pt idx="3293">
                  <c:v>2.8600712853434147E-3</c:v>
                </c:pt>
                <c:pt idx="3294">
                  <c:v>2.8594182670443934E-3</c:v>
                </c:pt>
                <c:pt idx="3295">
                  <c:v>2.8593013702857047E-3</c:v>
                </c:pt>
                <c:pt idx="3296">
                  <c:v>2.8587938787131223E-3</c:v>
                </c:pt>
                <c:pt idx="3297">
                  <c:v>2.8583699117535619E-3</c:v>
                </c:pt>
                <c:pt idx="3298">
                  <c:v>2.857753213139495E-3</c:v>
                </c:pt>
                <c:pt idx="3299">
                  <c:v>2.8576723437071781E-3</c:v>
                </c:pt>
                <c:pt idx="3300">
                  <c:v>2.8570896237362221E-3</c:v>
                </c:pt>
                <c:pt idx="3301">
                  <c:v>2.8551017080256382E-3</c:v>
                </c:pt>
                <c:pt idx="3302">
                  <c:v>2.8525775449805557E-3</c:v>
                </c:pt>
                <c:pt idx="3303">
                  <c:v>2.8486312361506757E-3</c:v>
                </c:pt>
                <c:pt idx="3304">
                  <c:v>2.8482776620299037E-3</c:v>
                </c:pt>
                <c:pt idx="3305">
                  <c:v>2.847336610674944E-3</c:v>
                </c:pt>
                <c:pt idx="3306">
                  <c:v>2.846437463365545E-3</c:v>
                </c:pt>
                <c:pt idx="3307">
                  <c:v>2.8462073906261676E-3</c:v>
                </c:pt>
                <c:pt idx="3308">
                  <c:v>2.8461939868452278E-3</c:v>
                </c:pt>
                <c:pt idx="3309">
                  <c:v>2.8446141620959075E-3</c:v>
                </c:pt>
                <c:pt idx="3310">
                  <c:v>2.8435925862577184E-3</c:v>
                </c:pt>
                <c:pt idx="3311">
                  <c:v>2.8425206808805874E-3</c:v>
                </c:pt>
                <c:pt idx="3312">
                  <c:v>2.8422639400443031E-3</c:v>
                </c:pt>
                <c:pt idx="3313">
                  <c:v>2.8411547620328893E-3</c:v>
                </c:pt>
                <c:pt idx="3314">
                  <c:v>2.8390870643205134E-3</c:v>
                </c:pt>
                <c:pt idx="3315">
                  <c:v>2.8385680880850081E-3</c:v>
                </c:pt>
                <c:pt idx="3316">
                  <c:v>2.8380973701852058E-3</c:v>
                </c:pt>
                <c:pt idx="3317">
                  <c:v>2.8375519975667443E-3</c:v>
                </c:pt>
                <c:pt idx="3318">
                  <c:v>2.8363177985617342E-3</c:v>
                </c:pt>
                <c:pt idx="3319">
                  <c:v>2.8359963737211937E-3</c:v>
                </c:pt>
                <c:pt idx="3320">
                  <c:v>2.8357068586812723E-3</c:v>
                </c:pt>
                <c:pt idx="3321">
                  <c:v>2.8351704602546635E-3</c:v>
                </c:pt>
                <c:pt idx="3322">
                  <c:v>2.8349242102002816E-3</c:v>
                </c:pt>
                <c:pt idx="3323">
                  <c:v>2.8343418062637803E-3</c:v>
                </c:pt>
                <c:pt idx="3324">
                  <c:v>2.8334832502305172E-3</c:v>
                </c:pt>
                <c:pt idx="3325">
                  <c:v>2.8334706381459448E-3</c:v>
                </c:pt>
                <c:pt idx="3326">
                  <c:v>2.8334504244943051E-3</c:v>
                </c:pt>
                <c:pt idx="3327">
                  <c:v>2.8323715825076907E-3</c:v>
                </c:pt>
                <c:pt idx="3328">
                  <c:v>2.8308930118045614E-3</c:v>
                </c:pt>
                <c:pt idx="3329">
                  <c:v>2.8307446346160733E-3</c:v>
                </c:pt>
                <c:pt idx="3330">
                  <c:v>2.8303238574285228E-3</c:v>
                </c:pt>
                <c:pt idx="3331">
                  <c:v>2.8302598954387183E-3</c:v>
                </c:pt>
                <c:pt idx="3332">
                  <c:v>2.8295186824516001E-3</c:v>
                </c:pt>
                <c:pt idx="3333">
                  <c:v>2.8275888508767577E-3</c:v>
                </c:pt>
                <c:pt idx="3334">
                  <c:v>2.8274065341749783E-3</c:v>
                </c:pt>
                <c:pt idx="3335">
                  <c:v>2.8246284425474219E-3</c:v>
                </c:pt>
                <c:pt idx="3336">
                  <c:v>2.8239319914006738E-3</c:v>
                </c:pt>
                <c:pt idx="3337">
                  <c:v>2.823559798574884E-3</c:v>
                </c:pt>
                <c:pt idx="3338">
                  <c:v>2.823281985700859E-3</c:v>
                </c:pt>
                <c:pt idx="3339">
                  <c:v>2.8227584176575083E-3</c:v>
                </c:pt>
                <c:pt idx="3340">
                  <c:v>2.8225427850104316E-3</c:v>
                </c:pt>
                <c:pt idx="3341">
                  <c:v>2.8210871212582291E-3</c:v>
                </c:pt>
                <c:pt idx="3342">
                  <c:v>2.8209958819623176E-3</c:v>
                </c:pt>
                <c:pt idx="3343">
                  <c:v>2.8184480552806588E-3</c:v>
                </c:pt>
                <c:pt idx="3344">
                  <c:v>2.8181145222352399E-3</c:v>
                </c:pt>
                <c:pt idx="3345">
                  <c:v>2.8167562993538764E-3</c:v>
                </c:pt>
                <c:pt idx="3346">
                  <c:v>2.8156901992475282E-3</c:v>
                </c:pt>
                <c:pt idx="3347">
                  <c:v>2.8152033804926223E-3</c:v>
                </c:pt>
                <c:pt idx="3348">
                  <c:v>2.8133837537910066E-3</c:v>
                </c:pt>
                <c:pt idx="3349">
                  <c:v>2.8127869761661786E-3</c:v>
                </c:pt>
                <c:pt idx="3350">
                  <c:v>2.8114875528285348E-3</c:v>
                </c:pt>
                <c:pt idx="3351">
                  <c:v>2.8106815095332652E-3</c:v>
                </c:pt>
                <c:pt idx="3352">
                  <c:v>2.8097712809226402E-3</c:v>
                </c:pt>
                <c:pt idx="3353">
                  <c:v>2.8076411061306442E-3</c:v>
                </c:pt>
                <c:pt idx="3354">
                  <c:v>2.8068253654755185E-3</c:v>
                </c:pt>
                <c:pt idx="3355">
                  <c:v>2.8067228727436831E-3</c:v>
                </c:pt>
                <c:pt idx="3356">
                  <c:v>2.806105728801616E-3</c:v>
                </c:pt>
                <c:pt idx="3357">
                  <c:v>2.8056456979302187E-3</c:v>
                </c:pt>
                <c:pt idx="3358">
                  <c:v>2.805327643669607E-3</c:v>
                </c:pt>
                <c:pt idx="3359">
                  <c:v>2.8047839685745729E-3</c:v>
                </c:pt>
                <c:pt idx="3360">
                  <c:v>2.8042463340008841E-3</c:v>
                </c:pt>
                <c:pt idx="3361">
                  <c:v>2.8041652669491377E-3</c:v>
                </c:pt>
                <c:pt idx="3362">
                  <c:v>2.8040181854684237E-3</c:v>
                </c:pt>
                <c:pt idx="3363">
                  <c:v>2.8039065138245321E-3</c:v>
                </c:pt>
                <c:pt idx="3364">
                  <c:v>2.7993014905213858E-3</c:v>
                </c:pt>
                <c:pt idx="3365">
                  <c:v>2.799141593849495E-3</c:v>
                </c:pt>
                <c:pt idx="3366">
                  <c:v>2.7962893244987195E-3</c:v>
                </c:pt>
                <c:pt idx="3367">
                  <c:v>2.7961017644696192E-3</c:v>
                </c:pt>
                <c:pt idx="3368">
                  <c:v>2.7959662746203807E-3</c:v>
                </c:pt>
                <c:pt idx="3369">
                  <c:v>2.795753639035651E-3</c:v>
                </c:pt>
                <c:pt idx="3370">
                  <c:v>2.7947192024552719E-3</c:v>
                </c:pt>
                <c:pt idx="3371">
                  <c:v>2.7941571966043043E-3</c:v>
                </c:pt>
                <c:pt idx="3372">
                  <c:v>2.7921451606921508E-3</c:v>
                </c:pt>
                <c:pt idx="3373">
                  <c:v>2.7904901450063516E-3</c:v>
                </c:pt>
                <c:pt idx="3374">
                  <c:v>2.7901373982906837E-3</c:v>
                </c:pt>
                <c:pt idx="3375">
                  <c:v>2.7896330194379878E-3</c:v>
                </c:pt>
                <c:pt idx="3376">
                  <c:v>2.7884331863501964E-3</c:v>
                </c:pt>
                <c:pt idx="3377">
                  <c:v>2.7883712422834988E-3</c:v>
                </c:pt>
                <c:pt idx="3378">
                  <c:v>2.788288854262324E-3</c:v>
                </c:pt>
                <c:pt idx="3379">
                  <c:v>2.7880206712123279E-3</c:v>
                </c:pt>
                <c:pt idx="3380">
                  <c:v>2.7879707607118102E-3</c:v>
                </c:pt>
                <c:pt idx="3381">
                  <c:v>2.7879399156149533E-3</c:v>
                </c:pt>
                <c:pt idx="3382">
                  <c:v>2.7876571717173997E-3</c:v>
                </c:pt>
                <c:pt idx="3383">
                  <c:v>2.7871091690079234E-3</c:v>
                </c:pt>
                <c:pt idx="3384">
                  <c:v>2.7870532511723536E-3</c:v>
                </c:pt>
                <c:pt idx="3385">
                  <c:v>2.7855462676696142E-3</c:v>
                </c:pt>
                <c:pt idx="3386">
                  <c:v>2.7834659032910155E-3</c:v>
                </c:pt>
                <c:pt idx="3387">
                  <c:v>2.782761498551983E-3</c:v>
                </c:pt>
                <c:pt idx="3388">
                  <c:v>2.7805834353912826E-3</c:v>
                </c:pt>
                <c:pt idx="3389">
                  <c:v>2.7796241943604692E-3</c:v>
                </c:pt>
                <c:pt idx="3390">
                  <c:v>2.775822755470835E-3</c:v>
                </c:pt>
                <c:pt idx="3391">
                  <c:v>2.7745213340684819E-3</c:v>
                </c:pt>
                <c:pt idx="3392">
                  <c:v>2.7731714161979013E-3</c:v>
                </c:pt>
                <c:pt idx="3393">
                  <c:v>2.7725544318613956E-3</c:v>
                </c:pt>
                <c:pt idx="3394">
                  <c:v>2.7724995846416761E-3</c:v>
                </c:pt>
                <c:pt idx="3395">
                  <c:v>2.7720671205286964E-3</c:v>
                </c:pt>
                <c:pt idx="3396">
                  <c:v>2.7718655435385164E-3</c:v>
                </c:pt>
                <c:pt idx="3397">
                  <c:v>2.7712972580291339E-3</c:v>
                </c:pt>
                <c:pt idx="3398">
                  <c:v>2.7699031061644841E-3</c:v>
                </c:pt>
                <c:pt idx="3399">
                  <c:v>2.7696889312869358E-3</c:v>
                </c:pt>
                <c:pt idx="3400">
                  <c:v>2.768604472261342E-3</c:v>
                </c:pt>
                <c:pt idx="3401">
                  <c:v>2.768602207177809E-3</c:v>
                </c:pt>
                <c:pt idx="3402">
                  <c:v>2.7680711391132881E-3</c:v>
                </c:pt>
                <c:pt idx="3403">
                  <c:v>2.7679195562506391E-3</c:v>
                </c:pt>
                <c:pt idx="3404">
                  <c:v>2.7670770590399541E-3</c:v>
                </c:pt>
                <c:pt idx="3405">
                  <c:v>2.7654776295081779E-3</c:v>
                </c:pt>
                <c:pt idx="3406">
                  <c:v>2.765386894607624E-3</c:v>
                </c:pt>
                <c:pt idx="3407">
                  <c:v>2.7646457378644905E-3</c:v>
                </c:pt>
                <c:pt idx="3408">
                  <c:v>2.7645261086058242E-3</c:v>
                </c:pt>
                <c:pt idx="3409">
                  <c:v>2.7639112387050509E-3</c:v>
                </c:pt>
                <c:pt idx="3410">
                  <c:v>2.7639037116144048E-3</c:v>
                </c:pt>
                <c:pt idx="3411">
                  <c:v>2.7623522150730007E-3</c:v>
                </c:pt>
                <c:pt idx="3412">
                  <c:v>2.7619123021630494E-3</c:v>
                </c:pt>
                <c:pt idx="3413">
                  <c:v>2.761446463589467E-3</c:v>
                </c:pt>
                <c:pt idx="3414">
                  <c:v>2.7603286437903594E-3</c:v>
                </c:pt>
                <c:pt idx="3415">
                  <c:v>2.7588047720922479E-3</c:v>
                </c:pt>
                <c:pt idx="3416">
                  <c:v>2.7582597481655381E-3</c:v>
                </c:pt>
                <c:pt idx="3417">
                  <c:v>2.7582567044944837E-3</c:v>
                </c:pt>
                <c:pt idx="3418">
                  <c:v>2.7574114633763798E-3</c:v>
                </c:pt>
                <c:pt idx="3419">
                  <c:v>2.7573402979887587E-3</c:v>
                </c:pt>
                <c:pt idx="3420">
                  <c:v>2.7564270846631867E-3</c:v>
                </c:pt>
                <c:pt idx="3421">
                  <c:v>2.7563256207382026E-3</c:v>
                </c:pt>
                <c:pt idx="3422">
                  <c:v>2.7551542572063045E-3</c:v>
                </c:pt>
                <c:pt idx="3423">
                  <c:v>2.7534149600471998E-3</c:v>
                </c:pt>
                <c:pt idx="3424">
                  <c:v>2.7531058294030519E-3</c:v>
                </c:pt>
                <c:pt idx="3425">
                  <c:v>2.7530105535085183E-3</c:v>
                </c:pt>
                <c:pt idx="3426">
                  <c:v>2.7525694826234558E-3</c:v>
                </c:pt>
                <c:pt idx="3427">
                  <c:v>2.7525195581188382E-3</c:v>
                </c:pt>
                <c:pt idx="3428">
                  <c:v>2.7525050423852109E-3</c:v>
                </c:pt>
                <c:pt idx="3429">
                  <c:v>2.7505227404908436E-3</c:v>
                </c:pt>
                <c:pt idx="3430">
                  <c:v>2.7491217265723411E-3</c:v>
                </c:pt>
                <c:pt idx="3431">
                  <c:v>2.7489245460209527E-3</c:v>
                </c:pt>
                <c:pt idx="3432">
                  <c:v>2.7486049956280249E-3</c:v>
                </c:pt>
                <c:pt idx="3433">
                  <c:v>2.7485599073696055E-3</c:v>
                </c:pt>
                <c:pt idx="3434">
                  <c:v>2.7479193099455208E-3</c:v>
                </c:pt>
                <c:pt idx="3435">
                  <c:v>2.7479127976691546E-3</c:v>
                </c:pt>
                <c:pt idx="3436">
                  <c:v>2.7473563196609343E-3</c:v>
                </c:pt>
                <c:pt idx="3437">
                  <c:v>2.7472474256604678E-3</c:v>
                </c:pt>
                <c:pt idx="3438">
                  <c:v>2.7467348709804881E-3</c:v>
                </c:pt>
                <c:pt idx="3439">
                  <c:v>2.7463604503312543E-3</c:v>
                </c:pt>
                <c:pt idx="3440">
                  <c:v>2.7459099865066493E-3</c:v>
                </c:pt>
                <c:pt idx="3441">
                  <c:v>2.7447271252586431E-3</c:v>
                </c:pt>
                <c:pt idx="3442">
                  <c:v>2.7419104737775313E-3</c:v>
                </c:pt>
                <c:pt idx="3443">
                  <c:v>2.7417265840696129E-3</c:v>
                </c:pt>
                <c:pt idx="3444">
                  <c:v>2.7412501726952194E-3</c:v>
                </c:pt>
                <c:pt idx="3445">
                  <c:v>2.7376322139197927E-3</c:v>
                </c:pt>
                <c:pt idx="3446">
                  <c:v>2.7367898054608498E-3</c:v>
                </c:pt>
                <c:pt idx="3447">
                  <c:v>2.7361742733367669E-3</c:v>
                </c:pt>
                <c:pt idx="3448">
                  <c:v>2.7360870076590174E-3</c:v>
                </c:pt>
                <c:pt idx="3449">
                  <c:v>2.7346750089630484E-3</c:v>
                </c:pt>
                <c:pt idx="3450">
                  <c:v>2.7335898592598475E-3</c:v>
                </c:pt>
                <c:pt idx="3451">
                  <c:v>2.733317026862807E-3</c:v>
                </c:pt>
                <c:pt idx="3452">
                  <c:v>2.7326221545085068E-3</c:v>
                </c:pt>
                <c:pt idx="3453">
                  <c:v>2.7310373277078769E-3</c:v>
                </c:pt>
                <c:pt idx="3454">
                  <c:v>2.7304994693359229E-3</c:v>
                </c:pt>
                <c:pt idx="3455">
                  <c:v>2.7300505491887612E-3</c:v>
                </c:pt>
                <c:pt idx="3456">
                  <c:v>2.7299362633630042E-3</c:v>
                </c:pt>
                <c:pt idx="3457">
                  <c:v>2.7295569488858351E-3</c:v>
                </c:pt>
                <c:pt idx="3458">
                  <c:v>2.729285815702245E-3</c:v>
                </c:pt>
                <c:pt idx="3459">
                  <c:v>2.7287489657564948E-3</c:v>
                </c:pt>
                <c:pt idx="3460">
                  <c:v>2.7287159635842177E-3</c:v>
                </c:pt>
                <c:pt idx="3461">
                  <c:v>2.7285195017777751E-3</c:v>
                </c:pt>
                <c:pt idx="3462">
                  <c:v>2.7269654371670131E-3</c:v>
                </c:pt>
                <c:pt idx="3463">
                  <c:v>2.7266253135959091E-3</c:v>
                </c:pt>
                <c:pt idx="3464">
                  <c:v>2.7262336662014037E-3</c:v>
                </c:pt>
                <c:pt idx="3465">
                  <c:v>2.7258802210997899E-3</c:v>
                </c:pt>
                <c:pt idx="3466">
                  <c:v>2.725123429258213E-3</c:v>
                </c:pt>
                <c:pt idx="3467">
                  <c:v>2.723753538907425E-3</c:v>
                </c:pt>
                <c:pt idx="3468">
                  <c:v>2.7234867598207421E-3</c:v>
                </c:pt>
                <c:pt idx="3469">
                  <c:v>2.7231815875349741E-3</c:v>
                </c:pt>
                <c:pt idx="3470">
                  <c:v>2.7226806759006743E-3</c:v>
                </c:pt>
                <c:pt idx="3471">
                  <c:v>2.7224811548514716E-3</c:v>
                </c:pt>
                <c:pt idx="3472">
                  <c:v>2.7211129674765962E-3</c:v>
                </c:pt>
                <c:pt idx="3473">
                  <c:v>2.7206403762656552E-3</c:v>
                </c:pt>
                <c:pt idx="3474">
                  <c:v>2.7204478794153821E-3</c:v>
                </c:pt>
                <c:pt idx="3475">
                  <c:v>2.7200205039451079E-3</c:v>
                </c:pt>
                <c:pt idx="3476">
                  <c:v>2.7198898661839528E-3</c:v>
                </c:pt>
                <c:pt idx="3477">
                  <c:v>2.7194346025861131E-3</c:v>
                </c:pt>
                <c:pt idx="3478">
                  <c:v>2.7188028055464453E-3</c:v>
                </c:pt>
                <c:pt idx="3479">
                  <c:v>2.7169755747260102E-3</c:v>
                </c:pt>
                <c:pt idx="3480">
                  <c:v>2.7166350904632079E-3</c:v>
                </c:pt>
                <c:pt idx="3481">
                  <c:v>2.7160449148643548E-3</c:v>
                </c:pt>
                <c:pt idx="3482">
                  <c:v>2.7160049766816927E-3</c:v>
                </c:pt>
                <c:pt idx="3483">
                  <c:v>2.714719905188573E-3</c:v>
                </c:pt>
                <c:pt idx="3484">
                  <c:v>2.7134586639343036E-3</c:v>
                </c:pt>
                <c:pt idx="3485">
                  <c:v>2.7130609467262605E-3</c:v>
                </c:pt>
                <c:pt idx="3486">
                  <c:v>2.7127041408583331E-3</c:v>
                </c:pt>
                <c:pt idx="3487">
                  <c:v>2.7114091944604873E-3</c:v>
                </c:pt>
                <c:pt idx="3488">
                  <c:v>2.7113742409231954E-3</c:v>
                </c:pt>
                <c:pt idx="3489">
                  <c:v>2.7111001342407393E-3</c:v>
                </c:pt>
                <c:pt idx="3490">
                  <c:v>2.7105638830149312E-3</c:v>
                </c:pt>
                <c:pt idx="3491">
                  <c:v>2.7102662864995266E-3</c:v>
                </c:pt>
                <c:pt idx="3492">
                  <c:v>2.7098326464731369E-3</c:v>
                </c:pt>
                <c:pt idx="3493">
                  <c:v>2.7095761093773102E-3</c:v>
                </c:pt>
                <c:pt idx="3494">
                  <c:v>2.7094129334387478E-3</c:v>
                </c:pt>
                <c:pt idx="3495">
                  <c:v>2.7092008627631692E-3</c:v>
                </c:pt>
                <c:pt idx="3496">
                  <c:v>2.7090014704801348E-3</c:v>
                </c:pt>
                <c:pt idx="3497">
                  <c:v>2.7088041301025914E-3</c:v>
                </c:pt>
                <c:pt idx="3498">
                  <c:v>2.7082174260153985E-3</c:v>
                </c:pt>
                <c:pt idx="3499">
                  <c:v>2.7077389137628734E-3</c:v>
                </c:pt>
                <c:pt idx="3500">
                  <c:v>2.7070284470706489E-3</c:v>
                </c:pt>
                <c:pt idx="3501">
                  <c:v>2.7060372903794285E-3</c:v>
                </c:pt>
                <c:pt idx="3502">
                  <c:v>2.7059451267920885E-3</c:v>
                </c:pt>
                <c:pt idx="3503">
                  <c:v>2.7057697207264137E-3</c:v>
                </c:pt>
                <c:pt idx="3504">
                  <c:v>2.7052368907614175E-3</c:v>
                </c:pt>
                <c:pt idx="3505">
                  <c:v>2.7051139046480144E-3</c:v>
                </c:pt>
                <c:pt idx="3506">
                  <c:v>2.7047069417103272E-3</c:v>
                </c:pt>
                <c:pt idx="3507">
                  <c:v>2.7033983794026756E-3</c:v>
                </c:pt>
                <c:pt idx="3508">
                  <c:v>2.7025401576451584E-3</c:v>
                </c:pt>
                <c:pt idx="3509">
                  <c:v>2.7022177406534429E-3</c:v>
                </c:pt>
                <c:pt idx="3510">
                  <c:v>2.7021433289843057E-3</c:v>
                </c:pt>
                <c:pt idx="3511">
                  <c:v>2.7009157001782096E-3</c:v>
                </c:pt>
                <c:pt idx="3512">
                  <c:v>2.700699465907929E-3</c:v>
                </c:pt>
                <c:pt idx="3513">
                  <c:v>2.7006826100649992E-3</c:v>
                </c:pt>
                <c:pt idx="3514">
                  <c:v>2.7003970995417583E-3</c:v>
                </c:pt>
                <c:pt idx="3515">
                  <c:v>2.6999364537688931E-3</c:v>
                </c:pt>
                <c:pt idx="3516">
                  <c:v>2.6997831969867254E-3</c:v>
                </c:pt>
                <c:pt idx="3517">
                  <c:v>2.6992697237872348E-3</c:v>
                </c:pt>
                <c:pt idx="3518">
                  <c:v>2.6988483408874348E-3</c:v>
                </c:pt>
                <c:pt idx="3519">
                  <c:v>2.6976364449145919E-3</c:v>
                </c:pt>
                <c:pt idx="3520">
                  <c:v>2.6975822640383697E-3</c:v>
                </c:pt>
                <c:pt idx="3521">
                  <c:v>2.6967071604707192E-3</c:v>
                </c:pt>
                <c:pt idx="3522">
                  <c:v>2.696688203640097E-3</c:v>
                </c:pt>
                <c:pt idx="3523">
                  <c:v>2.6965252625478324E-3</c:v>
                </c:pt>
                <c:pt idx="3524">
                  <c:v>2.6953692068706855E-3</c:v>
                </c:pt>
                <c:pt idx="3525">
                  <c:v>2.6951055970980426E-3</c:v>
                </c:pt>
                <c:pt idx="3526">
                  <c:v>2.6940384324483572E-3</c:v>
                </c:pt>
                <c:pt idx="3527">
                  <c:v>2.693582312150227E-3</c:v>
                </c:pt>
                <c:pt idx="3528">
                  <c:v>2.6919416488930259E-3</c:v>
                </c:pt>
                <c:pt idx="3529">
                  <c:v>2.6918103979866347E-3</c:v>
                </c:pt>
                <c:pt idx="3530">
                  <c:v>2.6909270791162106E-3</c:v>
                </c:pt>
                <c:pt idx="3531">
                  <c:v>2.6899744433587138E-3</c:v>
                </c:pt>
                <c:pt idx="3532">
                  <c:v>2.6897288161995998E-3</c:v>
                </c:pt>
                <c:pt idx="3533">
                  <c:v>2.6882714019069837E-3</c:v>
                </c:pt>
                <c:pt idx="3534">
                  <c:v>2.6879364820653513E-3</c:v>
                </c:pt>
                <c:pt idx="3535">
                  <c:v>2.6878101506495459E-3</c:v>
                </c:pt>
                <c:pt idx="3536">
                  <c:v>2.6856481864790957E-3</c:v>
                </c:pt>
                <c:pt idx="3537">
                  <c:v>2.6840860925998445E-3</c:v>
                </c:pt>
                <c:pt idx="3538">
                  <c:v>2.6824466224225699E-3</c:v>
                </c:pt>
                <c:pt idx="3539">
                  <c:v>2.6816309808392149E-3</c:v>
                </c:pt>
                <c:pt idx="3540">
                  <c:v>2.6805600965748915E-3</c:v>
                </c:pt>
                <c:pt idx="3541">
                  <c:v>2.6782297379774711E-3</c:v>
                </c:pt>
                <c:pt idx="3542">
                  <c:v>2.6781562134098849E-3</c:v>
                </c:pt>
                <c:pt idx="3543">
                  <c:v>2.6780748831113114E-3</c:v>
                </c:pt>
                <c:pt idx="3544">
                  <c:v>2.6780105574623052E-3</c:v>
                </c:pt>
                <c:pt idx="3545">
                  <c:v>2.6777759496330448E-3</c:v>
                </c:pt>
                <c:pt idx="3546">
                  <c:v>2.6773286106038358E-3</c:v>
                </c:pt>
                <c:pt idx="3547">
                  <c:v>2.6765975401502498E-3</c:v>
                </c:pt>
                <c:pt idx="3548">
                  <c:v>2.6760144939737551E-3</c:v>
                </c:pt>
                <c:pt idx="3549">
                  <c:v>2.6759011622184527E-3</c:v>
                </c:pt>
                <c:pt idx="3550">
                  <c:v>2.6752873544465656E-3</c:v>
                </c:pt>
                <c:pt idx="3551">
                  <c:v>2.6747270558284109E-3</c:v>
                </c:pt>
                <c:pt idx="3552">
                  <c:v>2.6738957828481838E-3</c:v>
                </c:pt>
                <c:pt idx="3553">
                  <c:v>2.6732382212908547E-3</c:v>
                </c:pt>
                <c:pt idx="3554">
                  <c:v>2.6723734663199024E-3</c:v>
                </c:pt>
                <c:pt idx="3555">
                  <c:v>2.6717917005602441E-3</c:v>
                </c:pt>
                <c:pt idx="3556">
                  <c:v>2.6695671379172677E-3</c:v>
                </c:pt>
                <c:pt idx="3557">
                  <c:v>2.6681462100724817E-3</c:v>
                </c:pt>
                <c:pt idx="3558">
                  <c:v>2.6678751847429116E-3</c:v>
                </c:pt>
                <c:pt idx="3559">
                  <c:v>2.6675265462088155E-3</c:v>
                </c:pt>
                <c:pt idx="3560">
                  <c:v>2.6669822192068628E-3</c:v>
                </c:pt>
                <c:pt idx="3561">
                  <c:v>2.6668529977271773E-3</c:v>
                </c:pt>
                <c:pt idx="3562">
                  <c:v>2.6667325470883857E-3</c:v>
                </c:pt>
                <c:pt idx="3563">
                  <c:v>2.6663515054374228E-3</c:v>
                </c:pt>
                <c:pt idx="3564">
                  <c:v>2.6653016435041468E-3</c:v>
                </c:pt>
                <c:pt idx="3565">
                  <c:v>2.6651468540681475E-3</c:v>
                </c:pt>
                <c:pt idx="3566">
                  <c:v>2.6635218363778939E-3</c:v>
                </c:pt>
                <c:pt idx="3567">
                  <c:v>2.6623166926948278E-3</c:v>
                </c:pt>
                <c:pt idx="3568">
                  <c:v>2.6619563970360473E-3</c:v>
                </c:pt>
                <c:pt idx="3569">
                  <c:v>2.6618910005156713E-3</c:v>
                </c:pt>
                <c:pt idx="3570">
                  <c:v>2.6607546678615104E-3</c:v>
                </c:pt>
                <c:pt idx="3571">
                  <c:v>2.66032917709828E-3</c:v>
                </c:pt>
                <c:pt idx="3572">
                  <c:v>2.6587564759032204E-3</c:v>
                </c:pt>
                <c:pt idx="3573">
                  <c:v>2.6586301830032614E-3</c:v>
                </c:pt>
                <c:pt idx="3574">
                  <c:v>2.6579963443183747E-3</c:v>
                </c:pt>
                <c:pt idx="3575">
                  <c:v>2.6577052415453404E-3</c:v>
                </c:pt>
                <c:pt idx="3576">
                  <c:v>2.6571820031039339E-3</c:v>
                </c:pt>
                <c:pt idx="3577">
                  <c:v>2.6558051778367096E-3</c:v>
                </c:pt>
                <c:pt idx="3578">
                  <c:v>2.6552281507771615E-3</c:v>
                </c:pt>
                <c:pt idx="3579">
                  <c:v>2.6532362374934808E-3</c:v>
                </c:pt>
                <c:pt idx="3580">
                  <c:v>2.6518323876292887E-3</c:v>
                </c:pt>
                <c:pt idx="3581">
                  <c:v>2.6510628763649997E-3</c:v>
                </c:pt>
                <c:pt idx="3582">
                  <c:v>2.6500459834032878E-3</c:v>
                </c:pt>
                <c:pt idx="3583">
                  <c:v>2.6488248538909273E-3</c:v>
                </c:pt>
                <c:pt idx="3584">
                  <c:v>2.6471924616411212E-3</c:v>
                </c:pt>
                <c:pt idx="3585">
                  <c:v>2.6470388719049896E-3</c:v>
                </c:pt>
                <c:pt idx="3586">
                  <c:v>2.6469998689951078E-3</c:v>
                </c:pt>
                <c:pt idx="3587">
                  <c:v>2.6462966990235454E-3</c:v>
                </c:pt>
                <c:pt idx="3588">
                  <c:v>2.644858573530967E-3</c:v>
                </c:pt>
                <c:pt idx="3589">
                  <c:v>2.644162657742974E-3</c:v>
                </c:pt>
                <c:pt idx="3590">
                  <c:v>2.6425841652303562E-3</c:v>
                </c:pt>
                <c:pt idx="3591">
                  <c:v>2.6423862536738506E-3</c:v>
                </c:pt>
                <c:pt idx="3592">
                  <c:v>2.6413160749595532E-3</c:v>
                </c:pt>
                <c:pt idx="3593">
                  <c:v>2.6405090371861401E-3</c:v>
                </c:pt>
                <c:pt idx="3594">
                  <c:v>2.6393958806522162E-3</c:v>
                </c:pt>
                <c:pt idx="3595">
                  <c:v>2.6389572529404862E-3</c:v>
                </c:pt>
                <c:pt idx="3596">
                  <c:v>2.6379545080531903E-3</c:v>
                </c:pt>
                <c:pt idx="3597">
                  <c:v>2.6376129113997149E-3</c:v>
                </c:pt>
                <c:pt idx="3598">
                  <c:v>2.6373482759949655E-3</c:v>
                </c:pt>
                <c:pt idx="3599">
                  <c:v>2.6373389228514219E-3</c:v>
                </c:pt>
                <c:pt idx="3600">
                  <c:v>2.6362589998713713E-3</c:v>
                </c:pt>
                <c:pt idx="3601">
                  <c:v>2.6361726081501279E-3</c:v>
                </c:pt>
                <c:pt idx="3602">
                  <c:v>2.635994510021859E-3</c:v>
                </c:pt>
                <c:pt idx="3603">
                  <c:v>2.6351359377328343E-3</c:v>
                </c:pt>
                <c:pt idx="3604">
                  <c:v>2.6349780425096265E-3</c:v>
                </c:pt>
                <c:pt idx="3605">
                  <c:v>2.6340218863342125E-3</c:v>
                </c:pt>
                <c:pt idx="3606">
                  <c:v>2.6339477908491732E-3</c:v>
                </c:pt>
                <c:pt idx="3607">
                  <c:v>2.6337326235930541E-3</c:v>
                </c:pt>
                <c:pt idx="3608">
                  <c:v>2.6337164652145287E-3</c:v>
                </c:pt>
                <c:pt idx="3609">
                  <c:v>2.6330953171031591E-3</c:v>
                </c:pt>
                <c:pt idx="3610">
                  <c:v>2.6324772375140157E-3</c:v>
                </c:pt>
                <c:pt idx="3611">
                  <c:v>2.632335135481226E-3</c:v>
                </c:pt>
                <c:pt idx="3612">
                  <c:v>2.628104493026702E-3</c:v>
                </c:pt>
                <c:pt idx="3613">
                  <c:v>2.6266218247786902E-3</c:v>
                </c:pt>
                <c:pt idx="3614">
                  <c:v>2.6263245872194855E-3</c:v>
                </c:pt>
                <c:pt idx="3615">
                  <c:v>2.6252770394513767E-3</c:v>
                </c:pt>
                <c:pt idx="3616">
                  <c:v>2.6241563978530447E-3</c:v>
                </c:pt>
                <c:pt idx="3617">
                  <c:v>2.6239936229980453E-3</c:v>
                </c:pt>
                <c:pt idx="3618">
                  <c:v>2.6234348063028995E-3</c:v>
                </c:pt>
                <c:pt idx="3619">
                  <c:v>2.6233767350487725E-3</c:v>
                </c:pt>
                <c:pt idx="3620">
                  <c:v>2.623374668548398E-3</c:v>
                </c:pt>
                <c:pt idx="3621">
                  <c:v>2.6227080725869062E-3</c:v>
                </c:pt>
                <c:pt idx="3622">
                  <c:v>2.6224171800526231E-3</c:v>
                </c:pt>
                <c:pt idx="3623">
                  <c:v>2.6221691481034676E-3</c:v>
                </c:pt>
                <c:pt idx="3624">
                  <c:v>2.6204907976225995E-3</c:v>
                </c:pt>
                <c:pt idx="3625">
                  <c:v>2.6197162432398135E-3</c:v>
                </c:pt>
                <c:pt idx="3626">
                  <c:v>2.6197010965048383E-3</c:v>
                </c:pt>
                <c:pt idx="3627">
                  <c:v>2.6196238984254059E-3</c:v>
                </c:pt>
                <c:pt idx="3628">
                  <c:v>2.6187310057537933E-3</c:v>
                </c:pt>
                <c:pt idx="3629">
                  <c:v>2.6185513813514753E-3</c:v>
                </c:pt>
                <c:pt idx="3630">
                  <c:v>2.6182342561820982E-3</c:v>
                </c:pt>
                <c:pt idx="3631">
                  <c:v>2.6163006758785643E-3</c:v>
                </c:pt>
                <c:pt idx="3632">
                  <c:v>2.6161209817761725E-3</c:v>
                </c:pt>
                <c:pt idx="3633">
                  <c:v>2.6160438588291872E-3</c:v>
                </c:pt>
                <c:pt idx="3634">
                  <c:v>2.6157635455306221E-3</c:v>
                </c:pt>
                <c:pt idx="3635">
                  <c:v>2.6149898217224491E-3</c:v>
                </c:pt>
                <c:pt idx="3636">
                  <c:v>2.6146478130833267E-3</c:v>
                </c:pt>
                <c:pt idx="3637">
                  <c:v>2.6143466789456953E-3</c:v>
                </c:pt>
                <c:pt idx="3638">
                  <c:v>2.6136187416703387E-3</c:v>
                </c:pt>
                <c:pt idx="3639">
                  <c:v>2.6128963284321851E-3</c:v>
                </c:pt>
                <c:pt idx="3640">
                  <c:v>2.61253909045105E-3</c:v>
                </c:pt>
                <c:pt idx="3641">
                  <c:v>2.6114194417970233E-3</c:v>
                </c:pt>
                <c:pt idx="3642">
                  <c:v>2.6109770284418916E-3</c:v>
                </c:pt>
                <c:pt idx="3643">
                  <c:v>2.6106611901133346E-3</c:v>
                </c:pt>
                <c:pt idx="3644">
                  <c:v>2.6101915928305837E-3</c:v>
                </c:pt>
                <c:pt idx="3645">
                  <c:v>2.6096399266971652E-3</c:v>
                </c:pt>
                <c:pt idx="3646">
                  <c:v>2.6094530817827618E-3</c:v>
                </c:pt>
                <c:pt idx="3647">
                  <c:v>2.6092706975533475E-3</c:v>
                </c:pt>
                <c:pt idx="3648">
                  <c:v>2.6089457584274897E-3</c:v>
                </c:pt>
                <c:pt idx="3649">
                  <c:v>2.6089390495083326E-3</c:v>
                </c:pt>
                <c:pt idx="3650">
                  <c:v>2.6089352479844495E-3</c:v>
                </c:pt>
                <c:pt idx="3651">
                  <c:v>2.6083719832509966E-3</c:v>
                </c:pt>
                <c:pt idx="3652">
                  <c:v>2.6075413088460482E-3</c:v>
                </c:pt>
                <c:pt idx="3653">
                  <c:v>2.6073130872605182E-3</c:v>
                </c:pt>
                <c:pt idx="3654">
                  <c:v>2.6059356965896902E-3</c:v>
                </c:pt>
                <c:pt idx="3655">
                  <c:v>2.6050521983073363E-3</c:v>
                </c:pt>
                <c:pt idx="3656">
                  <c:v>2.6048238286914276E-3</c:v>
                </c:pt>
                <c:pt idx="3657">
                  <c:v>2.6039338992989471E-3</c:v>
                </c:pt>
                <c:pt idx="3658">
                  <c:v>2.603111345908331E-3</c:v>
                </c:pt>
                <c:pt idx="3659">
                  <c:v>2.6028212703884663E-3</c:v>
                </c:pt>
                <c:pt idx="3660">
                  <c:v>2.6024863554411377E-3</c:v>
                </c:pt>
                <c:pt idx="3661">
                  <c:v>2.6011583146865452E-3</c:v>
                </c:pt>
                <c:pt idx="3662">
                  <c:v>2.5995660682198857E-3</c:v>
                </c:pt>
                <c:pt idx="3663">
                  <c:v>2.598503242571383E-3</c:v>
                </c:pt>
                <c:pt idx="3664">
                  <c:v>2.5980265104011925E-3</c:v>
                </c:pt>
                <c:pt idx="3665">
                  <c:v>2.5979451225381514E-3</c:v>
                </c:pt>
                <c:pt idx="3666">
                  <c:v>2.5973172216574919E-3</c:v>
                </c:pt>
                <c:pt idx="3667">
                  <c:v>2.5952703032489665E-3</c:v>
                </c:pt>
                <c:pt idx="3668">
                  <c:v>2.5944972627557185E-3</c:v>
                </c:pt>
                <c:pt idx="3669">
                  <c:v>2.5944688236868929E-3</c:v>
                </c:pt>
                <c:pt idx="3670">
                  <c:v>2.5944616176617197E-3</c:v>
                </c:pt>
                <c:pt idx="3671">
                  <c:v>2.5934686201502296E-3</c:v>
                </c:pt>
                <c:pt idx="3672">
                  <c:v>2.5930211131343374E-3</c:v>
                </c:pt>
                <c:pt idx="3673">
                  <c:v>2.592967240139524E-3</c:v>
                </c:pt>
                <c:pt idx="3674">
                  <c:v>2.5923047152055065E-3</c:v>
                </c:pt>
                <c:pt idx="3675">
                  <c:v>2.5923021819490625E-3</c:v>
                </c:pt>
                <c:pt idx="3676">
                  <c:v>2.5921745956936255E-3</c:v>
                </c:pt>
                <c:pt idx="3677">
                  <c:v>2.5889383173654614E-3</c:v>
                </c:pt>
                <c:pt idx="3678">
                  <c:v>2.5885974846828557E-3</c:v>
                </c:pt>
                <c:pt idx="3679">
                  <c:v>2.5882594541427914E-3</c:v>
                </c:pt>
                <c:pt idx="3680">
                  <c:v>2.5872237304689393E-3</c:v>
                </c:pt>
                <c:pt idx="3681">
                  <c:v>2.5867364946378754E-3</c:v>
                </c:pt>
                <c:pt idx="3682">
                  <c:v>2.5867208558320743E-3</c:v>
                </c:pt>
                <c:pt idx="3683">
                  <c:v>2.5866917354962862E-3</c:v>
                </c:pt>
                <c:pt idx="3684">
                  <c:v>2.5861572208876406E-3</c:v>
                </c:pt>
                <c:pt idx="3685">
                  <c:v>2.5858712345739922E-3</c:v>
                </c:pt>
                <c:pt idx="3686">
                  <c:v>2.5841059099662796E-3</c:v>
                </c:pt>
                <c:pt idx="3687">
                  <c:v>2.5833835412017664E-3</c:v>
                </c:pt>
                <c:pt idx="3688">
                  <c:v>2.5825104917430708E-3</c:v>
                </c:pt>
                <c:pt idx="3689">
                  <c:v>2.5808372359202268E-3</c:v>
                </c:pt>
                <c:pt idx="3690">
                  <c:v>2.5803713924406765E-3</c:v>
                </c:pt>
                <c:pt idx="3691">
                  <c:v>2.5802107639254349E-3</c:v>
                </c:pt>
                <c:pt idx="3692">
                  <c:v>2.5796489425547256E-3</c:v>
                </c:pt>
                <c:pt idx="3693">
                  <c:v>2.5791362005245207E-3</c:v>
                </c:pt>
                <c:pt idx="3694">
                  <c:v>2.5788521268489146E-3</c:v>
                </c:pt>
                <c:pt idx="3695">
                  <c:v>2.5769300813685211E-3</c:v>
                </c:pt>
                <c:pt idx="3696">
                  <c:v>2.5765812611268451E-3</c:v>
                </c:pt>
                <c:pt idx="3697">
                  <c:v>2.5746439453895121E-3</c:v>
                </c:pt>
                <c:pt idx="3698">
                  <c:v>2.5744375934727091E-3</c:v>
                </c:pt>
                <c:pt idx="3699">
                  <c:v>2.5743723333544227E-3</c:v>
                </c:pt>
                <c:pt idx="3700">
                  <c:v>2.573119779981971E-3</c:v>
                </c:pt>
                <c:pt idx="3701">
                  <c:v>2.5729110342553002E-3</c:v>
                </c:pt>
                <c:pt idx="3702">
                  <c:v>2.5722214455954975E-3</c:v>
                </c:pt>
                <c:pt idx="3703">
                  <c:v>2.5690586958532365E-3</c:v>
                </c:pt>
                <c:pt idx="3704">
                  <c:v>2.5689678047128468E-3</c:v>
                </c:pt>
                <c:pt idx="3705">
                  <c:v>2.5676565019581775E-3</c:v>
                </c:pt>
                <c:pt idx="3706">
                  <c:v>2.567212656866946E-3</c:v>
                </c:pt>
                <c:pt idx="3707">
                  <c:v>2.5670102269839618E-3</c:v>
                </c:pt>
                <c:pt idx="3708">
                  <c:v>2.5664787900695797E-3</c:v>
                </c:pt>
                <c:pt idx="3709">
                  <c:v>2.5655398926925825E-3</c:v>
                </c:pt>
                <c:pt idx="3710">
                  <c:v>2.5652883932179081E-3</c:v>
                </c:pt>
                <c:pt idx="3711">
                  <c:v>2.5647919579221421E-3</c:v>
                </c:pt>
                <c:pt idx="3712">
                  <c:v>2.5641248196470469E-3</c:v>
                </c:pt>
                <c:pt idx="3713">
                  <c:v>2.5637341207591239E-3</c:v>
                </c:pt>
                <c:pt idx="3714">
                  <c:v>2.5618292370014582E-3</c:v>
                </c:pt>
                <c:pt idx="3715">
                  <c:v>2.5613295470030559E-3</c:v>
                </c:pt>
                <c:pt idx="3716">
                  <c:v>2.561180083791882E-3</c:v>
                </c:pt>
                <c:pt idx="3717">
                  <c:v>2.5604022970931051E-3</c:v>
                </c:pt>
                <c:pt idx="3718">
                  <c:v>2.5595543897286399E-3</c:v>
                </c:pt>
                <c:pt idx="3719">
                  <c:v>2.5594262600606632E-3</c:v>
                </c:pt>
                <c:pt idx="3720">
                  <c:v>2.5590546750991669E-3</c:v>
                </c:pt>
                <c:pt idx="3721">
                  <c:v>2.5586771339418057E-3</c:v>
                </c:pt>
                <c:pt idx="3722">
                  <c:v>2.5577979229371977E-3</c:v>
                </c:pt>
                <c:pt idx="3723">
                  <c:v>2.5568024001466957E-3</c:v>
                </c:pt>
                <c:pt idx="3724">
                  <c:v>2.5561161296464544E-3</c:v>
                </c:pt>
                <c:pt idx="3725">
                  <c:v>2.5553400146247252E-3</c:v>
                </c:pt>
                <c:pt idx="3726">
                  <c:v>2.5546753390975276E-3</c:v>
                </c:pt>
                <c:pt idx="3727">
                  <c:v>2.55390332855595E-3</c:v>
                </c:pt>
                <c:pt idx="3728">
                  <c:v>2.5537538390718578E-3</c:v>
                </c:pt>
                <c:pt idx="3729">
                  <c:v>2.5536567302308502E-3</c:v>
                </c:pt>
                <c:pt idx="3730">
                  <c:v>2.5535062977783333E-3</c:v>
                </c:pt>
                <c:pt idx="3731">
                  <c:v>2.5524920984702146E-3</c:v>
                </c:pt>
                <c:pt idx="3732">
                  <c:v>2.5507710402482269E-3</c:v>
                </c:pt>
                <c:pt idx="3733">
                  <c:v>2.5506655812252148E-3</c:v>
                </c:pt>
                <c:pt idx="3734">
                  <c:v>2.5494975992768456E-3</c:v>
                </c:pt>
                <c:pt idx="3735">
                  <c:v>2.5484869944591457E-3</c:v>
                </c:pt>
                <c:pt idx="3736">
                  <c:v>2.5481040146504192E-3</c:v>
                </c:pt>
                <c:pt idx="3737">
                  <c:v>2.5480183579561738E-3</c:v>
                </c:pt>
                <c:pt idx="3738">
                  <c:v>2.5461770558705302E-3</c:v>
                </c:pt>
                <c:pt idx="3739">
                  <c:v>2.5459369460350792E-3</c:v>
                </c:pt>
                <c:pt idx="3740">
                  <c:v>2.5446019189746955E-3</c:v>
                </c:pt>
                <c:pt idx="3741">
                  <c:v>2.5434573269927005E-3</c:v>
                </c:pt>
                <c:pt idx="3742">
                  <c:v>2.5434237623587256E-3</c:v>
                </c:pt>
                <c:pt idx="3743">
                  <c:v>2.5431502905714919E-3</c:v>
                </c:pt>
                <c:pt idx="3744">
                  <c:v>2.5428932605006328E-3</c:v>
                </c:pt>
                <c:pt idx="3745">
                  <c:v>2.5422770606653264E-3</c:v>
                </c:pt>
                <c:pt idx="3746">
                  <c:v>2.5421056275287592E-3</c:v>
                </c:pt>
                <c:pt idx="3747">
                  <c:v>2.5415291624011427E-3</c:v>
                </c:pt>
                <c:pt idx="3748">
                  <c:v>2.5395455895940496E-3</c:v>
                </c:pt>
                <c:pt idx="3749">
                  <c:v>2.5376007165613234E-3</c:v>
                </c:pt>
                <c:pt idx="3750">
                  <c:v>2.5373786480804681E-3</c:v>
                </c:pt>
                <c:pt idx="3751">
                  <c:v>2.5366133543054808E-3</c:v>
                </c:pt>
                <c:pt idx="3752">
                  <c:v>2.5364139634998476E-3</c:v>
                </c:pt>
                <c:pt idx="3753">
                  <c:v>2.5363771850465816E-3</c:v>
                </c:pt>
                <c:pt idx="3754">
                  <c:v>2.5360538527197194E-3</c:v>
                </c:pt>
                <c:pt idx="3755">
                  <c:v>2.5356931991386009E-3</c:v>
                </c:pt>
                <c:pt idx="3756">
                  <c:v>2.5355084493690564E-3</c:v>
                </c:pt>
                <c:pt idx="3757">
                  <c:v>2.5351832082482319E-3</c:v>
                </c:pt>
                <c:pt idx="3758">
                  <c:v>2.5349622091216713E-3</c:v>
                </c:pt>
                <c:pt idx="3759">
                  <c:v>2.5347406434796252E-3</c:v>
                </c:pt>
                <c:pt idx="3760">
                  <c:v>2.5347079549579601E-3</c:v>
                </c:pt>
                <c:pt idx="3761">
                  <c:v>2.5330866592527968E-3</c:v>
                </c:pt>
                <c:pt idx="3762">
                  <c:v>2.5329549792216309E-3</c:v>
                </c:pt>
                <c:pt idx="3763">
                  <c:v>2.5324749513339988E-3</c:v>
                </c:pt>
                <c:pt idx="3764">
                  <c:v>2.5313925449507693E-3</c:v>
                </c:pt>
                <c:pt idx="3765">
                  <c:v>2.5312837561637398E-3</c:v>
                </c:pt>
                <c:pt idx="3766">
                  <c:v>2.531096634042833E-3</c:v>
                </c:pt>
                <c:pt idx="3767">
                  <c:v>2.5307459415790049E-3</c:v>
                </c:pt>
                <c:pt idx="3768">
                  <c:v>2.5298101594638757E-3</c:v>
                </c:pt>
                <c:pt idx="3769">
                  <c:v>2.5297808527508796E-3</c:v>
                </c:pt>
                <c:pt idx="3770">
                  <c:v>2.5292795507625364E-3</c:v>
                </c:pt>
                <c:pt idx="3771">
                  <c:v>2.5292269876669611E-3</c:v>
                </c:pt>
                <c:pt idx="3772">
                  <c:v>2.528102674373733E-3</c:v>
                </c:pt>
                <c:pt idx="3773">
                  <c:v>2.5277824594132667E-3</c:v>
                </c:pt>
                <c:pt idx="3774">
                  <c:v>2.527467840437332E-3</c:v>
                </c:pt>
                <c:pt idx="3775">
                  <c:v>2.5267631698574202E-3</c:v>
                </c:pt>
                <c:pt idx="3776">
                  <c:v>2.5257070785099276E-3</c:v>
                </c:pt>
                <c:pt idx="3777">
                  <c:v>2.5253655297285682E-3</c:v>
                </c:pt>
                <c:pt idx="3778">
                  <c:v>2.5249258805741747E-3</c:v>
                </c:pt>
                <c:pt idx="3779">
                  <c:v>2.524607069743388E-3</c:v>
                </c:pt>
                <c:pt idx="3780">
                  <c:v>2.524138987670494E-3</c:v>
                </c:pt>
                <c:pt idx="3781">
                  <c:v>2.5239981886042372E-3</c:v>
                </c:pt>
                <c:pt idx="3782">
                  <c:v>2.523517461228432E-3</c:v>
                </c:pt>
                <c:pt idx="3783">
                  <c:v>2.5231853510325553E-3</c:v>
                </c:pt>
                <c:pt idx="3784">
                  <c:v>2.5216587136828649E-3</c:v>
                </c:pt>
                <c:pt idx="3785">
                  <c:v>2.5212932749863561E-3</c:v>
                </c:pt>
                <c:pt idx="3786">
                  <c:v>2.5209711252025661E-3</c:v>
                </c:pt>
                <c:pt idx="3787">
                  <c:v>2.5209394058421926E-3</c:v>
                </c:pt>
                <c:pt idx="3788">
                  <c:v>2.5209184600068295E-3</c:v>
                </c:pt>
                <c:pt idx="3789">
                  <c:v>2.5192828160227913E-3</c:v>
                </c:pt>
                <c:pt idx="3790">
                  <c:v>2.5188709696833244E-3</c:v>
                </c:pt>
                <c:pt idx="3791">
                  <c:v>2.5184871132687917E-3</c:v>
                </c:pt>
                <c:pt idx="3792">
                  <c:v>2.5176186667227804E-3</c:v>
                </c:pt>
                <c:pt idx="3793">
                  <c:v>2.5164893171040828E-3</c:v>
                </c:pt>
                <c:pt idx="3794">
                  <c:v>2.5161060449724985E-3</c:v>
                </c:pt>
                <c:pt idx="3795">
                  <c:v>2.515165391181573E-3</c:v>
                </c:pt>
                <c:pt idx="3796">
                  <c:v>2.5148008093130608E-3</c:v>
                </c:pt>
                <c:pt idx="3797">
                  <c:v>2.513175417755279E-3</c:v>
                </c:pt>
                <c:pt idx="3798">
                  <c:v>2.5127538164597049E-3</c:v>
                </c:pt>
                <c:pt idx="3799">
                  <c:v>2.5120689914111772E-3</c:v>
                </c:pt>
                <c:pt idx="3800">
                  <c:v>2.5107581904010262E-3</c:v>
                </c:pt>
                <c:pt idx="3801">
                  <c:v>2.5094234112450205E-3</c:v>
                </c:pt>
                <c:pt idx="3802">
                  <c:v>2.5090897042259041E-3</c:v>
                </c:pt>
                <c:pt idx="3803">
                  <c:v>2.5079145829343579E-3</c:v>
                </c:pt>
                <c:pt idx="3804">
                  <c:v>2.507318260780243E-3</c:v>
                </c:pt>
                <c:pt idx="3805">
                  <c:v>2.5065544408381076E-3</c:v>
                </c:pt>
                <c:pt idx="3806">
                  <c:v>2.5064158576728144E-3</c:v>
                </c:pt>
                <c:pt idx="3807">
                  <c:v>2.504999008512063E-3</c:v>
                </c:pt>
                <c:pt idx="3808">
                  <c:v>2.5033828543788612E-3</c:v>
                </c:pt>
                <c:pt idx="3809">
                  <c:v>2.5010282352884296E-3</c:v>
                </c:pt>
                <c:pt idx="3810">
                  <c:v>2.5007958730873803E-3</c:v>
                </c:pt>
                <c:pt idx="3811">
                  <c:v>2.4999565255339729E-3</c:v>
                </c:pt>
                <c:pt idx="3812">
                  <c:v>2.4989242290336115E-3</c:v>
                </c:pt>
                <c:pt idx="3813">
                  <c:v>2.498910223832842E-3</c:v>
                </c:pt>
                <c:pt idx="3814">
                  <c:v>2.4986799350141314E-3</c:v>
                </c:pt>
                <c:pt idx="3815">
                  <c:v>2.4984199238812948E-3</c:v>
                </c:pt>
                <c:pt idx="3816">
                  <c:v>2.4976394123685194E-3</c:v>
                </c:pt>
                <c:pt idx="3817">
                  <c:v>2.4965733237353668E-3</c:v>
                </c:pt>
                <c:pt idx="3818">
                  <c:v>2.4947261746634795E-3</c:v>
                </c:pt>
                <c:pt idx="3819">
                  <c:v>2.4935106362730364E-3</c:v>
                </c:pt>
                <c:pt idx="3820">
                  <c:v>2.493313227956919E-3</c:v>
                </c:pt>
                <c:pt idx="3821">
                  <c:v>2.4929303052166085E-3</c:v>
                </c:pt>
                <c:pt idx="3822">
                  <c:v>2.4927714949489234E-3</c:v>
                </c:pt>
                <c:pt idx="3823">
                  <c:v>2.491392626899981E-3</c:v>
                </c:pt>
                <c:pt idx="3824">
                  <c:v>2.4901865795412055E-3</c:v>
                </c:pt>
                <c:pt idx="3825">
                  <c:v>2.4900589224896123E-3</c:v>
                </c:pt>
                <c:pt idx="3826">
                  <c:v>2.4886713259772882E-3</c:v>
                </c:pt>
                <c:pt idx="3827">
                  <c:v>2.4883391132368344E-3</c:v>
                </c:pt>
                <c:pt idx="3828">
                  <c:v>2.4882387394253658E-3</c:v>
                </c:pt>
                <c:pt idx="3829">
                  <c:v>2.4873845245006378E-3</c:v>
                </c:pt>
                <c:pt idx="3830">
                  <c:v>2.4872349452411814E-3</c:v>
                </c:pt>
                <c:pt idx="3831">
                  <c:v>2.4867110119758773E-3</c:v>
                </c:pt>
                <c:pt idx="3832">
                  <c:v>2.4866890351460604E-3</c:v>
                </c:pt>
                <c:pt idx="3833">
                  <c:v>2.4861639054919167E-3</c:v>
                </c:pt>
                <c:pt idx="3834">
                  <c:v>2.4859089354919649E-3</c:v>
                </c:pt>
                <c:pt idx="3835">
                  <c:v>2.4851765392581802E-3</c:v>
                </c:pt>
                <c:pt idx="3836">
                  <c:v>2.4837103499520002E-3</c:v>
                </c:pt>
                <c:pt idx="3837">
                  <c:v>2.4834546341929273E-3</c:v>
                </c:pt>
                <c:pt idx="3838">
                  <c:v>2.4829878167869236E-3</c:v>
                </c:pt>
                <c:pt idx="3839">
                  <c:v>2.4824149038516867E-3</c:v>
                </c:pt>
                <c:pt idx="3840">
                  <c:v>2.4821493300795968E-3</c:v>
                </c:pt>
                <c:pt idx="3841">
                  <c:v>2.4818488523803152E-3</c:v>
                </c:pt>
                <c:pt idx="3842">
                  <c:v>2.4811402468576196E-3</c:v>
                </c:pt>
                <c:pt idx="3843">
                  <c:v>2.4807613728270125E-3</c:v>
                </c:pt>
                <c:pt idx="3844">
                  <c:v>2.4807321857787524E-3</c:v>
                </c:pt>
                <c:pt idx="3845">
                  <c:v>2.4795226334699801E-3</c:v>
                </c:pt>
                <c:pt idx="3846">
                  <c:v>2.4794864397516521E-3</c:v>
                </c:pt>
                <c:pt idx="3847">
                  <c:v>2.4794333452799974E-3</c:v>
                </c:pt>
                <c:pt idx="3848">
                  <c:v>2.4790086438762063E-3</c:v>
                </c:pt>
                <c:pt idx="3849">
                  <c:v>2.4787339769817814E-3</c:v>
                </c:pt>
                <c:pt idx="3850">
                  <c:v>2.4786703628531847E-3</c:v>
                </c:pt>
                <c:pt idx="3851">
                  <c:v>2.4779561765177769E-3</c:v>
                </c:pt>
                <c:pt idx="3852">
                  <c:v>2.4765863017734793E-3</c:v>
                </c:pt>
                <c:pt idx="3853">
                  <c:v>2.4759588064369128E-3</c:v>
                </c:pt>
                <c:pt idx="3854">
                  <c:v>2.4758897800353677E-3</c:v>
                </c:pt>
                <c:pt idx="3855">
                  <c:v>2.4753740207832647E-3</c:v>
                </c:pt>
                <c:pt idx="3856">
                  <c:v>2.4746396395728472E-3</c:v>
                </c:pt>
                <c:pt idx="3857">
                  <c:v>2.474468424817943E-3</c:v>
                </c:pt>
                <c:pt idx="3858">
                  <c:v>2.4739490813202405E-3</c:v>
                </c:pt>
                <c:pt idx="3859">
                  <c:v>2.4729651926174104E-3</c:v>
                </c:pt>
                <c:pt idx="3860">
                  <c:v>2.4688200033825178E-3</c:v>
                </c:pt>
                <c:pt idx="3861">
                  <c:v>2.4680636046347723E-3</c:v>
                </c:pt>
                <c:pt idx="3862">
                  <c:v>2.4680082074548105E-3</c:v>
                </c:pt>
                <c:pt idx="3863">
                  <c:v>2.4666955306515128E-3</c:v>
                </c:pt>
                <c:pt idx="3864">
                  <c:v>2.4660935024019173E-3</c:v>
                </c:pt>
                <c:pt idx="3865">
                  <c:v>2.4659116409663519E-3</c:v>
                </c:pt>
                <c:pt idx="3866">
                  <c:v>2.4637805384974299E-3</c:v>
                </c:pt>
                <c:pt idx="3867">
                  <c:v>2.4637526779636492E-3</c:v>
                </c:pt>
                <c:pt idx="3868">
                  <c:v>2.4632183507594433E-3</c:v>
                </c:pt>
                <c:pt idx="3869">
                  <c:v>2.4625921920537735E-3</c:v>
                </c:pt>
                <c:pt idx="3870">
                  <c:v>2.4619922201955004E-3</c:v>
                </c:pt>
                <c:pt idx="3871">
                  <c:v>2.461450544952842E-3</c:v>
                </c:pt>
                <c:pt idx="3872">
                  <c:v>2.4614281938432131E-3</c:v>
                </c:pt>
                <c:pt idx="3873">
                  <c:v>2.4614255350072496E-3</c:v>
                </c:pt>
                <c:pt idx="3874">
                  <c:v>2.4613479397123566E-3</c:v>
                </c:pt>
                <c:pt idx="3875">
                  <c:v>2.4602111132179375E-3</c:v>
                </c:pt>
                <c:pt idx="3876">
                  <c:v>2.4596609589833309E-3</c:v>
                </c:pt>
                <c:pt idx="3877">
                  <c:v>2.4591665437545861E-3</c:v>
                </c:pt>
                <c:pt idx="3878">
                  <c:v>2.4586288074977493E-3</c:v>
                </c:pt>
                <c:pt idx="3879">
                  <c:v>2.4583144891087228E-3</c:v>
                </c:pt>
                <c:pt idx="3880">
                  <c:v>2.458049069979637E-3</c:v>
                </c:pt>
                <c:pt idx="3881">
                  <c:v>2.4574952601892669E-3</c:v>
                </c:pt>
                <c:pt idx="3882">
                  <c:v>2.4571823406521072E-3</c:v>
                </c:pt>
                <c:pt idx="3883">
                  <c:v>2.4570985389266546E-3</c:v>
                </c:pt>
                <c:pt idx="3884">
                  <c:v>2.456517186216933E-3</c:v>
                </c:pt>
                <c:pt idx="3885">
                  <c:v>2.4559782088816747E-3</c:v>
                </c:pt>
                <c:pt idx="3886">
                  <c:v>2.4557422818609863E-3</c:v>
                </c:pt>
                <c:pt idx="3887">
                  <c:v>2.4547433893412395E-3</c:v>
                </c:pt>
                <c:pt idx="3888">
                  <c:v>2.4546156451560096E-3</c:v>
                </c:pt>
                <c:pt idx="3889">
                  <c:v>2.4542048202434918E-3</c:v>
                </c:pt>
                <c:pt idx="3890">
                  <c:v>2.4536564298936773E-3</c:v>
                </c:pt>
                <c:pt idx="3891">
                  <c:v>2.4533129266721492E-3</c:v>
                </c:pt>
                <c:pt idx="3892">
                  <c:v>2.4522302277165749E-3</c:v>
                </c:pt>
                <c:pt idx="3893">
                  <c:v>2.4516982724291057E-3</c:v>
                </c:pt>
                <c:pt idx="3894">
                  <c:v>2.4495436825772575E-3</c:v>
                </c:pt>
                <c:pt idx="3895">
                  <c:v>2.4489170665294956E-3</c:v>
                </c:pt>
                <c:pt idx="3896">
                  <c:v>2.448454066534155E-3</c:v>
                </c:pt>
                <c:pt idx="3897">
                  <c:v>2.4467812011167815E-3</c:v>
                </c:pt>
                <c:pt idx="3898">
                  <c:v>2.4461575239833277E-3</c:v>
                </c:pt>
                <c:pt idx="3899">
                  <c:v>2.4445358507167577E-3</c:v>
                </c:pt>
                <c:pt idx="3900">
                  <c:v>2.4442868473977192E-3</c:v>
                </c:pt>
                <c:pt idx="3901">
                  <c:v>2.444062303413663E-3</c:v>
                </c:pt>
                <c:pt idx="3902">
                  <c:v>2.4435896155311941E-3</c:v>
                </c:pt>
                <c:pt idx="3903">
                  <c:v>2.4427330195664907E-3</c:v>
                </c:pt>
                <c:pt idx="3904">
                  <c:v>2.442687888631077E-3</c:v>
                </c:pt>
                <c:pt idx="3905">
                  <c:v>2.4415760719565722E-3</c:v>
                </c:pt>
                <c:pt idx="3906">
                  <c:v>2.4414680648432979E-3</c:v>
                </c:pt>
                <c:pt idx="3907">
                  <c:v>2.4410659343558918E-3</c:v>
                </c:pt>
                <c:pt idx="3908">
                  <c:v>2.4409310475428615E-3</c:v>
                </c:pt>
                <c:pt idx="3909">
                  <c:v>2.4380755944248956E-3</c:v>
                </c:pt>
                <c:pt idx="3910">
                  <c:v>2.4376712048759692E-3</c:v>
                </c:pt>
                <c:pt idx="3911">
                  <c:v>2.4373413202506099E-3</c:v>
                </c:pt>
                <c:pt idx="3912">
                  <c:v>2.4371321631031823E-3</c:v>
                </c:pt>
                <c:pt idx="3913">
                  <c:v>2.4363821599765892E-3</c:v>
                </c:pt>
                <c:pt idx="3914">
                  <c:v>2.4340045554874477E-3</c:v>
                </c:pt>
                <c:pt idx="3915">
                  <c:v>2.4324765992673456E-3</c:v>
                </c:pt>
                <c:pt idx="3916">
                  <c:v>2.4322360543899729E-3</c:v>
                </c:pt>
                <c:pt idx="3917">
                  <c:v>2.4314539541274165E-3</c:v>
                </c:pt>
                <c:pt idx="3918">
                  <c:v>2.4307858897239551E-3</c:v>
                </c:pt>
                <c:pt idx="3919">
                  <c:v>2.4300756199177073E-3</c:v>
                </c:pt>
                <c:pt idx="3920">
                  <c:v>2.4300493941083272E-3</c:v>
                </c:pt>
                <c:pt idx="3921">
                  <c:v>2.429763160643264E-3</c:v>
                </c:pt>
                <c:pt idx="3922">
                  <c:v>2.4294750718153102E-3</c:v>
                </c:pt>
                <c:pt idx="3923">
                  <c:v>2.4292462709045769E-3</c:v>
                </c:pt>
                <c:pt idx="3924">
                  <c:v>2.4292271948823819E-3</c:v>
                </c:pt>
                <c:pt idx="3925">
                  <c:v>2.4286708019989546E-3</c:v>
                </c:pt>
                <c:pt idx="3926">
                  <c:v>2.4283688068665924E-3</c:v>
                </c:pt>
                <c:pt idx="3927">
                  <c:v>2.426857869011033E-3</c:v>
                </c:pt>
                <c:pt idx="3928">
                  <c:v>2.4255567722722402E-3</c:v>
                </c:pt>
                <c:pt idx="3929">
                  <c:v>2.4245371429668719E-3</c:v>
                </c:pt>
                <c:pt idx="3930">
                  <c:v>2.4242398237680203E-3</c:v>
                </c:pt>
                <c:pt idx="3931">
                  <c:v>2.4228737709880671E-3</c:v>
                </c:pt>
                <c:pt idx="3932">
                  <c:v>2.4227495843802916E-3</c:v>
                </c:pt>
                <c:pt idx="3933">
                  <c:v>2.4222469194557796E-3</c:v>
                </c:pt>
                <c:pt idx="3934">
                  <c:v>2.4220578547754111E-3</c:v>
                </c:pt>
                <c:pt idx="3935">
                  <c:v>2.4212816803181689E-3</c:v>
                </c:pt>
                <c:pt idx="3936">
                  <c:v>2.420937106807556E-3</c:v>
                </c:pt>
                <c:pt idx="3937">
                  <c:v>2.4208413665428681E-3</c:v>
                </c:pt>
                <c:pt idx="3938">
                  <c:v>2.4198896976252082E-3</c:v>
                </c:pt>
                <c:pt idx="3939">
                  <c:v>2.4191139355962976E-3</c:v>
                </c:pt>
                <c:pt idx="3940">
                  <c:v>2.4190415173102314E-3</c:v>
                </c:pt>
                <c:pt idx="3941">
                  <c:v>2.4187592279903995E-3</c:v>
                </c:pt>
                <c:pt idx="3942">
                  <c:v>2.4167344141365365E-3</c:v>
                </c:pt>
                <c:pt idx="3943">
                  <c:v>2.4159493194105433E-3</c:v>
                </c:pt>
                <c:pt idx="3944">
                  <c:v>2.4141265121372232E-3</c:v>
                </c:pt>
                <c:pt idx="3945">
                  <c:v>2.4138965754165907E-3</c:v>
                </c:pt>
                <c:pt idx="3946">
                  <c:v>2.4128589334346988E-3</c:v>
                </c:pt>
                <c:pt idx="3947">
                  <c:v>2.4124707990672125E-3</c:v>
                </c:pt>
                <c:pt idx="3948">
                  <c:v>2.4116459832563431E-3</c:v>
                </c:pt>
                <c:pt idx="3949">
                  <c:v>2.4114197044656301E-3</c:v>
                </c:pt>
                <c:pt idx="3950">
                  <c:v>2.4111575625062505E-3</c:v>
                </c:pt>
                <c:pt idx="3951">
                  <c:v>2.4106913284112656E-3</c:v>
                </c:pt>
                <c:pt idx="3952">
                  <c:v>2.40992078034459E-3</c:v>
                </c:pt>
                <c:pt idx="3953">
                  <c:v>2.4097135306245473E-3</c:v>
                </c:pt>
                <c:pt idx="3954">
                  <c:v>2.4095680564884038E-3</c:v>
                </c:pt>
                <c:pt idx="3955">
                  <c:v>2.409299517986165E-3</c:v>
                </c:pt>
                <c:pt idx="3956">
                  <c:v>2.408549613901237E-3</c:v>
                </c:pt>
                <c:pt idx="3957">
                  <c:v>2.4080314333856561E-3</c:v>
                </c:pt>
                <c:pt idx="3958">
                  <c:v>2.4056734592411118E-3</c:v>
                </c:pt>
                <c:pt idx="3959">
                  <c:v>2.4050031213031118E-3</c:v>
                </c:pt>
                <c:pt idx="3960">
                  <c:v>2.4044692787056365E-3</c:v>
                </c:pt>
                <c:pt idx="3961">
                  <c:v>2.4042665819661627E-3</c:v>
                </c:pt>
                <c:pt idx="3962">
                  <c:v>2.4036255819446101E-3</c:v>
                </c:pt>
                <c:pt idx="3963">
                  <c:v>2.403440438039901E-3</c:v>
                </c:pt>
                <c:pt idx="3964">
                  <c:v>2.4033916448582358E-3</c:v>
                </c:pt>
                <c:pt idx="3965">
                  <c:v>2.403210323813331E-3</c:v>
                </c:pt>
                <c:pt idx="3966">
                  <c:v>2.4025180788657058E-3</c:v>
                </c:pt>
                <c:pt idx="3967">
                  <c:v>2.4021280136798068E-3</c:v>
                </c:pt>
                <c:pt idx="3968">
                  <c:v>2.4018153213520143E-3</c:v>
                </c:pt>
                <c:pt idx="3969">
                  <c:v>2.4012666926448633E-3</c:v>
                </c:pt>
                <c:pt idx="3970">
                  <c:v>2.4007813175428877E-3</c:v>
                </c:pt>
                <c:pt idx="3971">
                  <c:v>2.4005090523057386E-3</c:v>
                </c:pt>
                <c:pt idx="3972">
                  <c:v>2.400298982832194E-3</c:v>
                </c:pt>
                <c:pt idx="3973">
                  <c:v>2.4002811404253387E-3</c:v>
                </c:pt>
                <c:pt idx="3974">
                  <c:v>2.4001720523943956E-3</c:v>
                </c:pt>
                <c:pt idx="3975">
                  <c:v>2.3995266981431968E-3</c:v>
                </c:pt>
                <c:pt idx="3976">
                  <c:v>2.3992610090241766E-3</c:v>
                </c:pt>
                <c:pt idx="3977">
                  <c:v>2.3987966784334959E-3</c:v>
                </c:pt>
                <c:pt idx="3978">
                  <c:v>2.3968650880913751E-3</c:v>
                </c:pt>
                <c:pt idx="3979">
                  <c:v>2.3962016459940106E-3</c:v>
                </c:pt>
                <c:pt idx="3980">
                  <c:v>2.3961120714403854E-3</c:v>
                </c:pt>
                <c:pt idx="3981">
                  <c:v>2.3959561880290354E-3</c:v>
                </c:pt>
                <c:pt idx="3982">
                  <c:v>2.3951886247202867E-3</c:v>
                </c:pt>
                <c:pt idx="3983">
                  <c:v>2.3930831365642263E-3</c:v>
                </c:pt>
                <c:pt idx="3984">
                  <c:v>2.3930452769037403E-3</c:v>
                </c:pt>
                <c:pt idx="3985">
                  <c:v>2.3928320735238933E-3</c:v>
                </c:pt>
                <c:pt idx="3986">
                  <c:v>2.3927284808117552E-3</c:v>
                </c:pt>
                <c:pt idx="3987">
                  <c:v>2.3891859220933572E-3</c:v>
                </c:pt>
                <c:pt idx="3988">
                  <c:v>2.388723226712821E-3</c:v>
                </c:pt>
                <c:pt idx="3989">
                  <c:v>2.3886623109006556E-3</c:v>
                </c:pt>
                <c:pt idx="3990">
                  <c:v>2.3880881391427338E-3</c:v>
                </c:pt>
                <c:pt idx="3991">
                  <c:v>2.3864611735556732E-3</c:v>
                </c:pt>
                <c:pt idx="3992">
                  <c:v>2.3857732008760288E-3</c:v>
                </c:pt>
                <c:pt idx="3993">
                  <c:v>2.3856127314716038E-3</c:v>
                </c:pt>
                <c:pt idx="3994">
                  <c:v>2.3851336433540014E-3</c:v>
                </c:pt>
                <c:pt idx="3995">
                  <c:v>2.3842526367207346E-3</c:v>
                </c:pt>
                <c:pt idx="3996">
                  <c:v>2.3836056678016842E-3</c:v>
                </c:pt>
                <c:pt idx="3997">
                  <c:v>2.3835839539514633E-3</c:v>
                </c:pt>
                <c:pt idx="3998">
                  <c:v>2.3835639996742527E-3</c:v>
                </c:pt>
                <c:pt idx="3999">
                  <c:v>2.3834980874296689E-3</c:v>
                </c:pt>
                <c:pt idx="4000">
                  <c:v>2.3830292045629374E-3</c:v>
                </c:pt>
                <c:pt idx="4001">
                  <c:v>2.3828250435300137E-3</c:v>
                </c:pt>
                <c:pt idx="4002">
                  <c:v>2.3827682584529183E-3</c:v>
                </c:pt>
                <c:pt idx="4003">
                  <c:v>2.382333138085157E-3</c:v>
                </c:pt>
                <c:pt idx="4004">
                  <c:v>2.3819818365045905E-3</c:v>
                </c:pt>
                <c:pt idx="4005">
                  <c:v>2.3817170671189183E-3</c:v>
                </c:pt>
                <c:pt idx="4006">
                  <c:v>2.3812057631430353E-3</c:v>
                </c:pt>
                <c:pt idx="4007">
                  <c:v>2.3806427994106888E-3</c:v>
                </c:pt>
                <c:pt idx="4008">
                  <c:v>2.3804720916347794E-3</c:v>
                </c:pt>
                <c:pt idx="4009">
                  <c:v>2.3793268828393344E-3</c:v>
                </c:pt>
                <c:pt idx="4010">
                  <c:v>2.3792176836846379E-3</c:v>
                </c:pt>
                <c:pt idx="4011">
                  <c:v>2.3787806947156145E-3</c:v>
                </c:pt>
                <c:pt idx="4012">
                  <c:v>2.3779136979599751E-3</c:v>
                </c:pt>
                <c:pt idx="4013">
                  <c:v>2.3777068656108094E-3</c:v>
                </c:pt>
                <c:pt idx="4014">
                  <c:v>2.3774010615790707E-3</c:v>
                </c:pt>
                <c:pt idx="4015">
                  <c:v>2.3773609852897342E-3</c:v>
                </c:pt>
                <c:pt idx="4016">
                  <c:v>2.3768748525832242E-3</c:v>
                </c:pt>
                <c:pt idx="4017">
                  <c:v>2.3758769377929105E-3</c:v>
                </c:pt>
                <c:pt idx="4018">
                  <c:v>2.3758132666546364E-3</c:v>
                </c:pt>
                <c:pt idx="4019">
                  <c:v>2.3749015781272861E-3</c:v>
                </c:pt>
                <c:pt idx="4020">
                  <c:v>2.3748249133013575E-3</c:v>
                </c:pt>
                <c:pt idx="4021">
                  <c:v>2.374180586069312E-3</c:v>
                </c:pt>
                <c:pt idx="4022">
                  <c:v>2.3737869225437759E-3</c:v>
                </c:pt>
                <c:pt idx="4023">
                  <c:v>2.3736930927819532E-3</c:v>
                </c:pt>
                <c:pt idx="4024">
                  <c:v>2.3729275371096891E-3</c:v>
                </c:pt>
                <c:pt idx="4025">
                  <c:v>2.3714466863274998E-3</c:v>
                </c:pt>
                <c:pt idx="4026">
                  <c:v>2.3711239585594321E-3</c:v>
                </c:pt>
                <c:pt idx="4027">
                  <c:v>2.3710079185771502E-3</c:v>
                </c:pt>
                <c:pt idx="4028">
                  <c:v>2.3707659481301156E-3</c:v>
                </c:pt>
                <c:pt idx="4029">
                  <c:v>2.3703859429359529E-3</c:v>
                </c:pt>
                <c:pt idx="4030">
                  <c:v>2.3692889702053633E-3</c:v>
                </c:pt>
                <c:pt idx="4031">
                  <c:v>2.3688764056735189E-3</c:v>
                </c:pt>
                <c:pt idx="4032">
                  <c:v>2.3688080605870649E-3</c:v>
                </c:pt>
                <c:pt idx="4033">
                  <c:v>2.3675226550257133E-3</c:v>
                </c:pt>
                <c:pt idx="4034">
                  <c:v>2.3665619771246946E-3</c:v>
                </c:pt>
                <c:pt idx="4035">
                  <c:v>2.3663741173418282E-3</c:v>
                </c:pt>
                <c:pt idx="4036">
                  <c:v>2.3661865669433921E-3</c:v>
                </c:pt>
                <c:pt idx="4037">
                  <c:v>2.3655838174153499E-3</c:v>
                </c:pt>
                <c:pt idx="4038">
                  <c:v>2.3652757227144534E-3</c:v>
                </c:pt>
                <c:pt idx="4039">
                  <c:v>2.3652654354523119E-3</c:v>
                </c:pt>
                <c:pt idx="4040">
                  <c:v>2.3645258087177812E-3</c:v>
                </c:pt>
                <c:pt idx="4041">
                  <c:v>2.3640604077507497E-3</c:v>
                </c:pt>
                <c:pt idx="4042">
                  <c:v>2.3634078701119821E-3</c:v>
                </c:pt>
                <c:pt idx="4043">
                  <c:v>2.3633336209110452E-3</c:v>
                </c:pt>
                <c:pt idx="4044">
                  <c:v>2.3632741251278151E-3</c:v>
                </c:pt>
                <c:pt idx="4045">
                  <c:v>2.3627187540240149E-3</c:v>
                </c:pt>
                <c:pt idx="4046">
                  <c:v>2.362647559602458E-3</c:v>
                </c:pt>
                <c:pt idx="4047">
                  <c:v>2.3617336906869061E-3</c:v>
                </c:pt>
                <c:pt idx="4048">
                  <c:v>2.3610829244148437E-3</c:v>
                </c:pt>
                <c:pt idx="4049">
                  <c:v>2.360892277369713E-3</c:v>
                </c:pt>
                <c:pt idx="4050">
                  <c:v>2.3608755890730661E-3</c:v>
                </c:pt>
                <c:pt idx="4051">
                  <c:v>2.3606749791969294E-3</c:v>
                </c:pt>
                <c:pt idx="4052">
                  <c:v>2.3604006205863053E-3</c:v>
                </c:pt>
                <c:pt idx="4053">
                  <c:v>2.3602983248305147E-3</c:v>
                </c:pt>
                <c:pt idx="4054">
                  <c:v>2.3602570547049859E-3</c:v>
                </c:pt>
                <c:pt idx="4055">
                  <c:v>2.359866573189498E-3</c:v>
                </c:pt>
                <c:pt idx="4056">
                  <c:v>2.3595300039069614E-3</c:v>
                </c:pt>
                <c:pt idx="4057">
                  <c:v>2.3580798598120309E-3</c:v>
                </c:pt>
                <c:pt idx="4058">
                  <c:v>2.3579693154752736E-3</c:v>
                </c:pt>
                <c:pt idx="4059">
                  <c:v>2.3578981784807447E-3</c:v>
                </c:pt>
                <c:pt idx="4060">
                  <c:v>2.3569573453376667E-3</c:v>
                </c:pt>
                <c:pt idx="4061">
                  <c:v>2.3563156796801775E-3</c:v>
                </c:pt>
                <c:pt idx="4062">
                  <c:v>2.3562987587112528E-3</c:v>
                </c:pt>
                <c:pt idx="4063">
                  <c:v>2.3562330310765117E-3</c:v>
                </c:pt>
                <c:pt idx="4064">
                  <c:v>2.3559352517992373E-3</c:v>
                </c:pt>
                <c:pt idx="4065">
                  <c:v>2.355512838799798E-3</c:v>
                </c:pt>
                <c:pt idx="4066">
                  <c:v>2.3544599416249028E-3</c:v>
                </c:pt>
                <c:pt idx="4067">
                  <c:v>2.3531894436677951E-3</c:v>
                </c:pt>
                <c:pt idx="4068">
                  <c:v>2.3528734298148752E-3</c:v>
                </c:pt>
                <c:pt idx="4069">
                  <c:v>2.3523328613686291E-3</c:v>
                </c:pt>
                <c:pt idx="4070">
                  <c:v>2.3517851688341362E-3</c:v>
                </c:pt>
                <c:pt idx="4071">
                  <c:v>2.3513868321614808E-3</c:v>
                </c:pt>
                <c:pt idx="4072">
                  <c:v>2.3508653496768514E-3</c:v>
                </c:pt>
                <c:pt idx="4073">
                  <c:v>2.3506563143632208E-3</c:v>
                </c:pt>
                <c:pt idx="4074">
                  <c:v>2.3504056132728395E-3</c:v>
                </c:pt>
                <c:pt idx="4075">
                  <c:v>2.3502867204863572E-3</c:v>
                </c:pt>
                <c:pt idx="4076">
                  <c:v>2.3493159722252936E-3</c:v>
                </c:pt>
                <c:pt idx="4077">
                  <c:v>2.3492422561381199E-3</c:v>
                </c:pt>
                <c:pt idx="4078">
                  <c:v>2.3488850273857042E-3</c:v>
                </c:pt>
                <c:pt idx="4079">
                  <c:v>2.3486106818835597E-3</c:v>
                </c:pt>
                <c:pt idx="4080">
                  <c:v>2.3484776794619857E-3</c:v>
                </c:pt>
                <c:pt idx="4081">
                  <c:v>2.3481599457613237E-3</c:v>
                </c:pt>
                <c:pt idx="4082">
                  <c:v>2.3476744684718057E-3</c:v>
                </c:pt>
                <c:pt idx="4083">
                  <c:v>2.3474281941235366E-3</c:v>
                </c:pt>
                <c:pt idx="4084">
                  <c:v>2.3467315950792809E-3</c:v>
                </c:pt>
                <c:pt idx="4085">
                  <c:v>2.3457673064429265E-3</c:v>
                </c:pt>
                <c:pt idx="4086">
                  <c:v>2.3455732447997192E-3</c:v>
                </c:pt>
                <c:pt idx="4087">
                  <c:v>2.3454467124294567E-3</c:v>
                </c:pt>
                <c:pt idx="4088">
                  <c:v>2.3441256294864984E-3</c:v>
                </c:pt>
                <c:pt idx="4089">
                  <c:v>2.343777935033744E-3</c:v>
                </c:pt>
                <c:pt idx="4090">
                  <c:v>2.3437145095347393E-3</c:v>
                </c:pt>
                <c:pt idx="4091">
                  <c:v>2.3435870478289147E-3</c:v>
                </c:pt>
                <c:pt idx="4092">
                  <c:v>2.3434934999518489E-3</c:v>
                </c:pt>
                <c:pt idx="4093">
                  <c:v>2.3406218146743421E-3</c:v>
                </c:pt>
                <c:pt idx="4094">
                  <c:v>2.340328040418367E-3</c:v>
                </c:pt>
                <c:pt idx="4095">
                  <c:v>2.3389164924501444E-3</c:v>
                </c:pt>
                <c:pt idx="4096">
                  <c:v>2.3382627502651064E-3</c:v>
                </c:pt>
                <c:pt idx="4097">
                  <c:v>2.3382063131866877E-3</c:v>
                </c:pt>
                <c:pt idx="4098">
                  <c:v>2.3372394721050556E-3</c:v>
                </c:pt>
                <c:pt idx="4099">
                  <c:v>2.3370105513989652E-3</c:v>
                </c:pt>
                <c:pt idx="4100">
                  <c:v>2.3365173703577069E-3</c:v>
                </c:pt>
                <c:pt idx="4101">
                  <c:v>2.3331562417012591E-3</c:v>
                </c:pt>
                <c:pt idx="4102">
                  <c:v>2.3320926440590166E-3</c:v>
                </c:pt>
                <c:pt idx="4103">
                  <c:v>2.3318257605503424E-3</c:v>
                </c:pt>
                <c:pt idx="4104">
                  <c:v>2.3314147519498522E-3</c:v>
                </c:pt>
                <c:pt idx="4105">
                  <c:v>2.3312618505855558E-3</c:v>
                </c:pt>
                <c:pt idx="4106">
                  <c:v>2.3308938930650799E-3</c:v>
                </c:pt>
                <c:pt idx="4107">
                  <c:v>2.3304289035432787E-3</c:v>
                </c:pt>
                <c:pt idx="4108">
                  <c:v>2.3301109188488375E-3</c:v>
                </c:pt>
                <c:pt idx="4109">
                  <c:v>2.3282651545803181E-3</c:v>
                </c:pt>
                <c:pt idx="4110">
                  <c:v>2.3277273527236527E-3</c:v>
                </c:pt>
                <c:pt idx="4111">
                  <c:v>2.3273307760127288E-3</c:v>
                </c:pt>
                <c:pt idx="4112">
                  <c:v>2.3268891489963296E-3</c:v>
                </c:pt>
                <c:pt idx="4113">
                  <c:v>2.3262758377283243E-3</c:v>
                </c:pt>
                <c:pt idx="4114">
                  <c:v>2.3261328543990462E-3</c:v>
                </c:pt>
                <c:pt idx="4115">
                  <c:v>2.325316212643275E-3</c:v>
                </c:pt>
                <c:pt idx="4116">
                  <c:v>2.3252334688692437E-3</c:v>
                </c:pt>
                <c:pt idx="4117">
                  <c:v>2.3230821958357762E-3</c:v>
                </c:pt>
                <c:pt idx="4118">
                  <c:v>2.3215443977141073E-3</c:v>
                </c:pt>
                <c:pt idx="4119">
                  <c:v>2.3212553324639396E-3</c:v>
                </c:pt>
                <c:pt idx="4120">
                  <c:v>2.3208433130394333E-3</c:v>
                </c:pt>
                <c:pt idx="4121">
                  <c:v>2.3206732913534285E-3</c:v>
                </c:pt>
                <c:pt idx="4122">
                  <c:v>2.3204342664854718E-3</c:v>
                </c:pt>
                <c:pt idx="4123">
                  <c:v>2.3188487886846129E-3</c:v>
                </c:pt>
                <c:pt idx="4124">
                  <c:v>2.3172982392033921E-3</c:v>
                </c:pt>
                <c:pt idx="4125">
                  <c:v>2.316904679732148E-3</c:v>
                </c:pt>
                <c:pt idx="4126">
                  <c:v>2.316850296805029E-3</c:v>
                </c:pt>
                <c:pt idx="4127">
                  <c:v>2.3166614078432468E-3</c:v>
                </c:pt>
                <c:pt idx="4128">
                  <c:v>2.3162774373696338E-3</c:v>
                </c:pt>
                <c:pt idx="4129">
                  <c:v>2.316124939998449E-3</c:v>
                </c:pt>
                <c:pt idx="4130">
                  <c:v>2.3153847305594139E-3</c:v>
                </c:pt>
                <c:pt idx="4131">
                  <c:v>2.3134866657634839E-3</c:v>
                </c:pt>
                <c:pt idx="4132">
                  <c:v>2.3117207303409229E-3</c:v>
                </c:pt>
                <c:pt idx="4133">
                  <c:v>2.3112679971582376E-3</c:v>
                </c:pt>
                <c:pt idx="4134">
                  <c:v>2.3112198381432338E-3</c:v>
                </c:pt>
                <c:pt idx="4135">
                  <c:v>2.3112012098752783E-3</c:v>
                </c:pt>
                <c:pt idx="4136">
                  <c:v>2.3081366387025931E-3</c:v>
                </c:pt>
                <c:pt idx="4137">
                  <c:v>2.3047171070951825E-3</c:v>
                </c:pt>
                <c:pt idx="4138">
                  <c:v>2.3046991329068543E-3</c:v>
                </c:pt>
                <c:pt idx="4139">
                  <c:v>2.30412713804772E-3</c:v>
                </c:pt>
                <c:pt idx="4140">
                  <c:v>2.3040785641426321E-3</c:v>
                </c:pt>
                <c:pt idx="4141">
                  <c:v>2.3039629107583031E-3</c:v>
                </c:pt>
                <c:pt idx="4142">
                  <c:v>2.3019085234711437E-3</c:v>
                </c:pt>
                <c:pt idx="4143">
                  <c:v>2.3008035064398945E-3</c:v>
                </c:pt>
                <c:pt idx="4144">
                  <c:v>2.3006735985194038E-3</c:v>
                </c:pt>
                <c:pt idx="4145">
                  <c:v>2.300575791414254E-3</c:v>
                </c:pt>
                <c:pt idx="4146">
                  <c:v>2.3003156979324582E-3</c:v>
                </c:pt>
                <c:pt idx="4147">
                  <c:v>2.2997043381977607E-3</c:v>
                </c:pt>
                <c:pt idx="4148">
                  <c:v>2.2988673990591273E-3</c:v>
                </c:pt>
                <c:pt idx="4149">
                  <c:v>2.2982191457911719E-3</c:v>
                </c:pt>
                <c:pt idx="4150">
                  <c:v>2.2981538027512616E-3</c:v>
                </c:pt>
                <c:pt idx="4151">
                  <c:v>2.2979925217575894E-3</c:v>
                </c:pt>
                <c:pt idx="4152">
                  <c:v>2.2970591014637191E-3</c:v>
                </c:pt>
                <c:pt idx="4153">
                  <c:v>2.2956922258509376E-3</c:v>
                </c:pt>
                <c:pt idx="4154">
                  <c:v>2.2956817477374435E-3</c:v>
                </c:pt>
                <c:pt idx="4155">
                  <c:v>2.2956446872138252E-3</c:v>
                </c:pt>
                <c:pt idx="4156">
                  <c:v>2.2955490658884193E-3</c:v>
                </c:pt>
                <c:pt idx="4157">
                  <c:v>2.2951236162273322E-3</c:v>
                </c:pt>
                <c:pt idx="4158">
                  <c:v>2.2948320476214572E-3</c:v>
                </c:pt>
                <c:pt idx="4159">
                  <c:v>2.2941545077114875E-3</c:v>
                </c:pt>
                <c:pt idx="4160">
                  <c:v>2.2939855242237062E-3</c:v>
                </c:pt>
                <c:pt idx="4161">
                  <c:v>2.293678626148318E-3</c:v>
                </c:pt>
                <c:pt idx="4162">
                  <c:v>2.2934078389242152E-3</c:v>
                </c:pt>
                <c:pt idx="4163">
                  <c:v>2.2927796904988239E-3</c:v>
                </c:pt>
                <c:pt idx="4164">
                  <c:v>2.2914246351930863E-3</c:v>
                </c:pt>
                <c:pt idx="4165">
                  <c:v>2.2905828914338527E-3</c:v>
                </c:pt>
                <c:pt idx="4166">
                  <c:v>2.2903457756577096E-3</c:v>
                </c:pt>
                <c:pt idx="4167">
                  <c:v>2.2895256822114962E-3</c:v>
                </c:pt>
                <c:pt idx="4168">
                  <c:v>2.2893177580426225E-3</c:v>
                </c:pt>
                <c:pt idx="4169">
                  <c:v>2.2889421267523308E-3</c:v>
                </c:pt>
                <c:pt idx="4170">
                  <c:v>2.2883526578336612E-3</c:v>
                </c:pt>
                <c:pt idx="4171">
                  <c:v>2.2877152351865951E-3</c:v>
                </c:pt>
                <c:pt idx="4172">
                  <c:v>2.2876980070172608E-3</c:v>
                </c:pt>
                <c:pt idx="4173">
                  <c:v>2.2871142882133666E-3</c:v>
                </c:pt>
                <c:pt idx="4174">
                  <c:v>2.2858459005424218E-3</c:v>
                </c:pt>
                <c:pt idx="4175">
                  <c:v>2.2856859991398177E-3</c:v>
                </c:pt>
                <c:pt idx="4176">
                  <c:v>2.2856532389352539E-3</c:v>
                </c:pt>
                <c:pt idx="4177">
                  <c:v>2.2856018911365222E-3</c:v>
                </c:pt>
                <c:pt idx="4178">
                  <c:v>2.2854854992059737E-3</c:v>
                </c:pt>
                <c:pt idx="4179">
                  <c:v>2.284830634888743E-3</c:v>
                </c:pt>
                <c:pt idx="4180">
                  <c:v>2.2847901140575074E-3</c:v>
                </c:pt>
                <c:pt idx="4181">
                  <c:v>2.2841135827372989E-3</c:v>
                </c:pt>
                <c:pt idx="4182">
                  <c:v>2.2839359068185954E-3</c:v>
                </c:pt>
                <c:pt idx="4183">
                  <c:v>2.2835131831435633E-3</c:v>
                </c:pt>
                <c:pt idx="4184">
                  <c:v>2.2831970014079604E-3</c:v>
                </c:pt>
                <c:pt idx="4185">
                  <c:v>2.2830941831779379E-3</c:v>
                </c:pt>
                <c:pt idx="4186">
                  <c:v>2.2829883917059963E-3</c:v>
                </c:pt>
                <c:pt idx="4187">
                  <c:v>2.2827056575247442E-3</c:v>
                </c:pt>
                <c:pt idx="4188">
                  <c:v>2.282016570165162E-3</c:v>
                </c:pt>
                <c:pt idx="4189">
                  <c:v>2.2819625885049212E-3</c:v>
                </c:pt>
                <c:pt idx="4190">
                  <c:v>2.2819592237568903E-3</c:v>
                </c:pt>
                <c:pt idx="4191">
                  <c:v>2.281510711342939E-3</c:v>
                </c:pt>
                <c:pt idx="4192">
                  <c:v>2.2813838616598625E-3</c:v>
                </c:pt>
                <c:pt idx="4193">
                  <c:v>2.2802753118915157E-3</c:v>
                </c:pt>
                <c:pt idx="4194">
                  <c:v>2.280152469677122E-3</c:v>
                </c:pt>
                <c:pt idx="4195">
                  <c:v>2.2800073160055205E-3</c:v>
                </c:pt>
                <c:pt idx="4196">
                  <c:v>2.2787484785262739E-3</c:v>
                </c:pt>
                <c:pt idx="4197">
                  <c:v>2.2779911516677851E-3</c:v>
                </c:pt>
                <c:pt idx="4198">
                  <c:v>2.2773011200442985E-3</c:v>
                </c:pt>
                <c:pt idx="4199">
                  <c:v>2.2762361535543915E-3</c:v>
                </c:pt>
                <c:pt idx="4200">
                  <c:v>2.2755061620532845E-3</c:v>
                </c:pt>
                <c:pt idx="4201">
                  <c:v>2.2752973313058646E-3</c:v>
                </c:pt>
                <c:pt idx="4202">
                  <c:v>2.2748794627153097E-3</c:v>
                </c:pt>
                <c:pt idx="4203">
                  <c:v>2.2746056106101335E-3</c:v>
                </c:pt>
                <c:pt idx="4204">
                  <c:v>2.2740800943471464E-3</c:v>
                </c:pt>
                <c:pt idx="4205">
                  <c:v>2.2739762821103022E-3</c:v>
                </c:pt>
                <c:pt idx="4206">
                  <c:v>2.2739274197547876E-3</c:v>
                </c:pt>
                <c:pt idx="4207">
                  <c:v>2.273643869013115E-3</c:v>
                </c:pt>
                <c:pt idx="4208">
                  <c:v>2.2732368894962836E-3</c:v>
                </c:pt>
                <c:pt idx="4209">
                  <c:v>2.2723276381961554E-3</c:v>
                </c:pt>
                <c:pt idx="4210">
                  <c:v>2.2718760335136878E-3</c:v>
                </c:pt>
                <c:pt idx="4211">
                  <c:v>2.2714038109253594E-3</c:v>
                </c:pt>
                <c:pt idx="4212">
                  <c:v>2.2708718564989679E-3</c:v>
                </c:pt>
                <c:pt idx="4213">
                  <c:v>2.2667293428699164E-3</c:v>
                </c:pt>
                <c:pt idx="4214">
                  <c:v>2.2665453058922885E-3</c:v>
                </c:pt>
                <c:pt idx="4215">
                  <c:v>2.2664216582278405E-3</c:v>
                </c:pt>
                <c:pt idx="4216">
                  <c:v>2.2661915523333113E-3</c:v>
                </c:pt>
                <c:pt idx="4217">
                  <c:v>2.265755217103278E-3</c:v>
                </c:pt>
                <c:pt idx="4218">
                  <c:v>2.2653911918923096E-3</c:v>
                </c:pt>
                <c:pt idx="4219">
                  <c:v>2.2653015886689126E-3</c:v>
                </c:pt>
                <c:pt idx="4220">
                  <c:v>2.2647398391635477E-3</c:v>
                </c:pt>
                <c:pt idx="4221">
                  <c:v>2.2642741306882585E-3</c:v>
                </c:pt>
                <c:pt idx="4222">
                  <c:v>2.2641245423033283E-3</c:v>
                </c:pt>
                <c:pt idx="4223">
                  <c:v>2.2631254861396493E-3</c:v>
                </c:pt>
                <c:pt idx="4224">
                  <c:v>2.2616092699022762E-3</c:v>
                </c:pt>
                <c:pt idx="4225">
                  <c:v>2.2597473296489326E-3</c:v>
                </c:pt>
                <c:pt idx="4226">
                  <c:v>2.2592403616856953E-3</c:v>
                </c:pt>
                <c:pt idx="4227">
                  <c:v>2.2589303734203941E-3</c:v>
                </c:pt>
                <c:pt idx="4228">
                  <c:v>2.2579583186464855E-3</c:v>
                </c:pt>
                <c:pt idx="4229">
                  <c:v>2.2574657874651172E-3</c:v>
                </c:pt>
                <c:pt idx="4230">
                  <c:v>2.2572139944516257E-3</c:v>
                </c:pt>
                <c:pt idx="4231">
                  <c:v>2.2568007897842044E-3</c:v>
                </c:pt>
                <c:pt idx="4232">
                  <c:v>2.2543144438221707E-3</c:v>
                </c:pt>
                <c:pt idx="4233">
                  <c:v>2.2542080325245397E-3</c:v>
                </c:pt>
                <c:pt idx="4234">
                  <c:v>2.254105008627892E-3</c:v>
                </c:pt>
                <c:pt idx="4235">
                  <c:v>2.2532728913048149E-3</c:v>
                </c:pt>
                <c:pt idx="4236">
                  <c:v>2.2531369855258087E-3</c:v>
                </c:pt>
                <c:pt idx="4237">
                  <c:v>2.2520869881392899E-3</c:v>
                </c:pt>
                <c:pt idx="4238">
                  <c:v>2.2518382915816255E-3</c:v>
                </c:pt>
                <c:pt idx="4239">
                  <c:v>2.2513754016089257E-3</c:v>
                </c:pt>
                <c:pt idx="4240">
                  <c:v>2.2512477203593456E-3</c:v>
                </c:pt>
                <c:pt idx="4241">
                  <c:v>2.2502420703025346E-3</c:v>
                </c:pt>
                <c:pt idx="4242">
                  <c:v>2.2501191877309173E-3</c:v>
                </c:pt>
                <c:pt idx="4243">
                  <c:v>2.248527021980304E-3</c:v>
                </c:pt>
                <c:pt idx="4244">
                  <c:v>2.2482371035220561E-3</c:v>
                </c:pt>
                <c:pt idx="4245">
                  <c:v>2.2477223954380223E-3</c:v>
                </c:pt>
                <c:pt idx="4246">
                  <c:v>2.2473610250196736E-3</c:v>
                </c:pt>
                <c:pt idx="4247">
                  <c:v>2.2473483669856078E-3</c:v>
                </c:pt>
                <c:pt idx="4248">
                  <c:v>2.247213422411614E-3</c:v>
                </c:pt>
                <c:pt idx="4249">
                  <c:v>2.2462549944384344E-3</c:v>
                </c:pt>
                <c:pt idx="4250">
                  <c:v>2.2458689755905357E-3</c:v>
                </c:pt>
                <c:pt idx="4251">
                  <c:v>2.2456564884372875E-3</c:v>
                </c:pt>
                <c:pt idx="4252">
                  <c:v>2.2454063458150165E-3</c:v>
                </c:pt>
                <c:pt idx="4253">
                  <c:v>2.2452631654023541E-3</c:v>
                </c:pt>
                <c:pt idx="4254">
                  <c:v>2.2452318887732849E-3</c:v>
                </c:pt>
                <c:pt idx="4255">
                  <c:v>2.2450925458559522E-3</c:v>
                </c:pt>
                <c:pt idx="4256">
                  <c:v>2.2446283914683246E-3</c:v>
                </c:pt>
                <c:pt idx="4257">
                  <c:v>2.2444855918667857E-3</c:v>
                </c:pt>
                <c:pt idx="4258">
                  <c:v>2.2440513135078186E-3</c:v>
                </c:pt>
                <c:pt idx="4259">
                  <c:v>2.2437911384386258E-3</c:v>
                </c:pt>
                <c:pt idx="4260">
                  <c:v>2.242832226004369E-3</c:v>
                </c:pt>
                <c:pt idx="4261">
                  <c:v>2.2423443752431762E-3</c:v>
                </c:pt>
                <c:pt idx="4262">
                  <c:v>2.2419225498828393E-3</c:v>
                </c:pt>
                <c:pt idx="4263">
                  <c:v>2.2414089390881136E-3</c:v>
                </c:pt>
                <c:pt idx="4264">
                  <c:v>2.240368498043589E-3</c:v>
                </c:pt>
                <c:pt idx="4265">
                  <c:v>2.2394761268952038E-3</c:v>
                </c:pt>
                <c:pt idx="4266">
                  <c:v>2.2376225668526962E-3</c:v>
                </c:pt>
                <c:pt idx="4267">
                  <c:v>2.2352414671062974E-3</c:v>
                </c:pt>
                <c:pt idx="4268">
                  <c:v>2.2351835128237509E-3</c:v>
                </c:pt>
                <c:pt idx="4269">
                  <c:v>2.2351769543658188E-3</c:v>
                </c:pt>
                <c:pt idx="4270">
                  <c:v>2.2346657421395506E-3</c:v>
                </c:pt>
                <c:pt idx="4271">
                  <c:v>2.234604031716869E-3</c:v>
                </c:pt>
                <c:pt idx="4272">
                  <c:v>2.2344370910357685E-3</c:v>
                </c:pt>
                <c:pt idx="4273">
                  <c:v>2.2339944948642282E-3</c:v>
                </c:pt>
                <c:pt idx="4274">
                  <c:v>2.2324189282899882E-3</c:v>
                </c:pt>
                <c:pt idx="4275">
                  <c:v>2.2298614580944704E-3</c:v>
                </c:pt>
                <c:pt idx="4276">
                  <c:v>2.2292433611404688E-3</c:v>
                </c:pt>
                <c:pt idx="4277">
                  <c:v>2.228735206701327E-3</c:v>
                </c:pt>
                <c:pt idx="4278">
                  <c:v>2.2279000625729925E-3</c:v>
                </c:pt>
                <c:pt idx="4279">
                  <c:v>2.2260192245825939E-3</c:v>
                </c:pt>
                <c:pt idx="4280">
                  <c:v>2.222903925823411E-3</c:v>
                </c:pt>
                <c:pt idx="4281">
                  <c:v>2.2227268938866123E-3</c:v>
                </c:pt>
                <c:pt idx="4282">
                  <c:v>2.2225294090896688E-3</c:v>
                </c:pt>
                <c:pt idx="4283">
                  <c:v>2.22206642211435E-3</c:v>
                </c:pt>
                <c:pt idx="4284">
                  <c:v>2.2220448497950176E-3</c:v>
                </c:pt>
                <c:pt idx="4285">
                  <c:v>2.2208246974627708E-3</c:v>
                </c:pt>
                <c:pt idx="4286">
                  <c:v>2.2205492251380281E-3</c:v>
                </c:pt>
                <c:pt idx="4287">
                  <c:v>2.2205095023955087E-3</c:v>
                </c:pt>
                <c:pt idx="4288">
                  <c:v>2.219905084132676E-3</c:v>
                </c:pt>
                <c:pt idx="4289">
                  <c:v>2.2198864026566358E-3</c:v>
                </c:pt>
                <c:pt idx="4290">
                  <c:v>2.2189926360327607E-3</c:v>
                </c:pt>
                <c:pt idx="4291">
                  <c:v>2.2186252380606932E-3</c:v>
                </c:pt>
                <c:pt idx="4292">
                  <c:v>2.217100299716797E-3</c:v>
                </c:pt>
                <c:pt idx="4293">
                  <c:v>2.2147000061264817E-3</c:v>
                </c:pt>
                <c:pt idx="4294">
                  <c:v>2.2145886190209256E-3</c:v>
                </c:pt>
                <c:pt idx="4295">
                  <c:v>2.2144485527095742E-3</c:v>
                </c:pt>
                <c:pt idx="4296">
                  <c:v>2.2136390171791655E-3</c:v>
                </c:pt>
                <c:pt idx="4297">
                  <c:v>2.2121402246060751E-3</c:v>
                </c:pt>
                <c:pt idx="4298">
                  <c:v>2.2118472947822219E-3</c:v>
                </c:pt>
                <c:pt idx="4299">
                  <c:v>2.2102824386684731E-3</c:v>
                </c:pt>
                <c:pt idx="4300">
                  <c:v>2.2099996342654117E-3</c:v>
                </c:pt>
                <c:pt idx="4301">
                  <c:v>2.2093052855972177E-3</c:v>
                </c:pt>
                <c:pt idx="4302">
                  <c:v>2.2081118958847705E-3</c:v>
                </c:pt>
                <c:pt idx="4303">
                  <c:v>2.2080750393313887E-3</c:v>
                </c:pt>
                <c:pt idx="4304">
                  <c:v>2.2076219656994864E-3</c:v>
                </c:pt>
                <c:pt idx="4305">
                  <c:v>2.2072336256541208E-3</c:v>
                </c:pt>
                <c:pt idx="4306">
                  <c:v>2.2057659371000557E-3</c:v>
                </c:pt>
                <c:pt idx="4307">
                  <c:v>2.2053271217463304E-3</c:v>
                </c:pt>
                <c:pt idx="4308">
                  <c:v>2.2047139367465823E-3</c:v>
                </c:pt>
                <c:pt idx="4309">
                  <c:v>2.204677907283399E-3</c:v>
                </c:pt>
                <c:pt idx="4310">
                  <c:v>2.2044185212674633E-3</c:v>
                </c:pt>
                <c:pt idx="4311">
                  <c:v>2.2042371619740114E-3</c:v>
                </c:pt>
                <c:pt idx="4312">
                  <c:v>2.2037562657724087E-3</c:v>
                </c:pt>
                <c:pt idx="4313">
                  <c:v>2.2029523950611576E-3</c:v>
                </c:pt>
                <c:pt idx="4314">
                  <c:v>2.2023143495118096E-3</c:v>
                </c:pt>
                <c:pt idx="4315">
                  <c:v>2.2012525429148822E-3</c:v>
                </c:pt>
                <c:pt idx="4316">
                  <c:v>2.2007312593337867E-3</c:v>
                </c:pt>
                <c:pt idx="4317">
                  <c:v>2.1997533878380785E-3</c:v>
                </c:pt>
                <c:pt idx="4318">
                  <c:v>2.198925448557593E-3</c:v>
                </c:pt>
                <c:pt idx="4319">
                  <c:v>2.1985355556715909E-3</c:v>
                </c:pt>
                <c:pt idx="4320">
                  <c:v>2.1980822244419083E-3</c:v>
                </c:pt>
                <c:pt idx="4321">
                  <c:v>2.1978944227914773E-3</c:v>
                </c:pt>
                <c:pt idx="4322">
                  <c:v>2.1974973663945628E-3</c:v>
                </c:pt>
                <c:pt idx="4323">
                  <c:v>2.1973737372935499E-3</c:v>
                </c:pt>
                <c:pt idx="4324">
                  <c:v>2.1973022564371622E-3</c:v>
                </c:pt>
                <c:pt idx="4325">
                  <c:v>2.1966644203095667E-3</c:v>
                </c:pt>
                <c:pt idx="4326">
                  <c:v>2.1966236166454998E-3</c:v>
                </c:pt>
                <c:pt idx="4327">
                  <c:v>2.1965264779109949E-3</c:v>
                </c:pt>
                <c:pt idx="4328">
                  <c:v>2.1963507454274092E-3</c:v>
                </c:pt>
                <c:pt idx="4329">
                  <c:v>2.1952044731531144E-3</c:v>
                </c:pt>
                <c:pt idx="4330">
                  <c:v>2.1949102721020306E-3</c:v>
                </c:pt>
                <c:pt idx="4331">
                  <c:v>2.1943727379723568E-3</c:v>
                </c:pt>
                <c:pt idx="4332">
                  <c:v>2.1932376179166248E-3</c:v>
                </c:pt>
                <c:pt idx="4333">
                  <c:v>2.191921312192628E-3</c:v>
                </c:pt>
                <c:pt idx="4334">
                  <c:v>2.1905674086024991E-3</c:v>
                </c:pt>
                <c:pt idx="4335">
                  <c:v>2.19049696649091E-3</c:v>
                </c:pt>
                <c:pt idx="4336">
                  <c:v>2.1902052198871313E-3</c:v>
                </c:pt>
                <c:pt idx="4337">
                  <c:v>2.1899736190963918E-3</c:v>
                </c:pt>
                <c:pt idx="4338">
                  <c:v>2.1892832468215534E-3</c:v>
                </c:pt>
                <c:pt idx="4339">
                  <c:v>2.1891479512204429E-3</c:v>
                </c:pt>
                <c:pt idx="4340">
                  <c:v>2.1872770606434014E-3</c:v>
                </c:pt>
                <c:pt idx="4341">
                  <c:v>2.1861159483751984E-3</c:v>
                </c:pt>
                <c:pt idx="4342">
                  <c:v>2.1856939303507776E-3</c:v>
                </c:pt>
                <c:pt idx="4343">
                  <c:v>2.1854333521231983E-3</c:v>
                </c:pt>
                <c:pt idx="4344">
                  <c:v>2.1845220882472675E-3</c:v>
                </c:pt>
                <c:pt idx="4345">
                  <c:v>2.1841932510509765E-3</c:v>
                </c:pt>
                <c:pt idx="4346">
                  <c:v>2.181635870666979E-3</c:v>
                </c:pt>
                <c:pt idx="4347">
                  <c:v>2.1811393640693098E-3</c:v>
                </c:pt>
                <c:pt idx="4348">
                  <c:v>2.1811150254388914E-3</c:v>
                </c:pt>
                <c:pt idx="4349">
                  <c:v>2.1804227502473968E-3</c:v>
                </c:pt>
                <c:pt idx="4350">
                  <c:v>2.1802109688285509E-3</c:v>
                </c:pt>
                <c:pt idx="4351">
                  <c:v>2.1796493104035424E-3</c:v>
                </c:pt>
                <c:pt idx="4352">
                  <c:v>2.1795489176944516E-3</c:v>
                </c:pt>
                <c:pt idx="4353">
                  <c:v>2.1792302103284815E-3</c:v>
                </c:pt>
                <c:pt idx="4354">
                  <c:v>2.1787624246214577E-3</c:v>
                </c:pt>
                <c:pt idx="4355">
                  <c:v>2.1787332628356161E-3</c:v>
                </c:pt>
                <c:pt idx="4356">
                  <c:v>2.1784194579493764E-3</c:v>
                </c:pt>
                <c:pt idx="4357">
                  <c:v>2.17772526072446E-3</c:v>
                </c:pt>
                <c:pt idx="4358">
                  <c:v>2.1769941338320234E-3</c:v>
                </c:pt>
                <c:pt idx="4359">
                  <c:v>2.1765534558756067E-3</c:v>
                </c:pt>
                <c:pt idx="4360">
                  <c:v>2.176059502999881E-3</c:v>
                </c:pt>
                <c:pt idx="4361">
                  <c:v>2.1758301865263821E-3</c:v>
                </c:pt>
                <c:pt idx="4362">
                  <c:v>2.1721832648953355E-3</c:v>
                </c:pt>
                <c:pt idx="4363">
                  <c:v>2.1718766012631609E-3</c:v>
                </c:pt>
                <c:pt idx="4364">
                  <c:v>2.1698409456149732E-3</c:v>
                </c:pt>
                <c:pt idx="4365">
                  <c:v>2.1686840648238843E-3</c:v>
                </c:pt>
                <c:pt idx="4366">
                  <c:v>2.1686284939367137E-3</c:v>
                </c:pt>
                <c:pt idx="4367">
                  <c:v>2.1681239584946479E-3</c:v>
                </c:pt>
                <c:pt idx="4368">
                  <c:v>2.1674957700225702E-3</c:v>
                </c:pt>
                <c:pt idx="4369">
                  <c:v>2.1672740764342637E-3</c:v>
                </c:pt>
                <c:pt idx="4370">
                  <c:v>2.166898615279367E-3</c:v>
                </c:pt>
                <c:pt idx="4371">
                  <c:v>2.1667003299343092E-3</c:v>
                </c:pt>
                <c:pt idx="4372">
                  <c:v>2.1664096531201931E-3</c:v>
                </c:pt>
                <c:pt idx="4373">
                  <c:v>2.1658231903761123E-3</c:v>
                </c:pt>
                <c:pt idx="4374">
                  <c:v>2.1650835603424035E-3</c:v>
                </c:pt>
                <c:pt idx="4375">
                  <c:v>2.1648013454608488E-3</c:v>
                </c:pt>
                <c:pt idx="4376">
                  <c:v>2.1644483969674778E-3</c:v>
                </c:pt>
                <c:pt idx="4377">
                  <c:v>2.1639982951419364E-3</c:v>
                </c:pt>
                <c:pt idx="4378">
                  <c:v>2.1630441855200735E-3</c:v>
                </c:pt>
                <c:pt idx="4379">
                  <c:v>2.1627655514041854E-3</c:v>
                </c:pt>
                <c:pt idx="4380">
                  <c:v>2.1619059487943105E-3</c:v>
                </c:pt>
                <c:pt idx="4381">
                  <c:v>2.1614734758069877E-3</c:v>
                </c:pt>
                <c:pt idx="4382">
                  <c:v>2.1598255731633295E-3</c:v>
                </c:pt>
                <c:pt idx="4383">
                  <c:v>2.1578047642863809E-3</c:v>
                </c:pt>
                <c:pt idx="4384">
                  <c:v>2.1577917561212191E-3</c:v>
                </c:pt>
                <c:pt idx="4385">
                  <c:v>2.1564837460587663E-3</c:v>
                </c:pt>
                <c:pt idx="4386">
                  <c:v>2.1563969424576901E-3</c:v>
                </c:pt>
                <c:pt idx="4387">
                  <c:v>2.1561949131917884E-3</c:v>
                </c:pt>
                <c:pt idx="4388">
                  <c:v>2.1552161318135208E-3</c:v>
                </c:pt>
                <c:pt idx="4389">
                  <c:v>2.1550251427504296E-3</c:v>
                </c:pt>
                <c:pt idx="4390">
                  <c:v>2.1549014885759972E-3</c:v>
                </c:pt>
                <c:pt idx="4391">
                  <c:v>2.1540499686799712E-3</c:v>
                </c:pt>
                <c:pt idx="4392">
                  <c:v>2.1534635414936225E-3</c:v>
                </c:pt>
                <c:pt idx="4393">
                  <c:v>2.1531361107522125E-3</c:v>
                </c:pt>
                <c:pt idx="4394">
                  <c:v>2.1531069377603504E-3</c:v>
                </c:pt>
                <c:pt idx="4395">
                  <c:v>2.1518002062739881E-3</c:v>
                </c:pt>
                <c:pt idx="4396">
                  <c:v>2.1506807533042587E-3</c:v>
                </c:pt>
                <c:pt idx="4397">
                  <c:v>2.1506508080232408E-3</c:v>
                </c:pt>
                <c:pt idx="4398">
                  <c:v>2.1500702573275889E-3</c:v>
                </c:pt>
                <c:pt idx="4399">
                  <c:v>2.1483387366529549E-3</c:v>
                </c:pt>
                <c:pt idx="4400">
                  <c:v>2.1481771912458614E-3</c:v>
                </c:pt>
                <c:pt idx="4401">
                  <c:v>2.1478405869836703E-3</c:v>
                </c:pt>
                <c:pt idx="4402">
                  <c:v>2.1478053659607409E-3</c:v>
                </c:pt>
                <c:pt idx="4403">
                  <c:v>2.1475627113805092E-3</c:v>
                </c:pt>
                <c:pt idx="4404">
                  <c:v>2.1469709134886734E-3</c:v>
                </c:pt>
                <c:pt idx="4405">
                  <c:v>2.1469357454616581E-3</c:v>
                </c:pt>
                <c:pt idx="4406">
                  <c:v>2.145293082823825E-3</c:v>
                </c:pt>
                <c:pt idx="4407">
                  <c:v>2.1451074034042725E-3</c:v>
                </c:pt>
                <c:pt idx="4408">
                  <c:v>2.1446462106500877E-3</c:v>
                </c:pt>
                <c:pt idx="4409">
                  <c:v>2.1437785759883467E-3</c:v>
                </c:pt>
                <c:pt idx="4410">
                  <c:v>2.1436054814362943E-3</c:v>
                </c:pt>
                <c:pt idx="4411">
                  <c:v>2.141994419797128E-3</c:v>
                </c:pt>
                <c:pt idx="4412">
                  <c:v>2.1412748103057993E-3</c:v>
                </c:pt>
                <c:pt idx="4413">
                  <c:v>2.1407951461038313E-3</c:v>
                </c:pt>
                <c:pt idx="4414">
                  <c:v>2.1381226601575628E-3</c:v>
                </c:pt>
                <c:pt idx="4415">
                  <c:v>2.1378411639173746E-3</c:v>
                </c:pt>
                <c:pt idx="4416">
                  <c:v>2.1375754143731765E-3</c:v>
                </c:pt>
                <c:pt idx="4417">
                  <c:v>2.1365193126526697E-3</c:v>
                </c:pt>
                <c:pt idx="4418">
                  <c:v>2.1363049988709385E-3</c:v>
                </c:pt>
                <c:pt idx="4419">
                  <c:v>2.1358998423423926E-3</c:v>
                </c:pt>
                <c:pt idx="4420">
                  <c:v>2.1356816813660521E-3</c:v>
                </c:pt>
                <c:pt idx="4421">
                  <c:v>2.1343909537258356E-3</c:v>
                </c:pt>
                <c:pt idx="4422">
                  <c:v>2.1330396339990189E-3</c:v>
                </c:pt>
                <c:pt idx="4423">
                  <c:v>2.1328536340526898E-3</c:v>
                </c:pt>
                <c:pt idx="4424">
                  <c:v>2.1326384090529296E-3</c:v>
                </c:pt>
                <c:pt idx="4425">
                  <c:v>2.1324807537025821E-3</c:v>
                </c:pt>
                <c:pt idx="4426">
                  <c:v>2.1323311841122705E-3</c:v>
                </c:pt>
                <c:pt idx="4427">
                  <c:v>2.1299274664781024E-3</c:v>
                </c:pt>
                <c:pt idx="4428">
                  <c:v>2.1296417479128903E-3</c:v>
                </c:pt>
                <c:pt idx="4429">
                  <c:v>2.129045775638376E-3</c:v>
                </c:pt>
                <c:pt idx="4430">
                  <c:v>2.1284730528098677E-3</c:v>
                </c:pt>
                <c:pt idx="4431">
                  <c:v>2.1284260749215261E-3</c:v>
                </c:pt>
                <c:pt idx="4432">
                  <c:v>2.1284123646413628E-3</c:v>
                </c:pt>
                <c:pt idx="4433">
                  <c:v>2.1277326312779993E-3</c:v>
                </c:pt>
                <c:pt idx="4434">
                  <c:v>2.1267698325402339E-3</c:v>
                </c:pt>
                <c:pt idx="4435">
                  <c:v>2.1266871225194646E-3</c:v>
                </c:pt>
                <c:pt idx="4436">
                  <c:v>2.1253937191105104E-3</c:v>
                </c:pt>
                <c:pt idx="4437">
                  <c:v>2.1246813154738166E-3</c:v>
                </c:pt>
                <c:pt idx="4438">
                  <c:v>2.1238594644878181E-3</c:v>
                </c:pt>
                <c:pt idx="4439">
                  <c:v>2.1238146577023608E-3</c:v>
                </c:pt>
                <c:pt idx="4440">
                  <c:v>2.1232943475950616E-3</c:v>
                </c:pt>
                <c:pt idx="4441">
                  <c:v>2.1228795914669352E-3</c:v>
                </c:pt>
                <c:pt idx="4442">
                  <c:v>2.1225898611306614E-3</c:v>
                </c:pt>
                <c:pt idx="4443">
                  <c:v>2.121952185880095E-3</c:v>
                </c:pt>
                <c:pt idx="4444">
                  <c:v>2.1208932917938881E-3</c:v>
                </c:pt>
                <c:pt idx="4445">
                  <c:v>2.1198575188621123E-3</c:v>
                </c:pt>
                <c:pt idx="4446">
                  <c:v>2.1195257397127066E-3</c:v>
                </c:pt>
                <c:pt idx="4447">
                  <c:v>2.1180603521351741E-3</c:v>
                </c:pt>
                <c:pt idx="4448">
                  <c:v>2.1176010689276615E-3</c:v>
                </c:pt>
                <c:pt idx="4449">
                  <c:v>2.1168257776144686E-3</c:v>
                </c:pt>
                <c:pt idx="4450">
                  <c:v>2.115235971047793E-3</c:v>
                </c:pt>
                <c:pt idx="4451">
                  <c:v>2.1149216820591185E-3</c:v>
                </c:pt>
                <c:pt idx="4452">
                  <c:v>2.1147169172173646E-3</c:v>
                </c:pt>
                <c:pt idx="4453">
                  <c:v>2.1145320192727675E-3</c:v>
                </c:pt>
                <c:pt idx="4454">
                  <c:v>2.1144323742433675E-3</c:v>
                </c:pt>
                <c:pt idx="4455">
                  <c:v>2.1140964548627835E-3</c:v>
                </c:pt>
                <c:pt idx="4456">
                  <c:v>2.1137380796821571E-3</c:v>
                </c:pt>
                <c:pt idx="4457">
                  <c:v>2.112959757654308E-3</c:v>
                </c:pt>
                <c:pt idx="4458">
                  <c:v>2.1129123061308093E-3</c:v>
                </c:pt>
                <c:pt idx="4459">
                  <c:v>2.112804649418651E-3</c:v>
                </c:pt>
                <c:pt idx="4460">
                  <c:v>2.1124898280845223E-3</c:v>
                </c:pt>
                <c:pt idx="4461">
                  <c:v>2.11227876449735E-3</c:v>
                </c:pt>
                <c:pt idx="4462">
                  <c:v>2.1112922339883633E-3</c:v>
                </c:pt>
                <c:pt idx="4463">
                  <c:v>2.1103139664671137E-3</c:v>
                </c:pt>
                <c:pt idx="4464">
                  <c:v>2.1101975115081812E-3</c:v>
                </c:pt>
                <c:pt idx="4465">
                  <c:v>2.1100052753418594E-3</c:v>
                </c:pt>
                <c:pt idx="4466">
                  <c:v>2.1092624799470749E-3</c:v>
                </c:pt>
                <c:pt idx="4467">
                  <c:v>2.1083726769262102E-3</c:v>
                </c:pt>
                <c:pt idx="4468">
                  <c:v>2.1071548959136753E-3</c:v>
                </c:pt>
                <c:pt idx="4469">
                  <c:v>2.1069764449649321E-3</c:v>
                </c:pt>
                <c:pt idx="4470">
                  <c:v>2.1063967386857237E-3</c:v>
                </c:pt>
                <c:pt idx="4471">
                  <c:v>2.106120597688217E-3</c:v>
                </c:pt>
                <c:pt idx="4472">
                  <c:v>2.1058135628733432E-3</c:v>
                </c:pt>
                <c:pt idx="4473">
                  <c:v>2.1054518685306536E-3</c:v>
                </c:pt>
                <c:pt idx="4474">
                  <c:v>2.1050378419492435E-3</c:v>
                </c:pt>
                <c:pt idx="4475">
                  <c:v>2.1049846171414506E-3</c:v>
                </c:pt>
                <c:pt idx="4476">
                  <c:v>2.1031816810241489E-3</c:v>
                </c:pt>
                <c:pt idx="4477">
                  <c:v>2.1031164184073317E-3</c:v>
                </c:pt>
                <c:pt idx="4478">
                  <c:v>2.1023189319985011E-3</c:v>
                </c:pt>
                <c:pt idx="4479">
                  <c:v>2.1020235882743808E-3</c:v>
                </c:pt>
                <c:pt idx="4480">
                  <c:v>2.1018947209754529E-3</c:v>
                </c:pt>
                <c:pt idx="4481">
                  <c:v>2.1018164007598791E-3</c:v>
                </c:pt>
                <c:pt idx="4482">
                  <c:v>2.101023253838861E-3</c:v>
                </c:pt>
                <c:pt idx="4483">
                  <c:v>2.1006065648182435E-3</c:v>
                </c:pt>
                <c:pt idx="4484">
                  <c:v>2.1003737035008695E-3</c:v>
                </c:pt>
                <c:pt idx="4485">
                  <c:v>2.0994899790561976E-3</c:v>
                </c:pt>
                <c:pt idx="4486">
                  <c:v>2.0991753213917149E-3</c:v>
                </c:pt>
                <c:pt idx="4487">
                  <c:v>2.0986021629275388E-3</c:v>
                </c:pt>
                <c:pt idx="4488">
                  <c:v>2.0984912246041878E-3</c:v>
                </c:pt>
                <c:pt idx="4489">
                  <c:v>2.0979221870329402E-3</c:v>
                </c:pt>
                <c:pt idx="4490">
                  <c:v>2.0977934344889116E-3</c:v>
                </c:pt>
                <c:pt idx="4491">
                  <c:v>2.0968768304769694E-3</c:v>
                </c:pt>
                <c:pt idx="4492">
                  <c:v>2.0968502694439046E-3</c:v>
                </c:pt>
                <c:pt idx="4493">
                  <c:v>2.0968491849357182E-3</c:v>
                </c:pt>
                <c:pt idx="4494">
                  <c:v>2.0958218102465234E-3</c:v>
                </c:pt>
                <c:pt idx="4495">
                  <c:v>2.0956205892098648E-3</c:v>
                </c:pt>
                <c:pt idx="4496">
                  <c:v>2.0953927646317474E-3</c:v>
                </c:pt>
                <c:pt idx="4497">
                  <c:v>2.0948409091884521E-3</c:v>
                </c:pt>
                <c:pt idx="4498">
                  <c:v>2.0946970208497169E-3</c:v>
                </c:pt>
                <c:pt idx="4499">
                  <c:v>2.0941771678190594E-3</c:v>
                </c:pt>
                <c:pt idx="4500">
                  <c:v>2.0939912424946506E-3</c:v>
                </c:pt>
                <c:pt idx="4501">
                  <c:v>2.0938567130969819E-3</c:v>
                </c:pt>
                <c:pt idx="4502">
                  <c:v>2.0930902716296586E-3</c:v>
                </c:pt>
                <c:pt idx="4503">
                  <c:v>2.0927130252987461E-3</c:v>
                </c:pt>
                <c:pt idx="4504">
                  <c:v>2.0923239817104665E-3</c:v>
                </c:pt>
                <c:pt idx="4505">
                  <c:v>2.0922089171479751E-3</c:v>
                </c:pt>
                <c:pt idx="4506">
                  <c:v>2.0920812914999387E-3</c:v>
                </c:pt>
                <c:pt idx="4507">
                  <c:v>2.0919581503726714E-3</c:v>
                </c:pt>
                <c:pt idx="4508">
                  <c:v>2.0916590843304858E-3</c:v>
                </c:pt>
                <c:pt idx="4509">
                  <c:v>2.0913186428002085E-3</c:v>
                </c:pt>
                <c:pt idx="4510">
                  <c:v>2.0907817702843653E-3</c:v>
                </c:pt>
                <c:pt idx="4511">
                  <c:v>2.0906486012279802E-3</c:v>
                </c:pt>
                <c:pt idx="4512">
                  <c:v>2.0891846291650256E-3</c:v>
                </c:pt>
                <c:pt idx="4513">
                  <c:v>2.088014332659783E-3</c:v>
                </c:pt>
                <c:pt idx="4514">
                  <c:v>2.086321965786979E-3</c:v>
                </c:pt>
                <c:pt idx="4515">
                  <c:v>2.0855101031814487E-3</c:v>
                </c:pt>
                <c:pt idx="4516">
                  <c:v>2.0848744012418284E-3</c:v>
                </c:pt>
                <c:pt idx="4517">
                  <c:v>2.0841283462839926E-3</c:v>
                </c:pt>
                <c:pt idx="4518">
                  <c:v>2.0840726067936381E-3</c:v>
                </c:pt>
                <c:pt idx="4519">
                  <c:v>2.0840026670051132E-3</c:v>
                </c:pt>
                <c:pt idx="4520">
                  <c:v>2.0827798428867702E-3</c:v>
                </c:pt>
                <c:pt idx="4521">
                  <c:v>2.0827398191000058E-3</c:v>
                </c:pt>
                <c:pt idx="4522">
                  <c:v>2.0824461732311382E-3</c:v>
                </c:pt>
                <c:pt idx="4523">
                  <c:v>2.0822880308227817E-3</c:v>
                </c:pt>
                <c:pt idx="4524">
                  <c:v>2.0822576707043576E-3</c:v>
                </c:pt>
                <c:pt idx="4525">
                  <c:v>2.0812596880171279E-3</c:v>
                </c:pt>
                <c:pt idx="4526">
                  <c:v>2.0793676913608942E-3</c:v>
                </c:pt>
                <c:pt idx="4527">
                  <c:v>2.0791618968902274E-3</c:v>
                </c:pt>
                <c:pt idx="4528">
                  <c:v>2.078855536570719E-3</c:v>
                </c:pt>
                <c:pt idx="4529">
                  <c:v>2.0783988760623927E-3</c:v>
                </c:pt>
                <c:pt idx="4530">
                  <c:v>2.0780615049603647E-3</c:v>
                </c:pt>
                <c:pt idx="4531">
                  <c:v>2.0779184697900487E-3</c:v>
                </c:pt>
                <c:pt idx="4532">
                  <c:v>2.0778291398204471E-3</c:v>
                </c:pt>
                <c:pt idx="4533">
                  <c:v>2.0774664083760283E-3</c:v>
                </c:pt>
                <c:pt idx="4534">
                  <c:v>2.0773991529612823E-3</c:v>
                </c:pt>
                <c:pt idx="4535">
                  <c:v>2.0766403877081636E-3</c:v>
                </c:pt>
                <c:pt idx="4536">
                  <c:v>2.0756014389086111E-3</c:v>
                </c:pt>
                <c:pt idx="4537">
                  <c:v>2.0750459094238823E-3</c:v>
                </c:pt>
                <c:pt idx="4538">
                  <c:v>2.0748506663557415E-3</c:v>
                </c:pt>
                <c:pt idx="4539">
                  <c:v>2.0748490096774946E-3</c:v>
                </c:pt>
                <c:pt idx="4540">
                  <c:v>2.0747150776769347E-3</c:v>
                </c:pt>
                <c:pt idx="4541">
                  <c:v>2.0745797172502635E-3</c:v>
                </c:pt>
                <c:pt idx="4542">
                  <c:v>2.0740794967069446E-3</c:v>
                </c:pt>
                <c:pt idx="4543">
                  <c:v>2.0728434020033772E-3</c:v>
                </c:pt>
                <c:pt idx="4544">
                  <c:v>2.0728398137420424E-3</c:v>
                </c:pt>
                <c:pt idx="4545">
                  <c:v>2.0724993074437252E-3</c:v>
                </c:pt>
                <c:pt idx="4546">
                  <c:v>2.0724444350252299E-3</c:v>
                </c:pt>
                <c:pt idx="4547">
                  <c:v>2.0721233071526735E-3</c:v>
                </c:pt>
                <c:pt idx="4548">
                  <c:v>2.0720468225701402E-3</c:v>
                </c:pt>
                <c:pt idx="4549">
                  <c:v>2.0715956961383014E-3</c:v>
                </c:pt>
                <c:pt idx="4550">
                  <c:v>2.070215692117306E-3</c:v>
                </c:pt>
                <c:pt idx="4551">
                  <c:v>2.070156709857288E-3</c:v>
                </c:pt>
                <c:pt idx="4552">
                  <c:v>2.070072010956553E-3</c:v>
                </c:pt>
                <c:pt idx="4553">
                  <c:v>2.0690877093818235E-3</c:v>
                </c:pt>
                <c:pt idx="4554">
                  <c:v>2.0689086297754791E-3</c:v>
                </c:pt>
                <c:pt idx="4555">
                  <c:v>2.0678386424612207E-3</c:v>
                </c:pt>
                <c:pt idx="4556">
                  <c:v>2.0677968858329298E-3</c:v>
                </c:pt>
                <c:pt idx="4557">
                  <c:v>2.0676769690109406E-3</c:v>
                </c:pt>
                <c:pt idx="4558">
                  <c:v>2.0668548933208404E-3</c:v>
                </c:pt>
                <c:pt idx="4559">
                  <c:v>2.0661391999665865E-3</c:v>
                </c:pt>
                <c:pt idx="4560">
                  <c:v>2.0656966372057852E-3</c:v>
                </c:pt>
                <c:pt idx="4561">
                  <c:v>2.0652960341721836E-3</c:v>
                </c:pt>
                <c:pt idx="4562">
                  <c:v>2.0651011861214405E-3</c:v>
                </c:pt>
                <c:pt idx="4563">
                  <c:v>2.0644181468161887E-3</c:v>
                </c:pt>
                <c:pt idx="4564">
                  <c:v>2.0643364463960329E-3</c:v>
                </c:pt>
                <c:pt idx="4565">
                  <c:v>2.0633453783734852E-3</c:v>
                </c:pt>
                <c:pt idx="4566">
                  <c:v>2.0628193985286415E-3</c:v>
                </c:pt>
                <c:pt idx="4567">
                  <c:v>2.0626083990507981E-3</c:v>
                </c:pt>
                <c:pt idx="4568">
                  <c:v>2.0620043937827743E-3</c:v>
                </c:pt>
                <c:pt idx="4569">
                  <c:v>2.0607601005939759E-3</c:v>
                </c:pt>
                <c:pt idx="4570">
                  <c:v>2.0606540186595469E-3</c:v>
                </c:pt>
                <c:pt idx="4571">
                  <c:v>2.0605872619045549E-3</c:v>
                </c:pt>
                <c:pt idx="4572">
                  <c:v>2.0603410628552018E-3</c:v>
                </c:pt>
                <c:pt idx="4573">
                  <c:v>2.059753607910574E-3</c:v>
                </c:pt>
                <c:pt idx="4574">
                  <c:v>2.0591956451650253E-3</c:v>
                </c:pt>
                <c:pt idx="4575">
                  <c:v>2.0578880827764271E-3</c:v>
                </c:pt>
                <c:pt idx="4576">
                  <c:v>2.0577956807233885E-3</c:v>
                </c:pt>
                <c:pt idx="4577">
                  <c:v>2.0567743337211366E-3</c:v>
                </c:pt>
                <c:pt idx="4578">
                  <c:v>2.0556979296010064E-3</c:v>
                </c:pt>
                <c:pt idx="4579">
                  <c:v>2.0555881688004048E-3</c:v>
                </c:pt>
                <c:pt idx="4580">
                  <c:v>2.0548624538183828E-3</c:v>
                </c:pt>
                <c:pt idx="4581">
                  <c:v>2.0548179745302391E-3</c:v>
                </c:pt>
                <c:pt idx="4582">
                  <c:v>2.0544851031198881E-3</c:v>
                </c:pt>
                <c:pt idx="4583">
                  <c:v>2.0536326620746478E-3</c:v>
                </c:pt>
                <c:pt idx="4584">
                  <c:v>2.0534037362813836E-3</c:v>
                </c:pt>
                <c:pt idx="4585">
                  <c:v>2.0533102881307593E-3</c:v>
                </c:pt>
                <c:pt idx="4586">
                  <c:v>2.0529639642533179E-3</c:v>
                </c:pt>
                <c:pt idx="4587">
                  <c:v>2.0524012221727296E-3</c:v>
                </c:pt>
                <c:pt idx="4588">
                  <c:v>2.0496112824893412E-3</c:v>
                </c:pt>
                <c:pt idx="4589">
                  <c:v>2.0478011870863799E-3</c:v>
                </c:pt>
                <c:pt idx="4590">
                  <c:v>2.0477530520854105E-3</c:v>
                </c:pt>
                <c:pt idx="4591">
                  <c:v>2.0477512187098423E-3</c:v>
                </c:pt>
                <c:pt idx="4592">
                  <c:v>2.0472270766377547E-3</c:v>
                </c:pt>
                <c:pt idx="4593">
                  <c:v>2.0468722851966189E-3</c:v>
                </c:pt>
                <c:pt idx="4594">
                  <c:v>2.045448560223124E-3</c:v>
                </c:pt>
                <c:pt idx="4595">
                  <c:v>2.0439090654873183E-3</c:v>
                </c:pt>
                <c:pt idx="4596">
                  <c:v>2.0434732619231282E-3</c:v>
                </c:pt>
                <c:pt idx="4597">
                  <c:v>2.0431242855351111E-3</c:v>
                </c:pt>
                <c:pt idx="4598">
                  <c:v>2.0424463473912575E-3</c:v>
                </c:pt>
                <c:pt idx="4599">
                  <c:v>2.0423478490155939E-3</c:v>
                </c:pt>
                <c:pt idx="4600">
                  <c:v>2.0423472431531664E-3</c:v>
                </c:pt>
                <c:pt idx="4601">
                  <c:v>2.0398949210633523E-3</c:v>
                </c:pt>
                <c:pt idx="4602">
                  <c:v>2.0394960904267464E-3</c:v>
                </c:pt>
                <c:pt idx="4603">
                  <c:v>2.0393862541045749E-3</c:v>
                </c:pt>
                <c:pt idx="4604">
                  <c:v>2.037483173697582E-3</c:v>
                </c:pt>
                <c:pt idx="4605">
                  <c:v>2.0368391076262798E-3</c:v>
                </c:pt>
                <c:pt idx="4606">
                  <c:v>2.0367900334360015E-3</c:v>
                </c:pt>
                <c:pt idx="4607">
                  <c:v>2.0367010981765707E-3</c:v>
                </c:pt>
                <c:pt idx="4608">
                  <c:v>2.0365234937473587E-3</c:v>
                </c:pt>
                <c:pt idx="4609">
                  <c:v>2.0364123442204365E-3</c:v>
                </c:pt>
                <c:pt idx="4610">
                  <c:v>2.0358563955859372E-3</c:v>
                </c:pt>
                <c:pt idx="4611">
                  <c:v>2.0356250451707449E-3</c:v>
                </c:pt>
                <c:pt idx="4612">
                  <c:v>2.0355769969676988E-3</c:v>
                </c:pt>
                <c:pt idx="4613">
                  <c:v>2.0352484512197841E-3</c:v>
                </c:pt>
                <c:pt idx="4614">
                  <c:v>2.0350010965923602E-3</c:v>
                </c:pt>
                <c:pt idx="4615">
                  <c:v>2.0342328446529903E-3</c:v>
                </c:pt>
                <c:pt idx="4616">
                  <c:v>2.0331212429285542E-3</c:v>
                </c:pt>
                <c:pt idx="4617">
                  <c:v>2.0327475315277004E-3</c:v>
                </c:pt>
                <c:pt idx="4618">
                  <c:v>2.0326147981260603E-3</c:v>
                </c:pt>
                <c:pt idx="4619">
                  <c:v>2.0325119577524154E-3</c:v>
                </c:pt>
                <c:pt idx="4620">
                  <c:v>2.03239297337585E-3</c:v>
                </c:pt>
                <c:pt idx="4621">
                  <c:v>2.0321113963713625E-3</c:v>
                </c:pt>
                <c:pt idx="4622">
                  <c:v>2.0319507929642405E-3</c:v>
                </c:pt>
                <c:pt idx="4623">
                  <c:v>2.0311302465082877E-3</c:v>
                </c:pt>
                <c:pt idx="4624">
                  <c:v>2.0311162613701255E-3</c:v>
                </c:pt>
                <c:pt idx="4625">
                  <c:v>2.0305683925903894E-3</c:v>
                </c:pt>
                <c:pt idx="4626">
                  <c:v>2.0303924331581008E-3</c:v>
                </c:pt>
                <c:pt idx="4627">
                  <c:v>2.0303745979978896E-3</c:v>
                </c:pt>
                <c:pt idx="4628">
                  <c:v>2.0289197280404553E-3</c:v>
                </c:pt>
                <c:pt idx="4629">
                  <c:v>2.0285471767818074E-3</c:v>
                </c:pt>
                <c:pt idx="4630">
                  <c:v>2.0284224375390668E-3</c:v>
                </c:pt>
                <c:pt idx="4631">
                  <c:v>2.0276965869485261E-3</c:v>
                </c:pt>
                <c:pt idx="4632">
                  <c:v>2.0264514599837168E-3</c:v>
                </c:pt>
                <c:pt idx="4633">
                  <c:v>2.025920510894477E-3</c:v>
                </c:pt>
                <c:pt idx="4634">
                  <c:v>2.0253694338724531E-3</c:v>
                </c:pt>
                <c:pt idx="4635">
                  <c:v>2.025211954952949E-3</c:v>
                </c:pt>
                <c:pt idx="4636">
                  <c:v>2.0249782985994947E-3</c:v>
                </c:pt>
                <c:pt idx="4637">
                  <c:v>2.0245477398255361E-3</c:v>
                </c:pt>
                <c:pt idx="4638">
                  <c:v>2.0239212988821761E-3</c:v>
                </c:pt>
                <c:pt idx="4639">
                  <c:v>2.0236150658175796E-3</c:v>
                </c:pt>
                <c:pt idx="4640">
                  <c:v>2.0234238732095389E-3</c:v>
                </c:pt>
                <c:pt idx="4641">
                  <c:v>2.0232184066410019E-3</c:v>
                </c:pt>
                <c:pt idx="4642">
                  <c:v>2.0228486590634642E-3</c:v>
                </c:pt>
                <c:pt idx="4643">
                  <c:v>2.0220424925586691E-3</c:v>
                </c:pt>
                <c:pt idx="4644">
                  <c:v>2.0216181219581139E-3</c:v>
                </c:pt>
                <c:pt idx="4645">
                  <c:v>2.0213188040925549E-3</c:v>
                </c:pt>
                <c:pt idx="4646">
                  <c:v>2.0203000226071961E-3</c:v>
                </c:pt>
                <c:pt idx="4647">
                  <c:v>2.0202698751319642E-3</c:v>
                </c:pt>
                <c:pt idx="4648">
                  <c:v>2.0189871453942421E-3</c:v>
                </c:pt>
                <c:pt idx="4649">
                  <c:v>2.0186912147186014E-3</c:v>
                </c:pt>
                <c:pt idx="4650">
                  <c:v>2.0180662666015232E-3</c:v>
                </c:pt>
                <c:pt idx="4651">
                  <c:v>2.0177048889239548E-3</c:v>
                </c:pt>
                <c:pt idx="4652">
                  <c:v>2.0176745161075752E-3</c:v>
                </c:pt>
                <c:pt idx="4653">
                  <c:v>2.0161833059114871E-3</c:v>
                </c:pt>
                <c:pt idx="4654">
                  <c:v>2.0158133257956123E-3</c:v>
                </c:pt>
                <c:pt idx="4655">
                  <c:v>2.0155034065796758E-3</c:v>
                </c:pt>
                <c:pt idx="4656">
                  <c:v>2.0148781883225753E-3</c:v>
                </c:pt>
                <c:pt idx="4657">
                  <c:v>2.0144737549148022E-3</c:v>
                </c:pt>
                <c:pt idx="4658">
                  <c:v>2.01334898441855E-3</c:v>
                </c:pt>
                <c:pt idx="4659">
                  <c:v>2.0133342604316596E-3</c:v>
                </c:pt>
                <c:pt idx="4660">
                  <c:v>2.0127641715079587E-3</c:v>
                </c:pt>
                <c:pt idx="4661">
                  <c:v>2.011990744104848E-3</c:v>
                </c:pt>
                <c:pt idx="4662">
                  <c:v>2.0113647255005696E-3</c:v>
                </c:pt>
                <c:pt idx="4663">
                  <c:v>2.011216621391163E-3</c:v>
                </c:pt>
                <c:pt idx="4664">
                  <c:v>2.0095694510681751E-3</c:v>
                </c:pt>
                <c:pt idx="4665">
                  <c:v>2.0090167519594988E-3</c:v>
                </c:pt>
                <c:pt idx="4666">
                  <c:v>2.0076593126076943E-3</c:v>
                </c:pt>
                <c:pt idx="4667">
                  <c:v>2.0072380667555986E-3</c:v>
                </c:pt>
                <c:pt idx="4668">
                  <c:v>2.0071300673026433E-3</c:v>
                </c:pt>
                <c:pt idx="4669">
                  <c:v>2.0053546606975249E-3</c:v>
                </c:pt>
                <c:pt idx="4670">
                  <c:v>2.0049066675574909E-3</c:v>
                </c:pt>
                <c:pt idx="4671">
                  <c:v>2.0048440324130041E-3</c:v>
                </c:pt>
                <c:pt idx="4672">
                  <c:v>2.0047501606897983E-3</c:v>
                </c:pt>
                <c:pt idx="4673">
                  <c:v>2.0043191371384348E-3</c:v>
                </c:pt>
                <c:pt idx="4674">
                  <c:v>2.004067814579188E-3</c:v>
                </c:pt>
                <c:pt idx="4675">
                  <c:v>2.0036481375923848E-3</c:v>
                </c:pt>
                <c:pt idx="4676">
                  <c:v>2.003374297848832E-3</c:v>
                </c:pt>
                <c:pt idx="4677">
                  <c:v>2.0031469134228546E-3</c:v>
                </c:pt>
                <c:pt idx="4678">
                  <c:v>2.0029026445988994E-3</c:v>
                </c:pt>
                <c:pt idx="4679">
                  <c:v>2.002628063483032E-3</c:v>
                </c:pt>
                <c:pt idx="4680">
                  <c:v>2.0025380401950017E-3</c:v>
                </c:pt>
                <c:pt idx="4681">
                  <c:v>2.0025279734689054E-3</c:v>
                </c:pt>
                <c:pt idx="4682">
                  <c:v>2.0013455064633256E-3</c:v>
                </c:pt>
                <c:pt idx="4683">
                  <c:v>2.0013442565911936E-3</c:v>
                </c:pt>
                <c:pt idx="4684">
                  <c:v>2.0010871702594453E-3</c:v>
                </c:pt>
                <c:pt idx="4685">
                  <c:v>2.0007938662663185E-3</c:v>
                </c:pt>
                <c:pt idx="4686">
                  <c:v>2.0006189815287489E-3</c:v>
                </c:pt>
                <c:pt idx="4687">
                  <c:v>2.0003441330623661E-3</c:v>
                </c:pt>
                <c:pt idx="4688">
                  <c:v>1.9998980523002054E-3</c:v>
                </c:pt>
                <c:pt idx="4689">
                  <c:v>1.9997344819775876E-3</c:v>
                </c:pt>
                <c:pt idx="4690">
                  <c:v>1.9995853352527656E-3</c:v>
                </c:pt>
                <c:pt idx="4691">
                  <c:v>1.9987720532112828E-3</c:v>
                </c:pt>
                <c:pt idx="4692">
                  <c:v>1.9972003421675627E-3</c:v>
                </c:pt>
                <c:pt idx="4693">
                  <c:v>1.9963369787526133E-3</c:v>
                </c:pt>
                <c:pt idx="4694">
                  <c:v>1.9961317040195345E-3</c:v>
                </c:pt>
                <c:pt idx="4695">
                  <c:v>1.994956325341492E-3</c:v>
                </c:pt>
                <c:pt idx="4696">
                  <c:v>1.9946757491680076E-3</c:v>
                </c:pt>
                <c:pt idx="4697">
                  <c:v>1.994285404451044E-3</c:v>
                </c:pt>
                <c:pt idx="4698">
                  <c:v>1.9938325560869392E-3</c:v>
                </c:pt>
                <c:pt idx="4699">
                  <c:v>1.9937175177415084E-3</c:v>
                </c:pt>
                <c:pt idx="4700">
                  <c:v>1.9931748815002273E-3</c:v>
                </c:pt>
                <c:pt idx="4701">
                  <c:v>1.992834696606857E-3</c:v>
                </c:pt>
                <c:pt idx="4702">
                  <c:v>1.9920772131389024E-3</c:v>
                </c:pt>
                <c:pt idx="4703">
                  <c:v>1.9918294609765595E-3</c:v>
                </c:pt>
                <c:pt idx="4704">
                  <c:v>1.9916238026223467E-3</c:v>
                </c:pt>
                <c:pt idx="4705">
                  <c:v>1.9913744655490951E-3</c:v>
                </c:pt>
                <c:pt idx="4706">
                  <c:v>1.9910252696260173E-3</c:v>
                </c:pt>
                <c:pt idx="4707">
                  <c:v>1.9909047852808533E-3</c:v>
                </c:pt>
                <c:pt idx="4708">
                  <c:v>1.990300695177557E-3</c:v>
                </c:pt>
                <c:pt idx="4709">
                  <c:v>1.9895283421431688E-3</c:v>
                </c:pt>
                <c:pt idx="4710">
                  <c:v>1.9894310297921443E-3</c:v>
                </c:pt>
                <c:pt idx="4711">
                  <c:v>1.9893634028007941E-3</c:v>
                </c:pt>
                <c:pt idx="4712">
                  <c:v>1.988501467701497E-3</c:v>
                </c:pt>
                <c:pt idx="4713">
                  <c:v>1.9883950524363101E-3</c:v>
                </c:pt>
                <c:pt idx="4714">
                  <c:v>1.9877897480424238E-3</c:v>
                </c:pt>
                <c:pt idx="4715">
                  <c:v>1.9863126207637092E-3</c:v>
                </c:pt>
                <c:pt idx="4716">
                  <c:v>1.9858886154388703E-3</c:v>
                </c:pt>
                <c:pt idx="4717">
                  <c:v>1.9853012426097262E-3</c:v>
                </c:pt>
                <c:pt idx="4718">
                  <c:v>1.9851110468986711E-3</c:v>
                </c:pt>
                <c:pt idx="4719">
                  <c:v>1.9844525656830545E-3</c:v>
                </c:pt>
                <c:pt idx="4720">
                  <c:v>1.9842586316534006E-3</c:v>
                </c:pt>
                <c:pt idx="4721">
                  <c:v>1.983629408443939E-3</c:v>
                </c:pt>
                <c:pt idx="4722">
                  <c:v>1.9827892017793441E-3</c:v>
                </c:pt>
                <c:pt idx="4723">
                  <c:v>1.9826363260059209E-3</c:v>
                </c:pt>
                <c:pt idx="4724">
                  <c:v>1.9820828878184993E-3</c:v>
                </c:pt>
                <c:pt idx="4725">
                  <c:v>1.9812312437967072E-3</c:v>
                </c:pt>
                <c:pt idx="4726">
                  <c:v>1.9811940703979626E-3</c:v>
                </c:pt>
                <c:pt idx="4727">
                  <c:v>1.9803881193228897E-3</c:v>
                </c:pt>
                <c:pt idx="4728">
                  <c:v>1.9801062804432092E-3</c:v>
                </c:pt>
                <c:pt idx="4729">
                  <c:v>1.9790651848191681E-3</c:v>
                </c:pt>
                <c:pt idx="4730">
                  <c:v>1.9778295454078152E-3</c:v>
                </c:pt>
                <c:pt idx="4731">
                  <c:v>1.9770145487878438E-3</c:v>
                </c:pt>
                <c:pt idx="4732">
                  <c:v>1.9767651000456052E-3</c:v>
                </c:pt>
                <c:pt idx="4733">
                  <c:v>1.9767107963880857E-3</c:v>
                </c:pt>
                <c:pt idx="4734">
                  <c:v>1.9763894074333634E-3</c:v>
                </c:pt>
                <c:pt idx="4735">
                  <c:v>1.9762712504314659E-3</c:v>
                </c:pt>
                <c:pt idx="4736">
                  <c:v>1.9758107463613765E-3</c:v>
                </c:pt>
                <c:pt idx="4737">
                  <c:v>1.9754869938074051E-3</c:v>
                </c:pt>
                <c:pt idx="4738">
                  <c:v>1.9750038004214582E-3</c:v>
                </c:pt>
                <c:pt idx="4739">
                  <c:v>1.9749314478303458E-3</c:v>
                </c:pt>
                <c:pt idx="4740">
                  <c:v>1.9749249381076205E-3</c:v>
                </c:pt>
                <c:pt idx="4741">
                  <c:v>1.9745421782537821E-3</c:v>
                </c:pt>
                <c:pt idx="4742">
                  <c:v>1.9734803910363657E-3</c:v>
                </c:pt>
                <c:pt idx="4743">
                  <c:v>1.9731002740364426E-3</c:v>
                </c:pt>
                <c:pt idx="4744">
                  <c:v>1.9730231910223195E-3</c:v>
                </c:pt>
                <c:pt idx="4745">
                  <c:v>1.9726247628634604E-3</c:v>
                </c:pt>
                <c:pt idx="4746">
                  <c:v>1.9716362852915232E-3</c:v>
                </c:pt>
                <c:pt idx="4747">
                  <c:v>1.971448719225491E-3</c:v>
                </c:pt>
                <c:pt idx="4748">
                  <c:v>1.9712958875741228E-3</c:v>
                </c:pt>
                <c:pt idx="4749">
                  <c:v>1.9712728817350609E-3</c:v>
                </c:pt>
                <c:pt idx="4750">
                  <c:v>1.9712151810424164E-3</c:v>
                </c:pt>
                <c:pt idx="4751">
                  <c:v>1.9711688203768872E-3</c:v>
                </c:pt>
                <c:pt idx="4752">
                  <c:v>1.9711656490767923E-3</c:v>
                </c:pt>
                <c:pt idx="4753">
                  <c:v>1.9711592169318897E-3</c:v>
                </c:pt>
                <c:pt idx="4754">
                  <c:v>1.9704953595257534E-3</c:v>
                </c:pt>
                <c:pt idx="4755">
                  <c:v>1.9704673489855961E-3</c:v>
                </c:pt>
                <c:pt idx="4756">
                  <c:v>1.970377273862386E-3</c:v>
                </c:pt>
                <c:pt idx="4757">
                  <c:v>1.9703505177985844E-3</c:v>
                </c:pt>
                <c:pt idx="4758">
                  <c:v>1.9701231766587669E-3</c:v>
                </c:pt>
                <c:pt idx="4759">
                  <c:v>1.9698608091815169E-3</c:v>
                </c:pt>
                <c:pt idx="4760">
                  <c:v>1.9695681190914534E-3</c:v>
                </c:pt>
                <c:pt idx="4761">
                  <c:v>1.9692941867756465E-3</c:v>
                </c:pt>
                <c:pt idx="4762">
                  <c:v>1.9685000973404562E-3</c:v>
                </c:pt>
                <c:pt idx="4763">
                  <c:v>1.9683352319680679E-3</c:v>
                </c:pt>
                <c:pt idx="4764">
                  <c:v>1.9672282603796303E-3</c:v>
                </c:pt>
                <c:pt idx="4765">
                  <c:v>1.9672209995613716E-3</c:v>
                </c:pt>
                <c:pt idx="4766">
                  <c:v>1.9663077302960884E-3</c:v>
                </c:pt>
                <c:pt idx="4767">
                  <c:v>1.9662486464893975E-3</c:v>
                </c:pt>
                <c:pt idx="4768">
                  <c:v>1.9660908427317262E-3</c:v>
                </c:pt>
                <c:pt idx="4769">
                  <c:v>1.9652939688288027E-3</c:v>
                </c:pt>
                <c:pt idx="4770">
                  <c:v>1.9650767647281181E-3</c:v>
                </c:pt>
                <c:pt idx="4771">
                  <c:v>1.9649836137379645E-3</c:v>
                </c:pt>
                <c:pt idx="4772">
                  <c:v>1.9648548986590394E-3</c:v>
                </c:pt>
                <c:pt idx="4773">
                  <c:v>1.9640939030369656E-3</c:v>
                </c:pt>
                <c:pt idx="4774">
                  <c:v>1.963838279041505E-3</c:v>
                </c:pt>
                <c:pt idx="4775">
                  <c:v>1.9635256186558161E-3</c:v>
                </c:pt>
                <c:pt idx="4776">
                  <c:v>1.9635015632255017E-3</c:v>
                </c:pt>
                <c:pt idx="4777">
                  <c:v>1.962710181549063E-3</c:v>
                </c:pt>
                <c:pt idx="4778">
                  <c:v>1.9625009710158999E-3</c:v>
                </c:pt>
                <c:pt idx="4779">
                  <c:v>1.9616799725039988E-3</c:v>
                </c:pt>
                <c:pt idx="4780">
                  <c:v>1.9615473489761033E-3</c:v>
                </c:pt>
                <c:pt idx="4781">
                  <c:v>1.9615159825570046E-3</c:v>
                </c:pt>
                <c:pt idx="4782">
                  <c:v>1.9603768129323571E-3</c:v>
                </c:pt>
                <c:pt idx="4783">
                  <c:v>1.9597199429074751E-3</c:v>
                </c:pt>
                <c:pt idx="4784">
                  <c:v>1.9589961498283331E-3</c:v>
                </c:pt>
                <c:pt idx="4785">
                  <c:v>1.9582906490083121E-3</c:v>
                </c:pt>
                <c:pt idx="4786">
                  <c:v>1.957560599304852E-3</c:v>
                </c:pt>
                <c:pt idx="4787">
                  <c:v>1.9550223844310767E-3</c:v>
                </c:pt>
                <c:pt idx="4788">
                  <c:v>1.9532638738190018E-3</c:v>
                </c:pt>
                <c:pt idx="4789">
                  <c:v>1.9518364690381121E-3</c:v>
                </c:pt>
                <c:pt idx="4790">
                  <c:v>1.9502981582349228E-3</c:v>
                </c:pt>
                <c:pt idx="4791">
                  <c:v>1.9501869601101598E-3</c:v>
                </c:pt>
                <c:pt idx="4792">
                  <c:v>1.9491438688831865E-3</c:v>
                </c:pt>
                <c:pt idx="4793">
                  <c:v>1.9475975728594846E-3</c:v>
                </c:pt>
                <c:pt idx="4794">
                  <c:v>1.947246419331243E-3</c:v>
                </c:pt>
                <c:pt idx="4795">
                  <c:v>1.9471470185424597E-3</c:v>
                </c:pt>
                <c:pt idx="4796">
                  <c:v>1.9468165551732111E-3</c:v>
                </c:pt>
                <c:pt idx="4797">
                  <c:v>1.9462708847297263E-3</c:v>
                </c:pt>
                <c:pt idx="4798">
                  <c:v>1.9452163271626137E-3</c:v>
                </c:pt>
                <c:pt idx="4799">
                  <c:v>1.944919912758161E-3</c:v>
                </c:pt>
                <c:pt idx="4800">
                  <c:v>1.9442464144146972E-3</c:v>
                </c:pt>
                <c:pt idx="4801">
                  <c:v>1.9442378805292679E-3</c:v>
                </c:pt>
                <c:pt idx="4802">
                  <c:v>1.9439326786246918E-3</c:v>
                </c:pt>
                <c:pt idx="4803">
                  <c:v>1.9438522076385041E-3</c:v>
                </c:pt>
                <c:pt idx="4804">
                  <c:v>1.9436790719665083E-3</c:v>
                </c:pt>
                <c:pt idx="4805">
                  <c:v>1.9434888204227455E-3</c:v>
                </c:pt>
                <c:pt idx="4806">
                  <c:v>1.943176554691449E-3</c:v>
                </c:pt>
                <c:pt idx="4807">
                  <c:v>1.9428089937015801E-3</c:v>
                </c:pt>
                <c:pt idx="4808">
                  <c:v>1.9425970985758314E-3</c:v>
                </c:pt>
                <c:pt idx="4809">
                  <c:v>1.9424524492940413E-3</c:v>
                </c:pt>
                <c:pt idx="4810">
                  <c:v>1.9421522794746155E-3</c:v>
                </c:pt>
                <c:pt idx="4811">
                  <c:v>1.9419948276640424E-3</c:v>
                </c:pt>
                <c:pt idx="4812">
                  <c:v>1.9399861141600006E-3</c:v>
                </c:pt>
                <c:pt idx="4813">
                  <c:v>1.9399032625774736E-3</c:v>
                </c:pt>
                <c:pt idx="4814">
                  <c:v>1.9390966060892848E-3</c:v>
                </c:pt>
                <c:pt idx="4815">
                  <c:v>1.9377974320897746E-3</c:v>
                </c:pt>
                <c:pt idx="4816">
                  <c:v>1.9376187416748048E-3</c:v>
                </c:pt>
                <c:pt idx="4817">
                  <c:v>1.9372995386412102E-3</c:v>
                </c:pt>
                <c:pt idx="4818">
                  <c:v>1.9366785238760732E-3</c:v>
                </c:pt>
                <c:pt idx="4819">
                  <c:v>1.9365653293376599E-3</c:v>
                </c:pt>
                <c:pt idx="4820">
                  <c:v>1.9356081936533723E-3</c:v>
                </c:pt>
                <c:pt idx="4821">
                  <c:v>1.9352511974292017E-3</c:v>
                </c:pt>
                <c:pt idx="4822">
                  <c:v>1.9350948307768553E-3</c:v>
                </c:pt>
                <c:pt idx="4823">
                  <c:v>1.9348741228162236E-3</c:v>
                </c:pt>
                <c:pt idx="4824">
                  <c:v>1.9345113267302079E-3</c:v>
                </c:pt>
                <c:pt idx="4825">
                  <c:v>1.9343188130823755E-3</c:v>
                </c:pt>
                <c:pt idx="4826">
                  <c:v>1.9341278744509237E-3</c:v>
                </c:pt>
                <c:pt idx="4827">
                  <c:v>1.9341122162333153E-3</c:v>
                </c:pt>
                <c:pt idx="4828">
                  <c:v>1.9335909574136427E-3</c:v>
                </c:pt>
                <c:pt idx="4829">
                  <c:v>1.9334305587682186E-3</c:v>
                </c:pt>
                <c:pt idx="4830">
                  <c:v>1.9332131575395444E-3</c:v>
                </c:pt>
                <c:pt idx="4831">
                  <c:v>1.9331183113654425E-3</c:v>
                </c:pt>
                <c:pt idx="4832">
                  <c:v>1.9325345805967856E-3</c:v>
                </c:pt>
                <c:pt idx="4833">
                  <c:v>1.9324178500721839E-3</c:v>
                </c:pt>
                <c:pt idx="4834">
                  <c:v>1.9322937512476163E-3</c:v>
                </c:pt>
                <c:pt idx="4835">
                  <c:v>1.9310462573103361E-3</c:v>
                </c:pt>
                <c:pt idx="4836">
                  <c:v>1.9306756544839592E-3</c:v>
                </c:pt>
                <c:pt idx="4837">
                  <c:v>1.9304260669977022E-3</c:v>
                </c:pt>
                <c:pt idx="4838">
                  <c:v>1.9301976061307504E-3</c:v>
                </c:pt>
                <c:pt idx="4839">
                  <c:v>1.9297876702201158E-3</c:v>
                </c:pt>
                <c:pt idx="4840">
                  <c:v>1.9297144793931696E-3</c:v>
                </c:pt>
                <c:pt idx="4841">
                  <c:v>1.9294685952634786E-3</c:v>
                </c:pt>
                <c:pt idx="4842">
                  <c:v>1.929203460562461E-3</c:v>
                </c:pt>
                <c:pt idx="4843">
                  <c:v>1.9290387911836296E-3</c:v>
                </c:pt>
                <c:pt idx="4844">
                  <c:v>1.9279573043106083E-3</c:v>
                </c:pt>
                <c:pt idx="4845">
                  <c:v>1.9273545241329274E-3</c:v>
                </c:pt>
                <c:pt idx="4846">
                  <c:v>1.9270626396035177E-3</c:v>
                </c:pt>
                <c:pt idx="4847">
                  <c:v>1.9270155252675359E-3</c:v>
                </c:pt>
                <c:pt idx="4848">
                  <c:v>1.9265972818541474E-3</c:v>
                </c:pt>
                <c:pt idx="4849">
                  <c:v>1.9264698641254213E-3</c:v>
                </c:pt>
                <c:pt idx="4850">
                  <c:v>1.9255961316143985E-3</c:v>
                </c:pt>
                <c:pt idx="4851">
                  <c:v>1.9244917005595214E-3</c:v>
                </c:pt>
                <c:pt idx="4852">
                  <c:v>1.9242283710474621E-3</c:v>
                </c:pt>
                <c:pt idx="4853">
                  <c:v>1.9240414278195689E-3</c:v>
                </c:pt>
                <c:pt idx="4854">
                  <c:v>1.922618890946925E-3</c:v>
                </c:pt>
                <c:pt idx="4855">
                  <c:v>1.9221653454754503E-3</c:v>
                </c:pt>
                <c:pt idx="4856">
                  <c:v>1.9220822456152452E-3</c:v>
                </c:pt>
                <c:pt idx="4857">
                  <c:v>1.9215236540565943E-3</c:v>
                </c:pt>
                <c:pt idx="4858">
                  <c:v>1.9211117722387691E-3</c:v>
                </c:pt>
                <c:pt idx="4859">
                  <c:v>1.9208027254356678E-3</c:v>
                </c:pt>
                <c:pt idx="4860">
                  <c:v>1.9204670839531599E-3</c:v>
                </c:pt>
                <c:pt idx="4861">
                  <c:v>1.918911714085035E-3</c:v>
                </c:pt>
                <c:pt idx="4862">
                  <c:v>1.9187599854374961E-3</c:v>
                </c:pt>
                <c:pt idx="4863">
                  <c:v>1.917428270036994E-3</c:v>
                </c:pt>
                <c:pt idx="4864">
                  <c:v>1.9172409084761682E-3</c:v>
                </c:pt>
                <c:pt idx="4865">
                  <c:v>1.9171889266695582E-3</c:v>
                </c:pt>
                <c:pt idx="4866">
                  <c:v>1.9171599737564798E-3</c:v>
                </c:pt>
                <c:pt idx="4867">
                  <c:v>1.9170019074363945E-3</c:v>
                </c:pt>
                <c:pt idx="4868">
                  <c:v>1.9169160954753933E-3</c:v>
                </c:pt>
                <c:pt idx="4869">
                  <c:v>1.9158418581241218E-3</c:v>
                </c:pt>
                <c:pt idx="4870">
                  <c:v>1.9156600156541746E-3</c:v>
                </c:pt>
                <c:pt idx="4871">
                  <c:v>1.9144352564195095E-3</c:v>
                </c:pt>
                <c:pt idx="4872">
                  <c:v>1.9131557353913337E-3</c:v>
                </c:pt>
                <c:pt idx="4873">
                  <c:v>1.9129784267406069E-3</c:v>
                </c:pt>
                <c:pt idx="4874">
                  <c:v>1.9120419709224841E-3</c:v>
                </c:pt>
                <c:pt idx="4875">
                  <c:v>1.9113213113391102E-3</c:v>
                </c:pt>
                <c:pt idx="4876">
                  <c:v>1.9109610967489516E-3</c:v>
                </c:pt>
                <c:pt idx="4877">
                  <c:v>1.910254322201982E-3</c:v>
                </c:pt>
                <c:pt idx="4878">
                  <c:v>1.9101996116274176E-3</c:v>
                </c:pt>
                <c:pt idx="4879">
                  <c:v>1.9099419267465335E-3</c:v>
                </c:pt>
                <c:pt idx="4880">
                  <c:v>1.9095904768871188E-3</c:v>
                </c:pt>
                <c:pt idx="4881">
                  <c:v>1.9092068586009372E-3</c:v>
                </c:pt>
                <c:pt idx="4882">
                  <c:v>1.9091746821924252E-3</c:v>
                </c:pt>
                <c:pt idx="4883">
                  <c:v>1.9090670471055959E-3</c:v>
                </c:pt>
                <c:pt idx="4884">
                  <c:v>1.9087783878922841E-3</c:v>
                </c:pt>
                <c:pt idx="4885">
                  <c:v>1.9086620357697511E-3</c:v>
                </c:pt>
                <c:pt idx="4886">
                  <c:v>1.9078222395875785E-3</c:v>
                </c:pt>
                <c:pt idx="4887">
                  <c:v>1.9074254607485332E-3</c:v>
                </c:pt>
                <c:pt idx="4888">
                  <c:v>1.9068708718649658E-3</c:v>
                </c:pt>
                <c:pt idx="4889">
                  <c:v>1.9066693801276363E-3</c:v>
                </c:pt>
                <c:pt idx="4890">
                  <c:v>1.9062368548112805E-3</c:v>
                </c:pt>
                <c:pt idx="4891">
                  <c:v>1.9050508752811082E-3</c:v>
                </c:pt>
                <c:pt idx="4892">
                  <c:v>1.9050449416378921E-3</c:v>
                </c:pt>
                <c:pt idx="4893">
                  <c:v>1.9049551199520874E-3</c:v>
                </c:pt>
                <c:pt idx="4894">
                  <c:v>1.9048033458012273E-3</c:v>
                </c:pt>
                <c:pt idx="4895">
                  <c:v>1.9036099692230481E-3</c:v>
                </c:pt>
                <c:pt idx="4896">
                  <c:v>1.9034666162058126E-3</c:v>
                </c:pt>
                <c:pt idx="4897">
                  <c:v>1.9033910924944062E-3</c:v>
                </c:pt>
                <c:pt idx="4898">
                  <c:v>1.9031931145909015E-3</c:v>
                </c:pt>
                <c:pt idx="4899">
                  <c:v>1.9031920437608963E-3</c:v>
                </c:pt>
                <c:pt idx="4900">
                  <c:v>1.9028572083219215E-3</c:v>
                </c:pt>
                <c:pt idx="4901">
                  <c:v>1.9027163550530588E-3</c:v>
                </c:pt>
                <c:pt idx="4902">
                  <c:v>1.9023596856313433E-3</c:v>
                </c:pt>
                <c:pt idx="4903">
                  <c:v>1.9023157262394168E-3</c:v>
                </c:pt>
                <c:pt idx="4904">
                  <c:v>1.9022422598899266E-3</c:v>
                </c:pt>
                <c:pt idx="4905">
                  <c:v>1.9015737222266727E-3</c:v>
                </c:pt>
                <c:pt idx="4906">
                  <c:v>1.9012177959076809E-3</c:v>
                </c:pt>
                <c:pt idx="4907">
                  <c:v>1.9011769400643179E-3</c:v>
                </c:pt>
                <c:pt idx="4908">
                  <c:v>1.900337237457502E-3</c:v>
                </c:pt>
                <c:pt idx="4909">
                  <c:v>1.8995548605433143E-3</c:v>
                </c:pt>
                <c:pt idx="4910">
                  <c:v>1.8995212470556851E-3</c:v>
                </c:pt>
                <c:pt idx="4911">
                  <c:v>1.8991101107121238E-3</c:v>
                </c:pt>
                <c:pt idx="4912">
                  <c:v>1.8990283700734908E-3</c:v>
                </c:pt>
                <c:pt idx="4913">
                  <c:v>1.898863233778618E-3</c:v>
                </c:pt>
                <c:pt idx="4914">
                  <c:v>1.8986625422331834E-3</c:v>
                </c:pt>
                <c:pt idx="4915">
                  <c:v>1.8982672825521574E-3</c:v>
                </c:pt>
                <c:pt idx="4916">
                  <c:v>1.8976904379359014E-3</c:v>
                </c:pt>
                <c:pt idx="4917">
                  <c:v>1.8970410103198523E-3</c:v>
                </c:pt>
                <c:pt idx="4918">
                  <c:v>1.8963169551687417E-3</c:v>
                </c:pt>
                <c:pt idx="4919">
                  <c:v>1.8960572756070082E-3</c:v>
                </c:pt>
                <c:pt idx="4920">
                  <c:v>1.8959755906750371E-3</c:v>
                </c:pt>
                <c:pt idx="4921">
                  <c:v>1.8950204153994302E-3</c:v>
                </c:pt>
                <c:pt idx="4922">
                  <c:v>1.8944186068353911E-3</c:v>
                </c:pt>
                <c:pt idx="4923">
                  <c:v>1.8938385883135686E-3</c:v>
                </c:pt>
                <c:pt idx="4924">
                  <c:v>1.8938083667463333E-3</c:v>
                </c:pt>
                <c:pt idx="4925">
                  <c:v>1.893317330615793E-3</c:v>
                </c:pt>
                <c:pt idx="4926">
                  <c:v>1.8932995113789684E-3</c:v>
                </c:pt>
                <c:pt idx="4927">
                  <c:v>1.8932288535364532E-3</c:v>
                </c:pt>
                <c:pt idx="4928">
                  <c:v>1.8928341062276919E-3</c:v>
                </c:pt>
                <c:pt idx="4929">
                  <c:v>1.8925026747854095E-3</c:v>
                </c:pt>
                <c:pt idx="4930">
                  <c:v>1.892462177234106E-3</c:v>
                </c:pt>
                <c:pt idx="4931">
                  <c:v>1.8920965161007205E-3</c:v>
                </c:pt>
                <c:pt idx="4932">
                  <c:v>1.8910664320875166E-3</c:v>
                </c:pt>
                <c:pt idx="4933">
                  <c:v>1.8895283512847395E-3</c:v>
                </c:pt>
                <c:pt idx="4934">
                  <c:v>1.8890247775683706E-3</c:v>
                </c:pt>
                <c:pt idx="4935">
                  <c:v>1.887673809028388E-3</c:v>
                </c:pt>
                <c:pt idx="4936">
                  <c:v>1.8876169364521105E-3</c:v>
                </c:pt>
                <c:pt idx="4937">
                  <c:v>1.887295554132793E-3</c:v>
                </c:pt>
                <c:pt idx="4938">
                  <c:v>1.8871096515181945E-3</c:v>
                </c:pt>
                <c:pt idx="4939">
                  <c:v>1.8869911746393494E-3</c:v>
                </c:pt>
                <c:pt idx="4940">
                  <c:v>1.8865290224633537E-3</c:v>
                </c:pt>
                <c:pt idx="4941">
                  <c:v>1.8865277400218765E-3</c:v>
                </c:pt>
                <c:pt idx="4942">
                  <c:v>1.8864472802421909E-3</c:v>
                </c:pt>
                <c:pt idx="4943">
                  <c:v>1.886412570945766E-3</c:v>
                </c:pt>
                <c:pt idx="4944">
                  <c:v>1.8856970023765822E-3</c:v>
                </c:pt>
                <c:pt idx="4945">
                  <c:v>1.885664819028742E-3</c:v>
                </c:pt>
                <c:pt idx="4946">
                  <c:v>1.8849283870305893E-3</c:v>
                </c:pt>
                <c:pt idx="4947">
                  <c:v>1.8839507183576688E-3</c:v>
                </c:pt>
                <c:pt idx="4948">
                  <c:v>1.883755979228825E-3</c:v>
                </c:pt>
                <c:pt idx="4949">
                  <c:v>1.8829497266253459E-3</c:v>
                </c:pt>
                <c:pt idx="4950">
                  <c:v>1.8828224058241808E-3</c:v>
                </c:pt>
                <c:pt idx="4951">
                  <c:v>1.8822233022813308E-3</c:v>
                </c:pt>
                <c:pt idx="4952">
                  <c:v>1.8814949027740611E-3</c:v>
                </c:pt>
                <c:pt idx="4953">
                  <c:v>1.8813196091991312E-3</c:v>
                </c:pt>
                <c:pt idx="4954">
                  <c:v>1.8812506383980108E-3</c:v>
                </c:pt>
                <c:pt idx="4955">
                  <c:v>1.8812109627482779E-3</c:v>
                </c:pt>
                <c:pt idx="4956">
                  <c:v>1.8809879079671821E-3</c:v>
                </c:pt>
                <c:pt idx="4957">
                  <c:v>1.8797286823993794E-3</c:v>
                </c:pt>
                <c:pt idx="4958">
                  <c:v>1.8794750934305793E-3</c:v>
                </c:pt>
                <c:pt idx="4959">
                  <c:v>1.8794235977480562E-3</c:v>
                </c:pt>
                <c:pt idx="4960">
                  <c:v>1.8792552435747548E-3</c:v>
                </c:pt>
                <c:pt idx="4961">
                  <c:v>1.8786018367935192E-3</c:v>
                </c:pt>
                <c:pt idx="4962">
                  <c:v>1.8785165615544605E-3</c:v>
                </c:pt>
                <c:pt idx="4963">
                  <c:v>1.8761599281704941E-3</c:v>
                </c:pt>
                <c:pt idx="4964">
                  <c:v>1.8757165350452847E-3</c:v>
                </c:pt>
                <c:pt idx="4965">
                  <c:v>1.875647015020713E-3</c:v>
                </c:pt>
                <c:pt idx="4966">
                  <c:v>1.875208591654442E-3</c:v>
                </c:pt>
                <c:pt idx="4967">
                  <c:v>1.8732778902534992E-3</c:v>
                </c:pt>
                <c:pt idx="4968">
                  <c:v>1.8730456306732483E-3</c:v>
                </c:pt>
                <c:pt idx="4969">
                  <c:v>1.8729239518194209E-3</c:v>
                </c:pt>
                <c:pt idx="4970">
                  <c:v>1.8728330068811653E-3</c:v>
                </c:pt>
                <c:pt idx="4971">
                  <c:v>1.8728167066130272E-3</c:v>
                </c:pt>
                <c:pt idx="4972">
                  <c:v>1.8727782975295057E-3</c:v>
                </c:pt>
                <c:pt idx="4973">
                  <c:v>1.8723270355965147E-3</c:v>
                </c:pt>
                <c:pt idx="4974">
                  <c:v>1.8716154578231248E-3</c:v>
                </c:pt>
                <c:pt idx="4975">
                  <c:v>1.8712273223481894E-3</c:v>
                </c:pt>
                <c:pt idx="4976">
                  <c:v>1.8710222423900472E-3</c:v>
                </c:pt>
                <c:pt idx="4977">
                  <c:v>1.8708529994069492E-3</c:v>
                </c:pt>
                <c:pt idx="4978">
                  <c:v>1.8702052907555436E-3</c:v>
                </c:pt>
                <c:pt idx="4979">
                  <c:v>1.86984878738413E-3</c:v>
                </c:pt>
                <c:pt idx="4980">
                  <c:v>1.8696532892129314E-3</c:v>
                </c:pt>
                <c:pt idx="4981">
                  <c:v>1.8694435342942826E-3</c:v>
                </c:pt>
                <c:pt idx="4982">
                  <c:v>1.8691305449683995E-3</c:v>
                </c:pt>
                <c:pt idx="4983">
                  <c:v>1.8690382105823319E-3</c:v>
                </c:pt>
                <c:pt idx="4984">
                  <c:v>1.8689816725595276E-3</c:v>
                </c:pt>
                <c:pt idx="4985">
                  <c:v>1.8688764479024489E-3</c:v>
                </c:pt>
                <c:pt idx="4986">
                  <c:v>1.8686000209023918E-3</c:v>
                </c:pt>
                <c:pt idx="4987">
                  <c:v>1.8681036783245078E-3</c:v>
                </c:pt>
                <c:pt idx="4988">
                  <c:v>1.8677808592161694E-3</c:v>
                </c:pt>
                <c:pt idx="4989">
                  <c:v>1.8676046374159899E-3</c:v>
                </c:pt>
                <c:pt idx="4990">
                  <c:v>1.8675454921604634E-3</c:v>
                </c:pt>
                <c:pt idx="4991">
                  <c:v>1.8675418000682932E-3</c:v>
                </c:pt>
                <c:pt idx="4992">
                  <c:v>1.8671474882912286E-3</c:v>
                </c:pt>
                <c:pt idx="4993">
                  <c:v>1.8668795208295127E-3</c:v>
                </c:pt>
                <c:pt idx="4994">
                  <c:v>1.8668706168004016E-3</c:v>
                </c:pt>
                <c:pt idx="4995">
                  <c:v>1.8664068113830921E-3</c:v>
                </c:pt>
                <c:pt idx="4996">
                  <c:v>1.8658482090026631E-3</c:v>
                </c:pt>
                <c:pt idx="4997">
                  <c:v>1.865492632985255E-3</c:v>
                </c:pt>
                <c:pt idx="4998">
                  <c:v>1.865004880245877E-3</c:v>
                </c:pt>
                <c:pt idx="4999">
                  <c:v>1.8643918188598124E-3</c:v>
                </c:pt>
                <c:pt idx="5000">
                  <c:v>1.8638273484100454E-3</c:v>
                </c:pt>
                <c:pt idx="5001">
                  <c:v>1.8604178097295638E-3</c:v>
                </c:pt>
                <c:pt idx="5002">
                  <c:v>1.858175171394945E-3</c:v>
                </c:pt>
                <c:pt idx="5003">
                  <c:v>1.8578688814231291E-3</c:v>
                </c:pt>
                <c:pt idx="5004">
                  <c:v>1.8576846129433359E-3</c:v>
                </c:pt>
                <c:pt idx="5005">
                  <c:v>1.857373792546775E-3</c:v>
                </c:pt>
                <c:pt idx="5006">
                  <c:v>1.8573586621898599E-3</c:v>
                </c:pt>
                <c:pt idx="5007">
                  <c:v>1.8571691213925862E-3</c:v>
                </c:pt>
                <c:pt idx="5008">
                  <c:v>1.8571362711345372E-3</c:v>
                </c:pt>
                <c:pt idx="5009">
                  <c:v>1.8565098118855968E-3</c:v>
                </c:pt>
                <c:pt idx="5010">
                  <c:v>1.8551944512134769E-3</c:v>
                </c:pt>
                <c:pt idx="5011">
                  <c:v>1.8550622861761758E-3</c:v>
                </c:pt>
                <c:pt idx="5012">
                  <c:v>1.8536061057549136E-3</c:v>
                </c:pt>
                <c:pt idx="5013">
                  <c:v>1.8535630872705891E-3</c:v>
                </c:pt>
                <c:pt idx="5014">
                  <c:v>1.8520544587141349E-3</c:v>
                </c:pt>
                <c:pt idx="5015">
                  <c:v>1.851656765522887E-3</c:v>
                </c:pt>
                <c:pt idx="5016">
                  <c:v>1.8500404900997148E-3</c:v>
                </c:pt>
                <c:pt idx="5017">
                  <c:v>1.8495969626397286E-3</c:v>
                </c:pt>
                <c:pt idx="5018">
                  <c:v>1.8491517439846387E-3</c:v>
                </c:pt>
                <c:pt idx="5019">
                  <c:v>1.8480957928458026E-3</c:v>
                </c:pt>
                <c:pt idx="5020">
                  <c:v>1.8479403503310614E-3</c:v>
                </c:pt>
                <c:pt idx="5021">
                  <c:v>1.8469311155949388E-3</c:v>
                </c:pt>
                <c:pt idx="5022">
                  <c:v>1.8458013058667063E-3</c:v>
                </c:pt>
                <c:pt idx="5023">
                  <c:v>1.8455899860651038E-3</c:v>
                </c:pt>
                <c:pt idx="5024">
                  <c:v>1.8453992925049996E-3</c:v>
                </c:pt>
                <c:pt idx="5025">
                  <c:v>1.8446432597557655E-3</c:v>
                </c:pt>
                <c:pt idx="5026">
                  <c:v>1.8446344648775646E-3</c:v>
                </c:pt>
                <c:pt idx="5027">
                  <c:v>1.8440186267101935E-3</c:v>
                </c:pt>
                <c:pt idx="5028">
                  <c:v>1.8439766732877031E-3</c:v>
                </c:pt>
                <c:pt idx="5029">
                  <c:v>1.8434074472847115E-3</c:v>
                </c:pt>
                <c:pt idx="5030">
                  <c:v>1.8427079331617881E-3</c:v>
                </c:pt>
                <c:pt idx="5031">
                  <c:v>1.8426264775187812E-3</c:v>
                </c:pt>
                <c:pt idx="5032">
                  <c:v>1.8422060349630512E-3</c:v>
                </c:pt>
                <c:pt idx="5033">
                  <c:v>1.8420577330227684E-3</c:v>
                </c:pt>
                <c:pt idx="5034">
                  <c:v>1.8416184905701704E-3</c:v>
                </c:pt>
                <c:pt idx="5035">
                  <c:v>1.8415106327312933E-3</c:v>
                </c:pt>
                <c:pt idx="5036">
                  <c:v>1.8414774273007998E-3</c:v>
                </c:pt>
                <c:pt idx="5037">
                  <c:v>1.8412861655920554E-3</c:v>
                </c:pt>
                <c:pt idx="5038">
                  <c:v>1.8407172879477032E-3</c:v>
                </c:pt>
                <c:pt idx="5039">
                  <c:v>1.8399110636647331E-3</c:v>
                </c:pt>
                <c:pt idx="5040">
                  <c:v>1.839889417128769E-3</c:v>
                </c:pt>
                <c:pt idx="5041">
                  <c:v>1.8397933708171714E-3</c:v>
                </c:pt>
                <c:pt idx="5042">
                  <c:v>1.8386591942840774E-3</c:v>
                </c:pt>
                <c:pt idx="5043">
                  <c:v>1.8385168404449869E-3</c:v>
                </c:pt>
                <c:pt idx="5044">
                  <c:v>1.8380157954992126E-3</c:v>
                </c:pt>
                <c:pt idx="5045">
                  <c:v>1.8378250115030884E-3</c:v>
                </c:pt>
                <c:pt idx="5046">
                  <c:v>1.836484915776662E-3</c:v>
                </c:pt>
                <c:pt idx="5047">
                  <c:v>1.8354271791733306E-3</c:v>
                </c:pt>
                <c:pt idx="5048">
                  <c:v>1.8354247723926318E-3</c:v>
                </c:pt>
                <c:pt idx="5049">
                  <c:v>1.8353457858167809E-3</c:v>
                </c:pt>
                <c:pt idx="5050">
                  <c:v>1.8350997778608558E-3</c:v>
                </c:pt>
                <c:pt idx="5051">
                  <c:v>1.8349900842960954E-3</c:v>
                </c:pt>
                <c:pt idx="5052">
                  <c:v>1.8346195942991117E-3</c:v>
                </c:pt>
                <c:pt idx="5053">
                  <c:v>1.8334800761896982E-3</c:v>
                </c:pt>
                <c:pt idx="5054">
                  <c:v>1.8331415453130863E-3</c:v>
                </c:pt>
                <c:pt idx="5055">
                  <c:v>1.8328974980456045E-3</c:v>
                </c:pt>
                <c:pt idx="5056">
                  <c:v>1.8325496274153976E-3</c:v>
                </c:pt>
                <c:pt idx="5057">
                  <c:v>1.8321949872239589E-3</c:v>
                </c:pt>
                <c:pt idx="5058">
                  <c:v>1.8316385801225856E-3</c:v>
                </c:pt>
                <c:pt idx="5059">
                  <c:v>1.8315240956067221E-3</c:v>
                </c:pt>
                <c:pt idx="5060">
                  <c:v>1.8309808849044059E-3</c:v>
                </c:pt>
                <c:pt idx="5061">
                  <c:v>1.8300077912417213E-3</c:v>
                </c:pt>
                <c:pt idx="5062">
                  <c:v>1.8292003099568016E-3</c:v>
                </c:pt>
                <c:pt idx="5063">
                  <c:v>1.8284253925805165E-3</c:v>
                </c:pt>
                <c:pt idx="5064">
                  <c:v>1.8279467047297771E-3</c:v>
                </c:pt>
                <c:pt idx="5065">
                  <c:v>1.8275186381354483E-3</c:v>
                </c:pt>
                <c:pt idx="5066">
                  <c:v>1.8267473945586903E-3</c:v>
                </c:pt>
                <c:pt idx="5067">
                  <c:v>1.8262752513659001E-3</c:v>
                </c:pt>
                <c:pt idx="5068">
                  <c:v>1.8256486983748896E-3</c:v>
                </c:pt>
                <c:pt idx="5069">
                  <c:v>1.8248004677646776E-3</c:v>
                </c:pt>
                <c:pt idx="5070">
                  <c:v>1.8245678157526998E-3</c:v>
                </c:pt>
                <c:pt idx="5071">
                  <c:v>1.8241797158281164E-3</c:v>
                </c:pt>
                <c:pt idx="5072">
                  <c:v>1.8236634972914395E-3</c:v>
                </c:pt>
                <c:pt idx="5073">
                  <c:v>1.8216759809820248E-3</c:v>
                </c:pt>
                <c:pt idx="5074">
                  <c:v>1.8210831767265208E-3</c:v>
                </c:pt>
                <c:pt idx="5075">
                  <c:v>1.8207882721737007E-3</c:v>
                </c:pt>
                <c:pt idx="5076">
                  <c:v>1.8202728941426518E-3</c:v>
                </c:pt>
                <c:pt idx="5077">
                  <c:v>1.8182198417471729E-3</c:v>
                </c:pt>
                <c:pt idx="5078">
                  <c:v>1.8178237254423968E-3</c:v>
                </c:pt>
                <c:pt idx="5079">
                  <c:v>1.8176864781443149E-3</c:v>
                </c:pt>
                <c:pt idx="5080">
                  <c:v>1.8169545471237319E-3</c:v>
                </c:pt>
                <c:pt idx="5081">
                  <c:v>1.8167175777442507E-3</c:v>
                </c:pt>
                <c:pt idx="5082">
                  <c:v>1.8164012028629682E-3</c:v>
                </c:pt>
                <c:pt idx="5083">
                  <c:v>1.8158493102498725E-3</c:v>
                </c:pt>
                <c:pt idx="5084">
                  <c:v>1.8133873828061605E-3</c:v>
                </c:pt>
                <c:pt idx="5085">
                  <c:v>1.8121223821623963E-3</c:v>
                </c:pt>
                <c:pt idx="5086">
                  <c:v>1.8114925763598317E-3</c:v>
                </c:pt>
                <c:pt idx="5087">
                  <c:v>1.810607175074266E-3</c:v>
                </c:pt>
                <c:pt idx="5088">
                  <c:v>1.8103136920125989E-3</c:v>
                </c:pt>
                <c:pt idx="5089">
                  <c:v>1.8101294277429504E-3</c:v>
                </c:pt>
                <c:pt idx="5090">
                  <c:v>1.8100106530920714E-3</c:v>
                </c:pt>
                <c:pt idx="5091">
                  <c:v>1.8094396645308851E-3</c:v>
                </c:pt>
                <c:pt idx="5092">
                  <c:v>1.8089970466495851E-3</c:v>
                </c:pt>
                <c:pt idx="5093">
                  <c:v>1.8084155805650219E-3</c:v>
                </c:pt>
                <c:pt idx="5094">
                  <c:v>1.807539328115598E-3</c:v>
                </c:pt>
                <c:pt idx="5095">
                  <c:v>1.8070530648414476E-3</c:v>
                </c:pt>
                <c:pt idx="5096">
                  <c:v>1.8068445640599545E-3</c:v>
                </c:pt>
                <c:pt idx="5097">
                  <c:v>1.8068048328194588E-3</c:v>
                </c:pt>
                <c:pt idx="5098">
                  <c:v>1.8067023392565884E-3</c:v>
                </c:pt>
                <c:pt idx="5099">
                  <c:v>1.8059956261588987E-3</c:v>
                </c:pt>
                <c:pt idx="5100">
                  <c:v>1.8056774553679125E-3</c:v>
                </c:pt>
                <c:pt idx="5101">
                  <c:v>1.8052376542147153E-3</c:v>
                </c:pt>
                <c:pt idx="5102">
                  <c:v>1.8049294937094327E-3</c:v>
                </c:pt>
                <c:pt idx="5103">
                  <c:v>1.8049023213247543E-3</c:v>
                </c:pt>
                <c:pt idx="5104">
                  <c:v>1.8046695771648013E-3</c:v>
                </c:pt>
                <c:pt idx="5105">
                  <c:v>1.8042629008125659E-3</c:v>
                </c:pt>
                <c:pt idx="5106">
                  <c:v>1.8039262458334408E-3</c:v>
                </c:pt>
                <c:pt idx="5107">
                  <c:v>1.8036803478729904E-3</c:v>
                </c:pt>
                <c:pt idx="5108">
                  <c:v>1.8035261299428399E-3</c:v>
                </c:pt>
                <c:pt idx="5109">
                  <c:v>1.8033715147025937E-3</c:v>
                </c:pt>
                <c:pt idx="5110">
                  <c:v>1.8022070938698356E-3</c:v>
                </c:pt>
                <c:pt idx="5111">
                  <c:v>1.8020483396065997E-3</c:v>
                </c:pt>
                <c:pt idx="5112">
                  <c:v>1.8019174940055724E-3</c:v>
                </c:pt>
                <c:pt idx="5113">
                  <c:v>1.8015551087065559E-3</c:v>
                </c:pt>
                <c:pt idx="5114">
                  <c:v>1.801407719274162E-3</c:v>
                </c:pt>
                <c:pt idx="5115">
                  <c:v>1.800631807116191E-3</c:v>
                </c:pt>
                <c:pt idx="5116">
                  <c:v>1.8001824392354256E-3</c:v>
                </c:pt>
                <c:pt idx="5117">
                  <c:v>1.8001458904301551E-3</c:v>
                </c:pt>
                <c:pt idx="5118">
                  <c:v>1.7998997686132878E-3</c:v>
                </c:pt>
                <c:pt idx="5119">
                  <c:v>1.7991837231365495E-3</c:v>
                </c:pt>
                <c:pt idx="5120">
                  <c:v>1.7988853281356249E-3</c:v>
                </c:pt>
                <c:pt idx="5121">
                  <c:v>1.7986424991432027E-3</c:v>
                </c:pt>
                <c:pt idx="5122">
                  <c:v>1.7979381527777709E-3</c:v>
                </c:pt>
                <c:pt idx="5123">
                  <c:v>1.7976824185051115E-3</c:v>
                </c:pt>
                <c:pt idx="5124">
                  <c:v>1.796883695123778E-3</c:v>
                </c:pt>
                <c:pt idx="5125">
                  <c:v>1.7955943762712841E-3</c:v>
                </c:pt>
                <c:pt idx="5126">
                  <c:v>1.7954273754972954E-3</c:v>
                </c:pt>
                <c:pt idx="5127">
                  <c:v>1.7954031433970116E-3</c:v>
                </c:pt>
                <c:pt idx="5128">
                  <c:v>1.7944475012430176E-3</c:v>
                </c:pt>
                <c:pt idx="5129">
                  <c:v>1.7944344518110395E-3</c:v>
                </c:pt>
                <c:pt idx="5130">
                  <c:v>1.7933106993251147E-3</c:v>
                </c:pt>
                <c:pt idx="5131">
                  <c:v>1.7932618285377341E-3</c:v>
                </c:pt>
                <c:pt idx="5132">
                  <c:v>1.7931512078655334E-3</c:v>
                </c:pt>
                <c:pt idx="5133">
                  <c:v>1.792616913633565E-3</c:v>
                </c:pt>
                <c:pt idx="5134">
                  <c:v>1.791346069419735E-3</c:v>
                </c:pt>
                <c:pt idx="5135">
                  <c:v>1.7912971403919458E-3</c:v>
                </c:pt>
                <c:pt idx="5136">
                  <c:v>1.7907422955247363E-3</c:v>
                </c:pt>
                <c:pt idx="5137">
                  <c:v>1.7905290942852362E-3</c:v>
                </c:pt>
                <c:pt idx="5138">
                  <c:v>1.7903100842394225E-3</c:v>
                </c:pt>
                <c:pt idx="5139">
                  <c:v>1.7902817759299049E-3</c:v>
                </c:pt>
                <c:pt idx="5140">
                  <c:v>1.7901429171733655E-3</c:v>
                </c:pt>
                <c:pt idx="5141">
                  <c:v>1.7900811947429544E-3</c:v>
                </c:pt>
                <c:pt idx="5142">
                  <c:v>1.789389418987283E-3</c:v>
                </c:pt>
                <c:pt idx="5143">
                  <c:v>1.7892474308332169E-3</c:v>
                </c:pt>
                <c:pt idx="5144">
                  <c:v>1.7890903797253537E-3</c:v>
                </c:pt>
                <c:pt idx="5145">
                  <c:v>1.7885706275890302E-3</c:v>
                </c:pt>
                <c:pt idx="5146">
                  <c:v>1.7881868845949366E-3</c:v>
                </c:pt>
                <c:pt idx="5147">
                  <c:v>1.787878620174438E-3</c:v>
                </c:pt>
                <c:pt idx="5148">
                  <c:v>1.787363826440851E-3</c:v>
                </c:pt>
                <c:pt idx="5149">
                  <c:v>1.7873226680690775E-3</c:v>
                </c:pt>
                <c:pt idx="5150">
                  <c:v>1.7866950477571477E-3</c:v>
                </c:pt>
                <c:pt idx="5151">
                  <c:v>1.7864983153871678E-3</c:v>
                </c:pt>
                <c:pt idx="5152">
                  <c:v>1.7862014977900627E-3</c:v>
                </c:pt>
                <c:pt idx="5153">
                  <c:v>1.7857154198785417E-3</c:v>
                </c:pt>
                <c:pt idx="5154">
                  <c:v>1.7856518094781335E-3</c:v>
                </c:pt>
                <c:pt idx="5155">
                  <c:v>1.7851083843461173E-3</c:v>
                </c:pt>
                <c:pt idx="5156">
                  <c:v>1.7850928566433397E-3</c:v>
                </c:pt>
                <c:pt idx="5157">
                  <c:v>1.7843351312973232E-3</c:v>
                </c:pt>
                <c:pt idx="5158">
                  <c:v>1.7833165361162903E-3</c:v>
                </c:pt>
                <c:pt idx="5159">
                  <c:v>1.7827273702489884E-3</c:v>
                </c:pt>
                <c:pt idx="5160">
                  <c:v>1.782031887816434E-3</c:v>
                </c:pt>
                <c:pt idx="5161">
                  <c:v>1.7815543373877459E-3</c:v>
                </c:pt>
                <c:pt idx="5162">
                  <c:v>1.7814746639470873E-3</c:v>
                </c:pt>
                <c:pt idx="5163">
                  <c:v>1.7813107739262546E-3</c:v>
                </c:pt>
                <c:pt idx="5164">
                  <c:v>1.7811404954074335E-3</c:v>
                </c:pt>
                <c:pt idx="5165">
                  <c:v>1.7811059855437719E-3</c:v>
                </c:pt>
                <c:pt idx="5166">
                  <c:v>1.7809931019442298E-3</c:v>
                </c:pt>
                <c:pt idx="5167">
                  <c:v>1.7808989227142522E-3</c:v>
                </c:pt>
                <c:pt idx="5168">
                  <c:v>1.7804047671952043E-3</c:v>
                </c:pt>
                <c:pt idx="5169">
                  <c:v>1.7803098105928471E-3</c:v>
                </c:pt>
                <c:pt idx="5170">
                  <c:v>1.7797729989560624E-3</c:v>
                </c:pt>
                <c:pt idx="5171">
                  <c:v>1.7786081048358547E-3</c:v>
                </c:pt>
                <c:pt idx="5172">
                  <c:v>1.778390041039249E-3</c:v>
                </c:pt>
                <c:pt idx="5173">
                  <c:v>1.7783819178391021E-3</c:v>
                </c:pt>
                <c:pt idx="5174">
                  <c:v>1.777544900236039E-3</c:v>
                </c:pt>
                <c:pt idx="5175">
                  <c:v>1.7769877592594479E-3</c:v>
                </c:pt>
                <c:pt idx="5176">
                  <c:v>1.7766118312048547E-3</c:v>
                </c:pt>
                <c:pt idx="5177">
                  <c:v>1.7765887258752518E-3</c:v>
                </c:pt>
                <c:pt idx="5178">
                  <c:v>1.7760309424609791E-3</c:v>
                </c:pt>
                <c:pt idx="5179">
                  <c:v>1.7756184386847217E-3</c:v>
                </c:pt>
                <c:pt idx="5180">
                  <c:v>1.7739918702091937E-3</c:v>
                </c:pt>
                <c:pt idx="5181">
                  <c:v>1.7738888777323804E-3</c:v>
                </c:pt>
                <c:pt idx="5182">
                  <c:v>1.7736030006709584E-3</c:v>
                </c:pt>
                <c:pt idx="5183">
                  <c:v>1.7735191076219657E-3</c:v>
                </c:pt>
                <c:pt idx="5184">
                  <c:v>1.7718152225363727E-3</c:v>
                </c:pt>
                <c:pt idx="5185">
                  <c:v>1.771272282772041E-3</c:v>
                </c:pt>
                <c:pt idx="5186">
                  <c:v>1.7709830225820298E-3</c:v>
                </c:pt>
                <c:pt idx="5187">
                  <c:v>1.770763502165193E-3</c:v>
                </c:pt>
                <c:pt idx="5188">
                  <c:v>1.7706550771927137E-3</c:v>
                </c:pt>
                <c:pt idx="5189">
                  <c:v>1.7704306049799716E-3</c:v>
                </c:pt>
                <c:pt idx="5190">
                  <c:v>1.770355697575725E-3</c:v>
                </c:pt>
                <c:pt idx="5191">
                  <c:v>1.7699039765488752E-3</c:v>
                </c:pt>
                <c:pt idx="5192">
                  <c:v>1.7698117621757258E-3</c:v>
                </c:pt>
                <c:pt idx="5193">
                  <c:v>1.7674453975438545E-3</c:v>
                </c:pt>
                <c:pt idx="5194">
                  <c:v>1.7673205781815208E-3</c:v>
                </c:pt>
                <c:pt idx="5195">
                  <c:v>1.7669942055345241E-3</c:v>
                </c:pt>
                <c:pt idx="5196">
                  <c:v>1.7664908742418782E-3</c:v>
                </c:pt>
                <c:pt idx="5197">
                  <c:v>1.7661302390220735E-3</c:v>
                </c:pt>
                <c:pt idx="5198">
                  <c:v>1.7655541051185819E-3</c:v>
                </c:pt>
                <c:pt idx="5199">
                  <c:v>1.7652023603809139E-3</c:v>
                </c:pt>
                <c:pt idx="5200">
                  <c:v>1.7648799653964293E-3</c:v>
                </c:pt>
                <c:pt idx="5201">
                  <c:v>1.7645181906313725E-3</c:v>
                </c:pt>
                <c:pt idx="5202">
                  <c:v>1.7637746827387998E-3</c:v>
                </c:pt>
                <c:pt idx="5203">
                  <c:v>1.7630264469366951E-3</c:v>
                </c:pt>
                <c:pt idx="5204">
                  <c:v>1.761631453627129E-3</c:v>
                </c:pt>
                <c:pt idx="5205">
                  <c:v>1.7615803878762921E-3</c:v>
                </c:pt>
                <c:pt idx="5206">
                  <c:v>1.7606806837754583E-3</c:v>
                </c:pt>
                <c:pt idx="5207">
                  <c:v>1.7600707006582609E-3</c:v>
                </c:pt>
                <c:pt idx="5208">
                  <c:v>1.7591714115203045E-3</c:v>
                </c:pt>
                <c:pt idx="5209">
                  <c:v>1.7583178877546707E-3</c:v>
                </c:pt>
                <c:pt idx="5210">
                  <c:v>1.7581484591269313E-3</c:v>
                </c:pt>
                <c:pt idx="5211">
                  <c:v>1.757979397540841E-3</c:v>
                </c:pt>
                <c:pt idx="5212">
                  <c:v>1.7576906192037802E-3</c:v>
                </c:pt>
                <c:pt idx="5213">
                  <c:v>1.757442118809509E-3</c:v>
                </c:pt>
                <c:pt idx="5214">
                  <c:v>1.7571464381944345E-3</c:v>
                </c:pt>
                <c:pt idx="5215">
                  <c:v>1.7569483407311769E-3</c:v>
                </c:pt>
                <c:pt idx="5216">
                  <c:v>1.7566364100611957E-3</c:v>
                </c:pt>
                <c:pt idx="5217">
                  <c:v>1.7565632724209212E-3</c:v>
                </c:pt>
                <c:pt idx="5218">
                  <c:v>1.7564358998970176E-3</c:v>
                </c:pt>
                <c:pt idx="5219">
                  <c:v>1.756293701023023E-3</c:v>
                </c:pt>
                <c:pt idx="5220">
                  <c:v>1.7560565013190314E-3</c:v>
                </c:pt>
                <c:pt idx="5221">
                  <c:v>1.7558786158349323E-3</c:v>
                </c:pt>
                <c:pt idx="5222">
                  <c:v>1.7549433501943409E-3</c:v>
                </c:pt>
                <c:pt idx="5223">
                  <c:v>1.7547023707104625E-3</c:v>
                </c:pt>
                <c:pt idx="5224">
                  <c:v>1.7542101183817087E-3</c:v>
                </c:pt>
                <c:pt idx="5225">
                  <c:v>1.7538348838702341E-3</c:v>
                </c:pt>
                <c:pt idx="5226">
                  <c:v>1.7537368548167403E-3</c:v>
                </c:pt>
                <c:pt idx="5227">
                  <c:v>1.7534081449877292E-3</c:v>
                </c:pt>
                <c:pt idx="5228">
                  <c:v>1.7529990186611558E-3</c:v>
                </c:pt>
                <c:pt idx="5229">
                  <c:v>1.7529159230151884E-3</c:v>
                </c:pt>
                <c:pt idx="5230">
                  <c:v>1.7524811075690394E-3</c:v>
                </c:pt>
                <c:pt idx="5231">
                  <c:v>1.752245992439728E-3</c:v>
                </c:pt>
                <c:pt idx="5232">
                  <c:v>1.7522032484137728E-3</c:v>
                </c:pt>
                <c:pt idx="5233">
                  <c:v>1.750878421926961E-3</c:v>
                </c:pt>
                <c:pt idx="5234">
                  <c:v>1.7507502587873324E-3</c:v>
                </c:pt>
                <c:pt idx="5235">
                  <c:v>1.7503237842444916E-3</c:v>
                </c:pt>
                <c:pt idx="5236">
                  <c:v>1.7503147638462627E-3</c:v>
                </c:pt>
                <c:pt idx="5237">
                  <c:v>1.7500626043170998E-3</c:v>
                </c:pt>
                <c:pt idx="5238">
                  <c:v>1.7490204768859546E-3</c:v>
                </c:pt>
                <c:pt idx="5239">
                  <c:v>1.7486372438861386E-3</c:v>
                </c:pt>
                <c:pt idx="5240">
                  <c:v>1.7474120541627759E-3</c:v>
                </c:pt>
                <c:pt idx="5241">
                  <c:v>1.7463173913222856E-3</c:v>
                </c:pt>
                <c:pt idx="5242">
                  <c:v>1.7459857183695254E-3</c:v>
                </c:pt>
                <c:pt idx="5243">
                  <c:v>1.7454398134789464E-3</c:v>
                </c:pt>
                <c:pt idx="5244">
                  <c:v>1.7453329517551322E-3</c:v>
                </c:pt>
                <c:pt idx="5245">
                  <c:v>1.7446074901115635E-3</c:v>
                </c:pt>
                <c:pt idx="5246">
                  <c:v>1.7437521999415307E-3</c:v>
                </c:pt>
                <c:pt idx="5247">
                  <c:v>1.7431936441856266E-3</c:v>
                </c:pt>
                <c:pt idx="5248">
                  <c:v>1.7428319912322155E-3</c:v>
                </c:pt>
                <c:pt idx="5249">
                  <c:v>1.7422914378889178E-3</c:v>
                </c:pt>
                <c:pt idx="5250">
                  <c:v>1.742187009664004E-3</c:v>
                </c:pt>
                <c:pt idx="5251">
                  <c:v>1.7421727917174077E-3</c:v>
                </c:pt>
                <c:pt idx="5252">
                  <c:v>1.7413134325575119E-3</c:v>
                </c:pt>
                <c:pt idx="5253">
                  <c:v>1.7404617301305402E-3</c:v>
                </c:pt>
                <c:pt idx="5254">
                  <c:v>1.7402861248206661E-3</c:v>
                </c:pt>
                <c:pt idx="5255">
                  <c:v>1.7398455197121859E-3</c:v>
                </c:pt>
                <c:pt idx="5256">
                  <c:v>1.7395069883947786E-3</c:v>
                </c:pt>
                <c:pt idx="5257">
                  <c:v>1.7387263796901221E-3</c:v>
                </c:pt>
                <c:pt idx="5258">
                  <c:v>1.73843047907651E-3</c:v>
                </c:pt>
                <c:pt idx="5259">
                  <c:v>1.7378539100139404E-3</c:v>
                </c:pt>
                <c:pt idx="5260">
                  <c:v>1.7377514805915961E-3</c:v>
                </c:pt>
                <c:pt idx="5261">
                  <c:v>1.7377255239466782E-3</c:v>
                </c:pt>
                <c:pt idx="5262">
                  <c:v>1.7376833166798744E-3</c:v>
                </c:pt>
                <c:pt idx="5263">
                  <c:v>1.7368704767773799E-3</c:v>
                </c:pt>
                <c:pt idx="5264">
                  <c:v>1.7368551987823264E-3</c:v>
                </c:pt>
                <c:pt idx="5265">
                  <c:v>1.7367594359942384E-3</c:v>
                </c:pt>
                <c:pt idx="5266">
                  <c:v>1.7366444112533682E-3</c:v>
                </c:pt>
                <c:pt idx="5267">
                  <c:v>1.7357017215761377E-3</c:v>
                </c:pt>
                <c:pt idx="5268">
                  <c:v>1.7356354937308207E-3</c:v>
                </c:pt>
                <c:pt idx="5269">
                  <c:v>1.7349842628056372E-3</c:v>
                </c:pt>
                <c:pt idx="5270">
                  <c:v>1.7344360281704618E-3</c:v>
                </c:pt>
                <c:pt idx="5271">
                  <c:v>1.7335645337951727E-3</c:v>
                </c:pt>
                <c:pt idx="5272">
                  <c:v>1.7333662225118643E-3</c:v>
                </c:pt>
                <c:pt idx="5273">
                  <c:v>1.7326509432183347E-3</c:v>
                </c:pt>
                <c:pt idx="5274">
                  <c:v>1.7322324512172784E-3</c:v>
                </c:pt>
                <c:pt idx="5275">
                  <c:v>1.7322188760387253E-3</c:v>
                </c:pt>
                <c:pt idx="5276">
                  <c:v>1.7315759617031001E-3</c:v>
                </c:pt>
                <c:pt idx="5277">
                  <c:v>1.7313167862356145E-3</c:v>
                </c:pt>
                <c:pt idx="5278">
                  <c:v>1.7311371727927202E-3</c:v>
                </c:pt>
                <c:pt idx="5279">
                  <c:v>1.7306899088888391E-3</c:v>
                </c:pt>
                <c:pt idx="5280">
                  <c:v>1.7300214822809981E-3</c:v>
                </c:pt>
                <c:pt idx="5281">
                  <c:v>1.7295403295257187E-3</c:v>
                </c:pt>
                <c:pt idx="5282">
                  <c:v>1.7287586407136524E-3</c:v>
                </c:pt>
                <c:pt idx="5283">
                  <c:v>1.7286484111317191E-3</c:v>
                </c:pt>
                <c:pt idx="5284">
                  <c:v>1.7285056236785821E-3</c:v>
                </c:pt>
                <c:pt idx="5285">
                  <c:v>1.7277745441741468E-3</c:v>
                </c:pt>
                <c:pt idx="5286">
                  <c:v>1.7273334541047353E-3</c:v>
                </c:pt>
                <c:pt idx="5287">
                  <c:v>1.7272725085934336E-3</c:v>
                </c:pt>
                <c:pt idx="5288">
                  <c:v>1.7268037401416772E-3</c:v>
                </c:pt>
                <c:pt idx="5289">
                  <c:v>1.7258543622261768E-3</c:v>
                </c:pt>
                <c:pt idx="5290">
                  <c:v>1.7250039196575798E-3</c:v>
                </c:pt>
                <c:pt idx="5291">
                  <c:v>1.7247786443699491E-3</c:v>
                </c:pt>
                <c:pt idx="5292">
                  <c:v>1.7247047620939065E-3</c:v>
                </c:pt>
                <c:pt idx="5293">
                  <c:v>1.7243998753605973E-3</c:v>
                </c:pt>
                <c:pt idx="5294">
                  <c:v>1.7242256913956075E-3</c:v>
                </c:pt>
                <c:pt idx="5295">
                  <c:v>1.7236928145294966E-3</c:v>
                </c:pt>
                <c:pt idx="5296">
                  <c:v>1.7232601834616728E-3</c:v>
                </c:pt>
                <c:pt idx="5297">
                  <c:v>1.7231019292891869E-3</c:v>
                </c:pt>
                <c:pt idx="5298">
                  <c:v>1.7226957203912634E-3</c:v>
                </c:pt>
                <c:pt idx="5299">
                  <c:v>1.7226880839589461E-3</c:v>
                </c:pt>
                <c:pt idx="5300">
                  <c:v>1.7226365573665731E-3</c:v>
                </c:pt>
                <c:pt idx="5301">
                  <c:v>1.721992460425687E-3</c:v>
                </c:pt>
                <c:pt idx="5302">
                  <c:v>1.7206289291236828E-3</c:v>
                </c:pt>
                <c:pt idx="5303">
                  <c:v>1.7202480126257513E-3</c:v>
                </c:pt>
                <c:pt idx="5304">
                  <c:v>1.7202155846491791E-3</c:v>
                </c:pt>
                <c:pt idx="5305">
                  <c:v>1.7198377172260154E-3</c:v>
                </c:pt>
                <c:pt idx="5306">
                  <c:v>1.7192837494694349E-3</c:v>
                </c:pt>
                <c:pt idx="5307">
                  <c:v>1.7188880717768887E-3</c:v>
                </c:pt>
                <c:pt idx="5308">
                  <c:v>1.7186361476665937E-3</c:v>
                </c:pt>
                <c:pt idx="5309">
                  <c:v>1.7178659811906425E-3</c:v>
                </c:pt>
                <c:pt idx="5310">
                  <c:v>1.7174102554609633E-3</c:v>
                </c:pt>
                <c:pt idx="5311">
                  <c:v>1.7171576432507679E-3</c:v>
                </c:pt>
                <c:pt idx="5312">
                  <c:v>1.7162678329319661E-3</c:v>
                </c:pt>
                <c:pt idx="5313">
                  <c:v>1.7141187357257858E-3</c:v>
                </c:pt>
                <c:pt idx="5314">
                  <c:v>1.713969929962746E-3</c:v>
                </c:pt>
                <c:pt idx="5315">
                  <c:v>1.7138916874618799E-3</c:v>
                </c:pt>
                <c:pt idx="5316">
                  <c:v>1.7123980355572145E-3</c:v>
                </c:pt>
                <c:pt idx="5317">
                  <c:v>1.7121201121859614E-3</c:v>
                </c:pt>
                <c:pt idx="5318">
                  <c:v>1.7109615371225053E-3</c:v>
                </c:pt>
                <c:pt idx="5319">
                  <c:v>1.7095014078921545E-3</c:v>
                </c:pt>
                <c:pt idx="5320">
                  <c:v>1.7094972587852512E-3</c:v>
                </c:pt>
                <c:pt idx="5321">
                  <c:v>1.70921619807901E-3</c:v>
                </c:pt>
                <c:pt idx="5322">
                  <c:v>1.70786578098492E-3</c:v>
                </c:pt>
                <c:pt idx="5323">
                  <c:v>1.7060948734093073E-3</c:v>
                </c:pt>
                <c:pt idx="5324">
                  <c:v>1.7058286765874251E-3</c:v>
                </c:pt>
                <c:pt idx="5325">
                  <c:v>1.7049577284038127E-3</c:v>
                </c:pt>
                <c:pt idx="5326">
                  <c:v>1.7042089515982232E-3</c:v>
                </c:pt>
                <c:pt idx="5327">
                  <c:v>1.7041729904458843E-3</c:v>
                </c:pt>
                <c:pt idx="5328">
                  <c:v>1.7035788718572993E-3</c:v>
                </c:pt>
                <c:pt idx="5329">
                  <c:v>1.7021787781583151E-3</c:v>
                </c:pt>
                <c:pt idx="5330">
                  <c:v>1.7020292219167145E-3</c:v>
                </c:pt>
                <c:pt idx="5331">
                  <c:v>1.7010956655189348E-3</c:v>
                </c:pt>
                <c:pt idx="5332">
                  <c:v>1.7009336644782875E-3</c:v>
                </c:pt>
                <c:pt idx="5333">
                  <c:v>1.7000862283756981E-3</c:v>
                </c:pt>
                <c:pt idx="5334">
                  <c:v>1.6997343874216673E-3</c:v>
                </c:pt>
                <c:pt idx="5335">
                  <c:v>1.6994598429637836E-3</c:v>
                </c:pt>
                <c:pt idx="5336">
                  <c:v>1.6991172373928896E-3</c:v>
                </c:pt>
                <c:pt idx="5337">
                  <c:v>1.6990382770080278E-3</c:v>
                </c:pt>
                <c:pt idx="5338">
                  <c:v>1.6989716203171848E-3</c:v>
                </c:pt>
                <c:pt idx="5339">
                  <c:v>1.6984326110086267E-3</c:v>
                </c:pt>
                <c:pt idx="5340">
                  <c:v>1.6984038908811289E-3</c:v>
                </c:pt>
                <c:pt idx="5341">
                  <c:v>1.6982492749521903E-3</c:v>
                </c:pt>
                <c:pt idx="5342">
                  <c:v>1.6978698023286671E-3</c:v>
                </c:pt>
                <c:pt idx="5343">
                  <c:v>1.697261891598902E-3</c:v>
                </c:pt>
                <c:pt idx="5344">
                  <c:v>1.6963943851589806E-3</c:v>
                </c:pt>
                <c:pt idx="5345">
                  <c:v>1.6959151878330866E-3</c:v>
                </c:pt>
                <c:pt idx="5346">
                  <c:v>1.6948535236499481E-3</c:v>
                </c:pt>
                <c:pt idx="5347">
                  <c:v>1.6944232880998697E-3</c:v>
                </c:pt>
                <c:pt idx="5348">
                  <c:v>1.6931206282159365E-3</c:v>
                </c:pt>
                <c:pt idx="5349">
                  <c:v>1.6923333490852985E-3</c:v>
                </c:pt>
                <c:pt idx="5350">
                  <c:v>1.6920409250635727E-3</c:v>
                </c:pt>
                <c:pt idx="5351">
                  <c:v>1.6920348704565743E-3</c:v>
                </c:pt>
                <c:pt idx="5352">
                  <c:v>1.6919108150262243E-3</c:v>
                </c:pt>
                <c:pt idx="5353">
                  <c:v>1.6915136855877257E-3</c:v>
                </c:pt>
                <c:pt idx="5354">
                  <c:v>1.6908419279373281E-3</c:v>
                </c:pt>
                <c:pt idx="5355">
                  <c:v>1.6898666592902031E-3</c:v>
                </c:pt>
                <c:pt idx="5356">
                  <c:v>1.6898079280939745E-3</c:v>
                </c:pt>
                <c:pt idx="5357">
                  <c:v>1.6885533067389298E-3</c:v>
                </c:pt>
                <c:pt idx="5358">
                  <c:v>1.6884994523853731E-3</c:v>
                </c:pt>
                <c:pt idx="5359">
                  <c:v>1.6880343329332061E-3</c:v>
                </c:pt>
                <c:pt idx="5360">
                  <c:v>1.6867831537676259E-3</c:v>
                </c:pt>
                <c:pt idx="5361">
                  <c:v>1.6867830976203273E-3</c:v>
                </c:pt>
                <c:pt idx="5362">
                  <c:v>1.6866887465465798E-3</c:v>
                </c:pt>
                <c:pt idx="5363">
                  <c:v>1.6865071368481284E-3</c:v>
                </c:pt>
                <c:pt idx="5364">
                  <c:v>1.6863123299544359E-3</c:v>
                </c:pt>
                <c:pt idx="5365">
                  <c:v>1.6857276715757914E-3</c:v>
                </c:pt>
                <c:pt idx="5366">
                  <c:v>1.6850979714210684E-3</c:v>
                </c:pt>
                <c:pt idx="5367">
                  <c:v>1.6846521882188867E-3</c:v>
                </c:pt>
                <c:pt idx="5368">
                  <c:v>1.6841737938329483E-3</c:v>
                </c:pt>
                <c:pt idx="5369">
                  <c:v>1.6840088083878179E-3</c:v>
                </c:pt>
                <c:pt idx="5370">
                  <c:v>1.6838888194130373E-3</c:v>
                </c:pt>
                <c:pt idx="5371">
                  <c:v>1.6834184207756456E-3</c:v>
                </c:pt>
                <c:pt idx="5372">
                  <c:v>1.6829593052475876E-3</c:v>
                </c:pt>
                <c:pt idx="5373">
                  <c:v>1.682936738324828E-3</c:v>
                </c:pt>
                <c:pt idx="5374">
                  <c:v>1.6823457548094764E-3</c:v>
                </c:pt>
                <c:pt idx="5375">
                  <c:v>1.6820307015259089E-3</c:v>
                </c:pt>
                <c:pt idx="5376">
                  <c:v>1.6801449811035853E-3</c:v>
                </c:pt>
                <c:pt idx="5377">
                  <c:v>1.6793059637224847E-3</c:v>
                </c:pt>
                <c:pt idx="5378">
                  <c:v>1.6782893018828051E-3</c:v>
                </c:pt>
                <c:pt idx="5379">
                  <c:v>1.6781364911063468E-3</c:v>
                </c:pt>
                <c:pt idx="5380">
                  <c:v>1.677667978350229E-3</c:v>
                </c:pt>
                <c:pt idx="5381">
                  <c:v>1.6760189004080474E-3</c:v>
                </c:pt>
                <c:pt idx="5382">
                  <c:v>1.6759253021644788E-3</c:v>
                </c:pt>
                <c:pt idx="5383">
                  <c:v>1.6756019361296246E-3</c:v>
                </c:pt>
                <c:pt idx="5384">
                  <c:v>1.6755875759095259E-3</c:v>
                </c:pt>
                <c:pt idx="5385">
                  <c:v>1.6745400720056486E-3</c:v>
                </c:pt>
                <c:pt idx="5386">
                  <c:v>1.6738730890360402E-3</c:v>
                </c:pt>
                <c:pt idx="5387">
                  <c:v>1.6732952463825244E-3</c:v>
                </c:pt>
                <c:pt idx="5388">
                  <c:v>1.6730846671598265E-3</c:v>
                </c:pt>
                <c:pt idx="5389">
                  <c:v>1.67285505813193E-3</c:v>
                </c:pt>
                <c:pt idx="5390">
                  <c:v>1.6725729995819732E-3</c:v>
                </c:pt>
                <c:pt idx="5391">
                  <c:v>1.672281948637237E-3</c:v>
                </c:pt>
                <c:pt idx="5392">
                  <c:v>1.6714589931860967E-3</c:v>
                </c:pt>
                <c:pt idx="5393">
                  <c:v>1.6706468974539569E-3</c:v>
                </c:pt>
                <c:pt idx="5394">
                  <c:v>1.6694791474835251E-3</c:v>
                </c:pt>
                <c:pt idx="5395">
                  <c:v>1.6689022663321173E-3</c:v>
                </c:pt>
                <c:pt idx="5396">
                  <c:v>1.6683304169010683E-3</c:v>
                </c:pt>
                <c:pt idx="5397">
                  <c:v>1.668115705014077E-3</c:v>
                </c:pt>
                <c:pt idx="5398">
                  <c:v>1.6680614219578898E-3</c:v>
                </c:pt>
                <c:pt idx="5399">
                  <c:v>1.6679202366742605E-3</c:v>
                </c:pt>
                <c:pt idx="5400">
                  <c:v>1.6674427670425585E-3</c:v>
                </c:pt>
                <c:pt idx="5401">
                  <c:v>1.6673760900002119E-3</c:v>
                </c:pt>
                <c:pt idx="5402">
                  <c:v>1.6672926753900554E-3</c:v>
                </c:pt>
                <c:pt idx="5403">
                  <c:v>1.6671351638784507E-3</c:v>
                </c:pt>
                <c:pt idx="5404">
                  <c:v>1.6670277017207778E-3</c:v>
                </c:pt>
                <c:pt idx="5405">
                  <c:v>1.666829396743254E-3</c:v>
                </c:pt>
                <c:pt idx="5406">
                  <c:v>1.6664849860039933E-3</c:v>
                </c:pt>
                <c:pt idx="5407">
                  <c:v>1.666391518759344E-3</c:v>
                </c:pt>
                <c:pt idx="5408">
                  <c:v>1.666204866333808E-3</c:v>
                </c:pt>
                <c:pt idx="5409">
                  <c:v>1.6658469438437982E-3</c:v>
                </c:pt>
                <c:pt idx="5410">
                  <c:v>1.6641339953954784E-3</c:v>
                </c:pt>
                <c:pt idx="5411">
                  <c:v>1.6637246121507315E-3</c:v>
                </c:pt>
                <c:pt idx="5412">
                  <c:v>1.6631029612312086E-3</c:v>
                </c:pt>
                <c:pt idx="5413">
                  <c:v>1.6627789401920561E-3</c:v>
                </c:pt>
                <c:pt idx="5414">
                  <c:v>1.6626873531855708E-3</c:v>
                </c:pt>
                <c:pt idx="5415">
                  <c:v>1.6625436842020093E-3</c:v>
                </c:pt>
                <c:pt idx="5416">
                  <c:v>1.6610867383650249E-3</c:v>
                </c:pt>
                <c:pt idx="5417">
                  <c:v>1.6608061646143956E-3</c:v>
                </c:pt>
                <c:pt idx="5418">
                  <c:v>1.6606656288463591E-3</c:v>
                </c:pt>
                <c:pt idx="5419">
                  <c:v>1.6591454722692251E-3</c:v>
                </c:pt>
                <c:pt idx="5420">
                  <c:v>1.6576689971572569E-3</c:v>
                </c:pt>
                <c:pt idx="5421">
                  <c:v>1.6575533539592232E-3</c:v>
                </c:pt>
                <c:pt idx="5422">
                  <c:v>1.65752420328885E-3</c:v>
                </c:pt>
                <c:pt idx="5423">
                  <c:v>1.6573921004293811E-3</c:v>
                </c:pt>
                <c:pt idx="5424">
                  <c:v>1.6571063270077182E-3</c:v>
                </c:pt>
                <c:pt idx="5425">
                  <c:v>1.6563397386467162E-3</c:v>
                </c:pt>
                <c:pt idx="5426">
                  <c:v>1.6562891379653002E-3</c:v>
                </c:pt>
                <c:pt idx="5427">
                  <c:v>1.6559819719985907E-3</c:v>
                </c:pt>
                <c:pt idx="5428">
                  <c:v>1.6558448214263036E-3</c:v>
                </c:pt>
                <c:pt idx="5429">
                  <c:v>1.6557768906693673E-3</c:v>
                </c:pt>
                <c:pt idx="5430">
                  <c:v>1.6557263099525124E-3</c:v>
                </c:pt>
                <c:pt idx="5431">
                  <c:v>1.6533189671692737E-3</c:v>
                </c:pt>
                <c:pt idx="5432">
                  <c:v>1.6533066573890718E-3</c:v>
                </c:pt>
                <c:pt idx="5433">
                  <c:v>1.652703542907097E-3</c:v>
                </c:pt>
                <c:pt idx="5434">
                  <c:v>1.6518192764980201E-3</c:v>
                </c:pt>
                <c:pt idx="5435">
                  <c:v>1.6516715281026403E-3</c:v>
                </c:pt>
                <c:pt idx="5436">
                  <c:v>1.6509638796822974E-3</c:v>
                </c:pt>
                <c:pt idx="5437">
                  <c:v>1.6507364463434144E-3</c:v>
                </c:pt>
                <c:pt idx="5438">
                  <c:v>1.6504941661687595E-3</c:v>
                </c:pt>
                <c:pt idx="5439">
                  <c:v>1.650066958004854E-3</c:v>
                </c:pt>
                <c:pt idx="5440">
                  <c:v>1.6492356324686243E-3</c:v>
                </c:pt>
                <c:pt idx="5441">
                  <c:v>1.6487073737204185E-3</c:v>
                </c:pt>
                <c:pt idx="5442">
                  <c:v>1.6473972380839916E-3</c:v>
                </c:pt>
                <c:pt idx="5443">
                  <c:v>1.6465178464891465E-3</c:v>
                </c:pt>
                <c:pt idx="5444">
                  <c:v>1.6457307000257971E-3</c:v>
                </c:pt>
                <c:pt idx="5445">
                  <c:v>1.6457093449310173E-3</c:v>
                </c:pt>
                <c:pt idx="5446">
                  <c:v>1.6447248684003342E-3</c:v>
                </c:pt>
                <c:pt idx="5447">
                  <c:v>1.6437757735122661E-3</c:v>
                </c:pt>
                <c:pt idx="5448">
                  <c:v>1.6432811015551262E-3</c:v>
                </c:pt>
                <c:pt idx="5449">
                  <c:v>1.6427075991903141E-3</c:v>
                </c:pt>
                <c:pt idx="5450">
                  <c:v>1.6424924505120486E-3</c:v>
                </c:pt>
                <c:pt idx="5451">
                  <c:v>1.6421574568558522E-3</c:v>
                </c:pt>
                <c:pt idx="5452">
                  <c:v>1.6418700256742691E-3</c:v>
                </c:pt>
                <c:pt idx="5453">
                  <c:v>1.6418386304450352E-3</c:v>
                </c:pt>
                <c:pt idx="5454">
                  <c:v>1.6414751269565159E-3</c:v>
                </c:pt>
                <c:pt idx="5455">
                  <c:v>1.6410562028524333E-3</c:v>
                </c:pt>
                <c:pt idx="5456">
                  <c:v>1.6394885212703506E-3</c:v>
                </c:pt>
                <c:pt idx="5457">
                  <c:v>1.6392958497054016E-3</c:v>
                </c:pt>
                <c:pt idx="5458">
                  <c:v>1.6390181332760973E-3</c:v>
                </c:pt>
                <c:pt idx="5459">
                  <c:v>1.6383430710898727E-3</c:v>
                </c:pt>
                <c:pt idx="5460">
                  <c:v>1.6383047336164659E-3</c:v>
                </c:pt>
                <c:pt idx="5461">
                  <c:v>1.637024654890165E-3</c:v>
                </c:pt>
                <c:pt idx="5462">
                  <c:v>1.6362704221377004E-3</c:v>
                </c:pt>
                <c:pt idx="5463">
                  <c:v>1.6358065899230404E-3</c:v>
                </c:pt>
                <c:pt idx="5464">
                  <c:v>1.6357937168423606E-3</c:v>
                </c:pt>
                <c:pt idx="5465">
                  <c:v>1.6356925845472067E-3</c:v>
                </c:pt>
                <c:pt idx="5466">
                  <c:v>1.6355756966203302E-3</c:v>
                </c:pt>
                <c:pt idx="5467">
                  <c:v>1.6343060622335552E-3</c:v>
                </c:pt>
                <c:pt idx="5468">
                  <c:v>1.632906879076352E-3</c:v>
                </c:pt>
                <c:pt idx="5469">
                  <c:v>1.6327662147837786E-3</c:v>
                </c:pt>
                <c:pt idx="5470">
                  <c:v>1.6323427035894347E-3</c:v>
                </c:pt>
                <c:pt idx="5471">
                  <c:v>1.6322514722809127E-3</c:v>
                </c:pt>
                <c:pt idx="5472">
                  <c:v>1.6314804784722911E-3</c:v>
                </c:pt>
                <c:pt idx="5473">
                  <c:v>1.6314456325435937E-3</c:v>
                </c:pt>
                <c:pt idx="5474">
                  <c:v>1.6297129360556908E-3</c:v>
                </c:pt>
                <c:pt idx="5475">
                  <c:v>1.6295009833350545E-3</c:v>
                </c:pt>
                <c:pt idx="5476">
                  <c:v>1.6278947355076335E-3</c:v>
                </c:pt>
                <c:pt idx="5477">
                  <c:v>1.6276583045719726E-3</c:v>
                </c:pt>
                <c:pt idx="5478">
                  <c:v>1.6271188011131078E-3</c:v>
                </c:pt>
                <c:pt idx="5479">
                  <c:v>1.6270596820883547E-3</c:v>
                </c:pt>
                <c:pt idx="5480">
                  <c:v>1.6270252076666862E-3</c:v>
                </c:pt>
                <c:pt idx="5481">
                  <c:v>1.6257547534250683E-3</c:v>
                </c:pt>
                <c:pt idx="5482">
                  <c:v>1.6252759821686808E-3</c:v>
                </c:pt>
                <c:pt idx="5483">
                  <c:v>1.625134720367664E-3</c:v>
                </c:pt>
                <c:pt idx="5484">
                  <c:v>1.6245141287445108E-3</c:v>
                </c:pt>
                <c:pt idx="5485">
                  <c:v>1.6241281071556993E-3</c:v>
                </c:pt>
                <c:pt idx="5486">
                  <c:v>1.6237812271783813E-3</c:v>
                </c:pt>
                <c:pt idx="5487">
                  <c:v>1.6234914986338767E-3</c:v>
                </c:pt>
                <c:pt idx="5488">
                  <c:v>1.6231142445865567E-3</c:v>
                </c:pt>
                <c:pt idx="5489">
                  <c:v>1.6223147400496142E-3</c:v>
                </c:pt>
                <c:pt idx="5490">
                  <c:v>1.6212535737246327E-3</c:v>
                </c:pt>
                <c:pt idx="5491">
                  <c:v>1.6202672039761516E-3</c:v>
                </c:pt>
                <c:pt idx="5492">
                  <c:v>1.619873328351311E-3</c:v>
                </c:pt>
                <c:pt idx="5493">
                  <c:v>1.6194212508542501E-3</c:v>
                </c:pt>
                <c:pt idx="5494">
                  <c:v>1.6188311375590603E-3</c:v>
                </c:pt>
                <c:pt idx="5495">
                  <c:v>1.6186828969071121E-3</c:v>
                </c:pt>
                <c:pt idx="5496">
                  <c:v>1.6176410621819902E-3</c:v>
                </c:pt>
                <c:pt idx="5497">
                  <c:v>1.617346998435232E-3</c:v>
                </c:pt>
                <c:pt idx="5498">
                  <c:v>1.616404627600429E-3</c:v>
                </c:pt>
                <c:pt idx="5499">
                  <c:v>1.6163998532366215E-3</c:v>
                </c:pt>
                <c:pt idx="5500">
                  <c:v>1.6150104884934428E-3</c:v>
                </c:pt>
                <c:pt idx="5501">
                  <c:v>1.6147716087138721E-3</c:v>
                </c:pt>
                <c:pt idx="5502">
                  <c:v>1.613710869150222E-3</c:v>
                </c:pt>
                <c:pt idx="5503">
                  <c:v>1.613641100810799E-3</c:v>
                </c:pt>
                <c:pt idx="5504">
                  <c:v>1.6124689664832918E-3</c:v>
                </c:pt>
                <c:pt idx="5505">
                  <c:v>1.612224888870753E-3</c:v>
                </c:pt>
                <c:pt idx="5506">
                  <c:v>1.6112101212234803E-3</c:v>
                </c:pt>
                <c:pt idx="5507">
                  <c:v>1.6110703643467321E-3</c:v>
                </c:pt>
                <c:pt idx="5508">
                  <c:v>1.611052974674272E-3</c:v>
                </c:pt>
                <c:pt idx="5509">
                  <c:v>1.6109978413328852E-3</c:v>
                </c:pt>
                <c:pt idx="5510">
                  <c:v>1.6100842158926348E-3</c:v>
                </c:pt>
                <c:pt idx="5511">
                  <c:v>1.6083468810908974E-3</c:v>
                </c:pt>
                <c:pt idx="5512">
                  <c:v>1.6077528525339059E-3</c:v>
                </c:pt>
                <c:pt idx="5513">
                  <c:v>1.6075715439137972E-3</c:v>
                </c:pt>
                <c:pt idx="5514">
                  <c:v>1.607485487217504E-3</c:v>
                </c:pt>
                <c:pt idx="5515">
                  <c:v>1.6071809586483215E-3</c:v>
                </c:pt>
                <c:pt idx="5516">
                  <c:v>1.6066177233114299E-3</c:v>
                </c:pt>
                <c:pt idx="5517">
                  <c:v>1.6064920571782172E-3</c:v>
                </c:pt>
                <c:pt idx="5518">
                  <c:v>1.606453023719202E-3</c:v>
                </c:pt>
                <c:pt idx="5519">
                  <c:v>1.6062532183034183E-3</c:v>
                </c:pt>
                <c:pt idx="5520">
                  <c:v>1.6060005297677425E-3</c:v>
                </c:pt>
                <c:pt idx="5521">
                  <c:v>1.6059958642156435E-3</c:v>
                </c:pt>
                <c:pt idx="5522">
                  <c:v>1.6056752077441073E-3</c:v>
                </c:pt>
                <c:pt idx="5523">
                  <c:v>1.6052861308360796E-3</c:v>
                </c:pt>
                <c:pt idx="5524">
                  <c:v>1.6048891527213297E-3</c:v>
                </c:pt>
                <c:pt idx="5525">
                  <c:v>1.6040643022039191E-3</c:v>
                </c:pt>
                <c:pt idx="5526">
                  <c:v>1.6029836519621044E-3</c:v>
                </c:pt>
                <c:pt idx="5527">
                  <c:v>1.6024876985088943E-3</c:v>
                </c:pt>
                <c:pt idx="5528">
                  <c:v>1.6010854594700381E-3</c:v>
                </c:pt>
                <c:pt idx="5529">
                  <c:v>1.5999683890027749E-3</c:v>
                </c:pt>
                <c:pt idx="5530">
                  <c:v>1.599935884982947E-3</c:v>
                </c:pt>
                <c:pt idx="5531">
                  <c:v>1.5999083317642532E-3</c:v>
                </c:pt>
                <c:pt idx="5532">
                  <c:v>1.5986356412283971E-3</c:v>
                </c:pt>
                <c:pt idx="5533">
                  <c:v>1.5986075817100538E-3</c:v>
                </c:pt>
                <c:pt idx="5534">
                  <c:v>1.5981329778836288E-3</c:v>
                </c:pt>
                <c:pt idx="5535">
                  <c:v>1.5975822566698758E-3</c:v>
                </c:pt>
                <c:pt idx="5536">
                  <c:v>1.5969555972464783E-3</c:v>
                </c:pt>
                <c:pt idx="5537">
                  <c:v>1.5961250719823874E-3</c:v>
                </c:pt>
                <c:pt idx="5538">
                  <c:v>1.5958481608100044E-3</c:v>
                </c:pt>
                <c:pt idx="5539">
                  <c:v>1.595127234523505E-3</c:v>
                </c:pt>
                <c:pt idx="5540">
                  <c:v>1.5950038943041587E-3</c:v>
                </c:pt>
                <c:pt idx="5541">
                  <c:v>1.5940357288153385E-3</c:v>
                </c:pt>
                <c:pt idx="5542">
                  <c:v>1.5932144476800243E-3</c:v>
                </c:pt>
                <c:pt idx="5543">
                  <c:v>1.5925127796750026E-3</c:v>
                </c:pt>
                <c:pt idx="5544">
                  <c:v>1.5924384203703293E-3</c:v>
                </c:pt>
                <c:pt idx="5545">
                  <c:v>1.5918345176355591E-3</c:v>
                </c:pt>
                <c:pt idx="5546">
                  <c:v>1.5917868622124548E-3</c:v>
                </c:pt>
                <c:pt idx="5547">
                  <c:v>1.5889628822374038E-3</c:v>
                </c:pt>
                <c:pt idx="5548">
                  <c:v>1.5884778012375724E-3</c:v>
                </c:pt>
                <c:pt idx="5549">
                  <c:v>1.5881493778677307E-3</c:v>
                </c:pt>
                <c:pt idx="5550">
                  <c:v>1.5881254303602111E-3</c:v>
                </c:pt>
                <c:pt idx="5551">
                  <c:v>1.5878929421739925E-3</c:v>
                </c:pt>
                <c:pt idx="5552">
                  <c:v>1.5876999522704328E-3</c:v>
                </c:pt>
                <c:pt idx="5553">
                  <c:v>1.5874851186552629E-3</c:v>
                </c:pt>
                <c:pt idx="5554">
                  <c:v>1.5873701566902977E-3</c:v>
                </c:pt>
                <c:pt idx="5555">
                  <c:v>1.5871993163727104E-3</c:v>
                </c:pt>
                <c:pt idx="5556">
                  <c:v>1.5871728716630529E-3</c:v>
                </c:pt>
                <c:pt idx="5557">
                  <c:v>1.5871194744151583E-3</c:v>
                </c:pt>
                <c:pt idx="5558">
                  <c:v>1.5864591963203475E-3</c:v>
                </c:pt>
                <c:pt idx="5559">
                  <c:v>1.5864129825955769E-3</c:v>
                </c:pt>
                <c:pt idx="5560">
                  <c:v>1.5862173574582908E-3</c:v>
                </c:pt>
                <c:pt idx="5561">
                  <c:v>1.5861897883834735E-3</c:v>
                </c:pt>
                <c:pt idx="5562">
                  <c:v>1.5861777407472203E-3</c:v>
                </c:pt>
                <c:pt idx="5563">
                  <c:v>1.5859483592023645E-3</c:v>
                </c:pt>
                <c:pt idx="5564">
                  <c:v>1.5856784209227444E-3</c:v>
                </c:pt>
                <c:pt idx="5565">
                  <c:v>1.5856261141784954E-3</c:v>
                </c:pt>
                <c:pt idx="5566">
                  <c:v>1.5855073977799573E-3</c:v>
                </c:pt>
                <c:pt idx="5567">
                  <c:v>1.5853438625549443E-3</c:v>
                </c:pt>
                <c:pt idx="5568">
                  <c:v>1.5845769961108573E-3</c:v>
                </c:pt>
                <c:pt idx="5569">
                  <c:v>1.5841691516649849E-3</c:v>
                </c:pt>
                <c:pt idx="5570">
                  <c:v>1.5839069754059077E-3</c:v>
                </c:pt>
                <c:pt idx="5571">
                  <c:v>1.5837351891716226E-3</c:v>
                </c:pt>
                <c:pt idx="5572">
                  <c:v>1.5836915449848449E-3</c:v>
                </c:pt>
                <c:pt idx="5573">
                  <c:v>1.5833118094250058E-3</c:v>
                </c:pt>
                <c:pt idx="5574">
                  <c:v>1.5833113879795177E-3</c:v>
                </c:pt>
                <c:pt idx="5575">
                  <c:v>1.5830942437601854E-3</c:v>
                </c:pt>
                <c:pt idx="5576">
                  <c:v>1.5825248770259235E-3</c:v>
                </c:pt>
                <c:pt idx="5577">
                  <c:v>1.582479305383486E-3</c:v>
                </c:pt>
                <c:pt idx="5578">
                  <c:v>1.5824764865603541E-3</c:v>
                </c:pt>
                <c:pt idx="5579">
                  <c:v>1.5819180672456757E-3</c:v>
                </c:pt>
                <c:pt idx="5580">
                  <c:v>1.5818181001705392E-3</c:v>
                </c:pt>
                <c:pt idx="5581">
                  <c:v>1.5813444271947706E-3</c:v>
                </c:pt>
                <c:pt idx="5582">
                  <c:v>1.5808686469836661E-3</c:v>
                </c:pt>
                <c:pt idx="5583">
                  <c:v>1.5804460436383175E-3</c:v>
                </c:pt>
                <c:pt idx="5584">
                  <c:v>1.5804288543884598E-3</c:v>
                </c:pt>
                <c:pt idx="5585">
                  <c:v>1.5803321238905584E-3</c:v>
                </c:pt>
                <c:pt idx="5586">
                  <c:v>1.5795394926660083E-3</c:v>
                </c:pt>
                <c:pt idx="5587">
                  <c:v>1.5787638708769525E-3</c:v>
                </c:pt>
                <c:pt idx="5588">
                  <c:v>1.5784025740072677E-3</c:v>
                </c:pt>
                <c:pt idx="5589">
                  <c:v>1.5774772164969528E-3</c:v>
                </c:pt>
                <c:pt idx="5590">
                  <c:v>1.5774369205314635E-3</c:v>
                </c:pt>
                <c:pt idx="5591">
                  <c:v>1.5764857691541482E-3</c:v>
                </c:pt>
                <c:pt idx="5592">
                  <c:v>1.5764244142130598E-3</c:v>
                </c:pt>
                <c:pt idx="5593">
                  <c:v>1.5761529014064342E-3</c:v>
                </c:pt>
                <c:pt idx="5594">
                  <c:v>1.575128081748694E-3</c:v>
                </c:pt>
                <c:pt idx="5595">
                  <c:v>1.5746463700521288E-3</c:v>
                </c:pt>
                <c:pt idx="5596">
                  <c:v>1.5741759139147606E-3</c:v>
                </c:pt>
                <c:pt idx="5597">
                  <c:v>1.5741696419035588E-3</c:v>
                </c:pt>
                <c:pt idx="5598">
                  <c:v>1.573623810679732E-3</c:v>
                </c:pt>
                <c:pt idx="5599">
                  <c:v>1.5736099587040314E-3</c:v>
                </c:pt>
                <c:pt idx="5600">
                  <c:v>1.5723620386618178E-3</c:v>
                </c:pt>
                <c:pt idx="5601">
                  <c:v>1.5722064383190198E-3</c:v>
                </c:pt>
                <c:pt idx="5602">
                  <c:v>1.5720877082624643E-3</c:v>
                </c:pt>
                <c:pt idx="5603">
                  <c:v>1.5719669572278115E-3</c:v>
                </c:pt>
                <c:pt idx="5604">
                  <c:v>1.5718777598255867E-3</c:v>
                </c:pt>
                <c:pt idx="5605">
                  <c:v>1.5716546115655497E-3</c:v>
                </c:pt>
                <c:pt idx="5606">
                  <c:v>1.5714083980759501E-3</c:v>
                </c:pt>
                <c:pt idx="5607">
                  <c:v>1.5708898207935009E-3</c:v>
                </c:pt>
                <c:pt idx="5608">
                  <c:v>1.5701700741691008E-3</c:v>
                </c:pt>
                <c:pt idx="5609">
                  <c:v>1.570123574450795E-3</c:v>
                </c:pt>
                <c:pt idx="5610">
                  <c:v>1.5700001654618083E-3</c:v>
                </c:pt>
                <c:pt idx="5611">
                  <c:v>1.5696972332261993E-3</c:v>
                </c:pt>
                <c:pt idx="5612">
                  <c:v>1.5695100064650894E-3</c:v>
                </c:pt>
                <c:pt idx="5613">
                  <c:v>1.5694238606728549E-3</c:v>
                </c:pt>
                <c:pt idx="5614">
                  <c:v>1.5684546778619397E-3</c:v>
                </c:pt>
                <c:pt idx="5615">
                  <c:v>1.5681880669450817E-3</c:v>
                </c:pt>
                <c:pt idx="5616">
                  <c:v>1.5672179490256685E-3</c:v>
                </c:pt>
                <c:pt idx="5617">
                  <c:v>1.5671719621741299E-3</c:v>
                </c:pt>
                <c:pt idx="5618">
                  <c:v>1.5670670051941647E-3</c:v>
                </c:pt>
                <c:pt idx="5619">
                  <c:v>1.5670300114187759E-3</c:v>
                </c:pt>
                <c:pt idx="5620">
                  <c:v>1.566989882738027E-3</c:v>
                </c:pt>
                <c:pt idx="5621">
                  <c:v>1.5657279818154434E-3</c:v>
                </c:pt>
                <c:pt idx="5622">
                  <c:v>1.5654453996177078E-3</c:v>
                </c:pt>
                <c:pt idx="5623">
                  <c:v>1.5654261466680642E-3</c:v>
                </c:pt>
                <c:pt idx="5624">
                  <c:v>1.5651042565179173E-3</c:v>
                </c:pt>
                <c:pt idx="5625">
                  <c:v>1.5643961850969337E-3</c:v>
                </c:pt>
                <c:pt idx="5626">
                  <c:v>1.5638006839323263E-3</c:v>
                </c:pt>
                <c:pt idx="5627">
                  <c:v>1.5637231149750045E-3</c:v>
                </c:pt>
                <c:pt idx="5628">
                  <c:v>1.5636708853761002E-3</c:v>
                </c:pt>
                <c:pt idx="5629">
                  <c:v>1.5635757574352326E-3</c:v>
                </c:pt>
                <c:pt idx="5630">
                  <c:v>1.5634484277888053E-3</c:v>
                </c:pt>
                <c:pt idx="5631">
                  <c:v>1.5632431036775357E-3</c:v>
                </c:pt>
                <c:pt idx="5632">
                  <c:v>1.5622247530390145E-3</c:v>
                </c:pt>
                <c:pt idx="5633">
                  <c:v>1.5620571570921483E-3</c:v>
                </c:pt>
                <c:pt idx="5634">
                  <c:v>1.5618491137791056E-3</c:v>
                </c:pt>
                <c:pt idx="5635">
                  <c:v>1.5617637182425257E-3</c:v>
                </c:pt>
                <c:pt idx="5636">
                  <c:v>1.5614029319203147E-3</c:v>
                </c:pt>
                <c:pt idx="5637">
                  <c:v>1.5613801702718604E-3</c:v>
                </c:pt>
                <c:pt idx="5638">
                  <c:v>1.5612294342292469E-3</c:v>
                </c:pt>
                <c:pt idx="5639">
                  <c:v>1.5603718059499709E-3</c:v>
                </c:pt>
                <c:pt idx="5640">
                  <c:v>1.5602448575790383E-3</c:v>
                </c:pt>
                <c:pt idx="5641">
                  <c:v>1.5601278202539289E-3</c:v>
                </c:pt>
                <c:pt idx="5642">
                  <c:v>1.5590790657178018E-3</c:v>
                </c:pt>
                <c:pt idx="5643">
                  <c:v>1.5588713594364603E-3</c:v>
                </c:pt>
                <c:pt idx="5644">
                  <c:v>1.5586427167295646E-3</c:v>
                </c:pt>
                <c:pt idx="5645">
                  <c:v>1.5582083112185977E-3</c:v>
                </c:pt>
                <c:pt idx="5646">
                  <c:v>1.5579967606607647E-3</c:v>
                </c:pt>
                <c:pt idx="5647">
                  <c:v>1.5569638683249057E-3</c:v>
                </c:pt>
                <c:pt idx="5648">
                  <c:v>1.5568936059305401E-3</c:v>
                </c:pt>
                <c:pt idx="5649">
                  <c:v>1.5567834296680808E-3</c:v>
                </c:pt>
                <c:pt idx="5650">
                  <c:v>1.5560986097226165E-3</c:v>
                </c:pt>
                <c:pt idx="5651">
                  <c:v>1.556096916007874E-3</c:v>
                </c:pt>
                <c:pt idx="5652">
                  <c:v>1.5560132631672458E-3</c:v>
                </c:pt>
                <c:pt idx="5653">
                  <c:v>1.5551039744694014E-3</c:v>
                </c:pt>
                <c:pt idx="5654">
                  <c:v>1.5548928217517237E-3</c:v>
                </c:pt>
                <c:pt idx="5655">
                  <c:v>1.5528953951576428E-3</c:v>
                </c:pt>
                <c:pt idx="5656">
                  <c:v>1.5522551242194769E-3</c:v>
                </c:pt>
                <c:pt idx="5657">
                  <c:v>1.5516199034680807E-3</c:v>
                </c:pt>
                <c:pt idx="5658">
                  <c:v>1.5515692352220962E-3</c:v>
                </c:pt>
                <c:pt idx="5659">
                  <c:v>1.5514671215739295E-3</c:v>
                </c:pt>
                <c:pt idx="5660">
                  <c:v>1.5511498473767874E-3</c:v>
                </c:pt>
                <c:pt idx="5661">
                  <c:v>1.5509352139843795E-3</c:v>
                </c:pt>
                <c:pt idx="5662">
                  <c:v>1.5502406893630456E-3</c:v>
                </c:pt>
                <c:pt idx="5663">
                  <c:v>1.549698513886297E-3</c:v>
                </c:pt>
                <c:pt idx="5664">
                  <c:v>1.548982284008056E-3</c:v>
                </c:pt>
                <c:pt idx="5665">
                  <c:v>1.5476970530547017E-3</c:v>
                </c:pt>
                <c:pt idx="5666">
                  <c:v>1.5474840880458679E-3</c:v>
                </c:pt>
                <c:pt idx="5667">
                  <c:v>1.5472842283601866E-3</c:v>
                </c:pt>
                <c:pt idx="5668">
                  <c:v>1.5470067529924541E-3</c:v>
                </c:pt>
                <c:pt idx="5669">
                  <c:v>1.5468101890128989E-3</c:v>
                </c:pt>
                <c:pt idx="5670">
                  <c:v>1.546760271552353E-3</c:v>
                </c:pt>
                <c:pt idx="5671">
                  <c:v>1.546609827520608E-3</c:v>
                </c:pt>
                <c:pt idx="5672">
                  <c:v>1.546583135865674E-3</c:v>
                </c:pt>
                <c:pt idx="5673">
                  <c:v>1.546530375742005E-3</c:v>
                </c:pt>
                <c:pt idx="5674">
                  <c:v>1.5464204044199916E-3</c:v>
                </c:pt>
                <c:pt idx="5675">
                  <c:v>1.5462788383493317E-3</c:v>
                </c:pt>
                <c:pt idx="5676">
                  <c:v>1.5462117672232413E-3</c:v>
                </c:pt>
                <c:pt idx="5677">
                  <c:v>1.545971157870415E-3</c:v>
                </c:pt>
                <c:pt idx="5678">
                  <c:v>1.545670124507463E-3</c:v>
                </c:pt>
                <c:pt idx="5679">
                  <c:v>1.5455361582617617E-3</c:v>
                </c:pt>
                <c:pt idx="5680">
                  <c:v>1.5455307586964299E-3</c:v>
                </c:pt>
                <c:pt idx="5681">
                  <c:v>1.5449970949864616E-3</c:v>
                </c:pt>
                <c:pt idx="5682">
                  <c:v>1.5445007287903318E-3</c:v>
                </c:pt>
                <c:pt idx="5683">
                  <c:v>1.5443654673951259E-3</c:v>
                </c:pt>
                <c:pt idx="5684">
                  <c:v>1.5440942286716948E-3</c:v>
                </c:pt>
                <c:pt idx="5685">
                  <c:v>1.543843813434292E-3</c:v>
                </c:pt>
                <c:pt idx="5686">
                  <c:v>1.5431576106412169E-3</c:v>
                </c:pt>
                <c:pt idx="5687">
                  <c:v>1.5429271273881663E-3</c:v>
                </c:pt>
                <c:pt idx="5688">
                  <c:v>1.5414437491681316E-3</c:v>
                </c:pt>
                <c:pt idx="5689">
                  <c:v>1.541003513806854E-3</c:v>
                </c:pt>
                <c:pt idx="5690">
                  <c:v>1.540718514017624E-3</c:v>
                </c:pt>
                <c:pt idx="5691">
                  <c:v>1.5407156512245918E-3</c:v>
                </c:pt>
                <c:pt idx="5692">
                  <c:v>1.5406789945422085E-3</c:v>
                </c:pt>
                <c:pt idx="5693">
                  <c:v>1.5406278019797904E-3</c:v>
                </c:pt>
                <c:pt idx="5694">
                  <c:v>1.5399468049305818E-3</c:v>
                </c:pt>
                <c:pt idx="5695">
                  <c:v>1.5393653010776231E-3</c:v>
                </c:pt>
                <c:pt idx="5696">
                  <c:v>1.539281671696641E-3</c:v>
                </c:pt>
                <c:pt idx="5697">
                  <c:v>1.5387953469438572E-3</c:v>
                </c:pt>
                <c:pt idx="5698">
                  <c:v>1.5379250196727633E-3</c:v>
                </c:pt>
                <c:pt idx="5699">
                  <c:v>1.5378882216435081E-3</c:v>
                </c:pt>
                <c:pt idx="5700">
                  <c:v>1.5377244154757047E-3</c:v>
                </c:pt>
                <c:pt idx="5701">
                  <c:v>1.5374124234333341E-3</c:v>
                </c:pt>
                <c:pt idx="5702">
                  <c:v>1.5366908464896705E-3</c:v>
                </c:pt>
                <c:pt idx="5703">
                  <c:v>1.5362514105216531E-3</c:v>
                </c:pt>
                <c:pt idx="5704">
                  <c:v>1.5359111887915844E-3</c:v>
                </c:pt>
                <c:pt idx="5705">
                  <c:v>1.5357792569285853E-3</c:v>
                </c:pt>
                <c:pt idx="5706">
                  <c:v>1.5355492096026536E-3</c:v>
                </c:pt>
                <c:pt idx="5707">
                  <c:v>1.5342646411510702E-3</c:v>
                </c:pt>
                <c:pt idx="5708">
                  <c:v>1.53355022229814E-3</c:v>
                </c:pt>
                <c:pt idx="5709">
                  <c:v>1.5332976727162112E-3</c:v>
                </c:pt>
                <c:pt idx="5710">
                  <c:v>1.5330725193363475E-3</c:v>
                </c:pt>
                <c:pt idx="5711">
                  <c:v>1.5323516410647648E-3</c:v>
                </c:pt>
                <c:pt idx="5712">
                  <c:v>1.5323061842101736E-3</c:v>
                </c:pt>
                <c:pt idx="5713">
                  <c:v>1.5322574268431047E-3</c:v>
                </c:pt>
                <c:pt idx="5714">
                  <c:v>1.53199618530705E-3</c:v>
                </c:pt>
                <c:pt idx="5715">
                  <c:v>1.5313587004996923E-3</c:v>
                </c:pt>
                <c:pt idx="5716">
                  <c:v>1.5312729162288955E-3</c:v>
                </c:pt>
                <c:pt idx="5717">
                  <c:v>1.5310778345827283E-3</c:v>
                </c:pt>
                <c:pt idx="5718">
                  <c:v>1.530967024257256E-3</c:v>
                </c:pt>
                <c:pt idx="5719">
                  <c:v>1.5305618936256383E-3</c:v>
                </c:pt>
                <c:pt idx="5720">
                  <c:v>1.5297766575774353E-3</c:v>
                </c:pt>
                <c:pt idx="5721">
                  <c:v>1.5295302513827606E-3</c:v>
                </c:pt>
                <c:pt idx="5722">
                  <c:v>1.5291318726102805E-3</c:v>
                </c:pt>
                <c:pt idx="5723">
                  <c:v>1.52843136153887E-3</c:v>
                </c:pt>
                <c:pt idx="5724">
                  <c:v>1.5283431363886705E-3</c:v>
                </c:pt>
                <c:pt idx="5725">
                  <c:v>1.5279994269538034E-3</c:v>
                </c:pt>
                <c:pt idx="5726">
                  <c:v>1.5276004605031149E-3</c:v>
                </c:pt>
                <c:pt idx="5727">
                  <c:v>1.5273845800485896E-3</c:v>
                </c:pt>
                <c:pt idx="5728">
                  <c:v>1.5272548873394587E-3</c:v>
                </c:pt>
                <c:pt idx="5729">
                  <c:v>1.5272431874674753E-3</c:v>
                </c:pt>
                <c:pt idx="5730">
                  <c:v>1.5270335411557874E-3</c:v>
                </c:pt>
                <c:pt idx="5731">
                  <c:v>1.5266419228129242E-3</c:v>
                </c:pt>
                <c:pt idx="5732">
                  <c:v>1.5263873224464794E-3</c:v>
                </c:pt>
                <c:pt idx="5733">
                  <c:v>1.5260755335416087E-3</c:v>
                </c:pt>
                <c:pt idx="5734">
                  <c:v>1.5259699654463122E-3</c:v>
                </c:pt>
                <c:pt idx="5735">
                  <c:v>1.5257031035567806E-3</c:v>
                </c:pt>
                <c:pt idx="5736">
                  <c:v>1.5247381448719633E-3</c:v>
                </c:pt>
                <c:pt idx="5737">
                  <c:v>1.5239114429575755E-3</c:v>
                </c:pt>
                <c:pt idx="5738">
                  <c:v>1.5238070878856966E-3</c:v>
                </c:pt>
                <c:pt idx="5739">
                  <c:v>1.5236903479329466E-3</c:v>
                </c:pt>
                <c:pt idx="5740">
                  <c:v>1.5235234241673026E-3</c:v>
                </c:pt>
                <c:pt idx="5741">
                  <c:v>1.5234974878931753E-3</c:v>
                </c:pt>
                <c:pt idx="5742">
                  <c:v>1.5234295553448103E-3</c:v>
                </c:pt>
                <c:pt idx="5743">
                  <c:v>1.5227966077323303E-3</c:v>
                </c:pt>
                <c:pt idx="5744">
                  <c:v>1.52275004747561E-3</c:v>
                </c:pt>
                <c:pt idx="5745">
                  <c:v>1.5222702583282922E-3</c:v>
                </c:pt>
                <c:pt idx="5746">
                  <c:v>1.5203457926573369E-3</c:v>
                </c:pt>
                <c:pt idx="5747">
                  <c:v>1.5176675038844679E-3</c:v>
                </c:pt>
                <c:pt idx="5748">
                  <c:v>1.5169404061822021E-3</c:v>
                </c:pt>
                <c:pt idx="5749">
                  <c:v>1.5165318048291137E-3</c:v>
                </c:pt>
                <c:pt idx="5750">
                  <c:v>1.5164818911699626E-3</c:v>
                </c:pt>
                <c:pt idx="5751">
                  <c:v>1.5163397765003666E-3</c:v>
                </c:pt>
                <c:pt idx="5752">
                  <c:v>1.5156620800392041E-3</c:v>
                </c:pt>
                <c:pt idx="5753">
                  <c:v>1.515254037957472E-3</c:v>
                </c:pt>
                <c:pt idx="5754">
                  <c:v>1.515165832961976E-3</c:v>
                </c:pt>
                <c:pt idx="5755">
                  <c:v>1.5151213370741873E-3</c:v>
                </c:pt>
                <c:pt idx="5756">
                  <c:v>1.5149660351342575E-3</c:v>
                </c:pt>
                <c:pt idx="5757">
                  <c:v>1.5148700576927462E-3</c:v>
                </c:pt>
                <c:pt idx="5758">
                  <c:v>1.5147664677129789E-3</c:v>
                </c:pt>
                <c:pt idx="5759">
                  <c:v>1.5147622736961257E-3</c:v>
                </c:pt>
                <c:pt idx="5760">
                  <c:v>1.5143655803704259E-3</c:v>
                </c:pt>
                <c:pt idx="5761">
                  <c:v>1.5142573162947735E-3</c:v>
                </c:pt>
                <c:pt idx="5762">
                  <c:v>1.5139365234362095E-3</c:v>
                </c:pt>
                <c:pt idx="5763">
                  <c:v>1.5133260193756579E-3</c:v>
                </c:pt>
                <c:pt idx="5764">
                  <c:v>1.5126063897758742E-3</c:v>
                </c:pt>
                <c:pt idx="5765">
                  <c:v>1.5125871970032105E-3</c:v>
                </c:pt>
                <c:pt idx="5766">
                  <c:v>1.5123853967760974E-3</c:v>
                </c:pt>
                <c:pt idx="5767">
                  <c:v>1.5117967520568388E-3</c:v>
                </c:pt>
                <c:pt idx="5768">
                  <c:v>1.510792559383858E-3</c:v>
                </c:pt>
                <c:pt idx="5769">
                  <c:v>1.5107273344787601E-3</c:v>
                </c:pt>
                <c:pt idx="5770">
                  <c:v>1.5106364332118411E-3</c:v>
                </c:pt>
                <c:pt idx="5771">
                  <c:v>1.5103652825177224E-3</c:v>
                </c:pt>
                <c:pt idx="5772">
                  <c:v>1.509652888533299E-3</c:v>
                </c:pt>
                <c:pt idx="5773">
                  <c:v>1.5079455530368892E-3</c:v>
                </c:pt>
                <c:pt idx="5774">
                  <c:v>1.5078800208107187E-3</c:v>
                </c:pt>
                <c:pt idx="5775">
                  <c:v>1.5078520464057641E-3</c:v>
                </c:pt>
                <c:pt idx="5776">
                  <c:v>1.5074885633990349E-3</c:v>
                </c:pt>
                <c:pt idx="5777">
                  <c:v>1.5056324952560784E-3</c:v>
                </c:pt>
                <c:pt idx="5778">
                  <c:v>1.5051005150022029E-3</c:v>
                </c:pt>
                <c:pt idx="5779">
                  <c:v>1.5050865188428778E-3</c:v>
                </c:pt>
                <c:pt idx="5780">
                  <c:v>1.5049352616650713E-3</c:v>
                </c:pt>
                <c:pt idx="5781">
                  <c:v>1.5046028089932384E-3</c:v>
                </c:pt>
                <c:pt idx="5782">
                  <c:v>1.5036940221479194E-3</c:v>
                </c:pt>
                <c:pt idx="5783">
                  <c:v>1.5036802933233138E-3</c:v>
                </c:pt>
                <c:pt idx="5784">
                  <c:v>1.5032785066917379E-3</c:v>
                </c:pt>
                <c:pt idx="5785">
                  <c:v>1.5030896870559393E-3</c:v>
                </c:pt>
                <c:pt idx="5786">
                  <c:v>1.5024566437757175E-3</c:v>
                </c:pt>
                <c:pt idx="5787">
                  <c:v>1.501595538484763E-3</c:v>
                </c:pt>
                <c:pt idx="5788">
                  <c:v>1.5011941175621139E-3</c:v>
                </c:pt>
                <c:pt idx="5789">
                  <c:v>1.5009886104693309E-3</c:v>
                </c:pt>
                <c:pt idx="5790">
                  <c:v>1.5008453944641532E-3</c:v>
                </c:pt>
                <c:pt idx="5791">
                  <c:v>1.5007119417992892E-3</c:v>
                </c:pt>
                <c:pt idx="5792">
                  <c:v>1.5006245374846795E-3</c:v>
                </c:pt>
                <c:pt idx="5793">
                  <c:v>1.5004783034909125E-3</c:v>
                </c:pt>
                <c:pt idx="5794">
                  <c:v>1.5000351056236746E-3</c:v>
                </c:pt>
                <c:pt idx="5795">
                  <c:v>1.49962244261557E-3</c:v>
                </c:pt>
                <c:pt idx="5796">
                  <c:v>1.4994943864203795E-3</c:v>
                </c:pt>
                <c:pt idx="5797">
                  <c:v>1.4994683823036843E-3</c:v>
                </c:pt>
                <c:pt idx="5798">
                  <c:v>1.4993989088522566E-3</c:v>
                </c:pt>
                <c:pt idx="5799">
                  <c:v>1.499340781524656E-3</c:v>
                </c:pt>
                <c:pt idx="5800">
                  <c:v>1.4988197882648867E-3</c:v>
                </c:pt>
                <c:pt idx="5801">
                  <c:v>1.4985560587608936E-3</c:v>
                </c:pt>
                <c:pt idx="5802">
                  <c:v>1.4983553342660784E-3</c:v>
                </c:pt>
                <c:pt idx="5803">
                  <c:v>1.4979288710001313E-3</c:v>
                </c:pt>
                <c:pt idx="5804">
                  <c:v>1.4978699335762211E-3</c:v>
                </c:pt>
                <c:pt idx="5805">
                  <c:v>1.4978660640402122E-3</c:v>
                </c:pt>
                <c:pt idx="5806">
                  <c:v>1.4971353307840043E-3</c:v>
                </c:pt>
                <c:pt idx="5807">
                  <c:v>1.496974341836928E-3</c:v>
                </c:pt>
                <c:pt idx="5808">
                  <c:v>1.4969255686676931E-3</c:v>
                </c:pt>
                <c:pt idx="5809">
                  <c:v>1.4964912626349927E-3</c:v>
                </c:pt>
                <c:pt idx="5810">
                  <c:v>1.4960488777730925E-3</c:v>
                </c:pt>
                <c:pt idx="5811">
                  <c:v>1.4954618649595376E-3</c:v>
                </c:pt>
                <c:pt idx="5812">
                  <c:v>1.494901178073407E-3</c:v>
                </c:pt>
                <c:pt idx="5813">
                  <c:v>1.4942057711090689E-3</c:v>
                </c:pt>
                <c:pt idx="5814">
                  <c:v>1.4937648446254352E-3</c:v>
                </c:pt>
                <c:pt idx="5815">
                  <c:v>1.4936376152740072E-3</c:v>
                </c:pt>
                <c:pt idx="5816">
                  <c:v>1.4935950342650221E-3</c:v>
                </c:pt>
                <c:pt idx="5817">
                  <c:v>1.4934726863097192E-3</c:v>
                </c:pt>
                <c:pt idx="5818">
                  <c:v>1.4933659541588335E-3</c:v>
                </c:pt>
                <c:pt idx="5819">
                  <c:v>1.4931480527951471E-3</c:v>
                </c:pt>
                <c:pt idx="5820">
                  <c:v>1.4931392490286543E-3</c:v>
                </c:pt>
                <c:pt idx="5821">
                  <c:v>1.4923682907591307E-3</c:v>
                </c:pt>
                <c:pt idx="5822">
                  <c:v>1.4906719213035309E-3</c:v>
                </c:pt>
                <c:pt idx="5823">
                  <c:v>1.4904897228219024E-3</c:v>
                </c:pt>
                <c:pt idx="5824">
                  <c:v>1.4904286921766465E-3</c:v>
                </c:pt>
                <c:pt idx="5825">
                  <c:v>1.4902929454537299E-3</c:v>
                </c:pt>
                <c:pt idx="5826">
                  <c:v>1.4901195683633896E-3</c:v>
                </c:pt>
                <c:pt idx="5827">
                  <c:v>1.4900927346816958E-3</c:v>
                </c:pt>
                <c:pt idx="5828">
                  <c:v>1.4898036831547206E-3</c:v>
                </c:pt>
                <c:pt idx="5829">
                  <c:v>1.4896660830614715E-3</c:v>
                </c:pt>
                <c:pt idx="5830">
                  <c:v>1.4874655528670743E-3</c:v>
                </c:pt>
                <c:pt idx="5831">
                  <c:v>1.4865589113584876E-3</c:v>
                </c:pt>
                <c:pt idx="5832">
                  <c:v>1.4862490749236971E-3</c:v>
                </c:pt>
                <c:pt idx="5833">
                  <c:v>1.4855754334216341E-3</c:v>
                </c:pt>
                <c:pt idx="5834">
                  <c:v>1.4847294723123396E-3</c:v>
                </c:pt>
                <c:pt idx="5835">
                  <c:v>1.4833665181924684E-3</c:v>
                </c:pt>
                <c:pt idx="5836">
                  <c:v>1.4831654485339054E-3</c:v>
                </c:pt>
                <c:pt idx="5837">
                  <c:v>1.4824903017125878E-3</c:v>
                </c:pt>
                <c:pt idx="5838">
                  <c:v>1.4823412238380153E-3</c:v>
                </c:pt>
                <c:pt idx="5839">
                  <c:v>1.4821001755903221E-3</c:v>
                </c:pt>
                <c:pt idx="5840">
                  <c:v>1.4820715428786845E-3</c:v>
                </c:pt>
                <c:pt idx="5841">
                  <c:v>1.4810420371345831E-3</c:v>
                </c:pt>
                <c:pt idx="5842">
                  <c:v>1.4802636318757836E-3</c:v>
                </c:pt>
                <c:pt idx="5843">
                  <c:v>1.4799436014755853E-3</c:v>
                </c:pt>
                <c:pt idx="5844">
                  <c:v>1.4793400120989657E-3</c:v>
                </c:pt>
                <c:pt idx="5845">
                  <c:v>1.4791941145982266E-3</c:v>
                </c:pt>
                <c:pt idx="5846">
                  <c:v>1.4789339560247327E-3</c:v>
                </c:pt>
                <c:pt idx="5847">
                  <c:v>1.4788739083357067E-3</c:v>
                </c:pt>
                <c:pt idx="5848">
                  <c:v>1.4786692440177439E-3</c:v>
                </c:pt>
                <c:pt idx="5849">
                  <c:v>1.4780200006750809E-3</c:v>
                </c:pt>
                <c:pt idx="5850">
                  <c:v>1.4762481665936277E-3</c:v>
                </c:pt>
                <c:pt idx="5851">
                  <c:v>1.4761622927744287E-3</c:v>
                </c:pt>
                <c:pt idx="5852">
                  <c:v>1.4754664324786908E-3</c:v>
                </c:pt>
                <c:pt idx="5853">
                  <c:v>1.475095181547222E-3</c:v>
                </c:pt>
                <c:pt idx="5854">
                  <c:v>1.475036042340359E-3</c:v>
                </c:pt>
                <c:pt idx="5855">
                  <c:v>1.4745644258795799E-3</c:v>
                </c:pt>
                <c:pt idx="5856">
                  <c:v>1.4741646516826148E-3</c:v>
                </c:pt>
                <c:pt idx="5857">
                  <c:v>1.4740871479857027E-3</c:v>
                </c:pt>
                <c:pt idx="5858">
                  <c:v>1.4738642002416304E-3</c:v>
                </c:pt>
                <c:pt idx="5859">
                  <c:v>1.4738615636624617E-3</c:v>
                </c:pt>
                <c:pt idx="5860">
                  <c:v>1.473662736870658E-3</c:v>
                </c:pt>
                <c:pt idx="5861">
                  <c:v>1.4735396238931345E-3</c:v>
                </c:pt>
                <c:pt idx="5862">
                  <c:v>1.4731162766409324E-3</c:v>
                </c:pt>
                <c:pt idx="5863">
                  <c:v>1.4730550168263724E-3</c:v>
                </c:pt>
                <c:pt idx="5864">
                  <c:v>1.4729336838629557E-3</c:v>
                </c:pt>
                <c:pt idx="5865">
                  <c:v>1.4728243055991326E-3</c:v>
                </c:pt>
                <c:pt idx="5866">
                  <c:v>1.4716545775568411E-3</c:v>
                </c:pt>
                <c:pt idx="5867">
                  <c:v>1.4715898343198378E-3</c:v>
                </c:pt>
                <c:pt idx="5868">
                  <c:v>1.4714214414563618E-3</c:v>
                </c:pt>
                <c:pt idx="5869">
                  <c:v>1.4712637439731706E-3</c:v>
                </c:pt>
                <c:pt idx="5870">
                  <c:v>1.4712463013278187E-3</c:v>
                </c:pt>
                <c:pt idx="5871">
                  <c:v>1.4712223991761374E-3</c:v>
                </c:pt>
                <c:pt idx="5872">
                  <c:v>1.4698244009849792E-3</c:v>
                </c:pt>
                <c:pt idx="5873">
                  <c:v>1.4688893758559272E-3</c:v>
                </c:pt>
                <c:pt idx="5874">
                  <c:v>1.4687447139123497E-3</c:v>
                </c:pt>
                <c:pt idx="5875">
                  <c:v>1.4684095607816622E-3</c:v>
                </c:pt>
                <c:pt idx="5876">
                  <c:v>1.468204203356638E-3</c:v>
                </c:pt>
                <c:pt idx="5877">
                  <c:v>1.4680125886663616E-3</c:v>
                </c:pt>
                <c:pt idx="5878">
                  <c:v>1.4675487195458547E-3</c:v>
                </c:pt>
                <c:pt idx="5879">
                  <c:v>1.4674962626890534E-3</c:v>
                </c:pt>
                <c:pt idx="5880">
                  <c:v>1.4669008502295154E-3</c:v>
                </c:pt>
                <c:pt idx="5881">
                  <c:v>1.4667496085661825E-3</c:v>
                </c:pt>
                <c:pt idx="5882">
                  <c:v>1.4666376426139245E-3</c:v>
                </c:pt>
                <c:pt idx="5883">
                  <c:v>1.4662814202870025E-3</c:v>
                </c:pt>
                <c:pt idx="5884">
                  <c:v>1.4660532902697574E-3</c:v>
                </c:pt>
                <c:pt idx="5885">
                  <c:v>1.4658528166003207E-3</c:v>
                </c:pt>
                <c:pt idx="5886">
                  <c:v>1.4655103201864366E-3</c:v>
                </c:pt>
                <c:pt idx="5887">
                  <c:v>1.4654661979375016E-3</c:v>
                </c:pt>
                <c:pt idx="5888">
                  <c:v>1.4649715125570164E-3</c:v>
                </c:pt>
                <c:pt idx="5889">
                  <c:v>1.4645147617330142E-3</c:v>
                </c:pt>
                <c:pt idx="5890">
                  <c:v>1.4640714517503255E-3</c:v>
                </c:pt>
                <c:pt idx="5891">
                  <c:v>1.4637679161898507E-3</c:v>
                </c:pt>
                <c:pt idx="5892">
                  <c:v>1.4635495803473732E-3</c:v>
                </c:pt>
                <c:pt idx="5893">
                  <c:v>1.4631098449071774E-3</c:v>
                </c:pt>
                <c:pt idx="5894">
                  <c:v>1.4624955325514045E-3</c:v>
                </c:pt>
                <c:pt idx="5895">
                  <c:v>1.4622910662431866E-3</c:v>
                </c:pt>
                <c:pt idx="5896">
                  <c:v>1.4616075223740665E-3</c:v>
                </c:pt>
                <c:pt idx="5897">
                  <c:v>1.4612555644184519E-3</c:v>
                </c:pt>
                <c:pt idx="5898">
                  <c:v>1.4601605231234973E-3</c:v>
                </c:pt>
                <c:pt idx="5899">
                  <c:v>1.4597946653754578E-3</c:v>
                </c:pt>
                <c:pt idx="5900">
                  <c:v>1.4589393066076007E-3</c:v>
                </c:pt>
                <c:pt idx="5901">
                  <c:v>1.4586696370738662E-3</c:v>
                </c:pt>
                <c:pt idx="5902">
                  <c:v>1.458410184004142E-3</c:v>
                </c:pt>
                <c:pt idx="5903">
                  <c:v>1.4566975809002841E-3</c:v>
                </c:pt>
                <c:pt idx="5904">
                  <c:v>1.456675758748604E-3</c:v>
                </c:pt>
                <c:pt idx="5905">
                  <c:v>1.4565112726141463E-3</c:v>
                </c:pt>
                <c:pt idx="5906">
                  <c:v>1.4562932795576437E-3</c:v>
                </c:pt>
                <c:pt idx="5907">
                  <c:v>1.4559001086849924E-3</c:v>
                </c:pt>
                <c:pt idx="5908">
                  <c:v>1.4558644147523341E-3</c:v>
                </c:pt>
                <c:pt idx="5909">
                  <c:v>1.4557213910136775E-3</c:v>
                </c:pt>
                <c:pt idx="5910">
                  <c:v>1.4556053703813714E-3</c:v>
                </c:pt>
                <c:pt idx="5911">
                  <c:v>1.4555458834537155E-3</c:v>
                </c:pt>
                <c:pt idx="5912">
                  <c:v>1.4551790570253398E-3</c:v>
                </c:pt>
                <c:pt idx="5913">
                  <c:v>1.4548791614567172E-3</c:v>
                </c:pt>
                <c:pt idx="5914">
                  <c:v>1.4546223744981146E-3</c:v>
                </c:pt>
                <c:pt idx="5915">
                  <c:v>1.4545142890219169E-3</c:v>
                </c:pt>
                <c:pt idx="5916">
                  <c:v>1.4537253047975061E-3</c:v>
                </c:pt>
                <c:pt idx="5917">
                  <c:v>1.4535513209198696E-3</c:v>
                </c:pt>
                <c:pt idx="5918">
                  <c:v>1.4528038842636861E-3</c:v>
                </c:pt>
                <c:pt idx="5919">
                  <c:v>1.4527451136216469E-3</c:v>
                </c:pt>
                <c:pt idx="5920">
                  <c:v>1.4526387173865113E-3</c:v>
                </c:pt>
                <c:pt idx="5921">
                  <c:v>1.4525452070465123E-3</c:v>
                </c:pt>
                <c:pt idx="5922">
                  <c:v>1.4517761791026462E-3</c:v>
                </c:pt>
                <c:pt idx="5923">
                  <c:v>1.4512745230314255E-3</c:v>
                </c:pt>
                <c:pt idx="5924">
                  <c:v>1.4504465103462698E-3</c:v>
                </c:pt>
                <c:pt idx="5925">
                  <c:v>1.4500404242300811E-3</c:v>
                </c:pt>
                <c:pt idx="5926">
                  <c:v>1.4499901368045414E-3</c:v>
                </c:pt>
                <c:pt idx="5927">
                  <c:v>1.449245121874272E-3</c:v>
                </c:pt>
                <c:pt idx="5928">
                  <c:v>1.4485900502708578E-3</c:v>
                </c:pt>
                <c:pt idx="5929">
                  <c:v>1.4485770366290645E-3</c:v>
                </c:pt>
                <c:pt idx="5930">
                  <c:v>1.4477102622337582E-3</c:v>
                </c:pt>
                <c:pt idx="5931">
                  <c:v>1.446232924775527E-3</c:v>
                </c:pt>
                <c:pt idx="5932">
                  <c:v>1.4458687494537826E-3</c:v>
                </c:pt>
                <c:pt idx="5933">
                  <c:v>1.445665058045442E-3</c:v>
                </c:pt>
                <c:pt idx="5934">
                  <c:v>1.4456325962826763E-3</c:v>
                </c:pt>
                <c:pt idx="5935">
                  <c:v>1.4452947591051908E-3</c:v>
                </c:pt>
                <c:pt idx="5936">
                  <c:v>1.4451007775005177E-3</c:v>
                </c:pt>
                <c:pt idx="5937">
                  <c:v>1.4447920940021579E-3</c:v>
                </c:pt>
                <c:pt idx="5938">
                  <c:v>1.4444041447143176E-3</c:v>
                </c:pt>
                <c:pt idx="5939">
                  <c:v>1.4442422033301538E-3</c:v>
                </c:pt>
                <c:pt idx="5940">
                  <c:v>1.44419708282957E-3</c:v>
                </c:pt>
                <c:pt idx="5941">
                  <c:v>1.4440730277207599E-3</c:v>
                </c:pt>
                <c:pt idx="5942">
                  <c:v>1.4439049080949029E-3</c:v>
                </c:pt>
                <c:pt idx="5943">
                  <c:v>1.4436016082075124E-3</c:v>
                </c:pt>
                <c:pt idx="5944">
                  <c:v>1.4428858833423935E-3</c:v>
                </c:pt>
                <c:pt idx="5945">
                  <c:v>1.4425052935322406E-3</c:v>
                </c:pt>
                <c:pt idx="5946">
                  <c:v>1.4419930961931747E-3</c:v>
                </c:pt>
                <c:pt idx="5947">
                  <c:v>1.4415980074493015E-3</c:v>
                </c:pt>
                <c:pt idx="5948">
                  <c:v>1.4412723814067338E-3</c:v>
                </c:pt>
                <c:pt idx="5949">
                  <c:v>1.4409683036790378E-3</c:v>
                </c:pt>
                <c:pt idx="5950">
                  <c:v>1.4401891822186108E-3</c:v>
                </c:pt>
                <c:pt idx="5951">
                  <c:v>1.4400733983586491E-3</c:v>
                </c:pt>
                <c:pt idx="5952">
                  <c:v>1.4400530205380142E-3</c:v>
                </c:pt>
                <c:pt idx="5953">
                  <c:v>1.4395959598246548E-3</c:v>
                </c:pt>
                <c:pt idx="5954">
                  <c:v>1.4391616506447477E-3</c:v>
                </c:pt>
                <c:pt idx="5955">
                  <c:v>1.437720228453418E-3</c:v>
                </c:pt>
                <c:pt idx="5956">
                  <c:v>1.436731503594835E-3</c:v>
                </c:pt>
                <c:pt idx="5957">
                  <c:v>1.4366546793112755E-3</c:v>
                </c:pt>
                <c:pt idx="5958">
                  <c:v>1.4361013319886054E-3</c:v>
                </c:pt>
                <c:pt idx="5959">
                  <c:v>1.4354512878135444E-3</c:v>
                </c:pt>
                <c:pt idx="5960">
                  <c:v>1.435410842940137E-3</c:v>
                </c:pt>
                <c:pt idx="5961">
                  <c:v>1.4352289055447095E-3</c:v>
                </c:pt>
                <c:pt idx="5962">
                  <c:v>1.4348570603186853E-3</c:v>
                </c:pt>
                <c:pt idx="5963">
                  <c:v>1.4347500824201742E-3</c:v>
                </c:pt>
                <c:pt idx="5964">
                  <c:v>1.4347175004305178E-3</c:v>
                </c:pt>
                <c:pt idx="5965">
                  <c:v>1.4346734490746779E-3</c:v>
                </c:pt>
                <c:pt idx="5966">
                  <c:v>1.4341207516751753E-3</c:v>
                </c:pt>
                <c:pt idx="5967">
                  <c:v>1.4340871445179249E-3</c:v>
                </c:pt>
                <c:pt idx="5968">
                  <c:v>1.4339559854079783E-3</c:v>
                </c:pt>
                <c:pt idx="5969">
                  <c:v>1.433223636206933E-3</c:v>
                </c:pt>
                <c:pt idx="5970">
                  <c:v>1.4331459606809827E-3</c:v>
                </c:pt>
                <c:pt idx="5971">
                  <c:v>1.4329267528301198E-3</c:v>
                </c:pt>
                <c:pt idx="5972">
                  <c:v>1.4326092955751879E-3</c:v>
                </c:pt>
                <c:pt idx="5973">
                  <c:v>1.4315443066228704E-3</c:v>
                </c:pt>
                <c:pt idx="5974">
                  <c:v>1.4310574948936347E-3</c:v>
                </c:pt>
                <c:pt idx="5975">
                  <c:v>1.4309318938560492E-3</c:v>
                </c:pt>
                <c:pt idx="5976">
                  <c:v>1.4305125516034334E-3</c:v>
                </c:pt>
                <c:pt idx="5977">
                  <c:v>1.4304916462117463E-3</c:v>
                </c:pt>
                <c:pt idx="5978">
                  <c:v>1.4304475334064597E-3</c:v>
                </c:pt>
                <c:pt idx="5979">
                  <c:v>1.430046681248101E-3</c:v>
                </c:pt>
                <c:pt idx="5980">
                  <c:v>1.4298654077599322E-3</c:v>
                </c:pt>
                <c:pt idx="5981">
                  <c:v>1.4294619045385174E-3</c:v>
                </c:pt>
                <c:pt idx="5982">
                  <c:v>1.429444205578791E-3</c:v>
                </c:pt>
                <c:pt idx="5983">
                  <c:v>1.4292313408945708E-3</c:v>
                </c:pt>
                <c:pt idx="5984">
                  <c:v>1.428456009512567E-3</c:v>
                </c:pt>
                <c:pt idx="5985">
                  <c:v>1.4284228506502691E-3</c:v>
                </c:pt>
                <c:pt idx="5986">
                  <c:v>1.4284001956437807E-3</c:v>
                </c:pt>
                <c:pt idx="5987">
                  <c:v>1.4281828478788761E-3</c:v>
                </c:pt>
                <c:pt idx="5988">
                  <c:v>1.427742198499769E-3</c:v>
                </c:pt>
                <c:pt idx="5989">
                  <c:v>1.4268948818068115E-3</c:v>
                </c:pt>
                <c:pt idx="5990">
                  <c:v>1.4259461171992694E-3</c:v>
                </c:pt>
                <c:pt idx="5991">
                  <c:v>1.4241544622085832E-3</c:v>
                </c:pt>
                <c:pt idx="5992">
                  <c:v>1.4237157872533956E-3</c:v>
                </c:pt>
                <c:pt idx="5993">
                  <c:v>1.4237086415467186E-3</c:v>
                </c:pt>
                <c:pt idx="5994">
                  <c:v>1.4225451345340992E-3</c:v>
                </c:pt>
                <c:pt idx="5995">
                  <c:v>1.4225309723790444E-3</c:v>
                </c:pt>
                <c:pt idx="5996">
                  <c:v>1.422032207595222E-3</c:v>
                </c:pt>
                <c:pt idx="5997">
                  <c:v>1.4217544956477285E-3</c:v>
                </c:pt>
                <c:pt idx="5998">
                  <c:v>1.4216178555558883E-3</c:v>
                </c:pt>
                <c:pt idx="5999">
                  <c:v>1.4207879597481318E-3</c:v>
                </c:pt>
                <c:pt idx="6000">
                  <c:v>1.4203532223464128E-3</c:v>
                </c:pt>
                <c:pt idx="6001">
                  <c:v>1.4203079409746075E-3</c:v>
                </c:pt>
                <c:pt idx="6002">
                  <c:v>1.4200574957057245E-3</c:v>
                </c:pt>
                <c:pt idx="6003">
                  <c:v>1.4192796175408625E-3</c:v>
                </c:pt>
                <c:pt idx="6004">
                  <c:v>1.4190608841538614E-3</c:v>
                </c:pt>
                <c:pt idx="6005">
                  <c:v>1.4186904844737886E-3</c:v>
                </c:pt>
                <c:pt idx="6006">
                  <c:v>1.4186581483585851E-3</c:v>
                </c:pt>
                <c:pt idx="6007">
                  <c:v>1.418636272784901E-3</c:v>
                </c:pt>
                <c:pt idx="6008">
                  <c:v>1.4185686747933037E-3</c:v>
                </c:pt>
                <c:pt idx="6009">
                  <c:v>1.4185470171902081E-3</c:v>
                </c:pt>
                <c:pt idx="6010">
                  <c:v>1.4184451751754817E-3</c:v>
                </c:pt>
                <c:pt idx="6011">
                  <c:v>1.4179230134458677E-3</c:v>
                </c:pt>
                <c:pt idx="6012">
                  <c:v>1.4176398750890618E-3</c:v>
                </c:pt>
                <c:pt idx="6013">
                  <c:v>1.4176231923946456E-3</c:v>
                </c:pt>
                <c:pt idx="6014">
                  <c:v>1.4167986645123242E-3</c:v>
                </c:pt>
                <c:pt idx="6015">
                  <c:v>1.4161690919723365E-3</c:v>
                </c:pt>
                <c:pt idx="6016">
                  <c:v>1.415548825720637E-3</c:v>
                </c:pt>
                <c:pt idx="6017">
                  <c:v>1.4152382712904344E-3</c:v>
                </c:pt>
                <c:pt idx="6018">
                  <c:v>1.4147662609258383E-3</c:v>
                </c:pt>
                <c:pt idx="6019">
                  <c:v>1.4147255937581463E-3</c:v>
                </c:pt>
                <c:pt idx="6020">
                  <c:v>1.4143363519771464E-3</c:v>
                </c:pt>
                <c:pt idx="6021">
                  <c:v>1.4141185250522103E-3</c:v>
                </c:pt>
                <c:pt idx="6022">
                  <c:v>1.4133837068752383E-3</c:v>
                </c:pt>
                <c:pt idx="6023">
                  <c:v>1.413233599462713E-3</c:v>
                </c:pt>
                <c:pt idx="6024">
                  <c:v>1.4131189357717493E-3</c:v>
                </c:pt>
                <c:pt idx="6025">
                  <c:v>1.4129249551357438E-3</c:v>
                </c:pt>
                <c:pt idx="6026">
                  <c:v>1.4112997470278937E-3</c:v>
                </c:pt>
                <c:pt idx="6027">
                  <c:v>1.4111672171768944E-3</c:v>
                </c:pt>
                <c:pt idx="6028">
                  <c:v>1.4111208945146805E-3</c:v>
                </c:pt>
                <c:pt idx="6029">
                  <c:v>1.4109960389429978E-3</c:v>
                </c:pt>
                <c:pt idx="6030">
                  <c:v>1.4100960319126594E-3</c:v>
                </c:pt>
                <c:pt idx="6031">
                  <c:v>1.4097592448129258E-3</c:v>
                </c:pt>
                <c:pt idx="6032">
                  <c:v>1.4095356941792563E-3</c:v>
                </c:pt>
                <c:pt idx="6033">
                  <c:v>1.4091540362542745E-3</c:v>
                </c:pt>
                <c:pt idx="6034">
                  <c:v>1.4082383226663427E-3</c:v>
                </c:pt>
                <c:pt idx="6035">
                  <c:v>1.4080746643721366E-3</c:v>
                </c:pt>
                <c:pt idx="6036">
                  <c:v>1.4073688217930323E-3</c:v>
                </c:pt>
                <c:pt idx="6037">
                  <c:v>1.406331328124306E-3</c:v>
                </c:pt>
                <c:pt idx="6038">
                  <c:v>1.4062434580626724E-3</c:v>
                </c:pt>
                <c:pt idx="6039">
                  <c:v>1.4056929314112477E-3</c:v>
                </c:pt>
                <c:pt idx="6040">
                  <c:v>1.4052748476801337E-3</c:v>
                </c:pt>
                <c:pt idx="6041">
                  <c:v>1.4052338666760806E-3</c:v>
                </c:pt>
                <c:pt idx="6042">
                  <c:v>1.4048755593423943E-3</c:v>
                </c:pt>
                <c:pt idx="6043">
                  <c:v>1.4044397020288898E-3</c:v>
                </c:pt>
                <c:pt idx="6044">
                  <c:v>1.4039622473836651E-3</c:v>
                </c:pt>
                <c:pt idx="6045">
                  <c:v>1.4039438997341168E-3</c:v>
                </c:pt>
                <c:pt idx="6046">
                  <c:v>1.4038005725870131E-3</c:v>
                </c:pt>
                <c:pt idx="6047">
                  <c:v>1.4026994932184781E-3</c:v>
                </c:pt>
                <c:pt idx="6048">
                  <c:v>1.4024862810389158E-3</c:v>
                </c:pt>
                <c:pt idx="6049">
                  <c:v>1.4023984690958483E-3</c:v>
                </c:pt>
                <c:pt idx="6050">
                  <c:v>1.4011137290200302E-3</c:v>
                </c:pt>
                <c:pt idx="6051">
                  <c:v>1.4010841378581771E-3</c:v>
                </c:pt>
                <c:pt idx="6052">
                  <c:v>1.400960654996025E-3</c:v>
                </c:pt>
                <c:pt idx="6053">
                  <c:v>1.4006451004236532E-3</c:v>
                </c:pt>
                <c:pt idx="6054">
                  <c:v>1.4003564821929108E-3</c:v>
                </c:pt>
                <c:pt idx="6055">
                  <c:v>1.4003099218884325E-3</c:v>
                </c:pt>
                <c:pt idx="6056">
                  <c:v>1.399865552784349E-3</c:v>
                </c:pt>
                <c:pt idx="6057">
                  <c:v>1.3993276469104687E-3</c:v>
                </c:pt>
                <c:pt idx="6058">
                  <c:v>1.3990333579494384E-3</c:v>
                </c:pt>
                <c:pt idx="6059">
                  <c:v>1.3990272991486461E-3</c:v>
                </c:pt>
                <c:pt idx="6060">
                  <c:v>1.3986264028682991E-3</c:v>
                </c:pt>
                <c:pt idx="6061">
                  <c:v>1.3983545828783295E-3</c:v>
                </c:pt>
                <c:pt idx="6062">
                  <c:v>1.3977539735753044E-3</c:v>
                </c:pt>
                <c:pt idx="6063">
                  <c:v>1.3974112203149365E-3</c:v>
                </c:pt>
                <c:pt idx="6064">
                  <c:v>1.3960199360259877E-3</c:v>
                </c:pt>
                <c:pt idx="6065">
                  <c:v>1.3956264272867351E-3</c:v>
                </c:pt>
                <c:pt idx="6066">
                  <c:v>1.3953431418902644E-3</c:v>
                </c:pt>
                <c:pt idx="6067">
                  <c:v>1.3952710761158276E-3</c:v>
                </c:pt>
                <c:pt idx="6068">
                  <c:v>1.3946011261061111E-3</c:v>
                </c:pt>
                <c:pt idx="6069">
                  <c:v>1.3942653689778984E-3</c:v>
                </c:pt>
                <c:pt idx="6070">
                  <c:v>1.3937096939666525E-3</c:v>
                </c:pt>
                <c:pt idx="6071">
                  <c:v>1.3932542939873807E-3</c:v>
                </c:pt>
                <c:pt idx="6072">
                  <c:v>1.3932270977385433E-3</c:v>
                </c:pt>
                <c:pt idx="6073">
                  <c:v>1.3932217658646246E-3</c:v>
                </c:pt>
                <c:pt idx="6074">
                  <c:v>1.3930417654867328E-3</c:v>
                </c:pt>
                <c:pt idx="6075">
                  <c:v>1.3929388570786435E-3</c:v>
                </c:pt>
                <c:pt idx="6076">
                  <c:v>1.3918022609244584E-3</c:v>
                </c:pt>
                <c:pt idx="6077">
                  <c:v>1.3911046623751586E-3</c:v>
                </c:pt>
                <c:pt idx="6078">
                  <c:v>1.3908365363747763E-3</c:v>
                </c:pt>
                <c:pt idx="6079">
                  <c:v>1.3906507443120541E-3</c:v>
                </c:pt>
                <c:pt idx="6080">
                  <c:v>1.3905973777954307E-3</c:v>
                </c:pt>
                <c:pt idx="6081">
                  <c:v>1.3904109312391382E-3</c:v>
                </c:pt>
                <c:pt idx="6082">
                  <c:v>1.3898921250073823E-3</c:v>
                </c:pt>
                <c:pt idx="6083">
                  <c:v>1.3889234655606127E-3</c:v>
                </c:pt>
                <c:pt idx="6084">
                  <c:v>1.3884919569198447E-3</c:v>
                </c:pt>
                <c:pt idx="6085">
                  <c:v>1.3883209712926173E-3</c:v>
                </c:pt>
                <c:pt idx="6086">
                  <c:v>1.3879018887804813E-3</c:v>
                </c:pt>
                <c:pt idx="6087">
                  <c:v>1.3877183602903399E-3</c:v>
                </c:pt>
                <c:pt idx="6088">
                  <c:v>1.3862322894635118E-3</c:v>
                </c:pt>
                <c:pt idx="6089">
                  <c:v>1.3858547525800757E-3</c:v>
                </c:pt>
                <c:pt idx="6090">
                  <c:v>1.3857339146529338E-3</c:v>
                </c:pt>
                <c:pt idx="6091">
                  <c:v>1.3857018708334442E-3</c:v>
                </c:pt>
                <c:pt idx="6092">
                  <c:v>1.3854213316519773E-3</c:v>
                </c:pt>
                <c:pt idx="6093">
                  <c:v>1.3847446759692617E-3</c:v>
                </c:pt>
                <c:pt idx="6094">
                  <c:v>1.3841137019443073E-3</c:v>
                </c:pt>
                <c:pt idx="6095">
                  <c:v>1.3839233872092232E-3</c:v>
                </c:pt>
                <c:pt idx="6096">
                  <c:v>1.3835957304785655E-3</c:v>
                </c:pt>
                <c:pt idx="6097">
                  <c:v>1.3826569764236153E-3</c:v>
                </c:pt>
                <c:pt idx="6098">
                  <c:v>1.38259066912164E-3</c:v>
                </c:pt>
                <c:pt idx="6099">
                  <c:v>1.3824986550888538E-3</c:v>
                </c:pt>
                <c:pt idx="6100">
                  <c:v>1.38225219345788E-3</c:v>
                </c:pt>
                <c:pt idx="6101">
                  <c:v>1.3815182039985431E-3</c:v>
                </c:pt>
                <c:pt idx="6102">
                  <c:v>1.380751381619057E-3</c:v>
                </c:pt>
                <c:pt idx="6103">
                  <c:v>1.3800796357929844E-3</c:v>
                </c:pt>
                <c:pt idx="6104">
                  <c:v>1.3792400625599324E-3</c:v>
                </c:pt>
                <c:pt idx="6105">
                  <c:v>1.3787999037487549E-3</c:v>
                </c:pt>
                <c:pt idx="6106">
                  <c:v>1.3786437790858721E-3</c:v>
                </c:pt>
                <c:pt idx="6107">
                  <c:v>1.3784863510791611E-3</c:v>
                </c:pt>
                <c:pt idx="6108">
                  <c:v>1.3768812808424007E-3</c:v>
                </c:pt>
                <c:pt idx="6109">
                  <c:v>1.3763620068990301E-3</c:v>
                </c:pt>
                <c:pt idx="6110">
                  <c:v>1.3757061631140394E-3</c:v>
                </c:pt>
                <c:pt idx="6111">
                  <c:v>1.3755594039362633E-3</c:v>
                </c:pt>
                <c:pt idx="6112">
                  <c:v>1.3751231476571068E-3</c:v>
                </c:pt>
                <c:pt idx="6113">
                  <c:v>1.3750267563550887E-3</c:v>
                </c:pt>
                <c:pt idx="6114">
                  <c:v>1.3745857383538891E-3</c:v>
                </c:pt>
                <c:pt idx="6115">
                  <c:v>1.3729781972963489E-3</c:v>
                </c:pt>
                <c:pt idx="6116">
                  <c:v>1.3723138205274808E-3</c:v>
                </c:pt>
                <c:pt idx="6117">
                  <c:v>1.3720141655007827E-3</c:v>
                </c:pt>
                <c:pt idx="6118">
                  <c:v>1.3716217590487869E-3</c:v>
                </c:pt>
                <c:pt idx="6119">
                  <c:v>1.3716077533378265E-3</c:v>
                </c:pt>
                <c:pt idx="6120">
                  <c:v>1.3705924064094628E-3</c:v>
                </c:pt>
                <c:pt idx="6121">
                  <c:v>1.3705299539049107E-3</c:v>
                </c:pt>
                <c:pt idx="6122">
                  <c:v>1.3699459528897873E-3</c:v>
                </c:pt>
                <c:pt idx="6123">
                  <c:v>1.3692117230301971E-3</c:v>
                </c:pt>
                <c:pt idx="6124">
                  <c:v>1.3689709382056125E-3</c:v>
                </c:pt>
                <c:pt idx="6125">
                  <c:v>1.368681330510566E-3</c:v>
                </c:pt>
                <c:pt idx="6126">
                  <c:v>1.3682605264310908E-3</c:v>
                </c:pt>
                <c:pt idx="6127">
                  <c:v>1.3682005160591327E-3</c:v>
                </c:pt>
                <c:pt idx="6128">
                  <c:v>1.3676915708864042E-3</c:v>
                </c:pt>
                <c:pt idx="6129">
                  <c:v>1.3676874361296372E-3</c:v>
                </c:pt>
                <c:pt idx="6130">
                  <c:v>1.3674027342086843E-3</c:v>
                </c:pt>
                <c:pt idx="6131">
                  <c:v>1.3668034320345811E-3</c:v>
                </c:pt>
                <c:pt idx="6132">
                  <c:v>1.3664843668113763E-3</c:v>
                </c:pt>
                <c:pt idx="6133">
                  <c:v>1.3664069207677773E-3</c:v>
                </c:pt>
                <c:pt idx="6134">
                  <c:v>1.3661358150599174E-3</c:v>
                </c:pt>
                <c:pt idx="6135">
                  <c:v>1.3661110650678907E-3</c:v>
                </c:pt>
                <c:pt idx="6136">
                  <c:v>1.3656611866049541E-3</c:v>
                </c:pt>
                <c:pt idx="6137">
                  <c:v>1.3656068453693508E-3</c:v>
                </c:pt>
                <c:pt idx="6138">
                  <c:v>1.3652953654410098E-3</c:v>
                </c:pt>
                <c:pt idx="6139">
                  <c:v>1.3649418559590946E-3</c:v>
                </c:pt>
                <c:pt idx="6140">
                  <c:v>1.364931818297105E-3</c:v>
                </c:pt>
                <c:pt idx="6141">
                  <c:v>1.3649079336824996E-3</c:v>
                </c:pt>
                <c:pt idx="6142">
                  <c:v>1.3648823393781178E-3</c:v>
                </c:pt>
                <c:pt idx="6143">
                  <c:v>1.3648304121363884E-3</c:v>
                </c:pt>
                <c:pt idx="6144">
                  <c:v>1.364452507152342E-3</c:v>
                </c:pt>
                <c:pt idx="6145">
                  <c:v>1.3642646872279623E-3</c:v>
                </c:pt>
                <c:pt idx="6146">
                  <c:v>1.3640345725774935E-3</c:v>
                </c:pt>
                <c:pt idx="6147">
                  <c:v>1.3637564749380271E-3</c:v>
                </c:pt>
                <c:pt idx="6148">
                  <c:v>1.3626084587176023E-3</c:v>
                </c:pt>
                <c:pt idx="6149">
                  <c:v>1.3616471105451422E-3</c:v>
                </c:pt>
                <c:pt idx="6150">
                  <c:v>1.3610888386150644E-3</c:v>
                </c:pt>
                <c:pt idx="6151">
                  <c:v>1.3610585031188403E-3</c:v>
                </c:pt>
                <c:pt idx="6152">
                  <c:v>1.3608089439763303E-3</c:v>
                </c:pt>
                <c:pt idx="6153">
                  <c:v>1.3605681395209301E-3</c:v>
                </c:pt>
                <c:pt idx="6154">
                  <c:v>1.360500940620747E-3</c:v>
                </c:pt>
                <c:pt idx="6155">
                  <c:v>1.3603853314595015E-3</c:v>
                </c:pt>
                <c:pt idx="6156">
                  <c:v>1.3603161458711835E-3</c:v>
                </c:pt>
                <c:pt idx="6157">
                  <c:v>1.3588875500388428E-3</c:v>
                </c:pt>
                <c:pt idx="6158">
                  <c:v>1.3588485123542161E-3</c:v>
                </c:pt>
                <c:pt idx="6159">
                  <c:v>1.3588360229319944E-3</c:v>
                </c:pt>
                <c:pt idx="6160">
                  <c:v>1.3586527127379591E-3</c:v>
                </c:pt>
                <c:pt idx="6161">
                  <c:v>1.3575760707419209E-3</c:v>
                </c:pt>
                <c:pt idx="6162">
                  <c:v>1.3572378564656181E-3</c:v>
                </c:pt>
                <c:pt idx="6163">
                  <c:v>1.3572134889133338E-3</c:v>
                </c:pt>
                <c:pt idx="6164">
                  <c:v>1.3571705842076618E-3</c:v>
                </c:pt>
                <c:pt idx="6165">
                  <c:v>1.3570300519880894E-3</c:v>
                </c:pt>
                <c:pt idx="6166">
                  <c:v>1.3569758978284649E-3</c:v>
                </c:pt>
                <c:pt idx="6167">
                  <c:v>1.3569417043178809E-3</c:v>
                </c:pt>
                <c:pt idx="6168">
                  <c:v>1.356575674741983E-3</c:v>
                </c:pt>
                <c:pt idx="6169">
                  <c:v>1.3561037451145794E-3</c:v>
                </c:pt>
                <c:pt idx="6170">
                  <c:v>1.3560748649557616E-3</c:v>
                </c:pt>
                <c:pt idx="6171">
                  <c:v>1.3557593724966865E-3</c:v>
                </c:pt>
                <c:pt idx="6172">
                  <c:v>1.3545923383999766E-3</c:v>
                </c:pt>
                <c:pt idx="6173">
                  <c:v>1.3543872465489441E-3</c:v>
                </c:pt>
                <c:pt idx="6174">
                  <c:v>1.3541560844601867E-3</c:v>
                </c:pt>
                <c:pt idx="6175">
                  <c:v>1.3535948991970723E-3</c:v>
                </c:pt>
                <c:pt idx="6176">
                  <c:v>1.3535472093281673E-3</c:v>
                </c:pt>
                <c:pt idx="6177">
                  <c:v>1.3534561423905786E-3</c:v>
                </c:pt>
                <c:pt idx="6178">
                  <c:v>1.3533796440692429E-3</c:v>
                </c:pt>
                <c:pt idx="6179">
                  <c:v>1.352770299938913E-3</c:v>
                </c:pt>
                <c:pt idx="6180">
                  <c:v>1.3524921042136115E-3</c:v>
                </c:pt>
                <c:pt idx="6181">
                  <c:v>1.3521257632028948E-3</c:v>
                </c:pt>
                <c:pt idx="6182">
                  <c:v>1.3519351396837479E-3</c:v>
                </c:pt>
                <c:pt idx="6183">
                  <c:v>1.3516949673688999E-3</c:v>
                </c:pt>
                <c:pt idx="6184">
                  <c:v>1.350832862762486E-3</c:v>
                </c:pt>
                <c:pt idx="6185">
                  <c:v>1.3507619683217906E-3</c:v>
                </c:pt>
                <c:pt idx="6186">
                  <c:v>1.350593931274008E-3</c:v>
                </c:pt>
                <c:pt idx="6187">
                  <c:v>1.3501616916100792E-3</c:v>
                </c:pt>
                <c:pt idx="6188">
                  <c:v>1.3499525995243698E-3</c:v>
                </c:pt>
                <c:pt idx="6189">
                  <c:v>1.3497453102529393E-3</c:v>
                </c:pt>
                <c:pt idx="6190">
                  <c:v>1.3491716778985454E-3</c:v>
                </c:pt>
                <c:pt idx="6191">
                  <c:v>1.3487770718970723E-3</c:v>
                </c:pt>
                <c:pt idx="6192">
                  <c:v>1.3485961772290852E-3</c:v>
                </c:pt>
                <c:pt idx="6193">
                  <c:v>1.3485639144202662E-3</c:v>
                </c:pt>
                <c:pt idx="6194">
                  <c:v>1.3480715281702098E-3</c:v>
                </c:pt>
                <c:pt idx="6195">
                  <c:v>1.3478614306800566E-3</c:v>
                </c:pt>
                <c:pt idx="6196">
                  <c:v>1.347664546322024E-3</c:v>
                </c:pt>
                <c:pt idx="6197">
                  <c:v>1.3476502064963852E-3</c:v>
                </c:pt>
                <c:pt idx="6198">
                  <c:v>1.3475288434538157E-3</c:v>
                </c:pt>
                <c:pt idx="6199">
                  <c:v>1.3472629828498294E-3</c:v>
                </c:pt>
                <c:pt idx="6200">
                  <c:v>1.3470682621878061E-3</c:v>
                </c:pt>
                <c:pt idx="6201">
                  <c:v>1.3466231808106999E-3</c:v>
                </c:pt>
                <c:pt idx="6202">
                  <c:v>1.34649078594387E-3</c:v>
                </c:pt>
                <c:pt idx="6203">
                  <c:v>1.3462118357105938E-3</c:v>
                </c:pt>
                <c:pt idx="6204">
                  <c:v>1.3460834174948079E-3</c:v>
                </c:pt>
                <c:pt idx="6205">
                  <c:v>1.34510108393253E-3</c:v>
                </c:pt>
                <c:pt idx="6206">
                  <c:v>1.3447155881491897E-3</c:v>
                </c:pt>
                <c:pt idx="6207">
                  <c:v>1.3444614170940474E-3</c:v>
                </c:pt>
                <c:pt idx="6208">
                  <c:v>1.3441357396631057E-3</c:v>
                </c:pt>
                <c:pt idx="6209">
                  <c:v>1.3440908980276128E-3</c:v>
                </c:pt>
                <c:pt idx="6210">
                  <c:v>1.3438552281862756E-3</c:v>
                </c:pt>
                <c:pt idx="6211">
                  <c:v>1.3434890554272854E-3</c:v>
                </c:pt>
                <c:pt idx="6212">
                  <c:v>1.3432966768906396E-3</c:v>
                </c:pt>
                <c:pt idx="6213">
                  <c:v>1.3432144033795929E-3</c:v>
                </c:pt>
                <c:pt idx="6214">
                  <c:v>1.3428771431924166E-3</c:v>
                </c:pt>
                <c:pt idx="6215">
                  <c:v>1.3424254778832852E-3</c:v>
                </c:pt>
                <c:pt idx="6216">
                  <c:v>1.3422938829725371E-3</c:v>
                </c:pt>
                <c:pt idx="6217">
                  <c:v>1.3420602422323737E-3</c:v>
                </c:pt>
                <c:pt idx="6218">
                  <c:v>1.3411042203784718E-3</c:v>
                </c:pt>
                <c:pt idx="6219">
                  <c:v>1.3408527041730517E-3</c:v>
                </c:pt>
                <c:pt idx="6220">
                  <c:v>1.3405224873324524E-3</c:v>
                </c:pt>
                <c:pt idx="6221">
                  <c:v>1.3403163846563858E-3</c:v>
                </c:pt>
                <c:pt idx="6222">
                  <c:v>1.3400853752103838E-3</c:v>
                </c:pt>
                <c:pt idx="6223">
                  <c:v>1.339874094331641E-3</c:v>
                </c:pt>
                <c:pt idx="6224">
                  <c:v>1.3397325772162533E-3</c:v>
                </c:pt>
                <c:pt idx="6225">
                  <c:v>1.3392875612610892E-3</c:v>
                </c:pt>
                <c:pt idx="6226">
                  <c:v>1.337594657274038E-3</c:v>
                </c:pt>
                <c:pt idx="6227">
                  <c:v>1.3368896421369287E-3</c:v>
                </c:pt>
                <c:pt idx="6228">
                  <c:v>1.3357014444342003E-3</c:v>
                </c:pt>
                <c:pt idx="6229">
                  <c:v>1.3353057261023694E-3</c:v>
                </c:pt>
                <c:pt idx="6230">
                  <c:v>1.3353054445736274E-3</c:v>
                </c:pt>
                <c:pt idx="6231">
                  <c:v>1.3352911528940008E-3</c:v>
                </c:pt>
                <c:pt idx="6232">
                  <c:v>1.3349330336434036E-3</c:v>
                </c:pt>
                <c:pt idx="6233">
                  <c:v>1.3345399531285108E-3</c:v>
                </c:pt>
                <c:pt idx="6234">
                  <c:v>1.3342815329062464E-3</c:v>
                </c:pt>
                <c:pt idx="6235">
                  <c:v>1.3331672318097432E-3</c:v>
                </c:pt>
                <c:pt idx="6236">
                  <c:v>1.3331136742430975E-3</c:v>
                </c:pt>
                <c:pt idx="6237">
                  <c:v>1.3325825449873904E-3</c:v>
                </c:pt>
                <c:pt idx="6238">
                  <c:v>1.3322499864959285E-3</c:v>
                </c:pt>
                <c:pt idx="6239">
                  <c:v>1.3320386340478611E-3</c:v>
                </c:pt>
                <c:pt idx="6240">
                  <c:v>1.3320230078947431E-3</c:v>
                </c:pt>
                <c:pt idx="6241">
                  <c:v>1.3318358738580002E-3</c:v>
                </c:pt>
                <c:pt idx="6242">
                  <c:v>1.3310921799737294E-3</c:v>
                </c:pt>
                <c:pt idx="6243">
                  <c:v>1.3307269781814149E-3</c:v>
                </c:pt>
                <c:pt idx="6244">
                  <c:v>1.3307188071989677E-3</c:v>
                </c:pt>
                <c:pt idx="6245">
                  <c:v>1.3306319330667745E-3</c:v>
                </c:pt>
                <c:pt idx="6246">
                  <c:v>1.330568735872758E-3</c:v>
                </c:pt>
                <c:pt idx="6247">
                  <c:v>1.3304761410208943E-3</c:v>
                </c:pt>
                <c:pt idx="6248">
                  <c:v>1.3303332693234235E-3</c:v>
                </c:pt>
                <c:pt idx="6249">
                  <c:v>1.3301893016890117E-3</c:v>
                </c:pt>
                <c:pt idx="6250">
                  <c:v>1.3300883228875525E-3</c:v>
                </c:pt>
                <c:pt idx="6251">
                  <c:v>1.3297620565400192E-3</c:v>
                </c:pt>
                <c:pt idx="6252">
                  <c:v>1.3292588347727386E-3</c:v>
                </c:pt>
                <c:pt idx="6253">
                  <c:v>1.3291120330188261E-3</c:v>
                </c:pt>
                <c:pt idx="6254">
                  <c:v>1.3272338356061066E-3</c:v>
                </c:pt>
                <c:pt idx="6255">
                  <c:v>1.3269651461054279E-3</c:v>
                </c:pt>
                <c:pt idx="6256">
                  <c:v>1.3267653027605056E-3</c:v>
                </c:pt>
                <c:pt idx="6257">
                  <c:v>1.3264509857128812E-3</c:v>
                </c:pt>
                <c:pt idx="6258">
                  <c:v>1.325648990011293E-3</c:v>
                </c:pt>
                <c:pt idx="6259">
                  <c:v>1.3255435396467804E-3</c:v>
                </c:pt>
                <c:pt idx="6260">
                  <c:v>1.3254861508784532E-3</c:v>
                </c:pt>
                <c:pt idx="6261">
                  <c:v>1.3252478075077546E-3</c:v>
                </c:pt>
                <c:pt idx="6262">
                  <c:v>1.3247027950170917E-3</c:v>
                </c:pt>
                <c:pt idx="6263">
                  <c:v>1.3242413094589026E-3</c:v>
                </c:pt>
                <c:pt idx="6264">
                  <c:v>1.3242005348897282E-3</c:v>
                </c:pt>
                <c:pt idx="6265">
                  <c:v>1.3239610079649551E-3</c:v>
                </c:pt>
                <c:pt idx="6266">
                  <c:v>1.3237325441695985E-3</c:v>
                </c:pt>
                <c:pt idx="6267">
                  <c:v>1.3236143037679599E-3</c:v>
                </c:pt>
                <c:pt idx="6268">
                  <c:v>1.3235750384770575E-3</c:v>
                </c:pt>
                <c:pt idx="6269">
                  <c:v>1.3231493206707992E-3</c:v>
                </c:pt>
                <c:pt idx="6270">
                  <c:v>1.3231215582354349E-3</c:v>
                </c:pt>
                <c:pt idx="6271">
                  <c:v>1.3225204837120992E-3</c:v>
                </c:pt>
                <c:pt idx="6272">
                  <c:v>1.321519100651646E-3</c:v>
                </c:pt>
                <c:pt idx="6273">
                  <c:v>1.3205478418586599E-3</c:v>
                </c:pt>
                <c:pt idx="6274">
                  <c:v>1.3204437737494488E-3</c:v>
                </c:pt>
                <c:pt idx="6275">
                  <c:v>1.3204081800261135E-3</c:v>
                </c:pt>
                <c:pt idx="6276">
                  <c:v>1.3202945945612033E-3</c:v>
                </c:pt>
                <c:pt idx="6277">
                  <c:v>1.3201288516142399E-3</c:v>
                </c:pt>
                <c:pt idx="6278">
                  <c:v>1.3194709100345086E-3</c:v>
                </c:pt>
                <c:pt idx="6279">
                  <c:v>1.3194097114850906E-3</c:v>
                </c:pt>
                <c:pt idx="6280">
                  <c:v>1.319355919628569E-3</c:v>
                </c:pt>
                <c:pt idx="6281">
                  <c:v>1.3191116329210406E-3</c:v>
                </c:pt>
                <c:pt idx="6282">
                  <c:v>1.3187973505380548E-3</c:v>
                </c:pt>
                <c:pt idx="6283">
                  <c:v>1.3187873218630075E-3</c:v>
                </c:pt>
                <c:pt idx="6284">
                  <c:v>1.3187097301021078E-3</c:v>
                </c:pt>
                <c:pt idx="6285">
                  <c:v>1.3184573712114785E-3</c:v>
                </c:pt>
                <c:pt idx="6286">
                  <c:v>1.3182224348544463E-3</c:v>
                </c:pt>
                <c:pt idx="6287">
                  <c:v>1.3177768979456578E-3</c:v>
                </c:pt>
                <c:pt idx="6288">
                  <c:v>1.3173982705065269E-3</c:v>
                </c:pt>
                <c:pt idx="6289">
                  <c:v>1.317206650705225E-3</c:v>
                </c:pt>
                <c:pt idx="6290">
                  <c:v>1.3169982300638029E-3</c:v>
                </c:pt>
                <c:pt idx="6291">
                  <c:v>1.3165275851291288E-3</c:v>
                </c:pt>
                <c:pt idx="6292">
                  <c:v>1.3154002174509266E-3</c:v>
                </c:pt>
                <c:pt idx="6293">
                  <c:v>1.3151182442919765E-3</c:v>
                </c:pt>
                <c:pt idx="6294">
                  <c:v>1.3149460665062096E-3</c:v>
                </c:pt>
                <c:pt idx="6295">
                  <c:v>1.3139329744078646E-3</c:v>
                </c:pt>
                <c:pt idx="6296">
                  <c:v>1.313727484891351E-3</c:v>
                </c:pt>
                <c:pt idx="6297">
                  <c:v>1.3134970370822813E-3</c:v>
                </c:pt>
                <c:pt idx="6298">
                  <c:v>1.312495928882713E-3</c:v>
                </c:pt>
                <c:pt idx="6299">
                  <c:v>1.312035550558048E-3</c:v>
                </c:pt>
                <c:pt idx="6300">
                  <c:v>1.3120124155918847E-3</c:v>
                </c:pt>
                <c:pt idx="6301">
                  <c:v>1.3113311905016223E-3</c:v>
                </c:pt>
                <c:pt idx="6302">
                  <c:v>1.3108554863020894E-3</c:v>
                </c:pt>
                <c:pt idx="6303">
                  <c:v>1.3093933542038187E-3</c:v>
                </c:pt>
                <c:pt idx="6304">
                  <c:v>1.3092321363069848E-3</c:v>
                </c:pt>
                <c:pt idx="6305">
                  <c:v>1.3089399118314617E-3</c:v>
                </c:pt>
                <c:pt idx="6306">
                  <c:v>1.3077807838487584E-3</c:v>
                </c:pt>
                <c:pt idx="6307">
                  <c:v>1.3076761663464132E-3</c:v>
                </c:pt>
                <c:pt idx="6308">
                  <c:v>1.3066720914084661E-3</c:v>
                </c:pt>
                <c:pt idx="6309">
                  <c:v>1.3065956880353702E-3</c:v>
                </c:pt>
                <c:pt idx="6310">
                  <c:v>1.306420727340728E-3</c:v>
                </c:pt>
                <c:pt idx="6311">
                  <c:v>1.3063577990623273E-3</c:v>
                </c:pt>
                <c:pt idx="6312">
                  <c:v>1.3058311170869121E-3</c:v>
                </c:pt>
                <c:pt idx="6313">
                  <c:v>1.3054168811855811E-3</c:v>
                </c:pt>
                <c:pt idx="6314">
                  <c:v>1.3054149532203468E-3</c:v>
                </c:pt>
                <c:pt idx="6315">
                  <c:v>1.3052656498510212E-3</c:v>
                </c:pt>
                <c:pt idx="6316">
                  <c:v>1.305083441685107E-3</c:v>
                </c:pt>
                <c:pt idx="6317">
                  <c:v>1.3048189812016947E-3</c:v>
                </c:pt>
                <c:pt idx="6318">
                  <c:v>1.304250545136016E-3</c:v>
                </c:pt>
                <c:pt idx="6319">
                  <c:v>1.3038949653373967E-3</c:v>
                </c:pt>
                <c:pt idx="6320">
                  <c:v>1.3036808963893514E-3</c:v>
                </c:pt>
                <c:pt idx="6321">
                  <c:v>1.3036321010566319E-3</c:v>
                </c:pt>
                <c:pt idx="6322">
                  <c:v>1.3026824927308835E-3</c:v>
                </c:pt>
                <c:pt idx="6323">
                  <c:v>1.3024654889658605E-3</c:v>
                </c:pt>
                <c:pt idx="6324">
                  <c:v>1.3018128739420995E-3</c:v>
                </c:pt>
                <c:pt idx="6325">
                  <c:v>1.3014572820186569E-3</c:v>
                </c:pt>
                <c:pt idx="6326">
                  <c:v>1.3009769692536024E-3</c:v>
                </c:pt>
                <c:pt idx="6327">
                  <c:v>1.3008630119067683E-3</c:v>
                </c:pt>
                <c:pt idx="6328">
                  <c:v>1.3006736278407933E-3</c:v>
                </c:pt>
                <c:pt idx="6329">
                  <c:v>1.300628261669936E-3</c:v>
                </c:pt>
                <c:pt idx="6330">
                  <c:v>1.3000254316123414E-3</c:v>
                </c:pt>
                <c:pt idx="6331">
                  <c:v>1.2997775428092097E-3</c:v>
                </c:pt>
                <c:pt idx="6332">
                  <c:v>1.2994253982044977E-3</c:v>
                </c:pt>
                <c:pt idx="6333">
                  <c:v>1.2991747434289522E-3</c:v>
                </c:pt>
                <c:pt idx="6334">
                  <c:v>1.2989604453034159E-3</c:v>
                </c:pt>
                <c:pt idx="6335">
                  <c:v>1.2989015387805971E-3</c:v>
                </c:pt>
                <c:pt idx="6336">
                  <c:v>1.298706557625256E-3</c:v>
                </c:pt>
                <c:pt idx="6337">
                  <c:v>1.2984389283921289E-3</c:v>
                </c:pt>
                <c:pt idx="6338">
                  <c:v>1.2983922262330579E-3</c:v>
                </c:pt>
                <c:pt idx="6339">
                  <c:v>1.2978486983573816E-3</c:v>
                </c:pt>
                <c:pt idx="6340">
                  <c:v>1.2978373710464282E-3</c:v>
                </c:pt>
                <c:pt idx="6341">
                  <c:v>1.2974224812752008E-3</c:v>
                </c:pt>
                <c:pt idx="6342">
                  <c:v>1.2971646235067104E-3</c:v>
                </c:pt>
                <c:pt idx="6343">
                  <c:v>1.2964980108425882E-3</c:v>
                </c:pt>
                <c:pt idx="6344">
                  <c:v>1.2961938136071922E-3</c:v>
                </c:pt>
                <c:pt idx="6345">
                  <c:v>1.2961895591114966E-3</c:v>
                </c:pt>
                <c:pt idx="6346">
                  <c:v>1.2960682235910711E-3</c:v>
                </c:pt>
                <c:pt idx="6347">
                  <c:v>1.2957412458601974E-3</c:v>
                </c:pt>
                <c:pt idx="6348">
                  <c:v>1.2948136700330136E-3</c:v>
                </c:pt>
                <c:pt idx="6349">
                  <c:v>1.2947237744469582E-3</c:v>
                </c:pt>
                <c:pt idx="6350">
                  <c:v>1.2947137741360823E-3</c:v>
                </c:pt>
                <c:pt idx="6351">
                  <c:v>1.2940878846578205E-3</c:v>
                </c:pt>
                <c:pt idx="6352">
                  <c:v>1.2928730082275846E-3</c:v>
                </c:pt>
                <c:pt idx="6353">
                  <c:v>1.2921333081166244E-3</c:v>
                </c:pt>
                <c:pt idx="6354">
                  <c:v>1.2919244075831006E-3</c:v>
                </c:pt>
                <c:pt idx="6355">
                  <c:v>1.2918068004769455E-3</c:v>
                </c:pt>
                <c:pt idx="6356">
                  <c:v>1.2909601636274591E-3</c:v>
                </c:pt>
                <c:pt idx="6357">
                  <c:v>1.290786864037285E-3</c:v>
                </c:pt>
                <c:pt idx="6358">
                  <c:v>1.2906789242136936E-3</c:v>
                </c:pt>
                <c:pt idx="6359">
                  <c:v>1.290301236188508E-3</c:v>
                </c:pt>
                <c:pt idx="6360">
                  <c:v>1.2895211955980237E-3</c:v>
                </c:pt>
                <c:pt idx="6361">
                  <c:v>1.2892211473131225E-3</c:v>
                </c:pt>
                <c:pt idx="6362">
                  <c:v>1.2890678718495124E-3</c:v>
                </c:pt>
                <c:pt idx="6363">
                  <c:v>1.2890238125073544E-3</c:v>
                </c:pt>
                <c:pt idx="6364">
                  <c:v>1.2889437156885692E-3</c:v>
                </c:pt>
                <c:pt idx="6365">
                  <c:v>1.2886922049388115E-3</c:v>
                </c:pt>
                <c:pt idx="6366">
                  <c:v>1.2885765952377198E-3</c:v>
                </c:pt>
                <c:pt idx="6367">
                  <c:v>1.2878029081009664E-3</c:v>
                </c:pt>
                <c:pt idx="6368">
                  <c:v>1.2877308010964721E-3</c:v>
                </c:pt>
                <c:pt idx="6369">
                  <c:v>1.2865089190178952E-3</c:v>
                </c:pt>
                <c:pt idx="6370">
                  <c:v>1.2863128139423432E-3</c:v>
                </c:pt>
                <c:pt idx="6371">
                  <c:v>1.2862706848610914E-3</c:v>
                </c:pt>
                <c:pt idx="6372">
                  <c:v>1.2860483523425567E-3</c:v>
                </c:pt>
                <c:pt idx="6373">
                  <c:v>1.2856672176846202E-3</c:v>
                </c:pt>
                <c:pt idx="6374">
                  <c:v>1.2855171955230345E-3</c:v>
                </c:pt>
                <c:pt idx="6375">
                  <c:v>1.2851643992983729E-3</c:v>
                </c:pt>
                <c:pt idx="6376">
                  <c:v>1.285141337391907E-3</c:v>
                </c:pt>
                <c:pt idx="6377">
                  <c:v>1.2849922038885128E-3</c:v>
                </c:pt>
                <c:pt idx="6378">
                  <c:v>1.2848080118051976E-3</c:v>
                </c:pt>
                <c:pt idx="6379">
                  <c:v>1.2848058740909741E-3</c:v>
                </c:pt>
                <c:pt idx="6380">
                  <c:v>1.2847795779449794E-3</c:v>
                </c:pt>
                <c:pt idx="6381">
                  <c:v>1.2846106461948386E-3</c:v>
                </c:pt>
                <c:pt idx="6382">
                  <c:v>1.2842284663545571E-3</c:v>
                </c:pt>
                <c:pt idx="6383">
                  <c:v>1.2827886394634299E-3</c:v>
                </c:pt>
                <c:pt idx="6384">
                  <c:v>1.2827283681061024E-3</c:v>
                </c:pt>
                <c:pt idx="6385">
                  <c:v>1.2824915396821097E-3</c:v>
                </c:pt>
                <c:pt idx="6386">
                  <c:v>1.2823228003985361E-3</c:v>
                </c:pt>
                <c:pt idx="6387">
                  <c:v>1.2817848667294022E-3</c:v>
                </c:pt>
                <c:pt idx="6388">
                  <c:v>1.2817233085393729E-3</c:v>
                </c:pt>
                <c:pt idx="6389">
                  <c:v>1.2812305401168546E-3</c:v>
                </c:pt>
                <c:pt idx="6390">
                  <c:v>1.2806746651858659E-3</c:v>
                </c:pt>
                <c:pt idx="6391">
                  <c:v>1.2805239253206805E-3</c:v>
                </c:pt>
                <c:pt idx="6392">
                  <c:v>1.2803287462671983E-3</c:v>
                </c:pt>
                <c:pt idx="6393">
                  <c:v>1.2802479162569069E-3</c:v>
                </c:pt>
                <c:pt idx="6394">
                  <c:v>1.2800023031694216E-3</c:v>
                </c:pt>
                <c:pt idx="6395">
                  <c:v>1.2795341665386829E-3</c:v>
                </c:pt>
                <c:pt idx="6396">
                  <c:v>1.2793314997584194E-3</c:v>
                </c:pt>
                <c:pt idx="6397">
                  <c:v>1.2791038993266986E-3</c:v>
                </c:pt>
                <c:pt idx="6398">
                  <c:v>1.2788466850333715E-3</c:v>
                </c:pt>
                <c:pt idx="6399">
                  <c:v>1.2783812346054777E-3</c:v>
                </c:pt>
                <c:pt idx="6400">
                  <c:v>1.2775799589281242E-3</c:v>
                </c:pt>
                <c:pt idx="6401">
                  <c:v>1.2771745113097635E-3</c:v>
                </c:pt>
                <c:pt idx="6402">
                  <c:v>1.2766253568908591E-3</c:v>
                </c:pt>
                <c:pt idx="6403">
                  <c:v>1.2761793664655848E-3</c:v>
                </c:pt>
                <c:pt idx="6404">
                  <c:v>1.2761003267865217E-3</c:v>
                </c:pt>
                <c:pt idx="6405">
                  <c:v>1.2756712518624926E-3</c:v>
                </c:pt>
                <c:pt idx="6406">
                  <c:v>1.2756205285551869E-3</c:v>
                </c:pt>
                <c:pt idx="6407">
                  <c:v>1.2752462875447439E-3</c:v>
                </c:pt>
                <c:pt idx="6408">
                  <c:v>1.275237476609748E-3</c:v>
                </c:pt>
                <c:pt idx="6409">
                  <c:v>1.2749324117788269E-3</c:v>
                </c:pt>
                <c:pt idx="6410">
                  <c:v>1.2748211100964703E-3</c:v>
                </c:pt>
                <c:pt idx="6411">
                  <c:v>1.2742731812009876E-3</c:v>
                </c:pt>
                <c:pt idx="6412">
                  <c:v>1.2732695087940419E-3</c:v>
                </c:pt>
                <c:pt idx="6413">
                  <c:v>1.2730681586402746E-3</c:v>
                </c:pt>
                <c:pt idx="6414">
                  <c:v>1.2722044068292214E-3</c:v>
                </c:pt>
                <c:pt idx="6415">
                  <c:v>1.2721144234012442E-3</c:v>
                </c:pt>
                <c:pt idx="6416">
                  <c:v>1.2720881549540808E-3</c:v>
                </c:pt>
                <c:pt idx="6417">
                  <c:v>1.2717475402027379E-3</c:v>
                </c:pt>
                <c:pt idx="6418">
                  <c:v>1.2717415294043258E-3</c:v>
                </c:pt>
                <c:pt idx="6419">
                  <c:v>1.2715048910226564E-3</c:v>
                </c:pt>
                <c:pt idx="6420">
                  <c:v>1.2713300150650245E-3</c:v>
                </c:pt>
                <c:pt idx="6421">
                  <c:v>1.2706962524923493E-3</c:v>
                </c:pt>
                <c:pt idx="6422">
                  <c:v>1.2697564770336178E-3</c:v>
                </c:pt>
                <c:pt idx="6423">
                  <c:v>1.2696650119971239E-3</c:v>
                </c:pt>
                <c:pt idx="6424">
                  <c:v>1.2685659373366206E-3</c:v>
                </c:pt>
                <c:pt idx="6425">
                  <c:v>1.2679485025956564E-3</c:v>
                </c:pt>
                <c:pt idx="6426">
                  <c:v>1.265821784695437E-3</c:v>
                </c:pt>
                <c:pt idx="6427">
                  <c:v>1.2652021526269863E-3</c:v>
                </c:pt>
                <c:pt idx="6428">
                  <c:v>1.2651925906478432E-3</c:v>
                </c:pt>
                <c:pt idx="6429">
                  <c:v>1.2644162087374581E-3</c:v>
                </c:pt>
                <c:pt idx="6430">
                  <c:v>1.2635952276851103E-3</c:v>
                </c:pt>
                <c:pt idx="6431">
                  <c:v>1.2625084241794074E-3</c:v>
                </c:pt>
                <c:pt idx="6432">
                  <c:v>1.2623822564431179E-3</c:v>
                </c:pt>
                <c:pt idx="6433">
                  <c:v>1.2619982633697007E-3</c:v>
                </c:pt>
                <c:pt idx="6434">
                  <c:v>1.2615056675097176E-3</c:v>
                </c:pt>
                <c:pt idx="6435">
                  <c:v>1.2612020911822515E-3</c:v>
                </c:pt>
                <c:pt idx="6436">
                  <c:v>1.261170806469336E-3</c:v>
                </c:pt>
                <c:pt idx="6437">
                  <c:v>1.2610696757841535E-3</c:v>
                </c:pt>
                <c:pt idx="6438">
                  <c:v>1.2606423076382382E-3</c:v>
                </c:pt>
                <c:pt idx="6439">
                  <c:v>1.2605717972245752E-3</c:v>
                </c:pt>
                <c:pt idx="6440">
                  <c:v>1.2601552204840306E-3</c:v>
                </c:pt>
                <c:pt idx="6441">
                  <c:v>1.2598863064598217E-3</c:v>
                </c:pt>
                <c:pt idx="6442">
                  <c:v>1.2593973511484354E-3</c:v>
                </c:pt>
                <c:pt idx="6443">
                  <c:v>1.2593351574585775E-3</c:v>
                </c:pt>
                <c:pt idx="6444">
                  <c:v>1.2593158575809611E-3</c:v>
                </c:pt>
                <c:pt idx="6445">
                  <c:v>1.2578672893502154E-3</c:v>
                </c:pt>
                <c:pt idx="6446">
                  <c:v>1.2574113891395658E-3</c:v>
                </c:pt>
                <c:pt idx="6447">
                  <c:v>1.257316652237047E-3</c:v>
                </c:pt>
                <c:pt idx="6448">
                  <c:v>1.2572361215117801E-3</c:v>
                </c:pt>
                <c:pt idx="6449">
                  <c:v>1.2568054299990311E-3</c:v>
                </c:pt>
                <c:pt idx="6450">
                  <c:v>1.2565265047857219E-3</c:v>
                </c:pt>
                <c:pt idx="6451">
                  <c:v>1.2564048092989857E-3</c:v>
                </c:pt>
                <c:pt idx="6452">
                  <c:v>1.2560568800139048E-3</c:v>
                </c:pt>
                <c:pt idx="6453">
                  <c:v>1.2553349881153828E-3</c:v>
                </c:pt>
                <c:pt idx="6454">
                  <c:v>1.2552970830214173E-3</c:v>
                </c:pt>
                <c:pt idx="6455">
                  <c:v>1.2545128996795775E-3</c:v>
                </c:pt>
                <c:pt idx="6456">
                  <c:v>1.2544203349335037E-3</c:v>
                </c:pt>
                <c:pt idx="6457">
                  <c:v>1.2532422419897981E-3</c:v>
                </c:pt>
                <c:pt idx="6458">
                  <c:v>1.2528647823310843E-3</c:v>
                </c:pt>
                <c:pt idx="6459">
                  <c:v>1.2525618943211359E-3</c:v>
                </c:pt>
                <c:pt idx="6460">
                  <c:v>1.2525577146498589E-3</c:v>
                </c:pt>
                <c:pt idx="6461">
                  <c:v>1.2524731738340991E-3</c:v>
                </c:pt>
                <c:pt idx="6462">
                  <c:v>1.2522909173787694E-3</c:v>
                </c:pt>
                <c:pt idx="6463">
                  <c:v>1.2521342458457927E-3</c:v>
                </c:pt>
                <c:pt idx="6464">
                  <c:v>1.251912684231786E-3</c:v>
                </c:pt>
                <c:pt idx="6465">
                  <c:v>1.2517708160016169E-3</c:v>
                </c:pt>
                <c:pt idx="6466">
                  <c:v>1.2517372204683926E-3</c:v>
                </c:pt>
                <c:pt idx="6467">
                  <c:v>1.2515767526789956E-3</c:v>
                </c:pt>
                <c:pt idx="6468">
                  <c:v>1.2512833083120518E-3</c:v>
                </c:pt>
                <c:pt idx="6469">
                  <c:v>1.2512406242818476E-3</c:v>
                </c:pt>
                <c:pt idx="6470">
                  <c:v>1.249018779189904E-3</c:v>
                </c:pt>
                <c:pt idx="6471">
                  <c:v>1.2490102494782361E-3</c:v>
                </c:pt>
                <c:pt idx="6472">
                  <c:v>1.2481995755131362E-3</c:v>
                </c:pt>
                <c:pt idx="6473">
                  <c:v>1.247944992862795E-3</c:v>
                </c:pt>
                <c:pt idx="6474">
                  <c:v>1.2472354838611044E-3</c:v>
                </c:pt>
                <c:pt idx="6475">
                  <c:v>1.2471645766349015E-3</c:v>
                </c:pt>
                <c:pt idx="6476">
                  <c:v>1.2468134835994266E-3</c:v>
                </c:pt>
                <c:pt idx="6477">
                  <c:v>1.2465494755811528E-3</c:v>
                </c:pt>
                <c:pt idx="6478">
                  <c:v>1.2460715524261056E-3</c:v>
                </c:pt>
                <c:pt idx="6479">
                  <c:v>1.2455776090683514E-3</c:v>
                </c:pt>
                <c:pt idx="6480">
                  <c:v>1.2454190718002951E-3</c:v>
                </c:pt>
                <c:pt idx="6481">
                  <c:v>1.2453196338407118E-3</c:v>
                </c:pt>
                <c:pt idx="6482">
                  <c:v>1.2449800073266728E-3</c:v>
                </c:pt>
                <c:pt idx="6483">
                  <c:v>1.2441724022432563E-3</c:v>
                </c:pt>
                <c:pt idx="6484">
                  <c:v>1.243362367905007E-3</c:v>
                </c:pt>
                <c:pt idx="6485">
                  <c:v>1.2427069488080173E-3</c:v>
                </c:pt>
                <c:pt idx="6486">
                  <c:v>1.2419712708148394E-3</c:v>
                </c:pt>
                <c:pt idx="6487">
                  <c:v>1.2418150927512724E-3</c:v>
                </c:pt>
                <c:pt idx="6488">
                  <c:v>1.2415880797824125E-3</c:v>
                </c:pt>
                <c:pt idx="6489">
                  <c:v>1.2412272638193367E-3</c:v>
                </c:pt>
                <c:pt idx="6490">
                  <c:v>1.2411550442024185E-3</c:v>
                </c:pt>
                <c:pt idx="6491">
                  <c:v>1.2398532202096517E-3</c:v>
                </c:pt>
                <c:pt idx="6492">
                  <c:v>1.2397862742529249E-3</c:v>
                </c:pt>
                <c:pt idx="6493">
                  <c:v>1.2394943108780345E-3</c:v>
                </c:pt>
                <c:pt idx="6494">
                  <c:v>1.2394702487882301E-3</c:v>
                </c:pt>
                <c:pt idx="6495">
                  <c:v>1.2386325145768637E-3</c:v>
                </c:pt>
                <c:pt idx="6496">
                  <c:v>1.2377496238894616E-3</c:v>
                </c:pt>
                <c:pt idx="6497">
                  <c:v>1.2370498826995008E-3</c:v>
                </c:pt>
                <c:pt idx="6498">
                  <c:v>1.2369065566882782E-3</c:v>
                </c:pt>
                <c:pt idx="6499">
                  <c:v>1.2357585960465552E-3</c:v>
                </c:pt>
                <c:pt idx="6500">
                  <c:v>1.2354262176116303E-3</c:v>
                </c:pt>
                <c:pt idx="6501">
                  <c:v>1.2349813824823375E-3</c:v>
                </c:pt>
                <c:pt idx="6502">
                  <c:v>1.2348869645757753E-3</c:v>
                </c:pt>
                <c:pt idx="6503">
                  <c:v>1.2347131323466062E-3</c:v>
                </c:pt>
                <c:pt idx="6504">
                  <c:v>1.2342419948173629E-3</c:v>
                </c:pt>
                <c:pt idx="6505">
                  <c:v>1.234112880380516E-3</c:v>
                </c:pt>
                <c:pt idx="6506">
                  <c:v>1.2340677471887778E-3</c:v>
                </c:pt>
                <c:pt idx="6507">
                  <c:v>1.234061761339454E-3</c:v>
                </c:pt>
                <c:pt idx="6508">
                  <c:v>1.2339857947226852E-3</c:v>
                </c:pt>
                <c:pt idx="6509">
                  <c:v>1.2339079236371E-3</c:v>
                </c:pt>
                <c:pt idx="6510">
                  <c:v>1.2337706655697028E-3</c:v>
                </c:pt>
                <c:pt idx="6511">
                  <c:v>1.2336922847197556E-3</c:v>
                </c:pt>
                <c:pt idx="6512">
                  <c:v>1.2335085026821094E-3</c:v>
                </c:pt>
                <c:pt idx="6513">
                  <c:v>1.2332763712556145E-3</c:v>
                </c:pt>
                <c:pt idx="6514">
                  <c:v>1.2319343195972715E-3</c:v>
                </c:pt>
                <c:pt idx="6515">
                  <c:v>1.2311345721043772E-3</c:v>
                </c:pt>
                <c:pt idx="6516">
                  <c:v>1.2304850087445239E-3</c:v>
                </c:pt>
                <c:pt idx="6517">
                  <c:v>1.230079393307167E-3</c:v>
                </c:pt>
                <c:pt idx="6518">
                  <c:v>1.2300114210811849E-3</c:v>
                </c:pt>
                <c:pt idx="6519">
                  <c:v>1.2298941518586091E-3</c:v>
                </c:pt>
                <c:pt idx="6520">
                  <c:v>1.2291934516753446E-3</c:v>
                </c:pt>
                <c:pt idx="6521">
                  <c:v>1.2289359615698405E-3</c:v>
                </c:pt>
                <c:pt idx="6522">
                  <c:v>1.228783939064724E-3</c:v>
                </c:pt>
                <c:pt idx="6523">
                  <c:v>1.2281859912481998E-3</c:v>
                </c:pt>
                <c:pt idx="6524">
                  <c:v>1.227121212189923E-3</c:v>
                </c:pt>
                <c:pt idx="6525">
                  <c:v>1.2270286053342352E-3</c:v>
                </c:pt>
                <c:pt idx="6526">
                  <c:v>1.22677693822878E-3</c:v>
                </c:pt>
                <c:pt idx="6527">
                  <c:v>1.2267188855704934E-3</c:v>
                </c:pt>
                <c:pt idx="6528">
                  <c:v>1.226326947929561E-3</c:v>
                </c:pt>
                <c:pt idx="6529">
                  <c:v>1.2258403328849127E-3</c:v>
                </c:pt>
                <c:pt idx="6530">
                  <c:v>1.2250323352656853E-3</c:v>
                </c:pt>
                <c:pt idx="6531">
                  <c:v>1.2250199500404501E-3</c:v>
                </c:pt>
                <c:pt idx="6532">
                  <c:v>1.225019279187182E-3</c:v>
                </c:pt>
                <c:pt idx="6533">
                  <c:v>1.2248257869897851E-3</c:v>
                </c:pt>
                <c:pt idx="6534">
                  <c:v>1.2242411169789324E-3</c:v>
                </c:pt>
                <c:pt idx="6535">
                  <c:v>1.2235317726433689E-3</c:v>
                </c:pt>
                <c:pt idx="6536">
                  <c:v>1.2234144913272874E-3</c:v>
                </c:pt>
                <c:pt idx="6537">
                  <c:v>1.2227821181181038E-3</c:v>
                </c:pt>
                <c:pt idx="6538">
                  <c:v>1.2223487640173852E-3</c:v>
                </c:pt>
                <c:pt idx="6539">
                  <c:v>1.2222811511180905E-3</c:v>
                </c:pt>
                <c:pt idx="6540">
                  <c:v>1.2220118191997855E-3</c:v>
                </c:pt>
                <c:pt idx="6541">
                  <c:v>1.2219342642141664E-3</c:v>
                </c:pt>
                <c:pt idx="6542">
                  <c:v>1.2217962039887133E-3</c:v>
                </c:pt>
                <c:pt idx="6543">
                  <c:v>1.2210979097781972E-3</c:v>
                </c:pt>
                <c:pt idx="6544">
                  <c:v>1.2209262709099813E-3</c:v>
                </c:pt>
                <c:pt idx="6545">
                  <c:v>1.2209156864633E-3</c:v>
                </c:pt>
                <c:pt idx="6546">
                  <c:v>1.220880694908196E-3</c:v>
                </c:pt>
                <c:pt idx="6547">
                  <c:v>1.2199028138103849E-3</c:v>
                </c:pt>
                <c:pt idx="6548">
                  <c:v>1.2195350979672048E-3</c:v>
                </c:pt>
                <c:pt idx="6549">
                  <c:v>1.2194143365151307E-3</c:v>
                </c:pt>
                <c:pt idx="6550">
                  <c:v>1.2188183696275323E-3</c:v>
                </c:pt>
                <c:pt idx="6551">
                  <c:v>1.2183032778914143E-3</c:v>
                </c:pt>
                <c:pt idx="6552">
                  <c:v>1.217885706912981E-3</c:v>
                </c:pt>
                <c:pt idx="6553">
                  <c:v>1.2178727156539209E-3</c:v>
                </c:pt>
                <c:pt idx="6554">
                  <c:v>1.2167447728025267E-3</c:v>
                </c:pt>
                <c:pt idx="6555">
                  <c:v>1.2165507164527607E-3</c:v>
                </c:pt>
                <c:pt idx="6556">
                  <c:v>1.2157047389761571E-3</c:v>
                </c:pt>
                <c:pt idx="6557">
                  <c:v>1.2149998750969867E-3</c:v>
                </c:pt>
                <c:pt idx="6558">
                  <c:v>1.2147397656162903E-3</c:v>
                </c:pt>
                <c:pt idx="6559">
                  <c:v>1.2142032957813387E-3</c:v>
                </c:pt>
                <c:pt idx="6560">
                  <c:v>1.2138205034533341E-3</c:v>
                </c:pt>
                <c:pt idx="6561">
                  <c:v>1.213783343582532E-3</c:v>
                </c:pt>
                <c:pt idx="6562">
                  <c:v>1.2135499321968442E-3</c:v>
                </c:pt>
                <c:pt idx="6563">
                  <c:v>1.2132963488600678E-3</c:v>
                </c:pt>
                <c:pt idx="6564">
                  <c:v>1.2130849983960554E-3</c:v>
                </c:pt>
                <c:pt idx="6565">
                  <c:v>1.2125115786348665E-3</c:v>
                </c:pt>
                <c:pt idx="6566">
                  <c:v>1.212344020231513E-3</c:v>
                </c:pt>
                <c:pt idx="6567">
                  <c:v>1.2122925329132192E-3</c:v>
                </c:pt>
                <c:pt idx="6568">
                  <c:v>1.2120776550972865E-3</c:v>
                </c:pt>
                <c:pt idx="6569">
                  <c:v>1.2117114509644237E-3</c:v>
                </c:pt>
                <c:pt idx="6570">
                  <c:v>1.2111951768407304E-3</c:v>
                </c:pt>
                <c:pt idx="6571">
                  <c:v>1.2104211320343183E-3</c:v>
                </c:pt>
                <c:pt idx="6572">
                  <c:v>1.2094845931524647E-3</c:v>
                </c:pt>
                <c:pt idx="6573">
                  <c:v>1.2090357103426196E-3</c:v>
                </c:pt>
                <c:pt idx="6574">
                  <c:v>1.2089987018093769E-3</c:v>
                </c:pt>
                <c:pt idx="6575">
                  <c:v>1.2080376817957619E-3</c:v>
                </c:pt>
                <c:pt idx="6576">
                  <c:v>1.2075800548666934E-3</c:v>
                </c:pt>
                <c:pt idx="6577">
                  <c:v>1.2075792376974705E-3</c:v>
                </c:pt>
                <c:pt idx="6578">
                  <c:v>1.2072223597681909E-3</c:v>
                </c:pt>
                <c:pt idx="6579">
                  <c:v>1.20711276025757E-3</c:v>
                </c:pt>
                <c:pt idx="6580">
                  <c:v>1.206891599955239E-3</c:v>
                </c:pt>
                <c:pt idx="6581">
                  <c:v>1.2063842062743362E-3</c:v>
                </c:pt>
                <c:pt idx="6582">
                  <c:v>1.2062407541639194E-3</c:v>
                </c:pt>
                <c:pt idx="6583">
                  <c:v>1.2060217160931345E-3</c:v>
                </c:pt>
                <c:pt idx="6584">
                  <c:v>1.2058687800731278E-3</c:v>
                </c:pt>
                <c:pt idx="6585">
                  <c:v>1.2040347364073063E-3</c:v>
                </c:pt>
                <c:pt idx="6586">
                  <c:v>1.2036381521618132E-3</c:v>
                </c:pt>
                <c:pt idx="6587">
                  <c:v>1.2036298661639213E-3</c:v>
                </c:pt>
                <c:pt idx="6588">
                  <c:v>1.2034291835135991E-3</c:v>
                </c:pt>
                <c:pt idx="6589">
                  <c:v>1.2032422600606219E-3</c:v>
                </c:pt>
                <c:pt idx="6590">
                  <c:v>1.2030223374870203E-3</c:v>
                </c:pt>
                <c:pt idx="6591">
                  <c:v>1.2023943173090441E-3</c:v>
                </c:pt>
                <c:pt idx="6592">
                  <c:v>1.202203245118807E-3</c:v>
                </c:pt>
                <c:pt idx="6593">
                  <c:v>1.20189286747627E-3</c:v>
                </c:pt>
                <c:pt idx="6594">
                  <c:v>1.2018718109571567E-3</c:v>
                </c:pt>
                <c:pt idx="6595">
                  <c:v>1.2018687086699162E-3</c:v>
                </c:pt>
                <c:pt idx="6596">
                  <c:v>1.2017605097990739E-3</c:v>
                </c:pt>
                <c:pt idx="6597">
                  <c:v>1.2015857015965799E-3</c:v>
                </c:pt>
                <c:pt idx="6598">
                  <c:v>1.2010501764405559E-3</c:v>
                </c:pt>
                <c:pt idx="6599">
                  <c:v>1.2007584599515952E-3</c:v>
                </c:pt>
                <c:pt idx="6600">
                  <c:v>1.2003252496324229E-3</c:v>
                </c:pt>
                <c:pt idx="6601">
                  <c:v>1.20003395856544E-3</c:v>
                </c:pt>
                <c:pt idx="6602">
                  <c:v>1.1999024244662428E-3</c:v>
                </c:pt>
                <c:pt idx="6603">
                  <c:v>1.1995489968545932E-3</c:v>
                </c:pt>
                <c:pt idx="6604">
                  <c:v>1.1991332553042268E-3</c:v>
                </c:pt>
                <c:pt idx="6605">
                  <c:v>1.1986687390816582E-3</c:v>
                </c:pt>
                <c:pt idx="6606">
                  <c:v>1.1985693469980874E-3</c:v>
                </c:pt>
                <c:pt idx="6607">
                  <c:v>1.1979572637089858E-3</c:v>
                </c:pt>
                <c:pt idx="6608">
                  <c:v>1.1979571466890695E-3</c:v>
                </c:pt>
                <c:pt idx="6609">
                  <c:v>1.1977841065065301E-3</c:v>
                </c:pt>
                <c:pt idx="6610">
                  <c:v>1.1970410187897044E-3</c:v>
                </c:pt>
                <c:pt idx="6611">
                  <c:v>1.1964129650561396E-3</c:v>
                </c:pt>
                <c:pt idx="6612">
                  <c:v>1.1959604576676169E-3</c:v>
                </c:pt>
                <c:pt idx="6613">
                  <c:v>1.1955856811815238E-3</c:v>
                </c:pt>
                <c:pt idx="6614">
                  <c:v>1.1952838876314116E-3</c:v>
                </c:pt>
                <c:pt idx="6615">
                  <c:v>1.1947855209132662E-3</c:v>
                </c:pt>
                <c:pt idx="6616">
                  <c:v>1.1947479654203269E-3</c:v>
                </c:pt>
                <c:pt idx="6617">
                  <c:v>1.1944496882075257E-3</c:v>
                </c:pt>
                <c:pt idx="6618">
                  <c:v>1.1940427752398432E-3</c:v>
                </c:pt>
                <c:pt idx="6619">
                  <c:v>1.193539287037133E-3</c:v>
                </c:pt>
                <c:pt idx="6620">
                  <c:v>1.1933777548034576E-3</c:v>
                </c:pt>
                <c:pt idx="6621">
                  <c:v>1.1929184254649407E-3</c:v>
                </c:pt>
                <c:pt idx="6622">
                  <c:v>1.1920643093416828E-3</c:v>
                </c:pt>
                <c:pt idx="6623">
                  <c:v>1.1912871141631985E-3</c:v>
                </c:pt>
                <c:pt idx="6624">
                  <c:v>1.1908338866507906E-3</c:v>
                </c:pt>
                <c:pt idx="6625">
                  <c:v>1.1904016633598586E-3</c:v>
                </c:pt>
                <c:pt idx="6626">
                  <c:v>1.1902525770187775E-3</c:v>
                </c:pt>
                <c:pt idx="6627">
                  <c:v>1.18991714202304E-3</c:v>
                </c:pt>
                <c:pt idx="6628">
                  <c:v>1.189879867118695E-3</c:v>
                </c:pt>
                <c:pt idx="6629">
                  <c:v>1.189569640453654E-3</c:v>
                </c:pt>
                <c:pt idx="6630">
                  <c:v>1.1886497458436392E-3</c:v>
                </c:pt>
                <c:pt idx="6631">
                  <c:v>1.1882020133883345E-3</c:v>
                </c:pt>
                <c:pt idx="6632">
                  <c:v>1.1881148726093156E-3</c:v>
                </c:pt>
                <c:pt idx="6633">
                  <c:v>1.1881145261866252E-3</c:v>
                </c:pt>
                <c:pt idx="6634">
                  <c:v>1.1879790077078491E-3</c:v>
                </c:pt>
                <c:pt idx="6635">
                  <c:v>1.1878725344121367E-3</c:v>
                </c:pt>
                <c:pt idx="6636">
                  <c:v>1.1873692493901821E-3</c:v>
                </c:pt>
                <c:pt idx="6637">
                  <c:v>1.1871826405970044E-3</c:v>
                </c:pt>
                <c:pt idx="6638">
                  <c:v>1.1865664184258764E-3</c:v>
                </c:pt>
                <c:pt idx="6639">
                  <c:v>1.1862157316992888E-3</c:v>
                </c:pt>
                <c:pt idx="6640">
                  <c:v>1.1858945507395061E-3</c:v>
                </c:pt>
                <c:pt idx="6641">
                  <c:v>1.1842659806052648E-3</c:v>
                </c:pt>
                <c:pt idx="6642">
                  <c:v>1.1836345169269633E-3</c:v>
                </c:pt>
                <c:pt idx="6643">
                  <c:v>1.1831932253964E-3</c:v>
                </c:pt>
                <c:pt idx="6644">
                  <c:v>1.1829133155287583E-3</c:v>
                </c:pt>
                <c:pt idx="6645">
                  <c:v>1.1825366447278326E-3</c:v>
                </c:pt>
                <c:pt idx="6646">
                  <c:v>1.1823795502659354E-3</c:v>
                </c:pt>
                <c:pt idx="6647">
                  <c:v>1.1820182888913696E-3</c:v>
                </c:pt>
                <c:pt idx="6648">
                  <c:v>1.1817917332259268E-3</c:v>
                </c:pt>
                <c:pt idx="6649">
                  <c:v>1.1815431123910465E-3</c:v>
                </c:pt>
                <c:pt idx="6650">
                  <c:v>1.1813690576032198E-3</c:v>
                </c:pt>
                <c:pt idx="6651">
                  <c:v>1.1808980778134808E-3</c:v>
                </c:pt>
                <c:pt idx="6652">
                  <c:v>1.1807577433907684E-3</c:v>
                </c:pt>
                <c:pt idx="6653">
                  <c:v>1.1806738029549958E-3</c:v>
                </c:pt>
                <c:pt idx="6654">
                  <c:v>1.1805087867868362E-3</c:v>
                </c:pt>
                <c:pt idx="6655">
                  <c:v>1.1801284396532699E-3</c:v>
                </c:pt>
                <c:pt idx="6656">
                  <c:v>1.1800277596274182E-3</c:v>
                </c:pt>
                <c:pt idx="6657">
                  <c:v>1.1790592596502972E-3</c:v>
                </c:pt>
                <c:pt idx="6658">
                  <c:v>1.1786842371329766E-3</c:v>
                </c:pt>
                <c:pt idx="6659">
                  <c:v>1.1783009362674678E-3</c:v>
                </c:pt>
                <c:pt idx="6660">
                  <c:v>1.17818339405276E-3</c:v>
                </c:pt>
                <c:pt idx="6661">
                  <c:v>1.1781207961490152E-3</c:v>
                </c:pt>
                <c:pt idx="6662">
                  <c:v>1.1780500043040106E-3</c:v>
                </c:pt>
                <c:pt idx="6663">
                  <c:v>1.1778685133725833E-3</c:v>
                </c:pt>
                <c:pt idx="6664">
                  <c:v>1.1778182693562547E-3</c:v>
                </c:pt>
                <c:pt idx="6665">
                  <c:v>1.1775852773687418E-3</c:v>
                </c:pt>
                <c:pt idx="6666">
                  <c:v>1.1773311889628456E-3</c:v>
                </c:pt>
                <c:pt idx="6667">
                  <c:v>1.1772978126389226E-3</c:v>
                </c:pt>
                <c:pt idx="6668">
                  <c:v>1.1772691648343106E-3</c:v>
                </c:pt>
                <c:pt idx="6669">
                  <c:v>1.1768490969381552E-3</c:v>
                </c:pt>
                <c:pt idx="6670">
                  <c:v>1.1765637051410799E-3</c:v>
                </c:pt>
                <c:pt idx="6671">
                  <c:v>1.1764147852637208E-3</c:v>
                </c:pt>
                <c:pt idx="6672">
                  <c:v>1.176220289317039E-3</c:v>
                </c:pt>
                <c:pt idx="6673">
                  <c:v>1.1760808481043688E-3</c:v>
                </c:pt>
                <c:pt idx="6674">
                  <c:v>1.1758951563968598E-3</c:v>
                </c:pt>
                <c:pt idx="6675">
                  <c:v>1.1754645047295596E-3</c:v>
                </c:pt>
                <c:pt idx="6676">
                  <c:v>1.1751334698262826E-3</c:v>
                </c:pt>
                <c:pt idx="6677">
                  <c:v>1.1745618604201179E-3</c:v>
                </c:pt>
                <c:pt idx="6678">
                  <c:v>1.1745281770851343E-3</c:v>
                </c:pt>
                <c:pt idx="6679">
                  <c:v>1.1745032076626255E-3</c:v>
                </c:pt>
                <c:pt idx="6680">
                  <c:v>1.1744571270782488E-3</c:v>
                </c:pt>
                <c:pt idx="6681">
                  <c:v>1.1742267584864475E-3</c:v>
                </c:pt>
                <c:pt idx="6682">
                  <c:v>1.1739548596719843E-3</c:v>
                </c:pt>
                <c:pt idx="6683">
                  <c:v>1.173916492803738E-3</c:v>
                </c:pt>
                <c:pt idx="6684">
                  <c:v>1.1738826499080644E-3</c:v>
                </c:pt>
                <c:pt idx="6685">
                  <c:v>1.1738126663641366E-3</c:v>
                </c:pt>
                <c:pt idx="6686">
                  <c:v>1.1737738974184212E-3</c:v>
                </c:pt>
                <c:pt idx="6687">
                  <c:v>1.1736765071342691E-3</c:v>
                </c:pt>
                <c:pt idx="6688">
                  <c:v>1.1735469654763767E-3</c:v>
                </c:pt>
                <c:pt idx="6689">
                  <c:v>1.1735180006552141E-3</c:v>
                </c:pt>
                <c:pt idx="6690">
                  <c:v>1.1734775533632669E-3</c:v>
                </c:pt>
                <c:pt idx="6691">
                  <c:v>1.1733913737367165E-3</c:v>
                </c:pt>
                <c:pt idx="6692">
                  <c:v>1.1729853783186584E-3</c:v>
                </c:pt>
                <c:pt idx="6693">
                  <c:v>1.172972088435152E-3</c:v>
                </c:pt>
                <c:pt idx="6694">
                  <c:v>1.172390111754697E-3</c:v>
                </c:pt>
                <c:pt idx="6695">
                  <c:v>1.1723513312856283E-3</c:v>
                </c:pt>
                <c:pt idx="6696">
                  <c:v>1.1723501382885793E-3</c:v>
                </c:pt>
                <c:pt idx="6697">
                  <c:v>1.171850418817669E-3</c:v>
                </c:pt>
                <c:pt idx="6698">
                  <c:v>1.17173489600893E-3</c:v>
                </c:pt>
                <c:pt idx="6699">
                  <c:v>1.1703708056867831E-3</c:v>
                </c:pt>
                <c:pt idx="6700">
                  <c:v>1.1700793973432563E-3</c:v>
                </c:pt>
                <c:pt idx="6701">
                  <c:v>1.1693738710890314E-3</c:v>
                </c:pt>
                <c:pt idx="6702">
                  <c:v>1.1692821856912191E-3</c:v>
                </c:pt>
                <c:pt idx="6703">
                  <c:v>1.1683440012263296E-3</c:v>
                </c:pt>
                <c:pt idx="6704">
                  <c:v>1.1681877915777706E-3</c:v>
                </c:pt>
                <c:pt idx="6705">
                  <c:v>1.1679430714025014E-3</c:v>
                </c:pt>
                <c:pt idx="6706">
                  <c:v>1.1674318984735256E-3</c:v>
                </c:pt>
                <c:pt idx="6707">
                  <c:v>1.1664707983156067E-3</c:v>
                </c:pt>
                <c:pt idx="6708">
                  <c:v>1.1664321532288391E-3</c:v>
                </c:pt>
                <c:pt idx="6709">
                  <c:v>1.1662691242761418E-3</c:v>
                </c:pt>
                <c:pt idx="6710">
                  <c:v>1.1652600983740847E-3</c:v>
                </c:pt>
                <c:pt idx="6711">
                  <c:v>1.1649436123270978E-3</c:v>
                </c:pt>
                <c:pt idx="6712">
                  <c:v>1.1648992658156848E-3</c:v>
                </c:pt>
                <c:pt idx="6713">
                  <c:v>1.1648204869177277E-3</c:v>
                </c:pt>
                <c:pt idx="6714">
                  <c:v>1.1647726222164187E-3</c:v>
                </c:pt>
                <c:pt idx="6715">
                  <c:v>1.1647158722934438E-3</c:v>
                </c:pt>
                <c:pt idx="6716">
                  <c:v>1.1641469129160327E-3</c:v>
                </c:pt>
                <c:pt idx="6717">
                  <c:v>1.1637634664323994E-3</c:v>
                </c:pt>
                <c:pt idx="6718">
                  <c:v>1.163325938082996E-3</c:v>
                </c:pt>
                <c:pt idx="6719">
                  <c:v>1.1632720054419584E-3</c:v>
                </c:pt>
                <c:pt idx="6720">
                  <c:v>1.1630204627208157E-3</c:v>
                </c:pt>
                <c:pt idx="6721">
                  <c:v>1.1624507518460912E-3</c:v>
                </c:pt>
                <c:pt idx="6722">
                  <c:v>1.1622133999710639E-3</c:v>
                </c:pt>
                <c:pt idx="6723">
                  <c:v>1.1613514515583132E-3</c:v>
                </c:pt>
                <c:pt idx="6724">
                  <c:v>1.1610060090988072E-3</c:v>
                </c:pt>
                <c:pt idx="6725">
                  <c:v>1.1608850278192453E-3</c:v>
                </c:pt>
                <c:pt idx="6726">
                  <c:v>1.160770864485488E-3</c:v>
                </c:pt>
                <c:pt idx="6727">
                  <c:v>1.1606969651592278E-3</c:v>
                </c:pt>
                <c:pt idx="6728">
                  <c:v>1.1603826008878633E-3</c:v>
                </c:pt>
                <c:pt idx="6729">
                  <c:v>1.160166237090108E-3</c:v>
                </c:pt>
                <c:pt idx="6730">
                  <c:v>1.1590994388004186E-3</c:v>
                </c:pt>
                <c:pt idx="6731">
                  <c:v>1.1587450835717173E-3</c:v>
                </c:pt>
                <c:pt idx="6732">
                  <c:v>1.1586377044939004E-3</c:v>
                </c:pt>
                <c:pt idx="6733">
                  <c:v>1.1580592405678936E-3</c:v>
                </c:pt>
                <c:pt idx="6734">
                  <c:v>1.1579410589103926E-3</c:v>
                </c:pt>
                <c:pt idx="6735">
                  <c:v>1.1573312458556262E-3</c:v>
                </c:pt>
                <c:pt idx="6736">
                  <c:v>1.1572918930668229E-3</c:v>
                </c:pt>
                <c:pt idx="6737">
                  <c:v>1.1572877021333206E-3</c:v>
                </c:pt>
                <c:pt idx="6738">
                  <c:v>1.1555572453963532E-3</c:v>
                </c:pt>
                <c:pt idx="6739">
                  <c:v>1.1554671004764274E-3</c:v>
                </c:pt>
                <c:pt idx="6740">
                  <c:v>1.1540561916482726E-3</c:v>
                </c:pt>
                <c:pt idx="6741">
                  <c:v>1.1537495372383106E-3</c:v>
                </c:pt>
                <c:pt idx="6742">
                  <c:v>1.1530495278682827E-3</c:v>
                </c:pt>
                <c:pt idx="6743">
                  <c:v>1.1525514229110286E-3</c:v>
                </c:pt>
                <c:pt idx="6744">
                  <c:v>1.1520695269064854E-3</c:v>
                </c:pt>
                <c:pt idx="6745">
                  <c:v>1.1500962314597589E-3</c:v>
                </c:pt>
                <c:pt idx="6746">
                  <c:v>1.1499673036493899E-3</c:v>
                </c:pt>
                <c:pt idx="6747">
                  <c:v>1.1491455499839601E-3</c:v>
                </c:pt>
                <c:pt idx="6748">
                  <c:v>1.1490317398597538E-3</c:v>
                </c:pt>
                <c:pt idx="6749">
                  <c:v>1.1485080265613058E-3</c:v>
                </c:pt>
                <c:pt idx="6750">
                  <c:v>1.1477949676163487E-3</c:v>
                </c:pt>
                <c:pt idx="6751">
                  <c:v>1.14650922074634E-3</c:v>
                </c:pt>
                <c:pt idx="6752">
                  <c:v>1.1457041985434341E-3</c:v>
                </c:pt>
                <c:pt idx="6753">
                  <c:v>1.1455713164462691E-3</c:v>
                </c:pt>
                <c:pt idx="6754">
                  <c:v>1.1454358053298753E-3</c:v>
                </c:pt>
                <c:pt idx="6755">
                  <c:v>1.1451320360557665E-3</c:v>
                </c:pt>
                <c:pt idx="6756">
                  <c:v>1.1449935343679318E-3</c:v>
                </c:pt>
                <c:pt idx="6757">
                  <c:v>1.144854498505583E-3</c:v>
                </c:pt>
                <c:pt idx="6758">
                  <c:v>1.1445260783658157E-3</c:v>
                </c:pt>
                <c:pt idx="6759">
                  <c:v>1.1445056970702326E-3</c:v>
                </c:pt>
                <c:pt idx="6760">
                  <c:v>1.1437629889734023E-3</c:v>
                </c:pt>
                <c:pt idx="6761">
                  <c:v>1.1429625322003866E-3</c:v>
                </c:pt>
                <c:pt idx="6762">
                  <c:v>1.1426360674234408E-3</c:v>
                </c:pt>
                <c:pt idx="6763">
                  <c:v>1.1420186701897128E-3</c:v>
                </c:pt>
                <c:pt idx="6764">
                  <c:v>1.1420076272996196E-3</c:v>
                </c:pt>
                <c:pt idx="6765">
                  <c:v>1.141966617072106E-3</c:v>
                </c:pt>
                <c:pt idx="6766">
                  <c:v>1.1418528101558186E-3</c:v>
                </c:pt>
                <c:pt idx="6767">
                  <c:v>1.1417362187468375E-3</c:v>
                </c:pt>
                <c:pt idx="6768">
                  <c:v>1.1406097760955462E-3</c:v>
                </c:pt>
                <c:pt idx="6769">
                  <c:v>1.1393821346187194E-3</c:v>
                </c:pt>
                <c:pt idx="6770">
                  <c:v>1.1392926357542338E-3</c:v>
                </c:pt>
                <c:pt idx="6771">
                  <c:v>1.1391644926819159E-3</c:v>
                </c:pt>
                <c:pt idx="6772">
                  <c:v>1.1384837838894573E-3</c:v>
                </c:pt>
                <c:pt idx="6773">
                  <c:v>1.1382995867545904E-3</c:v>
                </c:pt>
                <c:pt idx="6774">
                  <c:v>1.1382989235648655E-3</c:v>
                </c:pt>
                <c:pt idx="6775">
                  <c:v>1.1381052043362063E-3</c:v>
                </c:pt>
                <c:pt idx="6776">
                  <c:v>1.1379487905806784E-3</c:v>
                </c:pt>
                <c:pt idx="6777">
                  <c:v>1.1368822735529512E-3</c:v>
                </c:pt>
                <c:pt idx="6778">
                  <c:v>1.1366863747877122E-3</c:v>
                </c:pt>
                <c:pt idx="6779">
                  <c:v>1.1365504439493663E-3</c:v>
                </c:pt>
                <c:pt idx="6780">
                  <c:v>1.1363728436901972E-3</c:v>
                </c:pt>
                <c:pt idx="6781">
                  <c:v>1.1356327597501473E-3</c:v>
                </c:pt>
                <c:pt idx="6782">
                  <c:v>1.1352460133333669E-3</c:v>
                </c:pt>
                <c:pt idx="6783">
                  <c:v>1.1351420103771161E-3</c:v>
                </c:pt>
                <c:pt idx="6784">
                  <c:v>1.135078253407001E-3</c:v>
                </c:pt>
                <c:pt idx="6785">
                  <c:v>1.1347183935028883E-3</c:v>
                </c:pt>
                <c:pt idx="6786">
                  <c:v>1.1340835095075754E-3</c:v>
                </c:pt>
                <c:pt idx="6787">
                  <c:v>1.1340329461213285E-3</c:v>
                </c:pt>
                <c:pt idx="6788">
                  <c:v>1.1339285547321309E-3</c:v>
                </c:pt>
                <c:pt idx="6789">
                  <c:v>1.1330422884442823E-3</c:v>
                </c:pt>
                <c:pt idx="6790">
                  <c:v>1.132734023092706E-3</c:v>
                </c:pt>
                <c:pt idx="6791">
                  <c:v>1.1326040830558547E-3</c:v>
                </c:pt>
                <c:pt idx="6792">
                  <c:v>1.1316169360517721E-3</c:v>
                </c:pt>
                <c:pt idx="6793">
                  <c:v>1.1307740338921879E-3</c:v>
                </c:pt>
                <c:pt idx="6794">
                  <c:v>1.1305557843009387E-3</c:v>
                </c:pt>
                <c:pt idx="6795">
                  <c:v>1.1303876405442635E-3</c:v>
                </c:pt>
                <c:pt idx="6796">
                  <c:v>1.1302759719878873E-3</c:v>
                </c:pt>
                <c:pt idx="6797">
                  <c:v>1.1299183629529664E-3</c:v>
                </c:pt>
                <c:pt idx="6798">
                  <c:v>1.1297716065084792E-3</c:v>
                </c:pt>
                <c:pt idx="6799">
                  <c:v>1.1297503751501216E-3</c:v>
                </c:pt>
                <c:pt idx="6800">
                  <c:v>1.1295793169243192E-3</c:v>
                </c:pt>
                <c:pt idx="6801">
                  <c:v>1.1292474221306244E-3</c:v>
                </c:pt>
                <c:pt idx="6802">
                  <c:v>1.1287697813934666E-3</c:v>
                </c:pt>
                <c:pt idx="6803">
                  <c:v>1.1287692800963783E-3</c:v>
                </c:pt>
                <c:pt idx="6804">
                  <c:v>1.1281772427452642E-3</c:v>
                </c:pt>
                <c:pt idx="6805">
                  <c:v>1.1276552833736819E-3</c:v>
                </c:pt>
                <c:pt idx="6806">
                  <c:v>1.1271881621453058E-3</c:v>
                </c:pt>
                <c:pt idx="6807">
                  <c:v>1.1269554727779312E-3</c:v>
                </c:pt>
                <c:pt idx="6808">
                  <c:v>1.1266565776431303E-3</c:v>
                </c:pt>
                <c:pt idx="6809">
                  <c:v>1.1264306312605218E-3</c:v>
                </c:pt>
                <c:pt idx="6810">
                  <c:v>1.1257685562774519E-3</c:v>
                </c:pt>
                <c:pt idx="6811">
                  <c:v>1.1250077700560015E-3</c:v>
                </c:pt>
                <c:pt idx="6812">
                  <c:v>1.1248481054928947E-3</c:v>
                </c:pt>
                <c:pt idx="6813">
                  <c:v>1.1244168350959826E-3</c:v>
                </c:pt>
                <c:pt idx="6814">
                  <c:v>1.1241970027597637E-3</c:v>
                </c:pt>
                <c:pt idx="6815">
                  <c:v>1.1240564180296691E-3</c:v>
                </c:pt>
                <c:pt idx="6816">
                  <c:v>1.1238907793428173E-3</c:v>
                </c:pt>
                <c:pt idx="6817">
                  <c:v>1.1235911408834333E-3</c:v>
                </c:pt>
                <c:pt idx="6818">
                  <c:v>1.1228474317336069E-3</c:v>
                </c:pt>
                <c:pt idx="6819">
                  <c:v>1.1221880303615339E-3</c:v>
                </c:pt>
                <c:pt idx="6820">
                  <c:v>1.1219384195064422E-3</c:v>
                </c:pt>
                <c:pt idx="6821">
                  <c:v>1.1212910197273655E-3</c:v>
                </c:pt>
                <c:pt idx="6822">
                  <c:v>1.1199365243492968E-3</c:v>
                </c:pt>
                <c:pt idx="6823">
                  <c:v>1.119891714089436E-3</c:v>
                </c:pt>
                <c:pt idx="6824">
                  <c:v>1.1198474926384333E-3</c:v>
                </c:pt>
                <c:pt idx="6825">
                  <c:v>1.1182796417169517E-3</c:v>
                </c:pt>
                <c:pt idx="6826">
                  <c:v>1.1182184884313913E-3</c:v>
                </c:pt>
                <c:pt idx="6827">
                  <c:v>1.1180754421350881E-3</c:v>
                </c:pt>
                <c:pt idx="6828">
                  <c:v>1.1174727440910739E-3</c:v>
                </c:pt>
                <c:pt idx="6829">
                  <c:v>1.1170070705862694E-3</c:v>
                </c:pt>
                <c:pt idx="6830">
                  <c:v>1.1148889906642217E-3</c:v>
                </c:pt>
                <c:pt idx="6831">
                  <c:v>1.1145236177240389E-3</c:v>
                </c:pt>
                <c:pt idx="6832">
                  <c:v>1.1142953236583483E-3</c:v>
                </c:pt>
                <c:pt idx="6833">
                  <c:v>1.1141958598021454E-3</c:v>
                </c:pt>
                <c:pt idx="6834">
                  <c:v>1.1136859807728821E-3</c:v>
                </c:pt>
                <c:pt idx="6835">
                  <c:v>1.1134206497306156E-3</c:v>
                </c:pt>
                <c:pt idx="6836">
                  <c:v>1.1132967385514983E-3</c:v>
                </c:pt>
                <c:pt idx="6837">
                  <c:v>1.1131582568534454E-3</c:v>
                </c:pt>
                <c:pt idx="6838">
                  <c:v>1.1121972019092724E-3</c:v>
                </c:pt>
                <c:pt idx="6839">
                  <c:v>1.1121733873608681E-3</c:v>
                </c:pt>
                <c:pt idx="6840">
                  <c:v>1.1118786619976554E-3</c:v>
                </c:pt>
                <c:pt idx="6841">
                  <c:v>1.1115895295398213E-3</c:v>
                </c:pt>
                <c:pt idx="6842">
                  <c:v>1.1114689077943185E-3</c:v>
                </c:pt>
                <c:pt idx="6843">
                  <c:v>1.1111538933064647E-3</c:v>
                </c:pt>
                <c:pt idx="6844">
                  <c:v>1.1105080139309784E-3</c:v>
                </c:pt>
                <c:pt idx="6845">
                  <c:v>1.1104657535389373E-3</c:v>
                </c:pt>
                <c:pt idx="6846">
                  <c:v>1.1101993036122082E-3</c:v>
                </c:pt>
                <c:pt idx="6847">
                  <c:v>1.1097121469679368E-3</c:v>
                </c:pt>
                <c:pt idx="6848">
                  <c:v>1.1094324350304433E-3</c:v>
                </c:pt>
                <c:pt idx="6849">
                  <c:v>1.1085644401929375E-3</c:v>
                </c:pt>
                <c:pt idx="6850">
                  <c:v>1.1083910213960985E-3</c:v>
                </c:pt>
                <c:pt idx="6851">
                  <c:v>1.1083607642372252E-3</c:v>
                </c:pt>
                <c:pt idx="6852">
                  <c:v>1.1080316899225672E-3</c:v>
                </c:pt>
                <c:pt idx="6853">
                  <c:v>1.1079478789772406E-3</c:v>
                </c:pt>
                <c:pt idx="6854">
                  <c:v>1.1079393588466345E-3</c:v>
                </c:pt>
                <c:pt idx="6855">
                  <c:v>1.1074041646346473E-3</c:v>
                </c:pt>
                <c:pt idx="6856">
                  <c:v>1.1071146831772086E-3</c:v>
                </c:pt>
                <c:pt idx="6857">
                  <c:v>1.1069747465836471E-3</c:v>
                </c:pt>
                <c:pt idx="6858">
                  <c:v>1.1067120967372434E-3</c:v>
                </c:pt>
                <c:pt idx="6859">
                  <c:v>1.1055473025541193E-3</c:v>
                </c:pt>
                <c:pt idx="6860">
                  <c:v>1.1051113130546991E-3</c:v>
                </c:pt>
                <c:pt idx="6861">
                  <c:v>1.104896992635981E-3</c:v>
                </c:pt>
                <c:pt idx="6862">
                  <c:v>1.1045631490637744E-3</c:v>
                </c:pt>
                <c:pt idx="6863">
                  <c:v>1.1043889530080611E-3</c:v>
                </c:pt>
                <c:pt idx="6864">
                  <c:v>1.1040640464222244E-3</c:v>
                </c:pt>
                <c:pt idx="6865">
                  <c:v>1.1039050916042186E-3</c:v>
                </c:pt>
                <c:pt idx="6866">
                  <c:v>1.1032633753093283E-3</c:v>
                </c:pt>
                <c:pt idx="6867">
                  <c:v>1.1031816056522568E-3</c:v>
                </c:pt>
                <c:pt idx="6868">
                  <c:v>1.101977080696733E-3</c:v>
                </c:pt>
                <c:pt idx="6869">
                  <c:v>1.1018524283842777E-3</c:v>
                </c:pt>
                <c:pt idx="6870">
                  <c:v>1.1018126993942914E-3</c:v>
                </c:pt>
                <c:pt idx="6871">
                  <c:v>1.1017476980599947E-3</c:v>
                </c:pt>
                <c:pt idx="6872">
                  <c:v>1.1012029936940141E-3</c:v>
                </c:pt>
                <c:pt idx="6873">
                  <c:v>1.100651933953978E-3</c:v>
                </c:pt>
                <c:pt idx="6874">
                  <c:v>1.1006104604723613E-3</c:v>
                </c:pt>
                <c:pt idx="6875">
                  <c:v>1.0998686374841672E-3</c:v>
                </c:pt>
                <c:pt idx="6876">
                  <c:v>1.0994214174170364E-3</c:v>
                </c:pt>
                <c:pt idx="6877">
                  <c:v>1.0985123691228888E-3</c:v>
                </c:pt>
                <c:pt idx="6878">
                  <c:v>1.0979222052049907E-3</c:v>
                </c:pt>
                <c:pt idx="6879">
                  <c:v>1.0978804500628664E-3</c:v>
                </c:pt>
                <c:pt idx="6880">
                  <c:v>1.0971441382494551E-3</c:v>
                </c:pt>
                <c:pt idx="6881">
                  <c:v>1.0968345162717338E-3</c:v>
                </c:pt>
                <c:pt idx="6882">
                  <c:v>1.0968062117136653E-3</c:v>
                </c:pt>
                <c:pt idx="6883">
                  <c:v>1.0959898773621832E-3</c:v>
                </c:pt>
                <c:pt idx="6884">
                  <c:v>1.0957637946044968E-3</c:v>
                </c:pt>
                <c:pt idx="6885">
                  <c:v>1.0956576765537285E-3</c:v>
                </c:pt>
                <c:pt idx="6886">
                  <c:v>1.095649871795499E-3</c:v>
                </c:pt>
                <c:pt idx="6887">
                  <c:v>1.0953446710779487E-3</c:v>
                </c:pt>
                <c:pt idx="6888">
                  <c:v>1.0953104350008216E-3</c:v>
                </c:pt>
                <c:pt idx="6889">
                  <c:v>1.0946105833307517E-3</c:v>
                </c:pt>
                <c:pt idx="6890">
                  <c:v>1.0945918332699697E-3</c:v>
                </c:pt>
                <c:pt idx="6891">
                  <c:v>1.0937538176424822E-3</c:v>
                </c:pt>
                <c:pt idx="6892">
                  <c:v>1.0920179273069645E-3</c:v>
                </c:pt>
                <c:pt idx="6893">
                  <c:v>1.0911665459971494E-3</c:v>
                </c:pt>
                <c:pt idx="6894">
                  <c:v>1.0909218175555607E-3</c:v>
                </c:pt>
                <c:pt idx="6895">
                  <c:v>1.0899711173646979E-3</c:v>
                </c:pt>
                <c:pt idx="6896">
                  <c:v>1.0895892224134203E-3</c:v>
                </c:pt>
                <c:pt idx="6897">
                  <c:v>1.0894704264340746E-3</c:v>
                </c:pt>
                <c:pt idx="6898">
                  <c:v>1.089163437226745E-3</c:v>
                </c:pt>
                <c:pt idx="6899">
                  <c:v>1.0887166876820816E-3</c:v>
                </c:pt>
                <c:pt idx="6900">
                  <c:v>1.0882537418677768E-3</c:v>
                </c:pt>
                <c:pt idx="6901">
                  <c:v>1.088091478181996E-3</c:v>
                </c:pt>
                <c:pt idx="6902">
                  <c:v>1.0880221150791672E-3</c:v>
                </c:pt>
                <c:pt idx="6903">
                  <c:v>1.0875660296276067E-3</c:v>
                </c:pt>
                <c:pt idx="6904">
                  <c:v>1.0873068809654602E-3</c:v>
                </c:pt>
                <c:pt idx="6905">
                  <c:v>1.0862236952892327E-3</c:v>
                </c:pt>
                <c:pt idx="6906">
                  <c:v>1.0860967033154377E-3</c:v>
                </c:pt>
                <c:pt idx="6907">
                  <c:v>1.0856698662416791E-3</c:v>
                </c:pt>
                <c:pt idx="6908">
                  <c:v>1.0855190474772071E-3</c:v>
                </c:pt>
                <c:pt idx="6909">
                  <c:v>1.085035701619088E-3</c:v>
                </c:pt>
                <c:pt idx="6910">
                  <c:v>1.0847284728649357E-3</c:v>
                </c:pt>
                <c:pt idx="6911">
                  <c:v>1.0846890155715441E-3</c:v>
                </c:pt>
                <c:pt idx="6912">
                  <c:v>1.0844952614152781E-3</c:v>
                </c:pt>
                <c:pt idx="6913">
                  <c:v>1.0842667950051201E-3</c:v>
                </c:pt>
                <c:pt idx="6914">
                  <c:v>1.0837013445902058E-3</c:v>
                </c:pt>
                <c:pt idx="6915">
                  <c:v>1.0831252336614661E-3</c:v>
                </c:pt>
                <c:pt idx="6916">
                  <c:v>1.0828820267139597E-3</c:v>
                </c:pt>
                <c:pt idx="6917">
                  <c:v>1.0827512316090001E-3</c:v>
                </c:pt>
                <c:pt idx="6918">
                  <c:v>1.0824604506693761E-3</c:v>
                </c:pt>
                <c:pt idx="6919">
                  <c:v>1.0821600805084033E-3</c:v>
                </c:pt>
                <c:pt idx="6920">
                  <c:v>1.0818960957915034E-3</c:v>
                </c:pt>
                <c:pt idx="6921">
                  <c:v>1.0812454843292004E-3</c:v>
                </c:pt>
                <c:pt idx="6922">
                  <c:v>1.0806472041972293E-3</c:v>
                </c:pt>
                <c:pt idx="6923">
                  <c:v>1.0805609204484271E-3</c:v>
                </c:pt>
                <c:pt idx="6924">
                  <c:v>1.0798368166369833E-3</c:v>
                </c:pt>
                <c:pt idx="6925">
                  <c:v>1.0796228863493955E-3</c:v>
                </c:pt>
                <c:pt idx="6926">
                  <c:v>1.079615324116463E-3</c:v>
                </c:pt>
                <c:pt idx="6927">
                  <c:v>1.0795792661955367E-3</c:v>
                </c:pt>
                <c:pt idx="6928">
                  <c:v>1.0793573598639554E-3</c:v>
                </c:pt>
                <c:pt idx="6929">
                  <c:v>1.0784778190762773E-3</c:v>
                </c:pt>
                <c:pt idx="6930">
                  <c:v>1.0784252804625981E-3</c:v>
                </c:pt>
                <c:pt idx="6931">
                  <c:v>1.0784001974645616E-3</c:v>
                </c:pt>
                <c:pt idx="6932">
                  <c:v>1.0782619242545072E-3</c:v>
                </c:pt>
                <c:pt idx="6933">
                  <c:v>1.0781670584767793E-3</c:v>
                </c:pt>
                <c:pt idx="6934">
                  <c:v>1.0780474742635611E-3</c:v>
                </c:pt>
                <c:pt idx="6935">
                  <c:v>1.0779248545199596E-3</c:v>
                </c:pt>
                <c:pt idx="6936">
                  <c:v>1.076997824891695E-3</c:v>
                </c:pt>
                <c:pt idx="6937">
                  <c:v>1.076897090666555E-3</c:v>
                </c:pt>
                <c:pt idx="6938">
                  <c:v>1.0768919468463619E-3</c:v>
                </c:pt>
                <c:pt idx="6939">
                  <c:v>1.0768822211643389E-3</c:v>
                </c:pt>
                <c:pt idx="6940">
                  <c:v>1.0766508448956187E-3</c:v>
                </c:pt>
                <c:pt idx="6941">
                  <c:v>1.0765969064676312E-3</c:v>
                </c:pt>
                <c:pt idx="6942">
                  <c:v>1.0760795482130064E-3</c:v>
                </c:pt>
                <c:pt idx="6943">
                  <c:v>1.0759701381336121E-3</c:v>
                </c:pt>
                <c:pt idx="6944">
                  <c:v>1.075804522304409E-3</c:v>
                </c:pt>
                <c:pt idx="6945">
                  <c:v>1.0757175836827511E-3</c:v>
                </c:pt>
                <c:pt idx="6946">
                  <c:v>1.0755160932410977E-3</c:v>
                </c:pt>
                <c:pt idx="6947">
                  <c:v>1.07519506309982E-3</c:v>
                </c:pt>
                <c:pt idx="6948">
                  <c:v>1.0750853333727343E-3</c:v>
                </c:pt>
                <c:pt idx="6949">
                  <c:v>1.0746290767223925E-3</c:v>
                </c:pt>
                <c:pt idx="6950">
                  <c:v>1.0745781595950374E-3</c:v>
                </c:pt>
                <c:pt idx="6951">
                  <c:v>1.0737943224281578E-3</c:v>
                </c:pt>
                <c:pt idx="6952">
                  <c:v>1.0736365533600208E-3</c:v>
                </c:pt>
                <c:pt idx="6953">
                  <c:v>1.0734410356471455E-3</c:v>
                </c:pt>
                <c:pt idx="6954">
                  <c:v>1.0729392735305109E-3</c:v>
                </c:pt>
                <c:pt idx="6955">
                  <c:v>1.0721768953045078E-3</c:v>
                </c:pt>
                <c:pt idx="6956">
                  <c:v>1.0719128177520503E-3</c:v>
                </c:pt>
                <c:pt idx="6957">
                  <c:v>1.0717477947621852E-3</c:v>
                </c:pt>
                <c:pt idx="6958">
                  <c:v>1.071124621473681E-3</c:v>
                </c:pt>
                <c:pt idx="6959">
                  <c:v>1.0705200535521644E-3</c:v>
                </c:pt>
                <c:pt idx="6960">
                  <c:v>1.0697604054539294E-3</c:v>
                </c:pt>
                <c:pt idx="6961">
                  <c:v>1.0695724827468212E-3</c:v>
                </c:pt>
                <c:pt idx="6962">
                  <c:v>1.0694076719126478E-3</c:v>
                </c:pt>
                <c:pt idx="6963">
                  <c:v>1.0689886089693028E-3</c:v>
                </c:pt>
                <c:pt idx="6964">
                  <c:v>1.0687721826897988E-3</c:v>
                </c:pt>
                <c:pt idx="6965">
                  <c:v>1.0681292747697401E-3</c:v>
                </c:pt>
                <c:pt idx="6966">
                  <c:v>1.0680333800172379E-3</c:v>
                </c:pt>
                <c:pt idx="6967">
                  <c:v>1.0679916908891145E-3</c:v>
                </c:pt>
                <c:pt idx="6968">
                  <c:v>1.0678803974110698E-3</c:v>
                </c:pt>
                <c:pt idx="6969">
                  <c:v>1.0678152219953084E-3</c:v>
                </c:pt>
                <c:pt idx="6970">
                  <c:v>1.0677732782550656E-3</c:v>
                </c:pt>
                <c:pt idx="6971">
                  <c:v>1.0675063997565226E-3</c:v>
                </c:pt>
                <c:pt idx="6972">
                  <c:v>1.066872012688773E-3</c:v>
                </c:pt>
                <c:pt idx="6973">
                  <c:v>1.0668437225049136E-3</c:v>
                </c:pt>
                <c:pt idx="6974">
                  <c:v>1.0664303495614414E-3</c:v>
                </c:pt>
                <c:pt idx="6975">
                  <c:v>1.0657776798793219E-3</c:v>
                </c:pt>
                <c:pt idx="6976">
                  <c:v>1.0656244355976429E-3</c:v>
                </c:pt>
                <c:pt idx="6977">
                  <c:v>1.0654798305143032E-3</c:v>
                </c:pt>
                <c:pt idx="6978">
                  <c:v>1.0649157857275725E-3</c:v>
                </c:pt>
                <c:pt idx="6979">
                  <c:v>1.0637610347568379E-3</c:v>
                </c:pt>
                <c:pt idx="6980">
                  <c:v>1.063352689414506E-3</c:v>
                </c:pt>
                <c:pt idx="6981">
                  <c:v>1.0622832697458455E-3</c:v>
                </c:pt>
                <c:pt idx="6982">
                  <c:v>1.0621026510346939E-3</c:v>
                </c:pt>
                <c:pt idx="6983">
                  <c:v>1.061582330821916E-3</c:v>
                </c:pt>
                <c:pt idx="6984">
                  <c:v>1.0615428520847172E-3</c:v>
                </c:pt>
                <c:pt idx="6985">
                  <c:v>1.0614180966584696E-3</c:v>
                </c:pt>
                <c:pt idx="6986">
                  <c:v>1.0611423179570651E-3</c:v>
                </c:pt>
                <c:pt idx="6987">
                  <c:v>1.0610331991521265E-3</c:v>
                </c:pt>
                <c:pt idx="6988">
                  <c:v>1.0609952578872213E-3</c:v>
                </c:pt>
                <c:pt idx="6989">
                  <c:v>1.0606755934808073E-3</c:v>
                </c:pt>
                <c:pt idx="6990">
                  <c:v>1.0599912167166832E-3</c:v>
                </c:pt>
                <c:pt idx="6991">
                  <c:v>1.0591085046844082E-3</c:v>
                </c:pt>
                <c:pt idx="6992">
                  <c:v>1.0589191713703599E-3</c:v>
                </c:pt>
                <c:pt idx="6993">
                  <c:v>1.0588504810058622E-3</c:v>
                </c:pt>
                <c:pt idx="6994">
                  <c:v>1.0587730327259539E-3</c:v>
                </c:pt>
                <c:pt idx="6995">
                  <c:v>1.0587691059008627E-3</c:v>
                </c:pt>
                <c:pt idx="6996">
                  <c:v>1.0586891827671497E-3</c:v>
                </c:pt>
                <c:pt idx="6997">
                  <c:v>1.0584608423806297E-3</c:v>
                </c:pt>
                <c:pt idx="6998">
                  <c:v>1.0582987758022669E-3</c:v>
                </c:pt>
                <c:pt idx="6999">
                  <c:v>1.058015231091138E-3</c:v>
                </c:pt>
                <c:pt idx="7000">
                  <c:v>1.0577654991065124E-3</c:v>
                </c:pt>
                <c:pt idx="7001">
                  <c:v>1.057510572983777E-3</c:v>
                </c:pt>
                <c:pt idx="7002">
                  <c:v>1.0569945838908787E-3</c:v>
                </c:pt>
                <c:pt idx="7003">
                  <c:v>1.0567356971756482E-3</c:v>
                </c:pt>
                <c:pt idx="7004">
                  <c:v>1.0565932654361548E-3</c:v>
                </c:pt>
                <c:pt idx="7005">
                  <c:v>1.0565661751886248E-3</c:v>
                </c:pt>
                <c:pt idx="7006">
                  <c:v>1.0560348255489365E-3</c:v>
                </c:pt>
                <c:pt idx="7007">
                  <c:v>1.0557808944527153E-3</c:v>
                </c:pt>
                <c:pt idx="7008">
                  <c:v>1.0557257843928395E-3</c:v>
                </c:pt>
                <c:pt idx="7009">
                  <c:v>1.0549647754472832E-3</c:v>
                </c:pt>
                <c:pt idx="7010">
                  <c:v>1.054920123853336E-3</c:v>
                </c:pt>
                <c:pt idx="7011">
                  <c:v>1.0549090005032194E-3</c:v>
                </c:pt>
                <c:pt idx="7012">
                  <c:v>1.0548400682780278E-3</c:v>
                </c:pt>
                <c:pt idx="7013">
                  <c:v>1.0541537096190252E-3</c:v>
                </c:pt>
                <c:pt idx="7014">
                  <c:v>1.0537889375118591E-3</c:v>
                </c:pt>
                <c:pt idx="7015">
                  <c:v>1.0536922125360347E-3</c:v>
                </c:pt>
                <c:pt idx="7016">
                  <c:v>1.0528899807070637E-3</c:v>
                </c:pt>
                <c:pt idx="7017">
                  <c:v>1.052730645270925E-3</c:v>
                </c:pt>
                <c:pt idx="7018">
                  <c:v>1.0518234405970041E-3</c:v>
                </c:pt>
                <c:pt idx="7019">
                  <c:v>1.0515476581958267E-3</c:v>
                </c:pt>
                <c:pt idx="7020">
                  <c:v>1.0511848909276211E-3</c:v>
                </c:pt>
                <c:pt idx="7021">
                  <c:v>1.0511491143705037E-3</c:v>
                </c:pt>
                <c:pt idx="7022">
                  <c:v>1.0503421847991065E-3</c:v>
                </c:pt>
                <c:pt idx="7023">
                  <c:v>1.0501925903931594E-3</c:v>
                </c:pt>
                <c:pt idx="7024">
                  <c:v>1.0501524913643593E-3</c:v>
                </c:pt>
                <c:pt idx="7025">
                  <c:v>1.0499931520117367E-3</c:v>
                </c:pt>
                <c:pt idx="7026">
                  <c:v>1.0494595302015927E-3</c:v>
                </c:pt>
                <c:pt idx="7027">
                  <c:v>1.049272638856152E-3</c:v>
                </c:pt>
                <c:pt idx="7028">
                  <c:v>1.0488973826537585E-3</c:v>
                </c:pt>
                <c:pt idx="7029">
                  <c:v>1.0483479446103845E-3</c:v>
                </c:pt>
                <c:pt idx="7030">
                  <c:v>1.0481678134228226E-3</c:v>
                </c:pt>
                <c:pt idx="7031">
                  <c:v>1.0480381893465873E-3</c:v>
                </c:pt>
                <c:pt idx="7032">
                  <c:v>1.0478413423954558E-3</c:v>
                </c:pt>
                <c:pt idx="7033">
                  <c:v>1.0471975038518892E-3</c:v>
                </c:pt>
                <c:pt idx="7034">
                  <c:v>1.0468111106459832E-3</c:v>
                </c:pt>
                <c:pt idx="7035">
                  <c:v>1.0459286159211479E-3</c:v>
                </c:pt>
                <c:pt idx="7036">
                  <c:v>1.0458968165219266E-3</c:v>
                </c:pt>
                <c:pt idx="7037">
                  <c:v>1.0458376171154731E-3</c:v>
                </c:pt>
                <c:pt idx="7038">
                  <c:v>1.0451298212136048E-3</c:v>
                </c:pt>
                <c:pt idx="7039">
                  <c:v>1.0448800617518662E-3</c:v>
                </c:pt>
                <c:pt idx="7040">
                  <c:v>1.0442187111502496E-3</c:v>
                </c:pt>
                <c:pt idx="7041">
                  <c:v>1.0440269492079152E-3</c:v>
                </c:pt>
                <c:pt idx="7042">
                  <c:v>1.0436060901401153E-3</c:v>
                </c:pt>
                <c:pt idx="7043">
                  <c:v>1.0433304374281125E-3</c:v>
                </c:pt>
                <c:pt idx="7044">
                  <c:v>1.0428999220164648E-3</c:v>
                </c:pt>
                <c:pt idx="7045">
                  <c:v>1.0425240101371498E-3</c:v>
                </c:pt>
                <c:pt idx="7046">
                  <c:v>1.0424888146960999E-3</c:v>
                </c:pt>
                <c:pt idx="7047">
                  <c:v>1.042319606110091E-3</c:v>
                </c:pt>
                <c:pt idx="7048">
                  <c:v>1.0416963582524164E-3</c:v>
                </c:pt>
                <c:pt idx="7049">
                  <c:v>1.0404325412713253E-3</c:v>
                </c:pt>
                <c:pt idx="7050">
                  <c:v>1.0400808554486189E-3</c:v>
                </c:pt>
                <c:pt idx="7051">
                  <c:v>1.0397298372570515E-3</c:v>
                </c:pt>
                <c:pt idx="7052">
                  <c:v>1.039603936973745E-3</c:v>
                </c:pt>
                <c:pt idx="7053">
                  <c:v>1.0388532150827029E-3</c:v>
                </c:pt>
                <c:pt idx="7054">
                  <c:v>1.0388130440913577E-3</c:v>
                </c:pt>
                <c:pt idx="7055">
                  <c:v>1.0387839600176309E-3</c:v>
                </c:pt>
                <c:pt idx="7056">
                  <c:v>1.0387314038832036E-3</c:v>
                </c:pt>
                <c:pt idx="7057">
                  <c:v>1.0385652995214332E-3</c:v>
                </c:pt>
                <c:pt idx="7058">
                  <c:v>1.0381861088477765E-3</c:v>
                </c:pt>
                <c:pt idx="7059">
                  <c:v>1.0381434151990453E-3</c:v>
                </c:pt>
                <c:pt idx="7060">
                  <c:v>1.0375890801746113E-3</c:v>
                </c:pt>
                <c:pt idx="7061">
                  <c:v>1.0374102226356067E-3</c:v>
                </c:pt>
                <c:pt idx="7062">
                  <c:v>1.037093138912964E-3</c:v>
                </c:pt>
                <c:pt idx="7063">
                  <c:v>1.0370507940061244E-3</c:v>
                </c:pt>
                <c:pt idx="7064">
                  <c:v>1.0369250596267805E-3</c:v>
                </c:pt>
                <c:pt idx="7065">
                  <c:v>1.0364207214269749E-3</c:v>
                </c:pt>
                <c:pt idx="7066">
                  <c:v>1.0363832264422528E-3</c:v>
                </c:pt>
                <c:pt idx="7067">
                  <c:v>1.0362885023027888E-3</c:v>
                </c:pt>
                <c:pt idx="7068">
                  <c:v>1.0360235044066708E-3</c:v>
                </c:pt>
                <c:pt idx="7069">
                  <c:v>1.0360194833196389E-3</c:v>
                </c:pt>
                <c:pt idx="7070">
                  <c:v>1.0357008826179755E-3</c:v>
                </c:pt>
                <c:pt idx="7071">
                  <c:v>1.0356261303618426E-3</c:v>
                </c:pt>
                <c:pt idx="7072">
                  <c:v>1.0353189688139166E-3</c:v>
                </c:pt>
                <c:pt idx="7073">
                  <c:v>1.0352289089007678E-3</c:v>
                </c:pt>
                <c:pt idx="7074">
                  <c:v>1.0350919584044185E-3</c:v>
                </c:pt>
                <c:pt idx="7075">
                  <c:v>1.0347691972044737E-3</c:v>
                </c:pt>
                <c:pt idx="7076">
                  <c:v>1.0345057726328405E-3</c:v>
                </c:pt>
                <c:pt idx="7077">
                  <c:v>1.0341827510645465E-3</c:v>
                </c:pt>
                <c:pt idx="7078">
                  <c:v>1.0338342735252621E-3</c:v>
                </c:pt>
                <c:pt idx="7079">
                  <c:v>1.0336094397256951E-3</c:v>
                </c:pt>
                <c:pt idx="7080">
                  <c:v>1.0334818418973666E-3</c:v>
                </c:pt>
                <c:pt idx="7081">
                  <c:v>1.0334628663209418E-3</c:v>
                </c:pt>
                <c:pt idx="7082">
                  <c:v>1.0326835827657679E-3</c:v>
                </c:pt>
                <c:pt idx="7083">
                  <c:v>1.0318625302603625E-3</c:v>
                </c:pt>
                <c:pt idx="7084">
                  <c:v>1.0318207051821689E-3</c:v>
                </c:pt>
                <c:pt idx="7085">
                  <c:v>1.0317309613082424E-3</c:v>
                </c:pt>
                <c:pt idx="7086">
                  <c:v>1.0315208464018474E-3</c:v>
                </c:pt>
                <c:pt idx="7087">
                  <c:v>1.0309627075710229E-3</c:v>
                </c:pt>
                <c:pt idx="7088">
                  <c:v>1.0304997527967046E-3</c:v>
                </c:pt>
                <c:pt idx="7089">
                  <c:v>1.0303912772999676E-3</c:v>
                </c:pt>
                <c:pt idx="7090">
                  <c:v>1.0301773356022163E-3</c:v>
                </c:pt>
                <c:pt idx="7091">
                  <c:v>1.0298334219051638E-3</c:v>
                </c:pt>
                <c:pt idx="7092">
                  <c:v>1.0291649702147915E-3</c:v>
                </c:pt>
                <c:pt idx="7093">
                  <c:v>1.0285851380685022E-3</c:v>
                </c:pt>
                <c:pt idx="7094">
                  <c:v>1.0284509011724704E-3</c:v>
                </c:pt>
                <c:pt idx="7095">
                  <c:v>1.0282453354517511E-3</c:v>
                </c:pt>
                <c:pt idx="7096">
                  <c:v>1.0279829280487064E-3</c:v>
                </c:pt>
                <c:pt idx="7097">
                  <c:v>1.0276528041373262E-3</c:v>
                </c:pt>
                <c:pt idx="7098">
                  <c:v>1.0274160682533719E-3</c:v>
                </c:pt>
                <c:pt idx="7099">
                  <c:v>1.0273912683186454E-3</c:v>
                </c:pt>
                <c:pt idx="7100">
                  <c:v>1.0261111460375322E-3</c:v>
                </c:pt>
                <c:pt idx="7101">
                  <c:v>1.0260028299526982E-3</c:v>
                </c:pt>
                <c:pt idx="7102">
                  <c:v>1.0259512546326051E-3</c:v>
                </c:pt>
                <c:pt idx="7103">
                  <c:v>1.0259224937861032E-3</c:v>
                </c:pt>
                <c:pt idx="7104">
                  <c:v>1.0256797646866001E-3</c:v>
                </c:pt>
                <c:pt idx="7105">
                  <c:v>1.0248292217675964E-3</c:v>
                </c:pt>
                <c:pt idx="7106">
                  <c:v>1.0247514151064574E-3</c:v>
                </c:pt>
                <c:pt idx="7107">
                  <c:v>1.0243169626203415E-3</c:v>
                </c:pt>
                <c:pt idx="7108">
                  <c:v>1.0242941195790422E-3</c:v>
                </c:pt>
                <c:pt idx="7109">
                  <c:v>1.0240685389166263E-3</c:v>
                </c:pt>
                <c:pt idx="7110">
                  <c:v>1.0238707488989533E-3</c:v>
                </c:pt>
                <c:pt idx="7111">
                  <c:v>1.0238094279295144E-3</c:v>
                </c:pt>
                <c:pt idx="7112">
                  <c:v>1.0237678906138349E-3</c:v>
                </c:pt>
                <c:pt idx="7113">
                  <c:v>1.0233904379562074E-3</c:v>
                </c:pt>
                <c:pt idx="7114">
                  <c:v>1.0226644318877748E-3</c:v>
                </c:pt>
                <c:pt idx="7115">
                  <c:v>1.0224051893574714E-3</c:v>
                </c:pt>
                <c:pt idx="7116">
                  <c:v>1.022375382696737E-3</c:v>
                </c:pt>
                <c:pt idx="7117">
                  <c:v>1.0221122115286446E-3</c:v>
                </c:pt>
                <c:pt idx="7118">
                  <c:v>1.0220620724100988E-3</c:v>
                </c:pt>
                <c:pt idx="7119">
                  <c:v>1.0219933581372563E-3</c:v>
                </c:pt>
                <c:pt idx="7120">
                  <c:v>1.0219042798005127E-3</c:v>
                </c:pt>
                <c:pt idx="7121">
                  <c:v>1.0212346859374052E-3</c:v>
                </c:pt>
                <c:pt idx="7122">
                  <c:v>1.0211628618337215E-3</c:v>
                </c:pt>
                <c:pt idx="7123">
                  <c:v>1.0206966048170543E-3</c:v>
                </c:pt>
                <c:pt idx="7124">
                  <c:v>1.0206889483291581E-3</c:v>
                </c:pt>
                <c:pt idx="7125">
                  <c:v>1.0202832627971416E-3</c:v>
                </c:pt>
                <c:pt idx="7126">
                  <c:v>1.0201645833439292E-3</c:v>
                </c:pt>
                <c:pt idx="7127">
                  <c:v>1.0200374943341545E-3</c:v>
                </c:pt>
                <c:pt idx="7128">
                  <c:v>1.0191447666393848E-3</c:v>
                </c:pt>
                <c:pt idx="7129">
                  <c:v>1.019059329187358E-3</c:v>
                </c:pt>
                <c:pt idx="7130">
                  <c:v>1.0189554738559436E-3</c:v>
                </c:pt>
                <c:pt idx="7131">
                  <c:v>1.0184311477981879E-3</c:v>
                </c:pt>
                <c:pt idx="7132">
                  <c:v>1.0180884478962276E-3</c:v>
                </c:pt>
                <c:pt idx="7133">
                  <c:v>1.0180480073163595E-3</c:v>
                </c:pt>
                <c:pt idx="7134">
                  <c:v>1.017844392900909E-3</c:v>
                </c:pt>
                <c:pt idx="7135">
                  <c:v>1.0177828810423064E-3</c:v>
                </c:pt>
                <c:pt idx="7136">
                  <c:v>1.0174837112134781E-3</c:v>
                </c:pt>
                <c:pt idx="7137">
                  <c:v>1.016942721302755E-3</c:v>
                </c:pt>
                <c:pt idx="7138">
                  <c:v>1.0168388742231253E-3</c:v>
                </c:pt>
                <c:pt idx="7139">
                  <c:v>1.0159886599373693E-3</c:v>
                </c:pt>
                <c:pt idx="7140">
                  <c:v>1.0148008860522025E-3</c:v>
                </c:pt>
                <c:pt idx="7141">
                  <c:v>1.0147339298755972E-3</c:v>
                </c:pt>
                <c:pt idx="7142">
                  <c:v>1.0146886935787083E-3</c:v>
                </c:pt>
                <c:pt idx="7143">
                  <c:v>1.0144810094757874E-3</c:v>
                </c:pt>
                <c:pt idx="7144">
                  <c:v>1.0143986163405614E-3</c:v>
                </c:pt>
                <c:pt idx="7145">
                  <c:v>1.0142943112277489E-3</c:v>
                </c:pt>
                <c:pt idx="7146">
                  <c:v>1.0141649049892722E-3</c:v>
                </c:pt>
                <c:pt idx="7147">
                  <c:v>1.0135809087302105E-3</c:v>
                </c:pt>
                <c:pt idx="7148">
                  <c:v>1.0135434530963365E-3</c:v>
                </c:pt>
                <c:pt idx="7149">
                  <c:v>1.0130696361483238E-3</c:v>
                </c:pt>
                <c:pt idx="7150">
                  <c:v>1.0129680523979368E-3</c:v>
                </c:pt>
                <c:pt idx="7151">
                  <c:v>1.0127763334257728E-3</c:v>
                </c:pt>
                <c:pt idx="7152">
                  <c:v>1.0127702553713958E-3</c:v>
                </c:pt>
                <c:pt idx="7153">
                  <c:v>1.0126589551193211E-3</c:v>
                </c:pt>
                <c:pt idx="7154">
                  <c:v>1.0125970740663167E-3</c:v>
                </c:pt>
                <c:pt idx="7155">
                  <c:v>1.0120260325772684E-3</c:v>
                </c:pt>
                <c:pt idx="7156">
                  <c:v>1.0120246950626043E-3</c:v>
                </c:pt>
                <c:pt idx="7157">
                  <c:v>1.0108979063078202E-3</c:v>
                </c:pt>
                <c:pt idx="7158">
                  <c:v>1.0101278772373014E-3</c:v>
                </c:pt>
                <c:pt idx="7159">
                  <c:v>1.0086863909672692E-3</c:v>
                </c:pt>
                <c:pt idx="7160">
                  <c:v>1.008382527862233E-3</c:v>
                </c:pt>
                <c:pt idx="7161">
                  <c:v>1.0072895632597602E-3</c:v>
                </c:pt>
                <c:pt idx="7162">
                  <c:v>1.0071540369705389E-3</c:v>
                </c:pt>
                <c:pt idx="7163">
                  <c:v>1.0069979314212161E-3</c:v>
                </c:pt>
                <c:pt idx="7164">
                  <c:v>1.0067693996174531E-3</c:v>
                </c:pt>
                <c:pt idx="7165">
                  <c:v>1.0063711304312568E-3</c:v>
                </c:pt>
                <c:pt idx="7166">
                  <c:v>1.0063613279136085E-3</c:v>
                </c:pt>
                <c:pt idx="7167">
                  <c:v>1.006125360939086E-3</c:v>
                </c:pt>
                <c:pt idx="7168">
                  <c:v>1.0060256445965394E-3</c:v>
                </c:pt>
                <c:pt idx="7169">
                  <c:v>1.0059761058657979E-3</c:v>
                </c:pt>
                <c:pt idx="7170">
                  <c:v>1.0054314638684413E-3</c:v>
                </c:pt>
                <c:pt idx="7171">
                  <c:v>1.0053317273333924E-3</c:v>
                </c:pt>
                <c:pt idx="7172">
                  <c:v>1.0052500663059261E-3</c:v>
                </c:pt>
                <c:pt idx="7173">
                  <c:v>1.0049597632962217E-3</c:v>
                </c:pt>
                <c:pt idx="7174">
                  <c:v>1.004910265673551E-3</c:v>
                </c:pt>
                <c:pt idx="7175">
                  <c:v>1.0047250665749746E-3</c:v>
                </c:pt>
                <c:pt idx="7176">
                  <c:v>1.0042625484598514E-3</c:v>
                </c:pt>
                <c:pt idx="7177">
                  <c:v>1.0039849697043143E-3</c:v>
                </c:pt>
                <c:pt idx="7178">
                  <c:v>1.0033975550603842E-3</c:v>
                </c:pt>
                <c:pt idx="7179">
                  <c:v>1.0029753819592825E-3</c:v>
                </c:pt>
                <c:pt idx="7180">
                  <c:v>1.002886892259058E-3</c:v>
                </c:pt>
                <c:pt idx="7181">
                  <c:v>1.0022528246737999E-3</c:v>
                </c:pt>
                <c:pt idx="7182">
                  <c:v>1.0021328357697355E-3</c:v>
                </c:pt>
                <c:pt idx="7183">
                  <c:v>1.001515059926589E-3</c:v>
                </c:pt>
                <c:pt idx="7184">
                  <c:v>1.0013389925689563E-3</c:v>
                </c:pt>
                <c:pt idx="7185">
                  <c:v>1.0008157283983461E-3</c:v>
                </c:pt>
                <c:pt idx="7186">
                  <c:v>1.0007895485283549E-3</c:v>
                </c:pt>
                <c:pt idx="7187">
                  <c:v>1.0006864405608313E-3</c:v>
                </c:pt>
                <c:pt idx="7188">
                  <c:v>9.9958952774500975E-4</c:v>
                </c:pt>
                <c:pt idx="7189">
                  <c:v>9.9931988400394126E-4</c:v>
                </c:pt>
                <c:pt idx="7190">
                  <c:v>9.9873707951854038E-4</c:v>
                </c:pt>
                <c:pt idx="7191">
                  <c:v>9.9756518508774608E-4</c:v>
                </c:pt>
                <c:pt idx="7192">
                  <c:v>9.9733069939183117E-4</c:v>
                </c:pt>
                <c:pt idx="7193">
                  <c:v>9.9723961416418329E-4</c:v>
                </c:pt>
                <c:pt idx="7194">
                  <c:v>9.9683411476445233E-4</c:v>
                </c:pt>
                <c:pt idx="7195">
                  <c:v>9.9666401624864498E-4</c:v>
                </c:pt>
                <c:pt idx="7196">
                  <c:v>9.9638917112825727E-4</c:v>
                </c:pt>
                <c:pt idx="7197">
                  <c:v>9.9635575405994316E-4</c:v>
                </c:pt>
                <c:pt idx="7198">
                  <c:v>9.9584994505165524E-4</c:v>
                </c:pt>
                <c:pt idx="7199">
                  <c:v>9.9563173960872764E-4</c:v>
                </c:pt>
                <c:pt idx="7200">
                  <c:v>9.9540278509839281E-4</c:v>
                </c:pt>
                <c:pt idx="7201">
                  <c:v>9.9537821092369333E-4</c:v>
                </c:pt>
                <c:pt idx="7202">
                  <c:v>9.9533376695837674E-4</c:v>
                </c:pt>
                <c:pt idx="7203">
                  <c:v>9.9520895864987132E-4</c:v>
                </c:pt>
                <c:pt idx="7204">
                  <c:v>9.9518500798971283E-4</c:v>
                </c:pt>
                <c:pt idx="7205">
                  <c:v>9.9510991566876964E-4</c:v>
                </c:pt>
                <c:pt idx="7206">
                  <c:v>9.9430979016204655E-4</c:v>
                </c:pt>
                <c:pt idx="7207">
                  <c:v>9.9401523364588975E-4</c:v>
                </c:pt>
                <c:pt idx="7208">
                  <c:v>9.9369657502053994E-4</c:v>
                </c:pt>
                <c:pt idx="7209">
                  <c:v>9.9347426638734409E-4</c:v>
                </c:pt>
                <c:pt idx="7210">
                  <c:v>9.9268087130086383E-4</c:v>
                </c:pt>
                <c:pt idx="7211">
                  <c:v>9.9227693551041593E-4</c:v>
                </c:pt>
                <c:pt idx="7212">
                  <c:v>9.9212921114414081E-4</c:v>
                </c:pt>
                <c:pt idx="7213">
                  <c:v>9.9205390932176839E-4</c:v>
                </c:pt>
                <c:pt idx="7214">
                  <c:v>9.9202846015994362E-4</c:v>
                </c:pt>
                <c:pt idx="7215">
                  <c:v>9.9196930993203673E-4</c:v>
                </c:pt>
                <c:pt idx="7216">
                  <c:v>9.9165593561341761E-4</c:v>
                </c:pt>
                <c:pt idx="7217">
                  <c:v>9.9148466726814303E-4</c:v>
                </c:pt>
                <c:pt idx="7218">
                  <c:v>9.9081043889211965E-4</c:v>
                </c:pt>
                <c:pt idx="7219">
                  <c:v>9.9054693820545617E-4</c:v>
                </c:pt>
                <c:pt idx="7220">
                  <c:v>9.9029765510712329E-4</c:v>
                </c:pt>
                <c:pt idx="7221">
                  <c:v>9.8983607618001001E-4</c:v>
                </c:pt>
                <c:pt idx="7222">
                  <c:v>9.8968637348604768E-4</c:v>
                </c:pt>
                <c:pt idx="7223">
                  <c:v>9.8944180668665994E-4</c:v>
                </c:pt>
                <c:pt idx="7224">
                  <c:v>9.8911109217794647E-4</c:v>
                </c:pt>
                <c:pt idx="7225">
                  <c:v>9.8893369537341401E-4</c:v>
                </c:pt>
                <c:pt idx="7226">
                  <c:v>9.8850687208283075E-4</c:v>
                </c:pt>
                <c:pt idx="7227">
                  <c:v>9.8849923515301761E-4</c:v>
                </c:pt>
                <c:pt idx="7228">
                  <c:v>9.8809174725377467E-4</c:v>
                </c:pt>
                <c:pt idx="7229">
                  <c:v>9.8790484373103681E-4</c:v>
                </c:pt>
                <c:pt idx="7230">
                  <c:v>9.8783975442443212E-4</c:v>
                </c:pt>
                <c:pt idx="7231">
                  <c:v>9.8722262168694222E-4</c:v>
                </c:pt>
                <c:pt idx="7232">
                  <c:v>9.8711447416639266E-4</c:v>
                </c:pt>
                <c:pt idx="7233">
                  <c:v>9.8705858031148557E-4</c:v>
                </c:pt>
                <c:pt idx="7234">
                  <c:v>9.8658363254968003E-4</c:v>
                </c:pt>
                <c:pt idx="7235">
                  <c:v>9.8641638797044196E-4</c:v>
                </c:pt>
                <c:pt idx="7236">
                  <c:v>9.8634600420229013E-4</c:v>
                </c:pt>
                <c:pt idx="7237">
                  <c:v>9.8621416042965981E-4</c:v>
                </c:pt>
                <c:pt idx="7238">
                  <c:v>9.8597599537408247E-4</c:v>
                </c:pt>
                <c:pt idx="7239">
                  <c:v>9.852565907849354E-4</c:v>
                </c:pt>
                <c:pt idx="7240">
                  <c:v>9.8515096040954373E-4</c:v>
                </c:pt>
                <c:pt idx="7241">
                  <c:v>9.848650163806847E-4</c:v>
                </c:pt>
                <c:pt idx="7242">
                  <c:v>9.847553716128088E-4</c:v>
                </c:pt>
                <c:pt idx="7243">
                  <c:v>9.8390569448802696E-4</c:v>
                </c:pt>
                <c:pt idx="7244">
                  <c:v>9.8375990051643731E-4</c:v>
                </c:pt>
                <c:pt idx="7245">
                  <c:v>9.8353064464342483E-4</c:v>
                </c:pt>
                <c:pt idx="7246">
                  <c:v>9.8347450728344141E-4</c:v>
                </c:pt>
                <c:pt idx="7247">
                  <c:v>9.8343141137805911E-4</c:v>
                </c:pt>
                <c:pt idx="7248">
                  <c:v>9.8334441473930641E-4</c:v>
                </c:pt>
                <c:pt idx="7249">
                  <c:v>9.829619851686594E-4</c:v>
                </c:pt>
                <c:pt idx="7250">
                  <c:v>9.8268338778698615E-4</c:v>
                </c:pt>
                <c:pt idx="7251">
                  <c:v>9.8251514262484856E-4</c:v>
                </c:pt>
                <c:pt idx="7252">
                  <c:v>9.8226469069363992E-4</c:v>
                </c:pt>
                <c:pt idx="7253">
                  <c:v>9.819578587599684E-4</c:v>
                </c:pt>
                <c:pt idx="7254">
                  <c:v>9.8186097480361368E-4</c:v>
                </c:pt>
                <c:pt idx="7255">
                  <c:v>9.8174191977466437E-4</c:v>
                </c:pt>
                <c:pt idx="7256">
                  <c:v>9.8172671721751415E-4</c:v>
                </c:pt>
                <c:pt idx="7257">
                  <c:v>9.8136943352195288E-4</c:v>
                </c:pt>
                <c:pt idx="7258">
                  <c:v>9.8088807888047471E-4</c:v>
                </c:pt>
                <c:pt idx="7259">
                  <c:v>9.8014157174148935E-4</c:v>
                </c:pt>
                <c:pt idx="7260">
                  <c:v>9.7982597243617686E-4</c:v>
                </c:pt>
                <c:pt idx="7261">
                  <c:v>9.7931444969781177E-4</c:v>
                </c:pt>
                <c:pt idx="7262">
                  <c:v>9.7913787887427472E-4</c:v>
                </c:pt>
                <c:pt idx="7263">
                  <c:v>9.7902086273796369E-4</c:v>
                </c:pt>
                <c:pt idx="7264">
                  <c:v>9.7887815606006708E-4</c:v>
                </c:pt>
                <c:pt idx="7265">
                  <c:v>9.7868165423216358E-4</c:v>
                </c:pt>
                <c:pt idx="7266">
                  <c:v>9.783751860239782E-4</c:v>
                </c:pt>
                <c:pt idx="7267">
                  <c:v>9.7826709188890697E-4</c:v>
                </c:pt>
                <c:pt idx="7268">
                  <c:v>9.7796050348217018E-4</c:v>
                </c:pt>
                <c:pt idx="7269">
                  <c:v>9.7794053962265044E-4</c:v>
                </c:pt>
                <c:pt idx="7270">
                  <c:v>9.7779467958722431E-4</c:v>
                </c:pt>
                <c:pt idx="7271">
                  <c:v>9.7746251495742643E-4</c:v>
                </c:pt>
                <c:pt idx="7272">
                  <c:v>9.7710279131514111E-4</c:v>
                </c:pt>
                <c:pt idx="7273">
                  <c:v>9.7691688309746536E-4</c:v>
                </c:pt>
                <c:pt idx="7274">
                  <c:v>9.7688693243247319E-4</c:v>
                </c:pt>
                <c:pt idx="7275">
                  <c:v>9.7687512969508246E-4</c:v>
                </c:pt>
                <c:pt idx="7276">
                  <c:v>9.7623270295444417E-4</c:v>
                </c:pt>
                <c:pt idx="7277">
                  <c:v>9.7604679617865767E-4</c:v>
                </c:pt>
                <c:pt idx="7278">
                  <c:v>9.7464569861822371E-4</c:v>
                </c:pt>
                <c:pt idx="7279">
                  <c:v>9.74623165239577E-4</c:v>
                </c:pt>
                <c:pt idx="7280">
                  <c:v>9.7426926343623544E-4</c:v>
                </c:pt>
                <c:pt idx="7281">
                  <c:v>9.7409499227677767E-4</c:v>
                </c:pt>
                <c:pt idx="7282">
                  <c:v>9.7390572447880741E-4</c:v>
                </c:pt>
                <c:pt idx="7283">
                  <c:v>9.7264921535433725E-4</c:v>
                </c:pt>
                <c:pt idx="7284">
                  <c:v>9.7264902177590727E-4</c:v>
                </c:pt>
                <c:pt idx="7285">
                  <c:v>9.7238177253391447E-4</c:v>
                </c:pt>
                <c:pt idx="7286">
                  <c:v>9.7231518725453237E-4</c:v>
                </c:pt>
                <c:pt idx="7287">
                  <c:v>9.7151017234418035E-4</c:v>
                </c:pt>
                <c:pt idx="7288">
                  <c:v>9.7119911409200273E-4</c:v>
                </c:pt>
                <c:pt idx="7289">
                  <c:v>9.7115183238514731E-4</c:v>
                </c:pt>
                <c:pt idx="7290">
                  <c:v>9.7107639690636842E-4</c:v>
                </c:pt>
                <c:pt idx="7291">
                  <c:v>9.7103604356878193E-4</c:v>
                </c:pt>
                <c:pt idx="7292">
                  <c:v>9.7071603018227405E-4</c:v>
                </c:pt>
                <c:pt idx="7293">
                  <c:v>9.7049625507300552E-4</c:v>
                </c:pt>
                <c:pt idx="7294">
                  <c:v>9.7029808806611871E-4</c:v>
                </c:pt>
                <c:pt idx="7295">
                  <c:v>9.6967919181827869E-4</c:v>
                </c:pt>
                <c:pt idx="7296">
                  <c:v>9.6961621740313452E-4</c:v>
                </c:pt>
                <c:pt idx="7297">
                  <c:v>9.6960955426840403E-4</c:v>
                </c:pt>
                <c:pt idx="7298">
                  <c:v>9.6941704319565894E-4</c:v>
                </c:pt>
                <c:pt idx="7299">
                  <c:v>9.6933052647212546E-4</c:v>
                </c:pt>
                <c:pt idx="7300">
                  <c:v>9.6901765725357673E-4</c:v>
                </c:pt>
                <c:pt idx="7301">
                  <c:v>9.689502130518625E-4</c:v>
                </c:pt>
                <c:pt idx="7302">
                  <c:v>9.6864238969253857E-4</c:v>
                </c:pt>
                <c:pt idx="7303">
                  <c:v>9.6801533025415532E-4</c:v>
                </c:pt>
                <c:pt idx="7304">
                  <c:v>9.6774832705562276E-4</c:v>
                </c:pt>
                <c:pt idx="7305">
                  <c:v>9.6705964224535904E-4</c:v>
                </c:pt>
                <c:pt idx="7306">
                  <c:v>9.6691804438126005E-4</c:v>
                </c:pt>
                <c:pt idx="7307">
                  <c:v>9.6602662220890748E-4</c:v>
                </c:pt>
                <c:pt idx="7308">
                  <c:v>9.6600273378702397E-4</c:v>
                </c:pt>
                <c:pt idx="7309">
                  <c:v>9.658696415033479E-4</c:v>
                </c:pt>
                <c:pt idx="7310">
                  <c:v>9.6580580719627426E-4</c:v>
                </c:pt>
                <c:pt idx="7311">
                  <c:v>9.6464156714342979E-4</c:v>
                </c:pt>
                <c:pt idx="7312">
                  <c:v>9.6442467464588199E-4</c:v>
                </c:pt>
                <c:pt idx="7313">
                  <c:v>9.6438134846239679E-4</c:v>
                </c:pt>
                <c:pt idx="7314">
                  <c:v>9.6428382254952114E-4</c:v>
                </c:pt>
                <c:pt idx="7315">
                  <c:v>9.6416606863096758E-4</c:v>
                </c:pt>
                <c:pt idx="7316">
                  <c:v>9.6373514183195402E-4</c:v>
                </c:pt>
                <c:pt idx="7317">
                  <c:v>9.6367120127460314E-4</c:v>
                </c:pt>
                <c:pt idx="7318">
                  <c:v>9.636092562048679E-4</c:v>
                </c:pt>
                <c:pt idx="7319">
                  <c:v>9.6349655221275544E-4</c:v>
                </c:pt>
                <c:pt idx="7320">
                  <c:v>9.6318291511589521E-4</c:v>
                </c:pt>
                <c:pt idx="7321">
                  <c:v>9.631179072305113E-4</c:v>
                </c:pt>
                <c:pt idx="7322">
                  <c:v>9.6282302505757702E-4</c:v>
                </c:pt>
                <c:pt idx="7323">
                  <c:v>9.6264994797223369E-4</c:v>
                </c:pt>
                <c:pt idx="7324">
                  <c:v>9.6152051783163466E-4</c:v>
                </c:pt>
                <c:pt idx="7325">
                  <c:v>9.6133428269519255E-4</c:v>
                </c:pt>
                <c:pt idx="7326">
                  <c:v>9.6093314229075803E-4</c:v>
                </c:pt>
                <c:pt idx="7327">
                  <c:v>9.6053176286658103E-4</c:v>
                </c:pt>
                <c:pt idx="7328">
                  <c:v>9.6033519644246048E-4</c:v>
                </c:pt>
                <c:pt idx="7329">
                  <c:v>9.6019706357878827E-4</c:v>
                </c:pt>
                <c:pt idx="7330">
                  <c:v>9.601515215996025E-4</c:v>
                </c:pt>
                <c:pt idx="7331">
                  <c:v>9.5919802435585292E-4</c:v>
                </c:pt>
                <c:pt idx="7332">
                  <c:v>9.5776445350688737E-4</c:v>
                </c:pt>
                <c:pt idx="7333">
                  <c:v>9.5717013707206932E-4</c:v>
                </c:pt>
                <c:pt idx="7334">
                  <c:v>9.5687436408042436E-4</c:v>
                </c:pt>
                <c:pt idx="7335">
                  <c:v>9.5660506436851445E-4</c:v>
                </c:pt>
                <c:pt idx="7336">
                  <c:v>9.555124698807741E-4</c:v>
                </c:pt>
                <c:pt idx="7337">
                  <c:v>9.5510298079428779E-4</c:v>
                </c:pt>
                <c:pt idx="7338">
                  <c:v>9.5465111188901188E-4</c:v>
                </c:pt>
                <c:pt idx="7339">
                  <c:v>9.545756259165864E-4</c:v>
                </c:pt>
                <c:pt idx="7340">
                  <c:v>9.5396116723728199E-4</c:v>
                </c:pt>
                <c:pt idx="7341">
                  <c:v>9.5312797746341306E-4</c:v>
                </c:pt>
                <c:pt idx="7342">
                  <c:v>9.5309920943895848E-4</c:v>
                </c:pt>
                <c:pt idx="7343">
                  <c:v>9.530688726717665E-4</c:v>
                </c:pt>
                <c:pt idx="7344">
                  <c:v>9.5303762944455236E-4</c:v>
                </c:pt>
                <c:pt idx="7345">
                  <c:v>9.5221920273125152E-4</c:v>
                </c:pt>
                <c:pt idx="7346">
                  <c:v>9.5215908645575266E-4</c:v>
                </c:pt>
                <c:pt idx="7347">
                  <c:v>9.5177306529597788E-4</c:v>
                </c:pt>
                <c:pt idx="7348">
                  <c:v>9.5132468845472663E-4</c:v>
                </c:pt>
                <c:pt idx="7349">
                  <c:v>9.5117298119041529E-4</c:v>
                </c:pt>
                <c:pt idx="7350">
                  <c:v>9.5107611541081385E-4</c:v>
                </c:pt>
                <c:pt idx="7351">
                  <c:v>9.509899791816796E-4</c:v>
                </c:pt>
                <c:pt idx="7352">
                  <c:v>9.509162776300909E-4</c:v>
                </c:pt>
                <c:pt idx="7353">
                  <c:v>9.506738157499052E-4</c:v>
                </c:pt>
                <c:pt idx="7354">
                  <c:v>9.5009475344013045E-4</c:v>
                </c:pt>
                <c:pt idx="7355">
                  <c:v>9.492960492075435E-4</c:v>
                </c:pt>
                <c:pt idx="7356">
                  <c:v>9.4894767549270865E-4</c:v>
                </c:pt>
                <c:pt idx="7357">
                  <c:v>9.4855264771209074E-4</c:v>
                </c:pt>
                <c:pt idx="7358">
                  <c:v>9.4830830657473123E-4</c:v>
                </c:pt>
                <c:pt idx="7359">
                  <c:v>9.4755030935072767E-4</c:v>
                </c:pt>
                <c:pt idx="7360">
                  <c:v>9.4721607432484919E-4</c:v>
                </c:pt>
                <c:pt idx="7361">
                  <c:v>9.4710212087837438E-4</c:v>
                </c:pt>
                <c:pt idx="7362">
                  <c:v>9.4609150694809335E-4</c:v>
                </c:pt>
                <c:pt idx="7363">
                  <c:v>9.455952055825689E-4</c:v>
                </c:pt>
                <c:pt idx="7364">
                  <c:v>9.4505374287847516E-4</c:v>
                </c:pt>
                <c:pt idx="7365">
                  <c:v>9.4494717902897027E-4</c:v>
                </c:pt>
                <c:pt idx="7366">
                  <c:v>9.4492781953134299E-4</c:v>
                </c:pt>
                <c:pt idx="7367">
                  <c:v>9.4484884488248491E-4</c:v>
                </c:pt>
                <c:pt idx="7368">
                  <c:v>9.4473660431089988E-4</c:v>
                </c:pt>
                <c:pt idx="7369">
                  <c:v>9.4438326484764157E-4</c:v>
                </c:pt>
                <c:pt idx="7370">
                  <c:v>9.4387241138529086E-4</c:v>
                </c:pt>
                <c:pt idx="7371">
                  <c:v>9.4381393574106921E-4</c:v>
                </c:pt>
                <c:pt idx="7372">
                  <c:v>9.4368841291053544E-4</c:v>
                </c:pt>
                <c:pt idx="7373">
                  <c:v>9.4359705725181485E-4</c:v>
                </c:pt>
                <c:pt idx="7374">
                  <c:v>9.4357833448257817E-4</c:v>
                </c:pt>
                <c:pt idx="7375">
                  <c:v>9.4316727513038101E-4</c:v>
                </c:pt>
                <c:pt idx="7376">
                  <c:v>9.429670162096847E-4</c:v>
                </c:pt>
                <c:pt idx="7377">
                  <c:v>9.4280524734764823E-4</c:v>
                </c:pt>
                <c:pt idx="7378">
                  <c:v>9.4275287384260585E-4</c:v>
                </c:pt>
                <c:pt idx="7379">
                  <c:v>9.4270297381301852E-4</c:v>
                </c:pt>
                <c:pt idx="7380">
                  <c:v>9.4269113910014617E-4</c:v>
                </c:pt>
                <c:pt idx="7381">
                  <c:v>9.424306291581369E-4</c:v>
                </c:pt>
                <c:pt idx="7382">
                  <c:v>9.4207511913801489E-4</c:v>
                </c:pt>
                <c:pt idx="7383">
                  <c:v>9.4122473402821999E-4</c:v>
                </c:pt>
                <c:pt idx="7384">
                  <c:v>9.4076698985374714E-4</c:v>
                </c:pt>
                <c:pt idx="7385">
                  <c:v>9.4057817513636328E-4</c:v>
                </c:pt>
                <c:pt idx="7386">
                  <c:v>9.4052503971102201E-4</c:v>
                </c:pt>
                <c:pt idx="7387">
                  <c:v>9.4005304436556151E-4</c:v>
                </c:pt>
                <c:pt idx="7388">
                  <c:v>9.3955300875980818E-4</c:v>
                </c:pt>
                <c:pt idx="7389">
                  <c:v>9.3951915234988129E-4</c:v>
                </c:pt>
                <c:pt idx="7390">
                  <c:v>9.3914398992998372E-4</c:v>
                </c:pt>
                <c:pt idx="7391">
                  <c:v>9.3848857497899672E-4</c:v>
                </c:pt>
                <c:pt idx="7392">
                  <c:v>9.3818018109041495E-4</c:v>
                </c:pt>
                <c:pt idx="7393">
                  <c:v>9.380928595867661E-4</c:v>
                </c:pt>
                <c:pt idx="7394">
                  <c:v>9.3798895567562615E-4</c:v>
                </c:pt>
                <c:pt idx="7395">
                  <c:v>9.3765409524950794E-4</c:v>
                </c:pt>
                <c:pt idx="7396">
                  <c:v>9.3756182208430607E-4</c:v>
                </c:pt>
                <c:pt idx="7397">
                  <c:v>9.3714710780398312E-4</c:v>
                </c:pt>
                <c:pt idx="7398">
                  <c:v>9.3706757873609147E-4</c:v>
                </c:pt>
                <c:pt idx="7399">
                  <c:v>9.3663651425577492E-4</c:v>
                </c:pt>
                <c:pt idx="7400">
                  <c:v>9.3597811954428231E-4</c:v>
                </c:pt>
                <c:pt idx="7401">
                  <c:v>9.3524054035539557E-4</c:v>
                </c:pt>
                <c:pt idx="7402">
                  <c:v>9.350359514911803E-4</c:v>
                </c:pt>
                <c:pt idx="7403">
                  <c:v>9.3491141526466355E-4</c:v>
                </c:pt>
                <c:pt idx="7404">
                  <c:v>9.3479248559632025E-4</c:v>
                </c:pt>
                <c:pt idx="7405">
                  <c:v>9.3478950674675859E-4</c:v>
                </c:pt>
                <c:pt idx="7406">
                  <c:v>9.3473725919202054E-4</c:v>
                </c:pt>
                <c:pt idx="7407">
                  <c:v>9.3461091758591469E-4</c:v>
                </c:pt>
                <c:pt idx="7408">
                  <c:v>9.3458774163985452E-4</c:v>
                </c:pt>
                <c:pt idx="7409">
                  <c:v>9.3433823421240853E-4</c:v>
                </c:pt>
                <c:pt idx="7410">
                  <c:v>9.3413808730144585E-4</c:v>
                </c:pt>
                <c:pt idx="7411">
                  <c:v>9.3413380909724013E-4</c:v>
                </c:pt>
                <c:pt idx="7412">
                  <c:v>9.3411910092143122E-4</c:v>
                </c:pt>
                <c:pt idx="7413">
                  <c:v>9.3383976442916374E-4</c:v>
                </c:pt>
                <c:pt idx="7414">
                  <c:v>9.3380505290047394E-4</c:v>
                </c:pt>
                <c:pt idx="7415">
                  <c:v>9.3330297571599878E-4</c:v>
                </c:pt>
                <c:pt idx="7416">
                  <c:v>9.3322081214269252E-4</c:v>
                </c:pt>
                <c:pt idx="7417">
                  <c:v>9.3319958010521279E-4</c:v>
                </c:pt>
                <c:pt idx="7418">
                  <c:v>9.3307180999186703E-4</c:v>
                </c:pt>
                <c:pt idx="7419">
                  <c:v>9.3296217221227045E-4</c:v>
                </c:pt>
                <c:pt idx="7420">
                  <c:v>9.3254058705590696E-4</c:v>
                </c:pt>
                <c:pt idx="7421">
                  <c:v>9.3232521975754096E-4</c:v>
                </c:pt>
                <c:pt idx="7422">
                  <c:v>9.3226364642294904E-4</c:v>
                </c:pt>
                <c:pt idx="7423">
                  <c:v>9.3182048017478002E-4</c:v>
                </c:pt>
                <c:pt idx="7424">
                  <c:v>9.3169377968852114E-4</c:v>
                </c:pt>
                <c:pt idx="7425">
                  <c:v>9.3168525353609904E-4</c:v>
                </c:pt>
                <c:pt idx="7426">
                  <c:v>9.316322450384E-4</c:v>
                </c:pt>
                <c:pt idx="7427">
                  <c:v>9.3110888442065123E-4</c:v>
                </c:pt>
                <c:pt idx="7428">
                  <c:v>9.3030656854091941E-4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9-4F33-AD1E-07004794F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082808"/>
        <c:axId val="1"/>
      </c:scatterChart>
      <c:valAx>
        <c:axId val="549082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082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工作表1!$A$3723:$A$11167</c:f>
              <c:numCache>
                <c:formatCode>General</c:formatCode>
                <c:ptCount val="7445"/>
                <c:pt idx="0">
                  <c:v>4.2759970518542767E-7</c:v>
                </c:pt>
                <c:pt idx="1">
                  <c:v>4.1080292824965378E-7</c:v>
                </c:pt>
                <c:pt idx="2">
                  <c:v>4.5440776801273298E-7</c:v>
                </c:pt>
                <c:pt idx="3">
                  <c:v>4.3534590857983886E-7</c:v>
                </c:pt>
                <c:pt idx="4">
                  <c:v>4.3758752822132052E-7</c:v>
                </c:pt>
                <c:pt idx="5">
                  <c:v>4.098356493959939E-7</c:v>
                </c:pt>
                <c:pt idx="6">
                  <c:v>6.0989830788047198E-7</c:v>
                </c:pt>
                <c:pt idx="7">
                  <c:v>4.5665801602021536E-7</c:v>
                </c:pt>
                <c:pt idx="8">
                  <c:v>5.7785485942969775E-7</c:v>
                </c:pt>
                <c:pt idx="9">
                  <c:v>5.7255148082629175E-7</c:v>
                </c:pt>
                <c:pt idx="10">
                  <c:v>4.9365090795390599E-7</c:v>
                </c:pt>
                <c:pt idx="11">
                  <c:v>5.785457036234346E-7</c:v>
                </c:pt>
                <c:pt idx="12">
                  <c:v>4.9126448490228774E-7</c:v>
                </c:pt>
                <c:pt idx="13">
                  <c:v>4.7338634313221946E-7</c:v>
                </c:pt>
                <c:pt idx="14">
                  <c:v>5.4363476969677586E-7</c:v>
                </c:pt>
                <c:pt idx="15">
                  <c:v>5.3318034181959086E-7</c:v>
                </c:pt>
                <c:pt idx="16">
                  <c:v>5.6406600781802563E-7</c:v>
                </c:pt>
                <c:pt idx="17">
                  <c:v>4.381146626752369E-7</c:v>
                </c:pt>
                <c:pt idx="18">
                  <c:v>4.7449265355336122E-7</c:v>
                </c:pt>
                <c:pt idx="19">
                  <c:v>5.9687532263019887E-7</c:v>
                </c:pt>
                <c:pt idx="20">
                  <c:v>4.6656534181661193E-7</c:v>
                </c:pt>
                <c:pt idx="21">
                  <c:v>4.3098422511015122E-7</c:v>
                </c:pt>
                <c:pt idx="22">
                  <c:v>4.4988201025001606E-7</c:v>
                </c:pt>
                <c:pt idx="23">
                  <c:v>5.7301753817844914E-7</c:v>
                </c:pt>
                <c:pt idx="24">
                  <c:v>5.8838636955766315E-7</c:v>
                </c:pt>
                <c:pt idx="25">
                  <c:v>6.218084247375752E-7</c:v>
                </c:pt>
                <c:pt idx="26">
                  <c:v>5.4865823787051074E-7</c:v>
                </c:pt>
                <c:pt idx="27">
                  <c:v>5.5217039809378599E-7</c:v>
                </c:pt>
                <c:pt idx="28">
                  <c:v>5.4516283600036736E-7</c:v>
                </c:pt>
                <c:pt idx="29">
                  <c:v>4.1318673495834358E-7</c:v>
                </c:pt>
                <c:pt idx="30">
                  <c:v>6.3153140577461153E-7</c:v>
                </c:pt>
                <c:pt idx="31">
                  <c:v>6.3084712800369309E-7</c:v>
                </c:pt>
                <c:pt idx="32">
                  <c:v>4.2296662557281934E-7</c:v>
                </c:pt>
                <c:pt idx="33">
                  <c:v>5.691273615331232E-7</c:v>
                </c:pt>
                <c:pt idx="34">
                  <c:v>6.0327598155774411E-7</c:v>
                </c:pt>
                <c:pt idx="35">
                  <c:v>4.2885114801979613E-7</c:v>
                </c:pt>
                <c:pt idx="36">
                  <c:v>6.3161442418236644E-7</c:v>
                </c:pt>
                <c:pt idx="37">
                  <c:v>5.8509693932880965E-7</c:v>
                </c:pt>
                <c:pt idx="38">
                  <c:v>5.9176008396454959E-7</c:v>
                </c:pt>
                <c:pt idx="39">
                  <c:v>4.3022475595320391E-7</c:v>
                </c:pt>
                <c:pt idx="40">
                  <c:v>4.1564674893149637E-7</c:v>
                </c:pt>
                <c:pt idx="41">
                  <c:v>5.7526616270365133E-7</c:v>
                </c:pt>
                <c:pt idx="42">
                  <c:v>5.655579550653905E-7</c:v>
                </c:pt>
                <c:pt idx="43">
                  <c:v>5.0153172344270682E-7</c:v>
                </c:pt>
                <c:pt idx="44">
                  <c:v>5.8868508548351909E-7</c:v>
                </c:pt>
                <c:pt idx="45">
                  <c:v>4.8756931640572081E-7</c:v>
                </c:pt>
                <c:pt idx="46">
                  <c:v>6.1972533283873865E-7</c:v>
                </c:pt>
                <c:pt idx="47">
                  <c:v>4.3589279562502894E-7</c:v>
                </c:pt>
                <c:pt idx="48">
                  <c:v>4.2919974606917769E-7</c:v>
                </c:pt>
                <c:pt idx="49">
                  <c:v>5.7110317223819878E-7</c:v>
                </c:pt>
                <c:pt idx="50">
                  <c:v>4.4909695755328419E-7</c:v>
                </c:pt>
                <c:pt idx="51">
                  <c:v>4.1116245263145722E-7</c:v>
                </c:pt>
                <c:pt idx="52">
                  <c:v>6.1549058306145352E-7</c:v>
                </c:pt>
                <c:pt idx="53">
                  <c:v>5.1150345962778974E-7</c:v>
                </c:pt>
                <c:pt idx="54">
                  <c:v>5.4249293220944772E-7</c:v>
                </c:pt>
                <c:pt idx="55">
                  <c:v>4.8472404392159712E-7</c:v>
                </c:pt>
                <c:pt idx="56">
                  <c:v>4.530050709733755E-7</c:v>
                </c:pt>
                <c:pt idx="57">
                  <c:v>4.7239128341803903E-7</c:v>
                </c:pt>
                <c:pt idx="58">
                  <c:v>5.3416371969305888E-7</c:v>
                </c:pt>
                <c:pt idx="59">
                  <c:v>6.1737177574816526E-7</c:v>
                </c:pt>
                <c:pt idx="60">
                  <c:v>5.603705391135178E-7</c:v>
                </c:pt>
                <c:pt idx="61">
                  <c:v>4.2177481117905539E-7</c:v>
                </c:pt>
                <c:pt idx="62">
                  <c:v>5.7909198242684671E-7</c:v>
                </c:pt>
                <c:pt idx="63">
                  <c:v>4.8016535130749484E-7</c:v>
                </c:pt>
                <c:pt idx="64">
                  <c:v>4.2434632532991104E-7</c:v>
                </c:pt>
                <c:pt idx="65">
                  <c:v>6.2651857575913273E-7</c:v>
                </c:pt>
                <c:pt idx="66">
                  <c:v>4.7428999006475785E-7</c:v>
                </c:pt>
                <c:pt idx="67">
                  <c:v>6.2814169350456049E-7</c:v>
                </c:pt>
                <c:pt idx="68">
                  <c:v>5.2635631601511857E-7</c:v>
                </c:pt>
                <c:pt idx="69">
                  <c:v>5.2299332672390447E-7</c:v>
                </c:pt>
                <c:pt idx="70">
                  <c:v>4.3517966897411761E-7</c:v>
                </c:pt>
                <c:pt idx="71">
                  <c:v>4.261926159821034E-7</c:v>
                </c:pt>
                <c:pt idx="72">
                  <c:v>4.2464367081219432E-7</c:v>
                </c:pt>
                <c:pt idx="73">
                  <c:v>4.2118644350741322E-7</c:v>
                </c:pt>
                <c:pt idx="74">
                  <c:v>4.911648333244859E-7</c:v>
                </c:pt>
                <c:pt idx="75">
                  <c:v>4.4061951181675232E-7</c:v>
                </c:pt>
                <c:pt idx="76">
                  <c:v>4.2937420450722275E-7</c:v>
                </c:pt>
                <c:pt idx="77">
                  <c:v>5.0692075790720933E-7</c:v>
                </c:pt>
                <c:pt idx="78">
                  <c:v>4.5987781466852893E-7</c:v>
                </c:pt>
                <c:pt idx="79">
                  <c:v>4.4337776275203521E-7</c:v>
                </c:pt>
                <c:pt idx="80">
                  <c:v>5.0964790574927707E-7</c:v>
                </c:pt>
                <c:pt idx="81">
                  <c:v>4.2527370159655173E-7</c:v>
                </c:pt>
                <c:pt idx="82">
                  <c:v>5.7117456459668123E-7</c:v>
                </c:pt>
                <c:pt idx="83">
                  <c:v>4.866976654325985E-7</c:v>
                </c:pt>
                <c:pt idx="84">
                  <c:v>4.1937255293506415E-7</c:v>
                </c:pt>
                <c:pt idx="85">
                  <c:v>6.2777131481561868E-7</c:v>
                </c:pt>
                <c:pt idx="86">
                  <c:v>5.3335747145738979E-7</c:v>
                </c:pt>
                <c:pt idx="87">
                  <c:v>4.1660132702659324E-7</c:v>
                </c:pt>
                <c:pt idx="88">
                  <c:v>6.0773756965556669E-7</c:v>
                </c:pt>
                <c:pt idx="89">
                  <c:v>5.3974419933652209E-7</c:v>
                </c:pt>
                <c:pt idx="90">
                  <c:v>4.5593153864338135E-7</c:v>
                </c:pt>
                <c:pt idx="91">
                  <c:v>4.2946729250402422E-7</c:v>
                </c:pt>
                <c:pt idx="92">
                  <c:v>5.6064817361182399E-7</c:v>
                </c:pt>
                <c:pt idx="93">
                  <c:v>5.8945158418381859E-7</c:v>
                </c:pt>
                <c:pt idx="94">
                  <c:v>5.0689091094784779E-7</c:v>
                </c:pt>
                <c:pt idx="95">
                  <c:v>4.8092295421110334E-7</c:v>
                </c:pt>
                <c:pt idx="96">
                  <c:v>4.8641698627728546E-7</c:v>
                </c:pt>
                <c:pt idx="97">
                  <c:v>4.1601265221738589E-7</c:v>
                </c:pt>
                <c:pt idx="98">
                  <c:v>4.760914797346197E-7</c:v>
                </c:pt>
                <c:pt idx="99">
                  <c:v>4.263076896564626E-7</c:v>
                </c:pt>
                <c:pt idx="100">
                  <c:v>4.1067230901811626E-7</c:v>
                </c:pt>
                <c:pt idx="101">
                  <c:v>6.1123980558904031E-7</c:v>
                </c:pt>
                <c:pt idx="102">
                  <c:v>5.0454130535818505E-7</c:v>
                </c:pt>
                <c:pt idx="103">
                  <c:v>5.9321215127989994E-7</c:v>
                </c:pt>
                <c:pt idx="104">
                  <c:v>5.5955617937605063E-7</c:v>
                </c:pt>
                <c:pt idx="105">
                  <c:v>4.8668362570562274E-7</c:v>
                </c:pt>
                <c:pt idx="106">
                  <c:v>4.4052277468202085E-7</c:v>
                </c:pt>
                <c:pt idx="107">
                  <c:v>4.9129296235198915E-7</c:v>
                </c:pt>
                <c:pt idx="108">
                  <c:v>4.2463222866921468E-7</c:v>
                </c:pt>
                <c:pt idx="109">
                  <c:v>4.3270922814699046E-7</c:v>
                </c:pt>
                <c:pt idx="110">
                  <c:v>5.1040097601976166E-7</c:v>
                </c:pt>
                <c:pt idx="111">
                  <c:v>5.0343170022515483E-7</c:v>
                </c:pt>
                <c:pt idx="112">
                  <c:v>6.120111920952033E-7</c:v>
                </c:pt>
                <c:pt idx="113">
                  <c:v>4.4499360527520727E-7</c:v>
                </c:pt>
                <c:pt idx="114">
                  <c:v>5.6035319380521292E-7</c:v>
                </c:pt>
                <c:pt idx="115">
                  <c:v>4.6062667504344932E-7</c:v>
                </c:pt>
                <c:pt idx="116">
                  <c:v>4.4530063080494786E-7</c:v>
                </c:pt>
                <c:pt idx="117">
                  <c:v>4.9517467624879557E-7</c:v>
                </c:pt>
                <c:pt idx="118">
                  <c:v>6.0271448393620528E-7</c:v>
                </c:pt>
                <c:pt idx="119">
                  <c:v>6.1906014822964905E-7</c:v>
                </c:pt>
                <c:pt idx="120">
                  <c:v>4.0943452733484037E-7</c:v>
                </c:pt>
                <c:pt idx="121">
                  <c:v>4.3272099830409377E-7</c:v>
                </c:pt>
                <c:pt idx="122">
                  <c:v>4.4474821341637015E-7</c:v>
                </c:pt>
                <c:pt idx="123">
                  <c:v>5.0575867690456704E-7</c:v>
                </c:pt>
                <c:pt idx="124">
                  <c:v>4.4362202110061631E-7</c:v>
                </c:pt>
                <c:pt idx="125">
                  <c:v>6.1757241003748756E-7</c:v>
                </c:pt>
                <c:pt idx="126">
                  <c:v>4.9001392423058987E-7</c:v>
                </c:pt>
                <c:pt idx="127">
                  <c:v>4.515586654339412E-7</c:v>
                </c:pt>
                <c:pt idx="128">
                  <c:v>4.1005271761040149E-7</c:v>
                </c:pt>
                <c:pt idx="129">
                  <c:v>4.9971550970669229E-7</c:v>
                </c:pt>
                <c:pt idx="130">
                  <c:v>4.6540784035721686E-7</c:v>
                </c:pt>
                <c:pt idx="131">
                  <c:v>5.7078207220861435E-7</c:v>
                </c:pt>
                <c:pt idx="132">
                  <c:v>6.1110150598336663E-7</c:v>
                </c:pt>
                <c:pt idx="133">
                  <c:v>5.9869091191684619E-7</c:v>
                </c:pt>
                <c:pt idx="134">
                  <c:v>4.174253428146136E-7</c:v>
                </c:pt>
                <c:pt idx="135">
                  <c:v>5.6786892662449403E-7</c:v>
                </c:pt>
                <c:pt idx="136">
                  <c:v>6.0558829366813976E-7</c:v>
                </c:pt>
                <c:pt idx="137">
                  <c:v>5.4338623769312124E-7</c:v>
                </c:pt>
                <c:pt idx="138">
                  <c:v>4.7063743560448067E-7</c:v>
                </c:pt>
                <c:pt idx="139">
                  <c:v>4.6047158841518298E-7</c:v>
                </c:pt>
                <c:pt idx="140">
                  <c:v>5.1901248066803613E-7</c:v>
                </c:pt>
                <c:pt idx="141">
                  <c:v>5.2084173470789385E-7</c:v>
                </c:pt>
                <c:pt idx="142">
                  <c:v>4.4304833385129821E-7</c:v>
                </c:pt>
                <c:pt idx="143">
                  <c:v>6.0038012202528033E-7</c:v>
                </c:pt>
                <c:pt idx="144">
                  <c:v>4.2128818823763639E-7</c:v>
                </c:pt>
                <c:pt idx="145">
                  <c:v>4.9190582693312131E-7</c:v>
                </c:pt>
                <c:pt idx="146">
                  <c:v>5.7727405521034536E-7</c:v>
                </c:pt>
                <c:pt idx="147">
                  <c:v>4.4467463543950555E-7</c:v>
                </c:pt>
                <c:pt idx="148">
                  <c:v>5.2127721458710291E-7</c:v>
                </c:pt>
                <c:pt idx="149">
                  <c:v>4.2302350459451643E-7</c:v>
                </c:pt>
                <c:pt idx="150">
                  <c:v>4.1720239492412047E-7</c:v>
                </c:pt>
                <c:pt idx="151">
                  <c:v>5.136582741608362E-7</c:v>
                </c:pt>
                <c:pt idx="152">
                  <c:v>6.0627091582403714E-7</c:v>
                </c:pt>
                <c:pt idx="153">
                  <c:v>5.2795479929557247E-7</c:v>
                </c:pt>
                <c:pt idx="154">
                  <c:v>4.6619657794091019E-7</c:v>
                </c:pt>
                <c:pt idx="155">
                  <c:v>5.3181458317794521E-7</c:v>
                </c:pt>
                <c:pt idx="156">
                  <c:v>5.035942131167689E-7</c:v>
                </c:pt>
                <c:pt idx="157">
                  <c:v>5.4189861846081569E-7</c:v>
                </c:pt>
                <c:pt idx="158">
                  <c:v>5.171159548404938E-7</c:v>
                </c:pt>
                <c:pt idx="159">
                  <c:v>6.1984639067560165E-7</c:v>
                </c:pt>
                <c:pt idx="160">
                  <c:v>4.9924841086087937E-7</c:v>
                </c:pt>
                <c:pt idx="161">
                  <c:v>4.2856097396606856E-7</c:v>
                </c:pt>
                <c:pt idx="162">
                  <c:v>5.5667691742151252E-7</c:v>
                </c:pt>
                <c:pt idx="163">
                  <c:v>5.1356695036977373E-7</c:v>
                </c:pt>
                <c:pt idx="164">
                  <c:v>4.8135075712920222E-7</c:v>
                </c:pt>
                <c:pt idx="165">
                  <c:v>4.9035451224450734E-7</c:v>
                </c:pt>
                <c:pt idx="166">
                  <c:v>4.9637274599452229E-7</c:v>
                </c:pt>
                <c:pt idx="167">
                  <c:v>4.1825180581331035E-7</c:v>
                </c:pt>
                <c:pt idx="168">
                  <c:v>5.5325784914834083E-7</c:v>
                </c:pt>
                <c:pt idx="169">
                  <c:v>5.2868523579238294E-7</c:v>
                </c:pt>
                <c:pt idx="170">
                  <c:v>6.2845059285658168E-7</c:v>
                </c:pt>
                <c:pt idx="171">
                  <c:v>5.5436558307699776E-7</c:v>
                </c:pt>
                <c:pt idx="172">
                  <c:v>5.8459758758382076E-7</c:v>
                </c:pt>
                <c:pt idx="173">
                  <c:v>4.2425489724268381E-7</c:v>
                </c:pt>
                <c:pt idx="174">
                  <c:v>4.3475263267630357E-7</c:v>
                </c:pt>
                <c:pt idx="175">
                  <c:v>5.859120696903881E-7</c:v>
                </c:pt>
                <c:pt idx="176">
                  <c:v>6.1341926507957814E-7</c:v>
                </c:pt>
                <c:pt idx="177">
                  <c:v>4.6674988785403493E-7</c:v>
                </c:pt>
                <c:pt idx="178">
                  <c:v>6.077963464702187E-7</c:v>
                </c:pt>
                <c:pt idx="179">
                  <c:v>4.9132144227791873E-7</c:v>
                </c:pt>
                <c:pt idx="180">
                  <c:v>4.8252669783933162E-7</c:v>
                </c:pt>
                <c:pt idx="181">
                  <c:v>5.0054915485754274E-7</c:v>
                </c:pt>
                <c:pt idx="182">
                  <c:v>4.3139400329010928E-7</c:v>
                </c:pt>
                <c:pt idx="183">
                  <c:v>4.798490662970634E-7</c:v>
                </c:pt>
                <c:pt idx="184">
                  <c:v>5.0867140350485209E-7</c:v>
                </c:pt>
                <c:pt idx="185">
                  <c:v>6.0552983684861042E-7</c:v>
                </c:pt>
                <c:pt idx="186">
                  <c:v>5.3308376284228268E-7</c:v>
                </c:pt>
                <c:pt idx="187">
                  <c:v>4.9459884157208258E-7</c:v>
                </c:pt>
                <c:pt idx="188">
                  <c:v>4.5798800029658947E-7</c:v>
                </c:pt>
                <c:pt idx="189">
                  <c:v>4.1329658122529384E-7</c:v>
                </c:pt>
                <c:pt idx="190">
                  <c:v>5.1147320702413059E-7</c:v>
                </c:pt>
                <c:pt idx="191">
                  <c:v>4.2013723605734221E-7</c:v>
                </c:pt>
                <c:pt idx="192">
                  <c:v>6.2604720484353771E-7</c:v>
                </c:pt>
                <c:pt idx="193">
                  <c:v>4.254687220728545E-7</c:v>
                </c:pt>
                <c:pt idx="194">
                  <c:v>6.0397410536498305E-7</c:v>
                </c:pt>
                <c:pt idx="195">
                  <c:v>4.4749586696923528E-7</c:v>
                </c:pt>
                <c:pt idx="196">
                  <c:v>4.378509764563063E-7</c:v>
                </c:pt>
                <c:pt idx="197">
                  <c:v>4.3970179373869176E-7</c:v>
                </c:pt>
                <c:pt idx="198">
                  <c:v>5.5402438779152864E-7</c:v>
                </c:pt>
                <c:pt idx="199">
                  <c:v>6.2535136949472152E-7</c:v>
                </c:pt>
                <c:pt idx="200">
                  <c:v>4.2864219300728223E-7</c:v>
                </c:pt>
                <c:pt idx="201">
                  <c:v>5.342121527110572E-7</c:v>
                </c:pt>
                <c:pt idx="202">
                  <c:v>5.543826511142532E-7</c:v>
                </c:pt>
                <c:pt idx="203">
                  <c:v>5.6170855020419979E-7</c:v>
                </c:pt>
                <c:pt idx="204">
                  <c:v>4.4948299630525817E-7</c:v>
                </c:pt>
                <c:pt idx="205">
                  <c:v>4.9905883900991155E-7</c:v>
                </c:pt>
                <c:pt idx="206">
                  <c:v>6.1421468668671968E-7</c:v>
                </c:pt>
                <c:pt idx="207">
                  <c:v>4.4544811593620196E-7</c:v>
                </c:pt>
                <c:pt idx="208">
                  <c:v>6.2748346893437855E-7</c:v>
                </c:pt>
                <c:pt idx="209">
                  <c:v>4.8153032825140718E-7</c:v>
                </c:pt>
                <c:pt idx="210">
                  <c:v>4.1449675182652684E-7</c:v>
                </c:pt>
                <c:pt idx="211">
                  <c:v>5.3706512631858956E-7</c:v>
                </c:pt>
                <c:pt idx="212">
                  <c:v>4.4154010600161279E-7</c:v>
                </c:pt>
                <c:pt idx="213">
                  <c:v>4.3550035923561734E-7</c:v>
                </c:pt>
                <c:pt idx="214">
                  <c:v>4.576293566139453E-7</c:v>
                </c:pt>
                <c:pt idx="215">
                  <c:v>6.1527100560623611E-7</c:v>
                </c:pt>
                <c:pt idx="216">
                  <c:v>4.6551288966768726E-7</c:v>
                </c:pt>
                <c:pt idx="217">
                  <c:v>4.9204851793471572E-7</c:v>
                </c:pt>
                <c:pt idx="218">
                  <c:v>6.2367794361220999E-7</c:v>
                </c:pt>
                <c:pt idx="219">
                  <c:v>4.7177431328078816E-7</c:v>
                </c:pt>
                <c:pt idx="220">
                  <c:v>5.2630894738092734E-7</c:v>
                </c:pt>
                <c:pt idx="221">
                  <c:v>4.7487130643821603E-7</c:v>
                </c:pt>
                <c:pt idx="222">
                  <c:v>5.8846102721998508E-7</c:v>
                </c:pt>
                <c:pt idx="223">
                  <c:v>4.6627556195770077E-7</c:v>
                </c:pt>
                <c:pt idx="224">
                  <c:v>6.2500388677897603E-7</c:v>
                </c:pt>
                <c:pt idx="225">
                  <c:v>4.2639978215524241E-7</c:v>
                </c:pt>
                <c:pt idx="226">
                  <c:v>5.7314311238675352E-7</c:v>
                </c:pt>
                <c:pt idx="227">
                  <c:v>4.3885906125536602E-7</c:v>
                </c:pt>
                <c:pt idx="228">
                  <c:v>5.9639890861506999E-7</c:v>
                </c:pt>
                <c:pt idx="229">
                  <c:v>6.1343913178397673E-7</c:v>
                </c:pt>
                <c:pt idx="230">
                  <c:v>4.5684948287038786E-7</c:v>
                </c:pt>
                <c:pt idx="231">
                  <c:v>4.6979745819636122E-7</c:v>
                </c:pt>
                <c:pt idx="232">
                  <c:v>5.1200301534926743E-7</c:v>
                </c:pt>
                <c:pt idx="233">
                  <c:v>4.6496177725095118E-7</c:v>
                </c:pt>
                <c:pt idx="234">
                  <c:v>4.8168235154432806E-7</c:v>
                </c:pt>
                <c:pt idx="235">
                  <c:v>5.792560169474881E-7</c:v>
                </c:pt>
                <c:pt idx="236">
                  <c:v>4.4089780864347158E-7</c:v>
                </c:pt>
                <c:pt idx="237">
                  <c:v>5.2311846532621121E-7</c:v>
                </c:pt>
                <c:pt idx="238">
                  <c:v>4.1780476458208535E-7</c:v>
                </c:pt>
                <c:pt idx="239">
                  <c:v>5.7465322814783407E-7</c:v>
                </c:pt>
                <c:pt idx="240">
                  <c:v>5.1384099483556169E-7</c:v>
                </c:pt>
                <c:pt idx="241">
                  <c:v>6.1517123651380066E-7</c:v>
                </c:pt>
                <c:pt idx="242">
                  <c:v>5.4981960601729555E-7</c:v>
                </c:pt>
                <c:pt idx="243">
                  <c:v>4.5080676747156921E-7</c:v>
                </c:pt>
                <c:pt idx="244">
                  <c:v>5.9005086772554824E-7</c:v>
                </c:pt>
                <c:pt idx="245">
                  <c:v>4.4761967613945119E-7</c:v>
                </c:pt>
                <c:pt idx="246">
                  <c:v>4.6890661394572687E-7</c:v>
                </c:pt>
                <c:pt idx="247">
                  <c:v>4.2256879343667452E-7</c:v>
                </c:pt>
                <c:pt idx="248">
                  <c:v>5.1210907579501552E-7</c:v>
                </c:pt>
                <c:pt idx="249">
                  <c:v>4.6727776599310074E-7</c:v>
                </c:pt>
                <c:pt idx="250">
                  <c:v>5.0520883022044625E-7</c:v>
                </c:pt>
                <c:pt idx="251">
                  <c:v>5.4168424515534453E-7</c:v>
                </c:pt>
                <c:pt idx="252">
                  <c:v>5.2860576711626466E-7</c:v>
                </c:pt>
                <c:pt idx="253">
                  <c:v>4.6000679818017066E-7</c:v>
                </c:pt>
                <c:pt idx="254">
                  <c:v>5.9561882351144755E-7</c:v>
                </c:pt>
                <c:pt idx="255">
                  <c:v>5.1995690661085989E-7</c:v>
                </c:pt>
                <c:pt idx="256">
                  <c:v>6.169307243231591E-7</c:v>
                </c:pt>
                <c:pt idx="257">
                  <c:v>5.6511853318300951E-7</c:v>
                </c:pt>
                <c:pt idx="258">
                  <c:v>5.1677783495573907E-7</c:v>
                </c:pt>
                <c:pt idx="259">
                  <c:v>6.0568574051347669E-7</c:v>
                </c:pt>
                <c:pt idx="260">
                  <c:v>5.405978481946237E-7</c:v>
                </c:pt>
                <c:pt idx="261">
                  <c:v>5.9872922384426305E-7</c:v>
                </c:pt>
                <c:pt idx="262">
                  <c:v>5.9144021619740489E-7</c:v>
                </c:pt>
                <c:pt idx="263">
                  <c:v>4.5778300944664484E-7</c:v>
                </c:pt>
                <c:pt idx="264">
                  <c:v>4.6838922906772583E-7</c:v>
                </c:pt>
                <c:pt idx="265">
                  <c:v>4.9007066425274327E-7</c:v>
                </c:pt>
                <c:pt idx="266">
                  <c:v>4.1872197174057868E-7</c:v>
                </c:pt>
                <c:pt idx="267">
                  <c:v>5.0669696994962025E-7</c:v>
                </c:pt>
                <c:pt idx="268">
                  <c:v>5.7348416481887158E-7</c:v>
                </c:pt>
                <c:pt idx="269">
                  <c:v>4.5395212624349783E-7</c:v>
                </c:pt>
                <c:pt idx="270">
                  <c:v>4.8778055149421924E-7</c:v>
                </c:pt>
                <c:pt idx="271">
                  <c:v>4.6549975655893258E-7</c:v>
                </c:pt>
                <c:pt idx="272">
                  <c:v>4.6676307390345499E-7</c:v>
                </c:pt>
                <c:pt idx="273">
                  <c:v>5.3948194491231496E-7</c:v>
                </c:pt>
                <c:pt idx="274">
                  <c:v>6.2952320994667323E-7</c:v>
                </c:pt>
                <c:pt idx="275">
                  <c:v>6.0625139631999126E-7</c:v>
                </c:pt>
                <c:pt idx="276">
                  <c:v>4.3756359017273528E-7</c:v>
                </c:pt>
                <c:pt idx="277">
                  <c:v>5.2730503321638088E-7</c:v>
                </c:pt>
                <c:pt idx="278">
                  <c:v>5.5376869799924927E-7</c:v>
                </c:pt>
                <c:pt idx="279">
                  <c:v>4.5342140981559074E-7</c:v>
                </c:pt>
                <c:pt idx="280">
                  <c:v>5.0003702052523392E-7</c:v>
                </c:pt>
                <c:pt idx="281">
                  <c:v>5.9121458330820449E-7</c:v>
                </c:pt>
                <c:pt idx="282">
                  <c:v>5.643639246007821E-7</c:v>
                </c:pt>
                <c:pt idx="283">
                  <c:v>6.305571642932213E-7</c:v>
                </c:pt>
                <c:pt idx="284">
                  <c:v>4.6361437548311974E-7</c:v>
                </c:pt>
                <c:pt idx="285">
                  <c:v>4.2345616035497769E-7</c:v>
                </c:pt>
                <c:pt idx="286">
                  <c:v>4.3692994693585367E-7</c:v>
                </c:pt>
                <c:pt idx="287">
                  <c:v>4.6856159550702664E-7</c:v>
                </c:pt>
                <c:pt idx="288">
                  <c:v>4.099116036605932E-7</c:v>
                </c:pt>
                <c:pt idx="289">
                  <c:v>4.0859084560160327E-7</c:v>
                </c:pt>
                <c:pt idx="290">
                  <c:v>4.918772961811845E-7</c:v>
                </c:pt>
                <c:pt idx="291">
                  <c:v>4.2027239722728605E-7</c:v>
                </c:pt>
                <c:pt idx="292">
                  <c:v>5.9134618679887816E-7</c:v>
                </c:pt>
                <c:pt idx="293">
                  <c:v>4.5783424425460096E-7</c:v>
                </c:pt>
                <c:pt idx="294">
                  <c:v>4.4171000379808446E-7</c:v>
                </c:pt>
                <c:pt idx="295">
                  <c:v>6.183558190187007E-7</c:v>
                </c:pt>
                <c:pt idx="296">
                  <c:v>5.8819978754851165E-7</c:v>
                </c:pt>
                <c:pt idx="297">
                  <c:v>5.6762127722403553E-7</c:v>
                </c:pt>
                <c:pt idx="298">
                  <c:v>5.453126666095375E-7</c:v>
                </c:pt>
                <c:pt idx="299">
                  <c:v>4.9159212513103812E-7</c:v>
                </c:pt>
                <c:pt idx="300">
                  <c:v>4.8818932876822593E-7</c:v>
                </c:pt>
                <c:pt idx="301">
                  <c:v>4.5326994748926291E-7</c:v>
                </c:pt>
                <c:pt idx="302">
                  <c:v>4.8665554807412284E-7</c:v>
                </c:pt>
                <c:pt idx="303">
                  <c:v>5.9809754697061562E-7</c:v>
                </c:pt>
                <c:pt idx="304">
                  <c:v>5.2043784897932223E-7</c:v>
                </c:pt>
                <c:pt idx="305">
                  <c:v>5.8280888385568982E-7</c:v>
                </c:pt>
                <c:pt idx="306">
                  <c:v>4.3006144074519186E-7</c:v>
                </c:pt>
                <c:pt idx="307">
                  <c:v>4.4409890579728677E-7</c:v>
                </c:pt>
                <c:pt idx="308">
                  <c:v>5.8606045820940604E-7</c:v>
                </c:pt>
                <c:pt idx="309">
                  <c:v>5.450463437703186E-7</c:v>
                </c:pt>
                <c:pt idx="310">
                  <c:v>5.1387145776006095E-7</c:v>
                </c:pt>
                <c:pt idx="311">
                  <c:v>5.2282133445049901E-7</c:v>
                </c:pt>
                <c:pt idx="312">
                  <c:v>4.6483070425986163E-7</c:v>
                </c:pt>
                <c:pt idx="313">
                  <c:v>6.1118052858128394E-7</c:v>
                </c:pt>
                <c:pt idx="314">
                  <c:v>4.5374983874075497E-7</c:v>
                </c:pt>
                <c:pt idx="315">
                  <c:v>5.6976704006068081E-7</c:v>
                </c:pt>
                <c:pt idx="316">
                  <c:v>4.8744264120875961E-7</c:v>
                </c:pt>
                <c:pt idx="317">
                  <c:v>4.8050949417500772E-7</c:v>
                </c:pt>
                <c:pt idx="318">
                  <c:v>5.2547315475892586E-7</c:v>
                </c:pt>
                <c:pt idx="319">
                  <c:v>4.7864181303117051E-7</c:v>
                </c:pt>
                <c:pt idx="320">
                  <c:v>5.178702337036657E-7</c:v>
                </c:pt>
                <c:pt idx="321">
                  <c:v>5.1956953530064121E-7</c:v>
                </c:pt>
                <c:pt idx="322">
                  <c:v>4.1242998787699129E-7</c:v>
                </c:pt>
                <c:pt idx="323">
                  <c:v>4.6781977100892654E-7</c:v>
                </c:pt>
                <c:pt idx="324">
                  <c:v>5.9586600177924088E-7</c:v>
                </c:pt>
                <c:pt idx="325">
                  <c:v>5.2152630549200812E-7</c:v>
                </c:pt>
                <c:pt idx="326">
                  <c:v>4.2408354920200643E-7</c:v>
                </c:pt>
                <c:pt idx="327">
                  <c:v>4.1635681985703768E-7</c:v>
                </c:pt>
                <c:pt idx="328">
                  <c:v>4.205316385102197E-7</c:v>
                </c:pt>
                <c:pt idx="329">
                  <c:v>4.3325115282728034E-7</c:v>
                </c:pt>
                <c:pt idx="330">
                  <c:v>5.8930190595323716E-7</c:v>
                </c:pt>
                <c:pt idx="331">
                  <c:v>5.1080832819138718E-7</c:v>
                </c:pt>
                <c:pt idx="332">
                  <c:v>5.0189909480246642E-7</c:v>
                </c:pt>
                <c:pt idx="333">
                  <c:v>4.2636524397149642E-7</c:v>
                </c:pt>
                <c:pt idx="334">
                  <c:v>5.5619634293296797E-7</c:v>
                </c:pt>
                <c:pt idx="335">
                  <c:v>4.7787593154714808E-7</c:v>
                </c:pt>
                <c:pt idx="336">
                  <c:v>5.5193294557473561E-7</c:v>
                </c:pt>
                <c:pt idx="337">
                  <c:v>4.2892083364543409E-7</c:v>
                </c:pt>
                <c:pt idx="338">
                  <c:v>5.7945659825148294E-7</c:v>
                </c:pt>
                <c:pt idx="339">
                  <c:v>5.0994893372856822E-7</c:v>
                </c:pt>
                <c:pt idx="340">
                  <c:v>5.9550479310516557E-7</c:v>
                </c:pt>
                <c:pt idx="341">
                  <c:v>5.5225523970209538E-7</c:v>
                </c:pt>
                <c:pt idx="342">
                  <c:v>4.6911912242840883E-7</c:v>
                </c:pt>
                <c:pt idx="343">
                  <c:v>4.1409978768154278E-7</c:v>
                </c:pt>
                <c:pt idx="344">
                  <c:v>4.827762734381915E-7</c:v>
                </c:pt>
                <c:pt idx="345">
                  <c:v>6.0756129035853443E-7</c:v>
                </c:pt>
                <c:pt idx="346">
                  <c:v>6.2467710872467999E-7</c:v>
                </c:pt>
                <c:pt idx="347">
                  <c:v>5.7705647936346157E-7</c:v>
                </c:pt>
                <c:pt idx="348">
                  <c:v>5.9230633995148084E-7</c:v>
                </c:pt>
                <c:pt idx="349">
                  <c:v>6.3020533419141366E-7</c:v>
                </c:pt>
                <c:pt idx="350">
                  <c:v>5.4179966112500733E-7</c:v>
                </c:pt>
                <c:pt idx="351">
                  <c:v>4.6775362236168921E-7</c:v>
                </c:pt>
                <c:pt idx="352">
                  <c:v>4.4314590412809522E-7</c:v>
                </c:pt>
                <c:pt idx="353">
                  <c:v>5.1851807273653391E-7</c:v>
                </c:pt>
                <c:pt idx="354">
                  <c:v>4.200246515502954E-7</c:v>
                </c:pt>
                <c:pt idx="355">
                  <c:v>5.1512277385797425E-7</c:v>
                </c:pt>
                <c:pt idx="356">
                  <c:v>5.5575065220097304E-7</c:v>
                </c:pt>
                <c:pt idx="357">
                  <c:v>4.6459491250452955E-7</c:v>
                </c:pt>
                <c:pt idx="358">
                  <c:v>5.8732403979386292E-7</c:v>
                </c:pt>
                <c:pt idx="359">
                  <c:v>5.2445084133800055E-7</c:v>
                </c:pt>
                <c:pt idx="360">
                  <c:v>4.5906646460214935E-7</c:v>
                </c:pt>
                <c:pt idx="361">
                  <c:v>5.4469709102450528E-7</c:v>
                </c:pt>
                <c:pt idx="362">
                  <c:v>6.1777314214629595E-7</c:v>
                </c:pt>
                <c:pt idx="363">
                  <c:v>4.8825985954168765E-7</c:v>
                </c:pt>
                <c:pt idx="364">
                  <c:v>5.1144295710430391E-7</c:v>
                </c:pt>
                <c:pt idx="365">
                  <c:v>5.7042561190679337E-7</c:v>
                </c:pt>
                <c:pt idx="366">
                  <c:v>4.0931538838921208E-7</c:v>
                </c:pt>
                <c:pt idx="367">
                  <c:v>4.3703744967326754E-7</c:v>
                </c:pt>
                <c:pt idx="368">
                  <c:v>4.272530542652016E-7</c:v>
                </c:pt>
                <c:pt idx="369">
                  <c:v>4.5189763337198347E-7</c:v>
                </c:pt>
                <c:pt idx="370">
                  <c:v>5.5354724333068498E-7</c:v>
                </c:pt>
                <c:pt idx="371">
                  <c:v>4.1368138831629257E-7</c:v>
                </c:pt>
                <c:pt idx="372">
                  <c:v>5.8522650533286683E-7</c:v>
                </c:pt>
                <c:pt idx="373">
                  <c:v>4.2438061848227844E-7</c:v>
                </c:pt>
                <c:pt idx="374">
                  <c:v>4.9398093885451325E-7</c:v>
                </c:pt>
                <c:pt idx="375">
                  <c:v>6.0333411229829502E-7</c:v>
                </c:pt>
                <c:pt idx="376">
                  <c:v>5.0562484782615507E-7</c:v>
                </c:pt>
                <c:pt idx="377">
                  <c:v>4.7530460786438226E-7</c:v>
                </c:pt>
                <c:pt idx="378">
                  <c:v>4.5099456580214828E-7</c:v>
                </c:pt>
                <c:pt idx="379">
                  <c:v>4.9172042140574536E-7</c:v>
                </c:pt>
                <c:pt idx="380">
                  <c:v>6.1112126019598627E-7</c:v>
                </c:pt>
                <c:pt idx="381">
                  <c:v>6.1767276386048215E-7</c:v>
                </c:pt>
                <c:pt idx="382">
                  <c:v>5.5843285916915428E-7</c:v>
                </c:pt>
                <c:pt idx="383">
                  <c:v>4.9608365717201334E-7</c:v>
                </c:pt>
                <c:pt idx="384">
                  <c:v>4.5877079239565352E-7</c:v>
                </c:pt>
                <c:pt idx="385">
                  <c:v>5.9504899878784577E-7</c:v>
                </c:pt>
                <c:pt idx="386">
                  <c:v>4.7037053221109519E-7</c:v>
                </c:pt>
                <c:pt idx="387">
                  <c:v>4.4717420342204703E-7</c:v>
                </c:pt>
                <c:pt idx="388">
                  <c:v>5.3838582788772223E-7</c:v>
                </c:pt>
                <c:pt idx="389">
                  <c:v>5.1346043672530382E-7</c:v>
                </c:pt>
                <c:pt idx="390">
                  <c:v>4.5737344041460146E-7</c:v>
                </c:pt>
                <c:pt idx="391">
                  <c:v>4.7453320183847148E-7</c:v>
                </c:pt>
                <c:pt idx="392">
                  <c:v>5.57674376595656E-7</c:v>
                </c:pt>
                <c:pt idx="393">
                  <c:v>6.1131885501498642E-7</c:v>
                </c:pt>
                <c:pt idx="394">
                  <c:v>5.5091702479320169E-7</c:v>
                </c:pt>
                <c:pt idx="395">
                  <c:v>5.0553565794886582E-7</c:v>
                </c:pt>
                <c:pt idx="396">
                  <c:v>5.5356427358852599E-7</c:v>
                </c:pt>
                <c:pt idx="397">
                  <c:v>4.1561350893639346E-7</c:v>
                </c:pt>
                <c:pt idx="398">
                  <c:v>4.7549436374785913E-7</c:v>
                </c:pt>
                <c:pt idx="399">
                  <c:v>5.6019712226428803E-7</c:v>
                </c:pt>
                <c:pt idx="400">
                  <c:v>4.3165187734720946E-7</c:v>
                </c:pt>
                <c:pt idx="401">
                  <c:v>4.6263693935419337E-7</c:v>
                </c:pt>
                <c:pt idx="402">
                  <c:v>6.2935801327745158E-7</c:v>
                </c:pt>
                <c:pt idx="403">
                  <c:v>4.7495250531062576E-7</c:v>
                </c:pt>
                <c:pt idx="404">
                  <c:v>5.8580081528241863E-7</c:v>
                </c:pt>
                <c:pt idx="405">
                  <c:v>5.1938375081714865E-7</c:v>
                </c:pt>
                <c:pt idx="406">
                  <c:v>5.644866648224769E-7</c:v>
                </c:pt>
                <c:pt idx="407">
                  <c:v>6.2201122582710416E-7</c:v>
                </c:pt>
                <c:pt idx="408">
                  <c:v>4.6463419866943262E-7</c:v>
                </c:pt>
                <c:pt idx="409">
                  <c:v>4.7613223314081432E-7</c:v>
                </c:pt>
                <c:pt idx="410">
                  <c:v>4.2020480849069025E-7</c:v>
                </c:pt>
                <c:pt idx="411">
                  <c:v>4.808953736092732E-7</c:v>
                </c:pt>
                <c:pt idx="412">
                  <c:v>5.2492230724291367E-7</c:v>
                </c:pt>
                <c:pt idx="413">
                  <c:v>4.2542282283510082E-7</c:v>
                </c:pt>
                <c:pt idx="414">
                  <c:v>5.2534717033626984E-7</c:v>
                </c:pt>
                <c:pt idx="415">
                  <c:v>5.2608797827918528E-7</c:v>
                </c:pt>
                <c:pt idx="416">
                  <c:v>5.4267472309655414E-7</c:v>
                </c:pt>
                <c:pt idx="417">
                  <c:v>5.7528420503372558E-7</c:v>
                </c:pt>
                <c:pt idx="418">
                  <c:v>4.5252636043805396E-7</c:v>
                </c:pt>
                <c:pt idx="419">
                  <c:v>4.9753163193422914E-7</c:v>
                </c:pt>
                <c:pt idx="420">
                  <c:v>6.1986657043031249E-7</c:v>
                </c:pt>
                <c:pt idx="421">
                  <c:v>5.9788721014558845E-7</c:v>
                </c:pt>
                <c:pt idx="422">
                  <c:v>5.5604200471853695E-7</c:v>
                </c:pt>
                <c:pt idx="423">
                  <c:v>6.1106200043147506E-7</c:v>
                </c:pt>
                <c:pt idx="424">
                  <c:v>5.3260126134685206E-7</c:v>
                </c:pt>
                <c:pt idx="425">
                  <c:v>4.948146618097593E-7</c:v>
                </c:pt>
                <c:pt idx="426">
                  <c:v>6.2471794196433536E-7</c:v>
                </c:pt>
                <c:pt idx="427">
                  <c:v>5.8520799326892842E-7</c:v>
                </c:pt>
                <c:pt idx="428">
                  <c:v>5.9402537290824799E-7</c:v>
                </c:pt>
                <c:pt idx="429">
                  <c:v>6.3169745896106255E-7</c:v>
                </c:pt>
                <c:pt idx="430">
                  <c:v>4.5160885883573749E-7</c:v>
                </c:pt>
                <c:pt idx="431">
                  <c:v>5.3245663863461606E-7</c:v>
                </c:pt>
                <c:pt idx="432">
                  <c:v>5.9523884947061482E-7</c:v>
                </c:pt>
                <c:pt idx="433">
                  <c:v>5.0141424979285746E-7</c:v>
                </c:pt>
                <c:pt idx="434">
                  <c:v>4.4020859891458885E-7</c:v>
                </c:pt>
                <c:pt idx="435">
                  <c:v>5.6235319585584659E-7</c:v>
                </c:pt>
                <c:pt idx="436">
                  <c:v>4.4879843029435842E-7</c:v>
                </c:pt>
                <c:pt idx="437">
                  <c:v>5.0071027386461071E-7</c:v>
                </c:pt>
                <c:pt idx="438">
                  <c:v>6.1197159829993343E-7</c:v>
                </c:pt>
                <c:pt idx="439">
                  <c:v>4.8154414557658825E-7</c:v>
                </c:pt>
                <c:pt idx="440">
                  <c:v>4.3891917605270307E-7</c:v>
                </c:pt>
                <c:pt idx="441">
                  <c:v>4.2550315137607711E-7</c:v>
                </c:pt>
                <c:pt idx="442">
                  <c:v>4.5591880890370669E-7</c:v>
                </c:pt>
                <c:pt idx="443">
                  <c:v>5.8009550508675191E-7</c:v>
                </c:pt>
                <c:pt idx="444">
                  <c:v>5.0540191737459252E-7</c:v>
                </c:pt>
                <c:pt idx="445">
                  <c:v>4.6609129713324226E-7</c:v>
                </c:pt>
                <c:pt idx="446">
                  <c:v>5.641185642240646E-7</c:v>
                </c:pt>
                <c:pt idx="447">
                  <c:v>5.4214613044427991E-7</c:v>
                </c:pt>
                <c:pt idx="448">
                  <c:v>5.3067779135457855E-7</c:v>
                </c:pt>
                <c:pt idx="449">
                  <c:v>5.312537368206736E-7</c:v>
                </c:pt>
                <c:pt idx="450">
                  <c:v>5.0826660433746772E-7</c:v>
                </c:pt>
                <c:pt idx="451">
                  <c:v>4.6227282214595732E-7</c:v>
                </c:pt>
                <c:pt idx="452">
                  <c:v>5.3359915415653747E-7</c:v>
                </c:pt>
                <c:pt idx="453">
                  <c:v>4.3997922143044629E-7</c:v>
                </c:pt>
                <c:pt idx="454">
                  <c:v>4.3063345120299469E-7</c:v>
                </c:pt>
                <c:pt idx="455">
                  <c:v>4.3275631165699589E-7</c:v>
                </c:pt>
                <c:pt idx="456">
                  <c:v>4.7046392256648926E-7</c:v>
                </c:pt>
                <c:pt idx="457">
                  <c:v>4.1183920025215877E-7</c:v>
                </c:pt>
                <c:pt idx="458">
                  <c:v>4.6557856354898227E-7</c:v>
                </c:pt>
                <c:pt idx="459">
                  <c:v>4.7739818873096526E-7</c:v>
                </c:pt>
                <c:pt idx="460">
                  <c:v>5.3656095819211757E-7</c:v>
                </c:pt>
                <c:pt idx="461">
                  <c:v>4.6007131028619544E-7</c:v>
                </c:pt>
                <c:pt idx="462">
                  <c:v>5.4946575609498815E-7</c:v>
                </c:pt>
                <c:pt idx="463">
                  <c:v>4.2602009281266741E-7</c:v>
                </c:pt>
                <c:pt idx="464">
                  <c:v>5.658394540976337E-7</c:v>
                </c:pt>
                <c:pt idx="465">
                  <c:v>5.0822165648198997E-7</c:v>
                </c:pt>
                <c:pt idx="466">
                  <c:v>4.8956035858445562E-7</c:v>
                </c:pt>
                <c:pt idx="467">
                  <c:v>4.7310364204706671E-7</c:v>
                </c:pt>
                <c:pt idx="468">
                  <c:v>4.7061073504364832E-7</c:v>
                </c:pt>
                <c:pt idx="469">
                  <c:v>5.3652845559747127E-7</c:v>
                </c:pt>
                <c:pt idx="470">
                  <c:v>5.4327031441285153E-7</c:v>
                </c:pt>
                <c:pt idx="471">
                  <c:v>5.7441912967663067E-7</c:v>
                </c:pt>
                <c:pt idx="472">
                  <c:v>6.1988675117049904E-7</c:v>
                </c:pt>
                <c:pt idx="473">
                  <c:v>4.8790735844530664E-7</c:v>
                </c:pt>
                <c:pt idx="474">
                  <c:v>5.4894403019915354E-7</c:v>
                </c:pt>
                <c:pt idx="475">
                  <c:v>4.4203794087586325E-7</c:v>
                </c:pt>
                <c:pt idx="476">
                  <c:v>6.1871789525376177E-7</c:v>
                </c:pt>
                <c:pt idx="477">
                  <c:v>4.4612502786986895E-7</c:v>
                </c:pt>
                <c:pt idx="478">
                  <c:v>5.0304789141578981E-7</c:v>
                </c:pt>
                <c:pt idx="479">
                  <c:v>4.1017217864475321E-7</c:v>
                </c:pt>
                <c:pt idx="480">
                  <c:v>5.1524509812335274E-7</c:v>
                </c:pt>
                <c:pt idx="481">
                  <c:v>4.8319266327029536E-7</c:v>
                </c:pt>
                <c:pt idx="482">
                  <c:v>5.9157189503778105E-7</c:v>
                </c:pt>
                <c:pt idx="483">
                  <c:v>6.2496302550139159E-7</c:v>
                </c:pt>
                <c:pt idx="484">
                  <c:v>5.0855141260982679E-7</c:v>
                </c:pt>
                <c:pt idx="485">
                  <c:v>4.5091943239041953E-7</c:v>
                </c:pt>
                <c:pt idx="486">
                  <c:v>6.1711109730767954E-7</c:v>
                </c:pt>
                <c:pt idx="487">
                  <c:v>4.8953203164341795E-7</c:v>
                </c:pt>
                <c:pt idx="488">
                  <c:v>4.9657525855088669E-7</c:v>
                </c:pt>
                <c:pt idx="489">
                  <c:v>4.7812190714410114E-7</c:v>
                </c:pt>
                <c:pt idx="490">
                  <c:v>5.2196264439554401E-7</c:v>
                </c:pt>
                <c:pt idx="491">
                  <c:v>5.2490658147183355E-7</c:v>
                </c:pt>
                <c:pt idx="492">
                  <c:v>6.0844345459205321E-7</c:v>
                </c:pt>
                <c:pt idx="493">
                  <c:v>4.7105158503847018E-7</c:v>
                </c:pt>
                <c:pt idx="494">
                  <c:v>4.2618111117734798E-7</c:v>
                </c:pt>
                <c:pt idx="495">
                  <c:v>5.7325078027969901E-7</c:v>
                </c:pt>
                <c:pt idx="496">
                  <c:v>4.8422206436285107E-7</c:v>
                </c:pt>
                <c:pt idx="497">
                  <c:v>6.2231561353919052E-7</c:v>
                </c:pt>
                <c:pt idx="498">
                  <c:v>4.2579022482671847E-7</c:v>
                </c:pt>
                <c:pt idx="499">
                  <c:v>4.1304400026896441E-7</c:v>
                </c:pt>
                <c:pt idx="500">
                  <c:v>4.1908072572277936E-7</c:v>
                </c:pt>
                <c:pt idx="501">
                  <c:v>4.5330780595513686E-7</c:v>
                </c:pt>
                <c:pt idx="502">
                  <c:v>6.1246679705481161E-7</c:v>
                </c:pt>
                <c:pt idx="503">
                  <c:v>5.1864160846824241E-7</c:v>
                </c:pt>
                <c:pt idx="504">
                  <c:v>4.4042606940145975E-7</c:v>
                </c:pt>
                <c:pt idx="505">
                  <c:v>4.3175743792792408E-7</c:v>
                </c:pt>
                <c:pt idx="506">
                  <c:v>6.0424592525948072E-7</c:v>
                </c:pt>
                <c:pt idx="507">
                  <c:v>6.1519118839082996E-7</c:v>
                </c:pt>
                <c:pt idx="508">
                  <c:v>4.436586772613228E-7</c:v>
                </c:pt>
                <c:pt idx="509">
                  <c:v>4.4618664181714411E-7</c:v>
                </c:pt>
                <c:pt idx="510">
                  <c:v>5.6417112797579827E-7</c:v>
                </c:pt>
                <c:pt idx="511">
                  <c:v>5.1791646764533308E-7</c:v>
                </c:pt>
                <c:pt idx="512">
                  <c:v>4.9977394315073586E-7</c:v>
                </c:pt>
                <c:pt idx="513">
                  <c:v>5.0088612879224836E-7</c:v>
                </c:pt>
                <c:pt idx="514">
                  <c:v>6.1771291223882408E-7</c:v>
                </c:pt>
                <c:pt idx="515">
                  <c:v>4.6610445528375809E-7</c:v>
                </c:pt>
                <c:pt idx="516">
                  <c:v>5.0132617163924468E-7</c:v>
                </c:pt>
                <c:pt idx="517">
                  <c:v>4.2672234101063473E-7</c:v>
                </c:pt>
                <c:pt idx="518">
                  <c:v>4.9725602931830899E-7</c:v>
                </c:pt>
                <c:pt idx="519">
                  <c:v>5.0786228818481945E-7</c:v>
                </c:pt>
                <c:pt idx="520">
                  <c:v>5.5194990138889149E-7</c:v>
                </c:pt>
                <c:pt idx="521">
                  <c:v>5.1803978843009662E-7</c:v>
                </c:pt>
                <c:pt idx="522">
                  <c:v>4.4868655930824232E-7</c:v>
                </c:pt>
                <c:pt idx="523">
                  <c:v>5.0626473323003191E-7</c:v>
                </c:pt>
                <c:pt idx="524">
                  <c:v>6.0088057511330303E-7</c:v>
                </c:pt>
                <c:pt idx="525">
                  <c:v>5.3007086441718087E-7</c:v>
                </c:pt>
                <c:pt idx="526">
                  <c:v>5.222746503926703E-7</c:v>
                </c:pt>
                <c:pt idx="527">
                  <c:v>4.6132553537376289E-7</c:v>
                </c:pt>
                <c:pt idx="528">
                  <c:v>6.1025298010319308E-7</c:v>
                </c:pt>
                <c:pt idx="529">
                  <c:v>5.3479386309272567E-7</c:v>
                </c:pt>
                <c:pt idx="530">
                  <c:v>5.4993763195260655E-7</c:v>
                </c:pt>
                <c:pt idx="531">
                  <c:v>5.269726906389659E-7</c:v>
                </c:pt>
                <c:pt idx="532">
                  <c:v>4.621558757602122E-7</c:v>
                </c:pt>
                <c:pt idx="533">
                  <c:v>5.0633921733430589E-7</c:v>
                </c:pt>
                <c:pt idx="534">
                  <c:v>6.1169454928486706E-7</c:v>
                </c:pt>
                <c:pt idx="535">
                  <c:v>5.8633883866300875E-7</c:v>
                </c:pt>
                <c:pt idx="536">
                  <c:v>4.9451255301113636E-7</c:v>
                </c:pt>
                <c:pt idx="537">
                  <c:v>4.2903701410554989E-7</c:v>
                </c:pt>
                <c:pt idx="538">
                  <c:v>5.2626158514075012E-7</c:v>
                </c:pt>
                <c:pt idx="539">
                  <c:v>4.2289838588824965E-7</c:v>
                </c:pt>
                <c:pt idx="540">
                  <c:v>4.9764774369320825E-7</c:v>
                </c:pt>
                <c:pt idx="541">
                  <c:v>4.335697133341113E-7</c:v>
                </c:pt>
                <c:pt idx="542">
                  <c:v>4.7969791001167971E-7</c:v>
                </c:pt>
                <c:pt idx="543">
                  <c:v>6.0016858006668028E-7</c:v>
                </c:pt>
                <c:pt idx="544">
                  <c:v>6.2225471812475876E-7</c:v>
                </c:pt>
                <c:pt idx="545">
                  <c:v>4.7906657511989802E-7</c:v>
                </c:pt>
                <c:pt idx="546">
                  <c:v>5.1978640988069554E-7</c:v>
                </c:pt>
                <c:pt idx="547">
                  <c:v>4.6018746628072748E-7</c:v>
                </c:pt>
                <c:pt idx="548">
                  <c:v>5.077725056681897E-7</c:v>
                </c:pt>
                <c:pt idx="549">
                  <c:v>5.6790431834020347E-7</c:v>
                </c:pt>
                <c:pt idx="550">
                  <c:v>5.2456079321937613E-7</c:v>
                </c:pt>
                <c:pt idx="551">
                  <c:v>4.6150698101030724E-7</c:v>
                </c:pt>
                <c:pt idx="552">
                  <c:v>4.2787732976690092E-7</c:v>
                </c:pt>
                <c:pt idx="553">
                  <c:v>5.0234047349760465E-7</c:v>
                </c:pt>
                <c:pt idx="554">
                  <c:v>4.120250519644115E-7</c:v>
                </c:pt>
                <c:pt idx="555">
                  <c:v>4.56683537978323E-7</c:v>
                </c:pt>
                <c:pt idx="556">
                  <c:v>5.4567917935151601E-7</c:v>
                </c:pt>
                <c:pt idx="557">
                  <c:v>5.5641938937847042E-7</c:v>
                </c:pt>
                <c:pt idx="558">
                  <c:v>5.0494166139826553E-7</c:v>
                </c:pt>
                <c:pt idx="559">
                  <c:v>5.4914590042598115E-7</c:v>
                </c:pt>
                <c:pt idx="560">
                  <c:v>6.0360550021326042E-7</c:v>
                </c:pt>
                <c:pt idx="561">
                  <c:v>6.1649014536119315E-7</c:v>
                </c:pt>
                <c:pt idx="562">
                  <c:v>5.5015692382467727E-7</c:v>
                </c:pt>
                <c:pt idx="563">
                  <c:v>4.9474270603752199E-7</c:v>
                </c:pt>
                <c:pt idx="564">
                  <c:v>5.3912165705920596E-7</c:v>
                </c:pt>
                <c:pt idx="565">
                  <c:v>4.7883357108855273E-7</c:v>
                </c:pt>
                <c:pt idx="566">
                  <c:v>4.7412795274495966E-7</c:v>
                </c:pt>
                <c:pt idx="567">
                  <c:v>4.8847154359527725E-7</c:v>
                </c:pt>
                <c:pt idx="568">
                  <c:v>4.4009992406802248E-7</c:v>
                </c:pt>
                <c:pt idx="569">
                  <c:v>4.4404995916583843E-7</c:v>
                </c:pt>
                <c:pt idx="570">
                  <c:v>4.8675383041615709E-7</c:v>
                </c:pt>
                <c:pt idx="571">
                  <c:v>5.443315671206145E-7</c:v>
                </c:pt>
                <c:pt idx="572">
                  <c:v>5.6774508166972209E-7</c:v>
                </c:pt>
                <c:pt idx="573">
                  <c:v>4.7423596839644279E-7</c:v>
                </c:pt>
                <c:pt idx="574">
                  <c:v>5.5392209062828307E-7</c:v>
                </c:pt>
                <c:pt idx="575">
                  <c:v>5.8179831511325901E-7</c:v>
                </c:pt>
                <c:pt idx="576">
                  <c:v>4.4245141843802647E-7</c:v>
                </c:pt>
                <c:pt idx="577">
                  <c:v>5.4857422377720081E-7</c:v>
                </c:pt>
                <c:pt idx="578">
                  <c:v>6.3286166722484212E-7</c:v>
                </c:pt>
                <c:pt idx="579">
                  <c:v>4.4378089728202729E-7</c:v>
                </c:pt>
                <c:pt idx="580">
                  <c:v>4.163679291489559E-7</c:v>
                </c:pt>
                <c:pt idx="581">
                  <c:v>5.7696585906328593E-7</c:v>
                </c:pt>
                <c:pt idx="582">
                  <c:v>4.620389737467298E-7</c:v>
                </c:pt>
                <c:pt idx="583">
                  <c:v>4.0938036682120721E-7</c:v>
                </c:pt>
                <c:pt idx="584">
                  <c:v>4.7562997324529416E-7</c:v>
                </c:pt>
                <c:pt idx="585">
                  <c:v>4.4368311722591146E-7</c:v>
                </c:pt>
                <c:pt idx="586">
                  <c:v>4.5724556280897051E-7</c:v>
                </c:pt>
                <c:pt idx="587">
                  <c:v>4.0952120651526566E-7</c:v>
                </c:pt>
                <c:pt idx="588">
                  <c:v>4.7118529824870249E-7</c:v>
                </c:pt>
                <c:pt idx="589">
                  <c:v>5.2318105147063014E-7</c:v>
                </c:pt>
                <c:pt idx="590">
                  <c:v>5.0275295246140139E-7</c:v>
                </c:pt>
                <c:pt idx="591">
                  <c:v>4.4445401102861979E-7</c:v>
                </c:pt>
                <c:pt idx="592">
                  <c:v>4.6999724873108962E-7</c:v>
                </c:pt>
                <c:pt idx="593">
                  <c:v>6.2639555812203895E-7</c:v>
                </c:pt>
                <c:pt idx="594">
                  <c:v>4.4345101907036473E-7</c:v>
                </c:pt>
                <c:pt idx="595">
                  <c:v>6.1359810016963574E-7</c:v>
                </c:pt>
                <c:pt idx="596">
                  <c:v>5.1644004658567791E-7</c:v>
                </c:pt>
                <c:pt idx="597">
                  <c:v>4.4342659828044333E-7</c:v>
                </c:pt>
                <c:pt idx="598">
                  <c:v>5.7625975275051015E-7</c:v>
                </c:pt>
                <c:pt idx="599">
                  <c:v>4.9627153616913448E-7</c:v>
                </c:pt>
                <c:pt idx="600">
                  <c:v>5.0449685074780018E-7</c:v>
                </c:pt>
                <c:pt idx="601">
                  <c:v>4.4723603485569935E-7</c:v>
                </c:pt>
                <c:pt idx="602">
                  <c:v>4.7820394121437825E-7</c:v>
                </c:pt>
                <c:pt idx="603">
                  <c:v>5.0952756918708851E-7</c:v>
                </c:pt>
                <c:pt idx="604">
                  <c:v>5.6387336382026867E-7</c:v>
                </c:pt>
                <c:pt idx="605">
                  <c:v>6.1011501526327799E-7</c:v>
                </c:pt>
                <c:pt idx="606">
                  <c:v>5.9878669863113104E-7</c:v>
                </c:pt>
                <c:pt idx="607">
                  <c:v>4.8071615751551353E-7</c:v>
                </c:pt>
                <c:pt idx="608">
                  <c:v>4.3909959457391079E-7</c:v>
                </c:pt>
                <c:pt idx="609">
                  <c:v>5.8980729861206247E-7</c:v>
                </c:pt>
                <c:pt idx="610">
                  <c:v>5.4842304703041978E-7</c:v>
                </c:pt>
                <c:pt idx="611">
                  <c:v>4.1802819555998111E-7</c:v>
                </c:pt>
                <c:pt idx="612">
                  <c:v>4.7965669796590648E-7</c:v>
                </c:pt>
                <c:pt idx="613">
                  <c:v>4.625068481240866E-7</c:v>
                </c:pt>
                <c:pt idx="614">
                  <c:v>5.3384100116508434E-7</c:v>
                </c:pt>
                <c:pt idx="615">
                  <c:v>4.9737204460662331E-7</c:v>
                </c:pt>
                <c:pt idx="616">
                  <c:v>4.781902674032512E-7</c:v>
                </c:pt>
                <c:pt idx="617">
                  <c:v>5.3846751226685932E-7</c:v>
                </c:pt>
                <c:pt idx="618">
                  <c:v>4.5631367888194774E-7</c:v>
                </c:pt>
                <c:pt idx="619">
                  <c:v>4.7499311255697351E-7</c:v>
                </c:pt>
                <c:pt idx="620">
                  <c:v>4.7314401240952387E-7</c:v>
                </c:pt>
                <c:pt idx="621">
                  <c:v>4.6532907670801042E-7</c:v>
                </c:pt>
                <c:pt idx="622">
                  <c:v>4.2401503905025665E-7</c:v>
                </c:pt>
                <c:pt idx="623">
                  <c:v>4.8914985845001063E-7</c:v>
                </c:pt>
                <c:pt idx="624">
                  <c:v>4.5982623645329457E-7</c:v>
                </c:pt>
                <c:pt idx="625">
                  <c:v>4.1788294504376002E-7</c:v>
                </c:pt>
                <c:pt idx="626">
                  <c:v>5.0951253011361187E-7</c:v>
                </c:pt>
                <c:pt idx="627">
                  <c:v>6.0378006057808223E-7</c:v>
                </c:pt>
                <c:pt idx="628">
                  <c:v>6.1019384658502079E-7</c:v>
                </c:pt>
                <c:pt idx="629">
                  <c:v>4.9719803689555592E-7</c:v>
                </c:pt>
                <c:pt idx="630">
                  <c:v>4.2268240246786903E-7</c:v>
                </c:pt>
                <c:pt idx="631">
                  <c:v>5.0022715005844497E-7</c:v>
                </c:pt>
                <c:pt idx="632">
                  <c:v>5.2031367095832477E-7</c:v>
                </c:pt>
                <c:pt idx="633">
                  <c:v>4.7216313180183113E-7</c:v>
                </c:pt>
                <c:pt idx="634">
                  <c:v>5.5242498159127377E-7</c:v>
                </c:pt>
                <c:pt idx="635">
                  <c:v>4.3809068135920466E-7</c:v>
                </c:pt>
                <c:pt idx="636">
                  <c:v>4.9621371588068662E-7</c:v>
                </c:pt>
                <c:pt idx="637">
                  <c:v>5.8391432833379675E-7</c:v>
                </c:pt>
                <c:pt idx="638">
                  <c:v>4.3501352456969636E-7</c:v>
                </c:pt>
                <c:pt idx="639">
                  <c:v>5.3159013810803517E-7</c:v>
                </c:pt>
                <c:pt idx="640">
                  <c:v>5.0150235116022744E-7</c:v>
                </c:pt>
                <c:pt idx="641">
                  <c:v>4.8035802574681537E-7</c:v>
                </c:pt>
                <c:pt idx="642">
                  <c:v>5.0341693022683598E-7</c:v>
                </c:pt>
                <c:pt idx="643">
                  <c:v>4.3318040928282914E-7</c:v>
                </c:pt>
                <c:pt idx="644">
                  <c:v>5.3539272275919431E-7</c:v>
                </c:pt>
                <c:pt idx="645">
                  <c:v>6.2051284326266114E-7</c:v>
                </c:pt>
                <c:pt idx="646">
                  <c:v>4.5461049569401847E-7</c:v>
                </c:pt>
                <c:pt idx="647">
                  <c:v>5.3427674031579328E-7</c:v>
                </c:pt>
                <c:pt idx="648">
                  <c:v>5.023993679782972E-7</c:v>
                </c:pt>
                <c:pt idx="649">
                  <c:v>4.9596809235265727E-7</c:v>
                </c:pt>
                <c:pt idx="650">
                  <c:v>6.2290473035394193E-7</c:v>
                </c:pt>
                <c:pt idx="651">
                  <c:v>4.7023716564843468E-7</c:v>
                </c:pt>
                <c:pt idx="652">
                  <c:v>4.7696202195745971E-7</c:v>
                </c:pt>
                <c:pt idx="653">
                  <c:v>4.5310594892902069E-7</c:v>
                </c:pt>
                <c:pt idx="654">
                  <c:v>4.5673458831369141E-7</c:v>
                </c:pt>
                <c:pt idx="655">
                  <c:v>4.1339548032243272E-7</c:v>
                </c:pt>
                <c:pt idx="656">
                  <c:v>5.1242745493934611E-7</c:v>
                </c:pt>
                <c:pt idx="657">
                  <c:v>4.5809054735894474E-7</c:v>
                </c:pt>
                <c:pt idx="658">
                  <c:v>5.2405843812142831E-7</c:v>
                </c:pt>
                <c:pt idx="659">
                  <c:v>4.6189615373391979E-7</c:v>
                </c:pt>
                <c:pt idx="660">
                  <c:v>5.5118766256611473E-7</c:v>
                </c:pt>
                <c:pt idx="661">
                  <c:v>4.1118425715517214E-7</c:v>
                </c:pt>
                <c:pt idx="662">
                  <c:v>5.9740958435668708E-7</c:v>
                </c:pt>
                <c:pt idx="663">
                  <c:v>4.4511637737192501E-7</c:v>
                </c:pt>
                <c:pt idx="664">
                  <c:v>4.8889532489977268E-7</c:v>
                </c:pt>
                <c:pt idx="665">
                  <c:v>4.7496604048080238E-7</c:v>
                </c:pt>
                <c:pt idx="666">
                  <c:v>5.3510126004749111E-7</c:v>
                </c:pt>
                <c:pt idx="667">
                  <c:v>4.182070694114049E-7</c:v>
                </c:pt>
                <c:pt idx="668">
                  <c:v>5.1634797996338024E-7</c:v>
                </c:pt>
                <c:pt idx="669">
                  <c:v>4.6934507101898091E-7</c:v>
                </c:pt>
                <c:pt idx="670">
                  <c:v>4.731574703452949E-7</c:v>
                </c:pt>
                <c:pt idx="671">
                  <c:v>6.0434304826525659E-7</c:v>
                </c:pt>
                <c:pt idx="672">
                  <c:v>5.4961736422176761E-7</c:v>
                </c:pt>
                <c:pt idx="673">
                  <c:v>4.1077026760012235E-7</c:v>
                </c:pt>
                <c:pt idx="674">
                  <c:v>4.5770617335875485E-7</c:v>
                </c:pt>
                <c:pt idx="675">
                  <c:v>6.1397589783244068E-7</c:v>
                </c:pt>
                <c:pt idx="676">
                  <c:v>4.4586638860619049E-7</c:v>
                </c:pt>
                <c:pt idx="677">
                  <c:v>5.0103274534410569E-7</c:v>
                </c:pt>
                <c:pt idx="678">
                  <c:v>4.2772691623434672E-7</c:v>
                </c:pt>
                <c:pt idx="679">
                  <c:v>4.6082064353273843E-7</c:v>
                </c:pt>
                <c:pt idx="680">
                  <c:v>5.8928320018310148E-7</c:v>
                </c:pt>
                <c:pt idx="681">
                  <c:v>5.1688538257501043E-7</c:v>
                </c:pt>
                <c:pt idx="682">
                  <c:v>5.3474535094600071E-7</c:v>
                </c:pt>
                <c:pt idx="683">
                  <c:v>4.9426819134607002E-7</c:v>
                </c:pt>
                <c:pt idx="684">
                  <c:v>4.4843810682505088E-7</c:v>
                </c:pt>
                <c:pt idx="685">
                  <c:v>5.3649595595604049E-7</c:v>
                </c:pt>
                <c:pt idx="686">
                  <c:v>4.4990696626100853E-7</c:v>
                </c:pt>
                <c:pt idx="687">
                  <c:v>4.5474994968213103E-7</c:v>
                </c:pt>
                <c:pt idx="688">
                  <c:v>4.806748141826757E-7</c:v>
                </c:pt>
                <c:pt idx="689">
                  <c:v>4.2680303791345038E-7</c:v>
                </c:pt>
                <c:pt idx="690">
                  <c:v>4.2653797686577744E-7</c:v>
                </c:pt>
                <c:pt idx="691">
                  <c:v>5.0368288968168197E-7</c:v>
                </c:pt>
                <c:pt idx="692">
                  <c:v>4.8578634524061865E-7</c:v>
                </c:pt>
                <c:pt idx="693">
                  <c:v>5.1650143801438355E-7</c:v>
                </c:pt>
                <c:pt idx="694">
                  <c:v>5.9387394929507673E-7</c:v>
                </c:pt>
                <c:pt idx="695">
                  <c:v>5.6348837177624634E-7</c:v>
                </c:pt>
                <c:pt idx="696">
                  <c:v>5.0228158937228926E-7</c:v>
                </c:pt>
                <c:pt idx="697">
                  <c:v>4.0971633534001902E-7</c:v>
                </c:pt>
                <c:pt idx="698">
                  <c:v>4.5277821871086849E-7</c:v>
                </c:pt>
                <c:pt idx="699">
                  <c:v>6.3219601166416827E-7</c:v>
                </c:pt>
                <c:pt idx="700">
                  <c:v>5.0034420675212307E-7</c:v>
                </c:pt>
                <c:pt idx="701">
                  <c:v>5.9655129902196418E-7</c:v>
                </c:pt>
                <c:pt idx="702">
                  <c:v>6.1409527484978695E-7</c:v>
                </c:pt>
                <c:pt idx="703">
                  <c:v>6.0226971546050363E-7</c:v>
                </c:pt>
                <c:pt idx="704">
                  <c:v>6.2863604185303013E-7</c:v>
                </c:pt>
                <c:pt idx="705">
                  <c:v>4.6401928740420825E-7</c:v>
                </c:pt>
                <c:pt idx="706">
                  <c:v>4.1774893482694026E-7</c:v>
                </c:pt>
                <c:pt idx="707">
                  <c:v>6.1521114123852503E-7</c:v>
                </c:pt>
                <c:pt idx="708">
                  <c:v>4.6153291055385986E-7</c:v>
                </c:pt>
                <c:pt idx="709">
                  <c:v>4.5089439209208654E-7</c:v>
                </c:pt>
                <c:pt idx="710">
                  <c:v>4.1613472735559698E-7</c:v>
                </c:pt>
                <c:pt idx="711">
                  <c:v>4.8622065531078556E-7</c:v>
                </c:pt>
                <c:pt idx="712">
                  <c:v>6.2270149216469973E-7</c:v>
                </c:pt>
                <c:pt idx="713">
                  <c:v>4.6563111266092555E-7</c:v>
                </c:pt>
                <c:pt idx="714">
                  <c:v>4.5247601400130716E-7</c:v>
                </c:pt>
                <c:pt idx="715">
                  <c:v>5.4479684326145857E-7</c:v>
                </c:pt>
                <c:pt idx="716">
                  <c:v>4.422081261197187E-7</c:v>
                </c:pt>
                <c:pt idx="717">
                  <c:v>4.8166852827028414E-7</c:v>
                </c:pt>
                <c:pt idx="718">
                  <c:v>4.278541840597029E-7</c:v>
                </c:pt>
                <c:pt idx="719">
                  <c:v>6.2384090879528465E-7</c:v>
                </c:pt>
                <c:pt idx="720">
                  <c:v>4.1214537600047609E-7</c:v>
                </c:pt>
                <c:pt idx="721">
                  <c:v>4.3087894794990165E-7</c:v>
                </c:pt>
                <c:pt idx="722">
                  <c:v>5.8559693115179756E-7</c:v>
                </c:pt>
                <c:pt idx="723">
                  <c:v>6.2160572281404981E-7</c:v>
                </c:pt>
                <c:pt idx="724">
                  <c:v>4.3852264650816371E-7</c:v>
                </c:pt>
                <c:pt idx="725">
                  <c:v>4.2985160065578665E-7</c:v>
                </c:pt>
                <c:pt idx="726">
                  <c:v>4.8498929234042395E-7</c:v>
                </c:pt>
                <c:pt idx="727">
                  <c:v>5.2204061967824957E-7</c:v>
                </c:pt>
                <c:pt idx="728">
                  <c:v>4.6366659239453524E-7</c:v>
                </c:pt>
                <c:pt idx="729">
                  <c:v>4.7317092885526306E-7</c:v>
                </c:pt>
                <c:pt idx="730">
                  <c:v>5.3211941463326139E-7</c:v>
                </c:pt>
                <c:pt idx="731">
                  <c:v>4.2484970849514698E-7</c:v>
                </c:pt>
                <c:pt idx="732">
                  <c:v>4.7257929717484105E-7</c:v>
                </c:pt>
                <c:pt idx="733">
                  <c:v>4.7353452579031777E-7</c:v>
                </c:pt>
                <c:pt idx="734">
                  <c:v>5.5592200829405855E-7</c:v>
                </c:pt>
                <c:pt idx="735">
                  <c:v>4.8937627740593308E-7</c:v>
                </c:pt>
                <c:pt idx="736">
                  <c:v>5.9918925396470986E-7</c:v>
                </c:pt>
                <c:pt idx="737">
                  <c:v>5.7422115806675417E-7</c:v>
                </c:pt>
                <c:pt idx="738">
                  <c:v>4.1955229044631301E-7</c:v>
                </c:pt>
                <c:pt idx="739">
                  <c:v>4.7802622740534865E-7</c:v>
                </c:pt>
                <c:pt idx="740">
                  <c:v>5.9313658766603083E-7</c:v>
                </c:pt>
                <c:pt idx="741">
                  <c:v>5.6534696862291949E-7</c:v>
                </c:pt>
                <c:pt idx="742">
                  <c:v>4.5315640054338199E-7</c:v>
                </c:pt>
                <c:pt idx="743">
                  <c:v>5.4381713488336112E-7</c:v>
                </c:pt>
                <c:pt idx="744">
                  <c:v>5.0087147067676344E-7</c:v>
                </c:pt>
                <c:pt idx="745">
                  <c:v>4.9919006955756674E-7</c:v>
                </c:pt>
                <c:pt idx="746">
                  <c:v>4.9973011710691244E-7</c:v>
                </c:pt>
                <c:pt idx="747">
                  <c:v>5.4290622550489585E-7</c:v>
                </c:pt>
                <c:pt idx="748">
                  <c:v>5.1098953015100913E-7</c:v>
                </c:pt>
                <c:pt idx="749">
                  <c:v>6.1537079897161817E-7</c:v>
                </c:pt>
                <c:pt idx="750">
                  <c:v>4.1553596445261645E-7</c:v>
                </c:pt>
                <c:pt idx="751">
                  <c:v>4.9309204574740931E-7</c:v>
                </c:pt>
                <c:pt idx="752">
                  <c:v>4.7497957622957397E-7</c:v>
                </c:pt>
                <c:pt idx="753">
                  <c:v>5.1887335698898586E-7</c:v>
                </c:pt>
                <c:pt idx="754">
                  <c:v>5.5789831280491784E-7</c:v>
                </c:pt>
                <c:pt idx="755">
                  <c:v>6.0654428789398236E-7</c:v>
                </c:pt>
                <c:pt idx="756">
                  <c:v>6.2983312906072283E-7</c:v>
                </c:pt>
                <c:pt idx="757">
                  <c:v>5.2591445730942574E-7</c:v>
                </c:pt>
                <c:pt idx="758">
                  <c:v>4.5553716448031141E-7</c:v>
                </c:pt>
                <c:pt idx="759">
                  <c:v>4.0855844839694048E-7</c:v>
                </c:pt>
                <c:pt idx="760">
                  <c:v>6.0603674397769877E-7</c:v>
                </c:pt>
                <c:pt idx="761">
                  <c:v>5.671088042524983E-7</c:v>
                </c:pt>
                <c:pt idx="762">
                  <c:v>5.5496343371283371E-7</c:v>
                </c:pt>
                <c:pt idx="763">
                  <c:v>4.4332893529072631E-7</c:v>
                </c:pt>
                <c:pt idx="764">
                  <c:v>5.7094258836320785E-7</c:v>
                </c:pt>
                <c:pt idx="765">
                  <c:v>6.1203099043379257E-7</c:v>
                </c:pt>
                <c:pt idx="766">
                  <c:v>4.3586899650430913E-7</c:v>
                </c:pt>
                <c:pt idx="767">
                  <c:v>4.791351380845129E-7</c:v>
                </c:pt>
                <c:pt idx="768">
                  <c:v>6.2627257671336838E-7</c:v>
                </c:pt>
                <c:pt idx="769">
                  <c:v>5.0369767138630638E-7</c:v>
                </c:pt>
                <c:pt idx="770">
                  <c:v>5.9805929565654422E-7</c:v>
                </c:pt>
                <c:pt idx="771">
                  <c:v>4.4858715354345853E-7</c:v>
                </c:pt>
                <c:pt idx="772">
                  <c:v>4.3889512865164458E-7</c:v>
                </c:pt>
                <c:pt idx="773">
                  <c:v>4.8619261773353933E-7</c:v>
                </c:pt>
                <c:pt idx="774">
                  <c:v>4.5864232835271374E-7</c:v>
                </c:pt>
                <c:pt idx="775">
                  <c:v>4.7054399358157389E-7</c:v>
                </c:pt>
                <c:pt idx="776">
                  <c:v>5.9357127571505453E-7</c:v>
                </c:pt>
                <c:pt idx="777">
                  <c:v>4.3172224676561704E-7</c:v>
                </c:pt>
                <c:pt idx="778">
                  <c:v>4.721497162661615E-7</c:v>
                </c:pt>
                <c:pt idx="779">
                  <c:v>4.6428080248195224E-7</c:v>
                </c:pt>
                <c:pt idx="780">
                  <c:v>4.7550792208758356E-7</c:v>
                </c:pt>
                <c:pt idx="781">
                  <c:v>5.5364943666769749E-7</c:v>
                </c:pt>
                <c:pt idx="782">
                  <c:v>4.9251983900902039E-7</c:v>
                </c:pt>
                <c:pt idx="783">
                  <c:v>4.2337641075037931E-7</c:v>
                </c:pt>
                <c:pt idx="784">
                  <c:v>5.592793555202297E-7</c:v>
                </c:pt>
                <c:pt idx="785">
                  <c:v>4.9635828555255835E-7</c:v>
                </c:pt>
                <c:pt idx="786">
                  <c:v>4.2335362928700724E-7</c:v>
                </c:pt>
                <c:pt idx="787">
                  <c:v>5.1734668142093243E-7</c:v>
                </c:pt>
                <c:pt idx="788">
                  <c:v>5.4874227126542514E-7</c:v>
                </c:pt>
                <c:pt idx="789">
                  <c:v>5.4773514313309796E-7</c:v>
                </c:pt>
                <c:pt idx="790">
                  <c:v>4.4295079579496483E-7</c:v>
                </c:pt>
                <c:pt idx="791">
                  <c:v>4.6735702494658047E-7</c:v>
                </c:pt>
                <c:pt idx="792">
                  <c:v>4.4013614454499948E-7</c:v>
                </c:pt>
                <c:pt idx="793">
                  <c:v>4.3001479633733612E-7</c:v>
                </c:pt>
                <c:pt idx="794">
                  <c:v>6.051792736131639E-7</c:v>
                </c:pt>
                <c:pt idx="795">
                  <c:v>4.104656226062868E-7</c:v>
                </c:pt>
                <c:pt idx="796">
                  <c:v>4.8974454364701189E-7</c:v>
                </c:pt>
                <c:pt idx="797">
                  <c:v>5.7911020504360754E-7</c:v>
                </c:pt>
                <c:pt idx="798">
                  <c:v>5.9127097942419646E-7</c:v>
                </c:pt>
                <c:pt idx="799">
                  <c:v>5.2820869237563207E-7</c:v>
                </c:pt>
                <c:pt idx="800">
                  <c:v>5.5439971993976747E-7</c:v>
                </c:pt>
                <c:pt idx="801">
                  <c:v>5.3455136835354109E-7</c:v>
                </c:pt>
                <c:pt idx="802">
                  <c:v>6.3167669873137747E-7</c:v>
                </c:pt>
                <c:pt idx="803">
                  <c:v>6.2166652298252457E-7</c:v>
                </c:pt>
                <c:pt idx="804">
                  <c:v>4.4765682891002579E-7</c:v>
                </c:pt>
                <c:pt idx="805">
                  <c:v>5.066820560217792E-7</c:v>
                </c:pt>
                <c:pt idx="806">
                  <c:v>4.8266532705051065E-7</c:v>
                </c:pt>
                <c:pt idx="807">
                  <c:v>5.3430903851070282E-7</c:v>
                </c:pt>
                <c:pt idx="808">
                  <c:v>5.860233557952715E-7</c:v>
                </c:pt>
                <c:pt idx="809">
                  <c:v>4.6523721105207188E-7</c:v>
                </c:pt>
                <c:pt idx="810">
                  <c:v>5.523231270684261E-7</c:v>
                </c:pt>
                <c:pt idx="811">
                  <c:v>4.2893244956769933E-7</c:v>
                </c:pt>
                <c:pt idx="812">
                  <c:v>5.5220433239083225E-7</c:v>
                </c:pt>
                <c:pt idx="813">
                  <c:v>6.2012899694322385E-7</c:v>
                </c:pt>
                <c:pt idx="814">
                  <c:v>4.409220208269755E-7</c:v>
                </c:pt>
                <c:pt idx="815">
                  <c:v>4.7835439185385896E-7</c:v>
                </c:pt>
                <c:pt idx="816">
                  <c:v>5.9421473388023912E-7</c:v>
                </c:pt>
                <c:pt idx="817">
                  <c:v>6.3178051011500501E-7</c:v>
                </c:pt>
                <c:pt idx="818">
                  <c:v>4.5622446986539197E-7</c:v>
                </c:pt>
                <c:pt idx="819">
                  <c:v>4.387148361201591E-7</c:v>
                </c:pt>
                <c:pt idx="820">
                  <c:v>5.4068003652423162E-7</c:v>
                </c:pt>
                <c:pt idx="821">
                  <c:v>4.1030255932135306E-7</c:v>
                </c:pt>
                <c:pt idx="822">
                  <c:v>5.5132305624346354E-7</c:v>
                </c:pt>
                <c:pt idx="823">
                  <c:v>4.9865089696201995E-7</c:v>
                </c:pt>
                <c:pt idx="824">
                  <c:v>5.8233083257900266E-7</c:v>
                </c:pt>
                <c:pt idx="825">
                  <c:v>5.3043809046945651E-7</c:v>
                </c:pt>
                <c:pt idx="826">
                  <c:v>4.9747359129302175E-7</c:v>
                </c:pt>
                <c:pt idx="827">
                  <c:v>5.2816107347454143E-7</c:v>
                </c:pt>
                <c:pt idx="828">
                  <c:v>5.1052162214524445E-7</c:v>
                </c:pt>
                <c:pt idx="829">
                  <c:v>4.5295464462834048E-7</c:v>
                </c:pt>
                <c:pt idx="830">
                  <c:v>4.1063966394424678E-7</c:v>
                </c:pt>
                <c:pt idx="831">
                  <c:v>4.9261990326420434E-7</c:v>
                </c:pt>
                <c:pt idx="832">
                  <c:v>5.3424444504936283E-7</c:v>
                </c:pt>
                <c:pt idx="833">
                  <c:v>4.8229116521068362E-7</c:v>
                </c:pt>
                <c:pt idx="834">
                  <c:v>5.6795741211774499E-7</c:v>
                </c:pt>
                <c:pt idx="835">
                  <c:v>5.9468853263659048E-7</c:v>
                </c:pt>
                <c:pt idx="836">
                  <c:v>5.6012777806403708E-7</c:v>
                </c:pt>
                <c:pt idx="837">
                  <c:v>4.2857257527286251E-7</c:v>
                </c:pt>
                <c:pt idx="838">
                  <c:v>5.1676247375024525E-7</c:v>
                </c:pt>
                <c:pt idx="839">
                  <c:v>5.5941774176358493E-7</c:v>
                </c:pt>
                <c:pt idx="840">
                  <c:v>4.4330452458467874E-7</c:v>
                </c:pt>
                <c:pt idx="841">
                  <c:v>6.3066069980707227E-7</c:v>
                </c:pt>
                <c:pt idx="842">
                  <c:v>6.1373724820236841E-7</c:v>
                </c:pt>
                <c:pt idx="843">
                  <c:v>4.7809456714484201E-7</c:v>
                </c:pt>
                <c:pt idx="844">
                  <c:v>4.1483903963502852E-7</c:v>
                </c:pt>
                <c:pt idx="845">
                  <c:v>6.3248710668294965E-7</c:v>
                </c:pt>
                <c:pt idx="846">
                  <c:v>4.4630990801038919E-7</c:v>
                </c:pt>
                <c:pt idx="847">
                  <c:v>4.234903456550025E-7</c:v>
                </c:pt>
                <c:pt idx="848">
                  <c:v>6.3101291136228458E-7</c:v>
                </c:pt>
                <c:pt idx="849">
                  <c:v>5.5191599054188768E-7</c:v>
                </c:pt>
                <c:pt idx="850">
                  <c:v>5.3659346374033695E-7</c:v>
                </c:pt>
                <c:pt idx="851">
                  <c:v>5.7867309951711192E-7</c:v>
                </c:pt>
                <c:pt idx="852">
                  <c:v>4.9954027084959661E-7</c:v>
                </c:pt>
                <c:pt idx="853">
                  <c:v>4.4934595785763513E-7</c:v>
                </c:pt>
                <c:pt idx="854">
                  <c:v>5.3481003527531687E-7</c:v>
                </c:pt>
                <c:pt idx="855">
                  <c:v>4.8317877493161106E-7</c:v>
                </c:pt>
                <c:pt idx="856">
                  <c:v>6.0022626223873842E-7</c:v>
                </c:pt>
                <c:pt idx="857">
                  <c:v>5.43336551744426E-7</c:v>
                </c:pt>
                <c:pt idx="858">
                  <c:v>4.900422930098481E-7</c:v>
                </c:pt>
                <c:pt idx="859">
                  <c:v>4.501316638350627E-7</c:v>
                </c:pt>
                <c:pt idx="860">
                  <c:v>6.0807075104759684E-7</c:v>
                </c:pt>
                <c:pt idx="861">
                  <c:v>6.2190981288254707E-7</c:v>
                </c:pt>
                <c:pt idx="862">
                  <c:v>5.5657388475405268E-7</c:v>
                </c:pt>
                <c:pt idx="863">
                  <c:v>5.4499642995878596E-7</c:v>
                </c:pt>
                <c:pt idx="864">
                  <c:v>6.212816058403657E-7</c:v>
                </c:pt>
                <c:pt idx="865">
                  <c:v>4.9264849865250835E-7</c:v>
                </c:pt>
                <c:pt idx="866">
                  <c:v>4.3967768199304267E-7</c:v>
                </c:pt>
                <c:pt idx="867">
                  <c:v>5.0729406743488881E-7</c:v>
                </c:pt>
                <c:pt idx="868">
                  <c:v>4.1565782981602563E-7</c:v>
                </c:pt>
                <c:pt idx="869">
                  <c:v>4.2358152669589555E-7</c:v>
                </c:pt>
                <c:pt idx="870">
                  <c:v>6.322375843617084E-7</c:v>
                </c:pt>
                <c:pt idx="871">
                  <c:v>4.4866170476957876E-7</c:v>
                </c:pt>
                <c:pt idx="872">
                  <c:v>5.0059308869157735E-7</c:v>
                </c:pt>
                <c:pt idx="873">
                  <c:v>5.8190843119423003E-7</c:v>
                </c:pt>
                <c:pt idx="874">
                  <c:v>5.1073285582042987E-7</c:v>
                </c:pt>
                <c:pt idx="875">
                  <c:v>4.9731403188787577E-7</c:v>
                </c:pt>
                <c:pt idx="876">
                  <c:v>4.6139032510106627E-7</c:v>
                </c:pt>
                <c:pt idx="877">
                  <c:v>4.5610981099305399E-7</c:v>
                </c:pt>
                <c:pt idx="878">
                  <c:v>4.3377046875333491E-7</c:v>
                </c:pt>
                <c:pt idx="879">
                  <c:v>4.2866540268837969E-7</c:v>
                </c:pt>
                <c:pt idx="880">
                  <c:v>4.2176348479258029E-7</c:v>
                </c:pt>
                <c:pt idx="881">
                  <c:v>5.5329188374219319E-7</c:v>
                </c:pt>
                <c:pt idx="882">
                  <c:v>4.9663314204471644E-7</c:v>
                </c:pt>
                <c:pt idx="883">
                  <c:v>5.344382605822135E-7</c:v>
                </c:pt>
                <c:pt idx="884">
                  <c:v>5.6770970483814707E-7</c:v>
                </c:pt>
                <c:pt idx="885">
                  <c:v>5.7611507065331917E-7</c:v>
                </c:pt>
                <c:pt idx="886">
                  <c:v>4.5390154168780101E-7</c:v>
                </c:pt>
                <c:pt idx="887">
                  <c:v>4.9589588484584084E-7</c:v>
                </c:pt>
                <c:pt idx="888">
                  <c:v>4.5488946784737398E-7</c:v>
                </c:pt>
                <c:pt idx="889">
                  <c:v>5.1946114890673834E-7</c:v>
                </c:pt>
                <c:pt idx="890">
                  <c:v>5.4335311297010325E-7</c:v>
                </c:pt>
                <c:pt idx="891">
                  <c:v>5.8295609499020147E-7</c:v>
                </c:pt>
                <c:pt idx="892">
                  <c:v>5.0635411612767373E-7</c:v>
                </c:pt>
                <c:pt idx="893">
                  <c:v>4.1498270587700727E-7</c:v>
                </c:pt>
                <c:pt idx="894">
                  <c:v>4.1663468560023936E-7</c:v>
                </c:pt>
                <c:pt idx="895">
                  <c:v>5.2914650770377573E-7</c:v>
                </c:pt>
                <c:pt idx="896">
                  <c:v>4.7042389472303769E-7</c:v>
                </c:pt>
                <c:pt idx="897">
                  <c:v>5.5051144172120828E-7</c:v>
                </c:pt>
                <c:pt idx="898">
                  <c:v>6.2146389043673536E-7</c:v>
                </c:pt>
                <c:pt idx="899">
                  <c:v>6.2950255680625151E-7</c:v>
                </c:pt>
                <c:pt idx="900">
                  <c:v>4.5660697852195727E-7</c:v>
                </c:pt>
                <c:pt idx="901">
                  <c:v>5.3768410885193018E-7</c:v>
                </c:pt>
                <c:pt idx="902">
                  <c:v>4.134834204355294E-7</c:v>
                </c:pt>
                <c:pt idx="903">
                  <c:v>4.2369554441430536E-7</c:v>
                </c:pt>
                <c:pt idx="904">
                  <c:v>4.1025909218936248E-7</c:v>
                </c:pt>
                <c:pt idx="905">
                  <c:v>5.0041738805196481E-7</c:v>
                </c:pt>
                <c:pt idx="906">
                  <c:v>6.0681784490387531E-7</c:v>
                </c:pt>
                <c:pt idx="907">
                  <c:v>4.6345777766272877E-7</c:v>
                </c:pt>
                <c:pt idx="908">
                  <c:v>6.2482004258145222E-7</c:v>
                </c:pt>
                <c:pt idx="909">
                  <c:v>4.860804916725709E-7</c:v>
                </c:pt>
                <c:pt idx="910">
                  <c:v>4.5358557968947416E-7</c:v>
                </c:pt>
                <c:pt idx="911">
                  <c:v>6.0286930150757783E-7</c:v>
                </c:pt>
                <c:pt idx="912">
                  <c:v>5.1757756245406096E-7</c:v>
                </c:pt>
                <c:pt idx="913">
                  <c:v>5.2032919078028053E-7</c:v>
                </c:pt>
                <c:pt idx="914">
                  <c:v>5.3390552146973472E-7</c:v>
                </c:pt>
                <c:pt idx="915">
                  <c:v>4.9735754047532124E-7</c:v>
                </c:pt>
                <c:pt idx="916">
                  <c:v>4.4466237421854095E-7</c:v>
                </c:pt>
                <c:pt idx="917">
                  <c:v>5.6772739284060241E-7</c:v>
                </c:pt>
                <c:pt idx="918">
                  <c:v>4.1841963126820805E-7</c:v>
                </c:pt>
                <c:pt idx="919">
                  <c:v>4.3557167187704952E-7</c:v>
                </c:pt>
                <c:pt idx="920">
                  <c:v>4.6145512847817854E-7</c:v>
                </c:pt>
                <c:pt idx="921">
                  <c:v>4.5245084393364121E-7</c:v>
                </c:pt>
                <c:pt idx="922">
                  <c:v>4.7982157802242665E-7</c:v>
                </c:pt>
                <c:pt idx="923">
                  <c:v>5.7789118879341483E-7</c:v>
                </c:pt>
                <c:pt idx="924">
                  <c:v>5.1856439346303184E-7</c:v>
                </c:pt>
                <c:pt idx="925">
                  <c:v>4.8320655220779109E-7</c:v>
                </c:pt>
                <c:pt idx="926">
                  <c:v>5.2446654663297216E-7</c:v>
                </c:pt>
                <c:pt idx="927">
                  <c:v>6.2400393786017865E-7</c:v>
                </c:pt>
                <c:pt idx="928">
                  <c:v>4.6171447856142621E-7</c:v>
                </c:pt>
                <c:pt idx="929">
                  <c:v>5.8487492626292019E-7</c:v>
                </c:pt>
                <c:pt idx="930">
                  <c:v>5.6322610322004327E-7</c:v>
                </c:pt>
                <c:pt idx="931">
                  <c:v>4.4722366754306857E-7</c:v>
                </c:pt>
                <c:pt idx="932">
                  <c:v>4.241977696922713E-7</c:v>
                </c:pt>
                <c:pt idx="933">
                  <c:v>4.613514496269524E-7</c:v>
                </c:pt>
                <c:pt idx="934">
                  <c:v>5.1224548765634559E-7</c:v>
                </c:pt>
                <c:pt idx="935">
                  <c:v>5.9300438607874294E-7</c:v>
                </c:pt>
                <c:pt idx="936">
                  <c:v>6.1647013025968517E-7</c:v>
                </c:pt>
                <c:pt idx="937">
                  <c:v>5.6021446032642711E-7</c:v>
                </c:pt>
                <c:pt idx="938">
                  <c:v>4.3523902932937797E-7</c:v>
                </c:pt>
                <c:pt idx="939">
                  <c:v>5.3498797770999643E-7</c:v>
                </c:pt>
                <c:pt idx="940">
                  <c:v>4.6489623382638894E-7</c:v>
                </c:pt>
                <c:pt idx="941">
                  <c:v>4.9105098293033303E-7</c:v>
                </c:pt>
                <c:pt idx="942">
                  <c:v>4.5095699674917964E-7</c:v>
                </c:pt>
                <c:pt idx="943">
                  <c:v>5.2358813531991101E-7</c:v>
                </c:pt>
                <c:pt idx="944">
                  <c:v>5.4781896453508156E-7</c:v>
                </c:pt>
                <c:pt idx="945">
                  <c:v>6.0599772852736993E-7</c:v>
                </c:pt>
                <c:pt idx="946">
                  <c:v>5.1693148468951674E-7</c:v>
                </c:pt>
                <c:pt idx="947">
                  <c:v>6.2717528226928101E-7</c:v>
                </c:pt>
                <c:pt idx="948">
                  <c:v>5.0013938449386925E-7</c:v>
                </c:pt>
                <c:pt idx="949">
                  <c:v>6.2766848998227645E-7</c:v>
                </c:pt>
                <c:pt idx="950">
                  <c:v>4.3563111245939896E-7</c:v>
                </c:pt>
                <c:pt idx="951">
                  <c:v>4.1627906726141017E-7</c:v>
                </c:pt>
                <c:pt idx="952">
                  <c:v>4.7775301492419916E-7</c:v>
                </c:pt>
                <c:pt idx="953">
                  <c:v>5.7504972093117513E-7</c:v>
                </c:pt>
                <c:pt idx="954">
                  <c:v>5.2621422929343666E-7</c:v>
                </c:pt>
                <c:pt idx="955">
                  <c:v>5.2637210698094016E-7</c:v>
                </c:pt>
                <c:pt idx="956">
                  <c:v>5.3229601580905127E-7</c:v>
                </c:pt>
                <c:pt idx="957">
                  <c:v>5.4466384636699977E-7</c:v>
                </c:pt>
                <c:pt idx="958">
                  <c:v>5.8728681732442474E-7</c:v>
                </c:pt>
                <c:pt idx="959">
                  <c:v>4.1926027563668089E-7</c:v>
                </c:pt>
                <c:pt idx="960">
                  <c:v>6.1375713035659121E-7</c:v>
                </c:pt>
                <c:pt idx="961">
                  <c:v>5.456625116663013E-7</c:v>
                </c:pt>
                <c:pt idx="962">
                  <c:v>5.4084446942218317E-7</c:v>
                </c:pt>
                <c:pt idx="963">
                  <c:v>4.7797156616330118E-7</c:v>
                </c:pt>
                <c:pt idx="964">
                  <c:v>4.1411080676171561E-7</c:v>
                </c:pt>
                <c:pt idx="965">
                  <c:v>5.6190008577949516E-7</c:v>
                </c:pt>
                <c:pt idx="966">
                  <c:v>4.2757658200111486E-7</c:v>
                </c:pt>
                <c:pt idx="967">
                  <c:v>4.414794519721633E-7</c:v>
                </c:pt>
                <c:pt idx="968">
                  <c:v>5.2018953737589413E-7</c:v>
                </c:pt>
                <c:pt idx="969">
                  <c:v>4.7005054773154093E-7</c:v>
                </c:pt>
                <c:pt idx="970">
                  <c:v>4.9803992111108955E-7</c:v>
                </c:pt>
                <c:pt idx="971">
                  <c:v>5.0446721760483836E-7</c:v>
                </c:pt>
                <c:pt idx="972">
                  <c:v>4.4947053567426676E-7</c:v>
                </c:pt>
                <c:pt idx="973">
                  <c:v>6.3109582754909619E-7</c:v>
                </c:pt>
                <c:pt idx="974">
                  <c:v>4.0877450257000119E-7</c:v>
                </c:pt>
                <c:pt idx="975">
                  <c:v>4.6113124805237954E-7</c:v>
                </c:pt>
                <c:pt idx="976">
                  <c:v>5.3332525950399411E-7</c:v>
                </c:pt>
                <c:pt idx="977">
                  <c:v>5.1416099070256177E-7</c:v>
                </c:pt>
                <c:pt idx="978">
                  <c:v>4.2124296380653395E-7</c:v>
                </c:pt>
                <c:pt idx="979">
                  <c:v>4.4093412766664966E-7</c:v>
                </c:pt>
                <c:pt idx="980">
                  <c:v>6.2699047924051762E-7</c:v>
                </c:pt>
                <c:pt idx="981">
                  <c:v>5.3437364368737541E-7</c:v>
                </c:pt>
                <c:pt idx="982">
                  <c:v>4.9289166001245467E-7</c:v>
                </c:pt>
                <c:pt idx="983">
                  <c:v>5.4596264688476802E-7</c:v>
                </c:pt>
                <c:pt idx="984">
                  <c:v>4.3570245722057319E-7</c:v>
                </c:pt>
                <c:pt idx="985">
                  <c:v>5.9533380888553628E-7</c:v>
                </c:pt>
                <c:pt idx="986">
                  <c:v>4.9347884919964477E-7</c:v>
                </c:pt>
                <c:pt idx="987">
                  <c:v>4.7994529386248911E-7</c:v>
                </c:pt>
                <c:pt idx="988">
                  <c:v>4.6494866745720824E-7</c:v>
                </c:pt>
                <c:pt idx="989">
                  <c:v>5.0303313830476672E-7</c:v>
                </c:pt>
                <c:pt idx="990">
                  <c:v>5.2967213803053991E-7</c:v>
                </c:pt>
                <c:pt idx="991">
                  <c:v>4.5651768348596649E-7</c:v>
                </c:pt>
                <c:pt idx="992">
                  <c:v>4.456571786641676E-7</c:v>
                </c:pt>
                <c:pt idx="993">
                  <c:v>4.892205974910326E-7</c:v>
                </c:pt>
                <c:pt idx="994">
                  <c:v>4.3920789908793608E-7</c:v>
                </c:pt>
                <c:pt idx="995">
                  <c:v>6.1511138670607899E-7</c:v>
                </c:pt>
                <c:pt idx="996">
                  <c:v>5.9899751033677042E-7</c:v>
                </c:pt>
                <c:pt idx="997">
                  <c:v>5.4044995641889125E-7</c:v>
                </c:pt>
                <c:pt idx="998">
                  <c:v>4.3510845257630288E-7</c:v>
                </c:pt>
                <c:pt idx="999">
                  <c:v>4.7779398186199862E-7</c:v>
                </c:pt>
                <c:pt idx="1000">
                  <c:v>6.178133003119921E-7</c:v>
                </c:pt>
                <c:pt idx="1001">
                  <c:v>4.1245189330848506E-7</c:v>
                </c:pt>
                <c:pt idx="1002">
                  <c:v>6.3292412632888994E-7</c:v>
                </c:pt>
                <c:pt idx="1003">
                  <c:v>5.3617112188988636E-7</c:v>
                </c:pt>
                <c:pt idx="1004">
                  <c:v>4.442335507705363E-7</c:v>
                </c:pt>
                <c:pt idx="1005">
                  <c:v>6.2459545425481858E-7</c:v>
                </c:pt>
                <c:pt idx="1006">
                  <c:v>4.3876290326460938E-7</c:v>
                </c:pt>
                <c:pt idx="1007">
                  <c:v>4.7709825984132722E-7</c:v>
                </c:pt>
                <c:pt idx="1008">
                  <c:v>4.2901377423750055E-7</c:v>
                </c:pt>
                <c:pt idx="1009">
                  <c:v>4.3538154374536137E-7</c:v>
                </c:pt>
                <c:pt idx="1010">
                  <c:v>6.1214980064260435E-7</c:v>
                </c:pt>
                <c:pt idx="1011">
                  <c:v>5.5700337634982714E-7</c:v>
                </c:pt>
                <c:pt idx="1012">
                  <c:v>5.1031051948896549E-7</c:v>
                </c:pt>
                <c:pt idx="1013">
                  <c:v>5.9355236629968907E-7</c:v>
                </c:pt>
                <c:pt idx="1014">
                  <c:v>4.1407775084058714E-7</c:v>
                </c:pt>
                <c:pt idx="1015">
                  <c:v>4.7507434267440653E-7</c:v>
                </c:pt>
                <c:pt idx="1016">
                  <c:v>5.3752111500393604E-7</c:v>
                </c:pt>
                <c:pt idx="1017">
                  <c:v>4.1445261651784018E-7</c:v>
                </c:pt>
                <c:pt idx="1018">
                  <c:v>5.0888148978180949E-7</c:v>
                </c:pt>
                <c:pt idx="1019">
                  <c:v>5.0084215637604966E-7</c:v>
                </c:pt>
                <c:pt idx="1020">
                  <c:v>4.9785103709985097E-7</c:v>
                </c:pt>
                <c:pt idx="1021">
                  <c:v>4.4251227288954256E-7</c:v>
                </c:pt>
                <c:pt idx="1022">
                  <c:v>4.1406673307975732E-7</c:v>
                </c:pt>
                <c:pt idx="1023">
                  <c:v>5.5669409231425786E-7</c:v>
                </c:pt>
                <c:pt idx="1024">
                  <c:v>5.6576905963952919E-7</c:v>
                </c:pt>
                <c:pt idx="1025">
                  <c:v>6.1769283756036512E-7</c:v>
                </c:pt>
                <c:pt idx="1026">
                  <c:v>6.0948491427291916E-7</c:v>
                </c:pt>
                <c:pt idx="1027">
                  <c:v>5.9457476926756961E-7</c:v>
                </c:pt>
                <c:pt idx="1028">
                  <c:v>4.7306327685120776E-7</c:v>
                </c:pt>
                <c:pt idx="1029">
                  <c:v>4.2807414413202559E-7</c:v>
                </c:pt>
                <c:pt idx="1030">
                  <c:v>4.2799308648036412E-7</c:v>
                </c:pt>
                <c:pt idx="1031">
                  <c:v>5.1002423239639174E-7</c:v>
                </c:pt>
                <c:pt idx="1032">
                  <c:v>4.3362874457585984E-7</c:v>
                </c:pt>
                <c:pt idx="1033">
                  <c:v>4.8919230003333586E-7</c:v>
                </c:pt>
                <c:pt idx="1034">
                  <c:v>4.5639016458058686E-7</c:v>
                </c:pt>
                <c:pt idx="1035">
                  <c:v>6.0490682374667172E-7</c:v>
                </c:pt>
                <c:pt idx="1036">
                  <c:v>5.8155983747183956E-7</c:v>
                </c:pt>
                <c:pt idx="1037">
                  <c:v>6.0011090620916986E-7</c:v>
                </c:pt>
                <c:pt idx="1038">
                  <c:v>5.6165633022574608E-7</c:v>
                </c:pt>
                <c:pt idx="1039">
                  <c:v>5.3890892931405878E-7</c:v>
                </c:pt>
                <c:pt idx="1040">
                  <c:v>4.2933930431111792E-7</c:v>
                </c:pt>
                <c:pt idx="1041">
                  <c:v>4.7506080287454618E-7</c:v>
                </c:pt>
                <c:pt idx="1042">
                  <c:v>4.2371835348227498E-7</c:v>
                </c:pt>
                <c:pt idx="1043">
                  <c:v>5.0686106662444463E-7</c:v>
                </c:pt>
                <c:pt idx="1044">
                  <c:v>4.7241813565600309E-7</c:v>
                </c:pt>
                <c:pt idx="1045">
                  <c:v>4.1666804818073412E-7</c:v>
                </c:pt>
                <c:pt idx="1046">
                  <c:v>5.2090391270132704E-7</c:v>
                </c:pt>
                <c:pt idx="1047">
                  <c:v>4.1099897397326769E-7</c:v>
                </c:pt>
                <c:pt idx="1048">
                  <c:v>4.1809525980333539E-7</c:v>
                </c:pt>
                <c:pt idx="1049">
                  <c:v>4.1138057594466746E-7</c:v>
                </c:pt>
                <c:pt idx="1050">
                  <c:v>4.6895972752705641E-7</c:v>
                </c:pt>
                <c:pt idx="1051">
                  <c:v>5.639784301280102E-7</c:v>
                </c:pt>
                <c:pt idx="1052">
                  <c:v>5.1475606231699996E-7</c:v>
                </c:pt>
                <c:pt idx="1053">
                  <c:v>4.3698966578125348E-7</c:v>
                </c:pt>
                <c:pt idx="1054">
                  <c:v>6.1946316249121637E-7</c:v>
                </c:pt>
                <c:pt idx="1055">
                  <c:v>4.2548019804294335E-7</c:v>
                </c:pt>
                <c:pt idx="1056">
                  <c:v>4.568622516083355E-7</c:v>
                </c:pt>
                <c:pt idx="1057">
                  <c:v>5.021785670633118E-7</c:v>
                </c:pt>
                <c:pt idx="1058">
                  <c:v>4.7821761561201601E-7</c:v>
                </c:pt>
                <c:pt idx="1059">
                  <c:v>4.9647398678422895E-7</c:v>
                </c:pt>
                <c:pt idx="1060">
                  <c:v>6.0909159670812571E-7</c:v>
                </c:pt>
                <c:pt idx="1061">
                  <c:v>4.462482685294754E-7</c:v>
                </c:pt>
                <c:pt idx="1062">
                  <c:v>4.1716896814668349E-7</c:v>
                </c:pt>
                <c:pt idx="1063">
                  <c:v>4.8448690079573134E-7</c:v>
                </c:pt>
                <c:pt idx="1064">
                  <c:v>6.2531047413656019E-7</c:v>
                </c:pt>
                <c:pt idx="1065">
                  <c:v>4.1781593187614724E-7</c:v>
                </c:pt>
                <c:pt idx="1066">
                  <c:v>6.0109249365304348E-7</c:v>
                </c:pt>
                <c:pt idx="1067">
                  <c:v>5.1805520662509813E-7</c:v>
                </c:pt>
                <c:pt idx="1068">
                  <c:v>4.6403235790982078E-7</c:v>
                </c:pt>
                <c:pt idx="1069">
                  <c:v>5.3889257085671017E-7</c:v>
                </c:pt>
                <c:pt idx="1070">
                  <c:v>5.9842283135962571E-7</c:v>
                </c:pt>
                <c:pt idx="1071">
                  <c:v>5.3626854112600438E-7</c:v>
                </c:pt>
                <c:pt idx="1072">
                  <c:v>5.7210388476091469E-7</c:v>
                </c:pt>
                <c:pt idx="1073">
                  <c:v>4.6350996811920267E-7</c:v>
                </c:pt>
                <c:pt idx="1074">
                  <c:v>5.2604064586253045E-7</c:v>
                </c:pt>
                <c:pt idx="1075">
                  <c:v>4.5008171649595123E-7</c:v>
                </c:pt>
                <c:pt idx="1076">
                  <c:v>5.5808790265938069E-7</c:v>
                </c:pt>
                <c:pt idx="1077">
                  <c:v>4.9677789506561723E-7</c:v>
                </c:pt>
                <c:pt idx="1078">
                  <c:v>4.8281788819599839E-7</c:v>
                </c:pt>
                <c:pt idx="1079">
                  <c:v>4.1222197328642046E-7</c:v>
                </c:pt>
                <c:pt idx="1080">
                  <c:v>4.8973037187530744E-7</c:v>
                </c:pt>
                <c:pt idx="1081">
                  <c:v>6.2768905292780149E-7</c:v>
                </c:pt>
                <c:pt idx="1082">
                  <c:v>5.300549067185639E-7</c:v>
                </c:pt>
                <c:pt idx="1083">
                  <c:v>4.8226346682792934E-7</c:v>
                </c:pt>
                <c:pt idx="1084">
                  <c:v>4.096729613284477E-7</c:v>
                </c:pt>
                <c:pt idx="1085">
                  <c:v>4.2478101260901223E-7</c:v>
                </c:pt>
                <c:pt idx="1086">
                  <c:v>4.5514330178791613E-7</c:v>
                </c:pt>
                <c:pt idx="1087">
                  <c:v>4.8366522330393763E-7</c:v>
                </c:pt>
                <c:pt idx="1088">
                  <c:v>4.7522331868482043E-7</c:v>
                </c:pt>
                <c:pt idx="1089">
                  <c:v>5.0897156660191506E-7</c:v>
                </c:pt>
                <c:pt idx="1090">
                  <c:v>5.8437585864635788E-7</c:v>
                </c:pt>
                <c:pt idx="1091">
                  <c:v>6.3190511755892429E-7</c:v>
                </c:pt>
                <c:pt idx="1092">
                  <c:v>5.4196460508055568E-7</c:v>
                </c:pt>
                <c:pt idx="1093">
                  <c:v>4.2681456791102977E-7</c:v>
                </c:pt>
                <c:pt idx="1094">
                  <c:v>4.8568835576116717E-7</c:v>
                </c:pt>
                <c:pt idx="1095">
                  <c:v>4.5879649168099695E-7</c:v>
                </c:pt>
                <c:pt idx="1096">
                  <c:v>4.3289760830503258E-7</c:v>
                </c:pt>
                <c:pt idx="1097">
                  <c:v>4.5138305440984856E-7</c:v>
                </c:pt>
                <c:pt idx="1098">
                  <c:v>6.1209039121412348E-7</c:v>
                </c:pt>
                <c:pt idx="1099">
                  <c:v>4.9543412998770361E-7</c:v>
                </c:pt>
                <c:pt idx="1100">
                  <c:v>4.410794486453807E-7</c:v>
                </c:pt>
                <c:pt idx="1101">
                  <c:v>4.4789223724232785E-7</c:v>
                </c:pt>
                <c:pt idx="1102">
                  <c:v>5.6861284803438156E-7</c:v>
                </c:pt>
                <c:pt idx="1103">
                  <c:v>5.5349615727227833E-7</c:v>
                </c:pt>
                <c:pt idx="1104">
                  <c:v>5.1651678758199619E-7</c:v>
                </c:pt>
                <c:pt idx="1105">
                  <c:v>5.7443713217225143E-7</c:v>
                </c:pt>
                <c:pt idx="1106">
                  <c:v>6.2089704608117396E-7</c:v>
                </c:pt>
                <c:pt idx="1107">
                  <c:v>4.1983336171943838E-7</c:v>
                </c:pt>
                <c:pt idx="1108">
                  <c:v>5.0778746776752407E-7</c:v>
                </c:pt>
                <c:pt idx="1109">
                  <c:v>4.8436142488258187E-7</c:v>
                </c:pt>
                <c:pt idx="1110">
                  <c:v>4.6174042559441226E-7</c:v>
                </c:pt>
                <c:pt idx="1111">
                  <c:v>5.2243075830977842E-7</c:v>
                </c:pt>
                <c:pt idx="1112">
                  <c:v>4.6038115738278219E-7</c:v>
                </c:pt>
                <c:pt idx="1113">
                  <c:v>5.8260655957704777E-7</c:v>
                </c:pt>
                <c:pt idx="1114">
                  <c:v>5.0248772912097961E-7</c:v>
                </c:pt>
                <c:pt idx="1115">
                  <c:v>4.7586064256772031E-7</c:v>
                </c:pt>
                <c:pt idx="1116">
                  <c:v>5.3532793269175675E-7</c:v>
                </c:pt>
                <c:pt idx="1117">
                  <c:v>4.0969464747323919E-7</c:v>
                </c:pt>
                <c:pt idx="1118">
                  <c:v>5.6223115078087503E-7</c:v>
                </c:pt>
                <c:pt idx="1119">
                  <c:v>5.1844088531652558E-7</c:v>
                </c:pt>
                <c:pt idx="1120">
                  <c:v>4.9249125482174179E-7</c:v>
                </c:pt>
                <c:pt idx="1121">
                  <c:v>4.3800676225726296E-7</c:v>
                </c:pt>
                <c:pt idx="1122">
                  <c:v>4.6421540299019539E-7</c:v>
                </c:pt>
                <c:pt idx="1123">
                  <c:v>5.336313909276617E-7</c:v>
                </c:pt>
                <c:pt idx="1124">
                  <c:v>4.9851987895513624E-7</c:v>
                </c:pt>
                <c:pt idx="1125">
                  <c:v>6.1789362839138969E-7</c:v>
                </c:pt>
                <c:pt idx="1126">
                  <c:v>4.9795273052035519E-7</c:v>
                </c:pt>
                <c:pt idx="1127">
                  <c:v>6.0744381343313422E-7</c:v>
                </c:pt>
                <c:pt idx="1128">
                  <c:v>4.1094450275315943E-7</c:v>
                </c:pt>
                <c:pt idx="1129">
                  <c:v>5.4441460842014049E-7</c:v>
                </c:pt>
                <c:pt idx="1130">
                  <c:v>5.5039323102369401E-7</c:v>
                </c:pt>
                <c:pt idx="1131">
                  <c:v>6.0687648834022202E-7</c:v>
                </c:pt>
                <c:pt idx="1132">
                  <c:v>6.2095774230168263E-7</c:v>
                </c:pt>
                <c:pt idx="1133">
                  <c:v>5.5188208281992331E-7</c:v>
                </c:pt>
                <c:pt idx="1134">
                  <c:v>4.3687024033135023E-7</c:v>
                </c:pt>
                <c:pt idx="1135">
                  <c:v>5.2163533890907174E-7</c:v>
                </c:pt>
                <c:pt idx="1136">
                  <c:v>5.5169564619204824E-7</c:v>
                </c:pt>
                <c:pt idx="1137">
                  <c:v>5.5198381536131907E-7</c:v>
                </c:pt>
                <c:pt idx="1138">
                  <c:v>4.5216153904572783E-7</c:v>
                </c:pt>
                <c:pt idx="1139">
                  <c:v>4.6974420223560403E-7</c:v>
                </c:pt>
                <c:pt idx="1140">
                  <c:v>4.9247696366124127E-7</c:v>
                </c:pt>
                <c:pt idx="1141">
                  <c:v>4.7131906840098028E-7</c:v>
                </c:pt>
                <c:pt idx="1142">
                  <c:v>5.4711546224533059E-7</c:v>
                </c:pt>
                <c:pt idx="1143">
                  <c:v>4.4708766095447055E-7</c:v>
                </c:pt>
                <c:pt idx="1144">
                  <c:v>4.419164401299378E-7</c:v>
                </c:pt>
                <c:pt idx="1145">
                  <c:v>5.3434133963444551E-7</c:v>
                </c:pt>
                <c:pt idx="1146">
                  <c:v>6.1677045916189326E-7</c:v>
                </c:pt>
                <c:pt idx="1147">
                  <c:v>5.4897766750606072E-7</c:v>
                </c:pt>
                <c:pt idx="1148">
                  <c:v>4.8723162555835874E-7</c:v>
                </c:pt>
                <c:pt idx="1149">
                  <c:v>5.4351876688081004E-7</c:v>
                </c:pt>
                <c:pt idx="1150">
                  <c:v>6.1405547864249719E-7</c:v>
                </c:pt>
                <c:pt idx="1151">
                  <c:v>5.9855684912559268E-7</c:v>
                </c:pt>
                <c:pt idx="1152">
                  <c:v>4.1923782558778934E-7</c:v>
                </c:pt>
                <c:pt idx="1153">
                  <c:v>4.619350980784997E-7</c:v>
                </c:pt>
                <c:pt idx="1154">
                  <c:v>6.1885878856788236E-7</c:v>
                </c:pt>
                <c:pt idx="1155">
                  <c:v>4.7260616544558693E-7</c:v>
                </c:pt>
                <c:pt idx="1156">
                  <c:v>6.1497177111628717E-7</c:v>
                </c:pt>
                <c:pt idx="1157">
                  <c:v>5.4953312973922545E-7</c:v>
                </c:pt>
                <c:pt idx="1158">
                  <c:v>5.2960838356044454E-7</c:v>
                </c:pt>
                <c:pt idx="1159">
                  <c:v>5.1213938483256432E-7</c:v>
                </c:pt>
                <c:pt idx="1160">
                  <c:v>5.9430944832262801E-7</c:v>
                </c:pt>
                <c:pt idx="1161">
                  <c:v>4.3308611150693799E-7</c:v>
                </c:pt>
                <c:pt idx="1162">
                  <c:v>4.6220784645226252E-7</c:v>
                </c:pt>
                <c:pt idx="1163">
                  <c:v>4.8627673774164077E-7</c:v>
                </c:pt>
                <c:pt idx="1164">
                  <c:v>4.9200570411576892E-7</c:v>
                </c:pt>
                <c:pt idx="1165">
                  <c:v>5.8654311040901613E-7</c:v>
                </c:pt>
                <c:pt idx="1166">
                  <c:v>5.1410001606727203E-7</c:v>
                </c:pt>
                <c:pt idx="1167">
                  <c:v>4.7611864809068718E-7</c:v>
                </c:pt>
                <c:pt idx="1168">
                  <c:v>5.7242610099463536E-7</c:v>
                </c:pt>
                <c:pt idx="1169">
                  <c:v>5.4127234617841337E-7</c:v>
                </c:pt>
                <c:pt idx="1170">
                  <c:v>6.12883228657303E-7</c:v>
                </c:pt>
                <c:pt idx="1171">
                  <c:v>4.5830857425541574E-7</c:v>
                </c:pt>
                <c:pt idx="1172">
                  <c:v>5.3502034042112016E-7</c:v>
                </c:pt>
                <c:pt idx="1173">
                  <c:v>4.6601235992972005E-7</c:v>
                </c:pt>
                <c:pt idx="1174">
                  <c:v>5.0957269040285469E-7</c:v>
                </c:pt>
                <c:pt idx="1175">
                  <c:v>5.2762184233744275E-7</c:v>
                </c:pt>
                <c:pt idx="1176">
                  <c:v>4.7065078673702623E-7</c:v>
                </c:pt>
                <c:pt idx="1177">
                  <c:v>4.9895680657940063E-7</c:v>
                </c:pt>
                <c:pt idx="1178">
                  <c:v>5.5617919106942809E-7</c:v>
                </c:pt>
                <c:pt idx="1179">
                  <c:v>5.7812741318834544E-7</c:v>
                </c:pt>
                <c:pt idx="1180">
                  <c:v>5.0354988361584465E-7</c:v>
                </c:pt>
                <c:pt idx="1181">
                  <c:v>5.7967553306412728E-7</c:v>
                </c:pt>
                <c:pt idx="1182">
                  <c:v>4.2764595718162805E-7</c:v>
                </c:pt>
                <c:pt idx="1183">
                  <c:v>4.8013783585107E-7</c:v>
                </c:pt>
                <c:pt idx="1184">
                  <c:v>4.8388784440689397E-7</c:v>
                </c:pt>
                <c:pt idx="1185">
                  <c:v>4.3677473521686001E-7</c:v>
                </c:pt>
                <c:pt idx="1186">
                  <c:v>5.7450915061846472E-7</c:v>
                </c:pt>
                <c:pt idx="1187">
                  <c:v>5.1927542254922955E-7</c:v>
                </c:pt>
                <c:pt idx="1188">
                  <c:v>5.2835158772509094E-7</c:v>
                </c:pt>
                <c:pt idx="1189">
                  <c:v>6.1463290251580848E-7</c:v>
                </c:pt>
                <c:pt idx="1190">
                  <c:v>4.1991211229122501E-7</c:v>
                </c:pt>
                <c:pt idx="1191">
                  <c:v>4.9422508750172548E-7</c:v>
                </c:pt>
                <c:pt idx="1192">
                  <c:v>5.1263987267813519E-7</c:v>
                </c:pt>
                <c:pt idx="1193">
                  <c:v>5.247808007395783E-7</c:v>
                </c:pt>
                <c:pt idx="1194">
                  <c:v>5.2341584957294784E-7</c:v>
                </c:pt>
                <c:pt idx="1195">
                  <c:v>5.0841647359546619E-7</c:v>
                </c:pt>
                <c:pt idx="1196">
                  <c:v>4.3056334781142901E-7</c:v>
                </c:pt>
                <c:pt idx="1197">
                  <c:v>5.9053845880430232E-7</c:v>
                </c:pt>
                <c:pt idx="1198">
                  <c:v>5.1216969656094103E-7</c:v>
                </c:pt>
                <c:pt idx="1199">
                  <c:v>5.6082179996330567E-7</c:v>
                </c:pt>
                <c:pt idx="1200">
                  <c:v>5.2393296210227532E-7</c:v>
                </c:pt>
                <c:pt idx="1201">
                  <c:v>4.4436825698695911E-7</c:v>
                </c:pt>
                <c:pt idx="1202">
                  <c:v>5.7827285404643385E-7</c:v>
                </c:pt>
                <c:pt idx="1203">
                  <c:v>5.085214215199954E-7</c:v>
                </c:pt>
                <c:pt idx="1204">
                  <c:v>6.2799761840842849E-7</c:v>
                </c:pt>
                <c:pt idx="1205">
                  <c:v>5.7334052670110381E-7</c:v>
                </c:pt>
                <c:pt idx="1206">
                  <c:v>5.5788108215431847E-7</c:v>
                </c:pt>
                <c:pt idx="1207">
                  <c:v>6.1078556880059711E-7</c:v>
                </c:pt>
                <c:pt idx="1208">
                  <c:v>4.532825664509058E-7</c:v>
                </c:pt>
                <c:pt idx="1209">
                  <c:v>4.5203584085356115E-7</c:v>
                </c:pt>
                <c:pt idx="1210">
                  <c:v>4.208927212426215E-7</c:v>
                </c:pt>
                <c:pt idx="1211">
                  <c:v>5.8312177419595586E-7</c:v>
                </c:pt>
                <c:pt idx="1212">
                  <c:v>6.1597006933698355E-7</c:v>
                </c:pt>
                <c:pt idx="1213">
                  <c:v>5.5508311989023941E-7</c:v>
                </c:pt>
                <c:pt idx="1214">
                  <c:v>5.7550077921763707E-7</c:v>
                </c:pt>
                <c:pt idx="1215">
                  <c:v>5.0008088694902101E-7</c:v>
                </c:pt>
                <c:pt idx="1216">
                  <c:v>5.3034225558677773E-7</c:v>
                </c:pt>
                <c:pt idx="1217">
                  <c:v>4.3644071382751255E-7</c:v>
                </c:pt>
                <c:pt idx="1218">
                  <c:v>5.6760359418048556E-7</c:v>
                </c:pt>
                <c:pt idx="1219">
                  <c:v>5.5446800312538335E-7</c:v>
                </c:pt>
                <c:pt idx="1220">
                  <c:v>4.3965357223064806E-7</c:v>
                </c:pt>
                <c:pt idx="1221">
                  <c:v>5.4562917858679381E-7</c:v>
                </c:pt>
                <c:pt idx="1222">
                  <c:v>5.2779620906823503E-7</c:v>
                </c:pt>
                <c:pt idx="1223">
                  <c:v>6.0642710579944917E-7</c:v>
                </c:pt>
                <c:pt idx="1224">
                  <c:v>4.6779330986630853E-7</c:v>
                </c:pt>
                <c:pt idx="1225">
                  <c:v>5.0471918257059118E-7</c:v>
                </c:pt>
                <c:pt idx="1226">
                  <c:v>4.8426386620285419E-7</c:v>
                </c:pt>
                <c:pt idx="1227">
                  <c:v>4.4796661529493699E-7</c:v>
                </c:pt>
                <c:pt idx="1228">
                  <c:v>5.6605071631788598E-7</c:v>
                </c:pt>
                <c:pt idx="1229">
                  <c:v>4.2225093171497601E-7</c:v>
                </c:pt>
                <c:pt idx="1230">
                  <c:v>5.1584205333637508E-7</c:v>
                </c:pt>
                <c:pt idx="1231">
                  <c:v>4.3743196601033328E-7</c:v>
                </c:pt>
                <c:pt idx="1232">
                  <c:v>4.189237141456431E-7</c:v>
                </c:pt>
                <c:pt idx="1233">
                  <c:v>5.3202312376010447E-7</c:v>
                </c:pt>
                <c:pt idx="1234">
                  <c:v>5.8238596231737216E-7</c:v>
                </c:pt>
                <c:pt idx="1235">
                  <c:v>4.1497165197819168E-7</c:v>
                </c:pt>
                <c:pt idx="1236">
                  <c:v>4.3545282720375715E-7</c:v>
                </c:pt>
                <c:pt idx="1237">
                  <c:v>5.1353651451821395E-7</c:v>
                </c:pt>
                <c:pt idx="1238">
                  <c:v>4.2585916568390533E-7</c:v>
                </c:pt>
                <c:pt idx="1239">
                  <c:v>4.5841122901113234E-7</c:v>
                </c:pt>
                <c:pt idx="1240">
                  <c:v>4.1669029212740785E-7</c:v>
                </c:pt>
                <c:pt idx="1241">
                  <c:v>4.313588565511312E-7</c:v>
                </c:pt>
                <c:pt idx="1242">
                  <c:v>6.2902781495507647E-7</c:v>
                </c:pt>
                <c:pt idx="1243">
                  <c:v>5.2548890599817346E-7</c:v>
                </c:pt>
                <c:pt idx="1244">
                  <c:v>4.3269745847010916E-7</c:v>
                </c:pt>
                <c:pt idx="1245">
                  <c:v>5.2906693500560118E-7</c:v>
                </c:pt>
                <c:pt idx="1246">
                  <c:v>4.6379717327492723E-7</c:v>
                </c:pt>
                <c:pt idx="1247">
                  <c:v>4.7621375565297406E-7</c:v>
                </c:pt>
                <c:pt idx="1248">
                  <c:v>4.1856516171602309E-7</c:v>
                </c:pt>
                <c:pt idx="1249">
                  <c:v>4.1810643874625119E-7</c:v>
                </c:pt>
                <c:pt idx="1250">
                  <c:v>4.7932719270889635E-7</c:v>
                </c:pt>
                <c:pt idx="1251">
                  <c:v>4.9149237385036914E-7</c:v>
                </c:pt>
                <c:pt idx="1252">
                  <c:v>5.4015435487424298E-7</c:v>
                </c:pt>
                <c:pt idx="1253">
                  <c:v>5.1180613334502217E-7</c:v>
                </c:pt>
                <c:pt idx="1254">
                  <c:v>5.2325929994706869E-7</c:v>
                </c:pt>
                <c:pt idx="1255">
                  <c:v>4.713324485492652E-7</c:v>
                </c:pt>
                <c:pt idx="1256">
                  <c:v>6.2915160886669899E-7</c:v>
                </c:pt>
                <c:pt idx="1257">
                  <c:v>4.7393901413421919E-7</c:v>
                </c:pt>
                <c:pt idx="1258">
                  <c:v>5.0711482741599448E-7</c:v>
                </c:pt>
                <c:pt idx="1259">
                  <c:v>6.1613002261245011E-7</c:v>
                </c:pt>
                <c:pt idx="1260">
                  <c:v>6.291309740104335E-7</c:v>
                </c:pt>
                <c:pt idx="1261">
                  <c:v>4.8019286912924711E-7</c:v>
                </c:pt>
                <c:pt idx="1262">
                  <c:v>4.5284121613243613E-7</c:v>
                </c:pt>
                <c:pt idx="1263">
                  <c:v>5.1647074093176314E-7</c:v>
                </c:pt>
                <c:pt idx="1264">
                  <c:v>6.2233591399713798E-7</c:v>
                </c:pt>
                <c:pt idx="1265">
                  <c:v>4.1400063574837897E-7</c:v>
                </c:pt>
                <c:pt idx="1266">
                  <c:v>4.4253661818554585E-7</c:v>
                </c:pt>
                <c:pt idx="1267">
                  <c:v>4.0862324665989032E-7</c:v>
                </c:pt>
                <c:pt idx="1268">
                  <c:v>5.3931813294808354E-7</c:v>
                </c:pt>
                <c:pt idx="1269">
                  <c:v>4.8896600873143417E-7</c:v>
                </c:pt>
                <c:pt idx="1270">
                  <c:v>4.4248792960244778E-7</c:v>
                </c:pt>
                <c:pt idx="1271">
                  <c:v>4.3837858716484002E-7</c:v>
                </c:pt>
                <c:pt idx="1272">
                  <c:v>5.7146026794149843E-7</c:v>
                </c:pt>
                <c:pt idx="1273">
                  <c:v>4.9256271995617465E-7</c:v>
                </c:pt>
                <c:pt idx="1274">
                  <c:v>4.4957023523269671E-7</c:v>
                </c:pt>
                <c:pt idx="1275">
                  <c:v>5.6312124706440452E-7</c:v>
                </c:pt>
                <c:pt idx="1276">
                  <c:v>5.9059475820211143E-7</c:v>
                </c:pt>
                <c:pt idx="1277">
                  <c:v>5.4269125407181319E-7</c:v>
                </c:pt>
                <c:pt idx="1278">
                  <c:v>5.8948901265173096E-7</c:v>
                </c:pt>
                <c:pt idx="1279">
                  <c:v>6.0771797927867206E-7</c:v>
                </c:pt>
                <c:pt idx="1280">
                  <c:v>5.7326872787811317E-7</c:v>
                </c:pt>
                <c:pt idx="1281">
                  <c:v>5.4646342282098029E-7</c:v>
                </c:pt>
                <c:pt idx="1282">
                  <c:v>6.1675043040785265E-7</c:v>
                </c:pt>
                <c:pt idx="1283">
                  <c:v>5.1986389799690971E-7</c:v>
                </c:pt>
                <c:pt idx="1284">
                  <c:v>5.4840625347175281E-7</c:v>
                </c:pt>
                <c:pt idx="1285">
                  <c:v>4.7407395875758782E-7</c:v>
                </c:pt>
                <c:pt idx="1286">
                  <c:v>5.5417788667839373E-7</c:v>
                </c:pt>
                <c:pt idx="1287">
                  <c:v>6.2488131496666801E-7</c:v>
                </c:pt>
                <c:pt idx="1288">
                  <c:v>5.8730542811681248E-7</c:v>
                </c:pt>
                <c:pt idx="1289">
                  <c:v>4.9978855311318959E-7</c:v>
                </c:pt>
                <c:pt idx="1290">
                  <c:v>6.1607003283365644E-7</c:v>
                </c:pt>
                <c:pt idx="1291">
                  <c:v>5.6958924344438182E-7</c:v>
                </c:pt>
                <c:pt idx="1292">
                  <c:v>5.5110306684330474E-7</c:v>
                </c:pt>
                <c:pt idx="1293">
                  <c:v>4.138574791468269E-7</c:v>
                </c:pt>
                <c:pt idx="1294">
                  <c:v>5.2695687263971288E-7</c:v>
                </c:pt>
                <c:pt idx="1295">
                  <c:v>5.5805342458919805E-7</c:v>
                </c:pt>
                <c:pt idx="1296">
                  <c:v>4.6811099182081645E-7</c:v>
                </c:pt>
                <c:pt idx="1297">
                  <c:v>5.3540892211389592E-7</c:v>
                </c:pt>
                <c:pt idx="1298">
                  <c:v>6.1009530981978011E-7</c:v>
                </c:pt>
                <c:pt idx="1299">
                  <c:v>6.1304198099043247E-7</c:v>
                </c:pt>
                <c:pt idx="1300">
                  <c:v>5.6392589330380046E-7</c:v>
                </c:pt>
                <c:pt idx="1301">
                  <c:v>4.5223698312886324E-7</c:v>
                </c:pt>
                <c:pt idx="1302">
                  <c:v>5.1653213783386439E-7</c:v>
                </c:pt>
                <c:pt idx="1303">
                  <c:v>4.5713051881215742E-7</c:v>
                </c:pt>
                <c:pt idx="1304">
                  <c:v>4.0951037011248744E-7</c:v>
                </c:pt>
                <c:pt idx="1305">
                  <c:v>4.1386848855670632E-7</c:v>
                </c:pt>
                <c:pt idx="1306">
                  <c:v>5.6562831012667518E-7</c:v>
                </c:pt>
                <c:pt idx="1307">
                  <c:v>5.9556180421460861E-7</c:v>
                </c:pt>
                <c:pt idx="1308">
                  <c:v>6.3053646025000289E-7</c:v>
                </c:pt>
                <c:pt idx="1309">
                  <c:v>4.3956920367725507E-7</c:v>
                </c:pt>
                <c:pt idx="1310">
                  <c:v>4.5635191932766914E-7</c:v>
                </c:pt>
                <c:pt idx="1311">
                  <c:v>5.6116929471918287E-7</c:v>
                </c:pt>
                <c:pt idx="1312">
                  <c:v>5.4808732236072397E-7</c:v>
                </c:pt>
                <c:pt idx="1313">
                  <c:v>4.2472377876406432E-7</c:v>
                </c:pt>
                <c:pt idx="1314">
                  <c:v>5.3330915462159005E-7</c:v>
                </c:pt>
                <c:pt idx="1315">
                  <c:v>5.2489085640741831E-7</c:v>
                </c:pt>
                <c:pt idx="1316">
                  <c:v>6.3155215884200973E-7</c:v>
                </c:pt>
                <c:pt idx="1317">
                  <c:v>4.1942870849809133E-7</c:v>
                </c:pt>
                <c:pt idx="1318">
                  <c:v>5.9615139871543716E-7</c:v>
                </c:pt>
                <c:pt idx="1319">
                  <c:v>4.2935093723701425E-7</c:v>
                </c:pt>
                <c:pt idx="1320">
                  <c:v>4.871753778599951E-7</c:v>
                </c:pt>
                <c:pt idx="1321">
                  <c:v>5.8834904605425932E-7</c:v>
                </c:pt>
                <c:pt idx="1322">
                  <c:v>6.2359648496592546E-7</c:v>
                </c:pt>
                <c:pt idx="1323">
                  <c:v>5.7425714529169266E-7</c:v>
                </c:pt>
                <c:pt idx="1324">
                  <c:v>4.7468192336128761E-7</c:v>
                </c:pt>
                <c:pt idx="1325">
                  <c:v>4.9173467964757395E-7</c:v>
                </c:pt>
                <c:pt idx="1326">
                  <c:v>4.6846877098837283E-7</c:v>
                </c:pt>
                <c:pt idx="1327">
                  <c:v>4.2860738201985011E-7</c:v>
                </c:pt>
                <c:pt idx="1328">
                  <c:v>4.4363423931606535E-7</c:v>
                </c:pt>
                <c:pt idx="1329">
                  <c:v>5.5712372308531645E-7</c:v>
                </c:pt>
                <c:pt idx="1330">
                  <c:v>6.2239682133129912E-7</c:v>
                </c:pt>
                <c:pt idx="1331">
                  <c:v>4.1939501380687832E-7</c:v>
                </c:pt>
                <c:pt idx="1332">
                  <c:v>5.502581797000134E-7</c:v>
                </c:pt>
                <c:pt idx="1333">
                  <c:v>6.2126135694708711E-7</c:v>
                </c:pt>
                <c:pt idx="1334">
                  <c:v>5.7112101907290162E-7</c:v>
                </c:pt>
                <c:pt idx="1335">
                  <c:v>5.9219325943182102E-7</c:v>
                </c:pt>
                <c:pt idx="1336">
                  <c:v>4.233422392448543E-7</c:v>
                </c:pt>
                <c:pt idx="1337">
                  <c:v>6.2124110904372439E-7</c:v>
                </c:pt>
                <c:pt idx="1338">
                  <c:v>4.7986281132019448E-7</c:v>
                </c:pt>
                <c:pt idx="1339">
                  <c:v>4.7924486944709748E-7</c:v>
                </c:pt>
                <c:pt idx="1340">
                  <c:v>6.2820345515245663E-7</c:v>
                </c:pt>
                <c:pt idx="1341">
                  <c:v>4.4348765403801867E-7</c:v>
                </c:pt>
                <c:pt idx="1342">
                  <c:v>4.1791645767358435E-7</c:v>
                </c:pt>
                <c:pt idx="1343">
                  <c:v>5.1933732026619917E-7</c:v>
                </c:pt>
                <c:pt idx="1344">
                  <c:v>4.9082340086558233E-7</c:v>
                </c:pt>
                <c:pt idx="1345">
                  <c:v>4.7018383490484361E-7</c:v>
                </c:pt>
                <c:pt idx="1346">
                  <c:v>4.2363852980135681E-7</c:v>
                </c:pt>
                <c:pt idx="1347">
                  <c:v>5.8176161669871534E-7</c:v>
                </c:pt>
                <c:pt idx="1348">
                  <c:v>4.6162368116729577E-7</c:v>
                </c:pt>
                <c:pt idx="1349">
                  <c:v>6.2398355573238888E-7</c:v>
                </c:pt>
                <c:pt idx="1350">
                  <c:v>5.2725753645984935E-7</c:v>
                </c:pt>
                <c:pt idx="1351">
                  <c:v>5.077276233377336E-7</c:v>
                </c:pt>
                <c:pt idx="1352">
                  <c:v>5.4194810729572416E-7</c:v>
                </c:pt>
                <c:pt idx="1353">
                  <c:v>4.6207793615569169E-7</c:v>
                </c:pt>
                <c:pt idx="1354">
                  <c:v>4.733728754306539E-7</c:v>
                </c:pt>
                <c:pt idx="1355">
                  <c:v>4.5434444342157497E-7</c:v>
                </c:pt>
                <c:pt idx="1356">
                  <c:v>5.5660822579800665E-7</c:v>
                </c:pt>
                <c:pt idx="1357">
                  <c:v>5.4368449655827292E-7</c:v>
                </c:pt>
                <c:pt idx="1358">
                  <c:v>4.3934032569674503E-7</c:v>
                </c:pt>
                <c:pt idx="1359">
                  <c:v>4.2495278357416265E-7</c:v>
                </c:pt>
                <c:pt idx="1360">
                  <c:v>4.8946122504617853E-7</c:v>
                </c:pt>
                <c:pt idx="1361">
                  <c:v>5.3000703794610999E-7</c:v>
                </c:pt>
                <c:pt idx="1362">
                  <c:v>6.0767880136650088E-7</c:v>
                </c:pt>
                <c:pt idx="1363">
                  <c:v>5.8343491657420715E-7</c:v>
                </c:pt>
                <c:pt idx="1364">
                  <c:v>4.8023415029745687E-7</c:v>
                </c:pt>
                <c:pt idx="1365">
                  <c:v>4.3912365878142385E-7</c:v>
                </c:pt>
                <c:pt idx="1366">
                  <c:v>5.1816315326586356E-7</c:v>
                </c:pt>
                <c:pt idx="1367">
                  <c:v>4.8079886018471556E-7</c:v>
                </c:pt>
                <c:pt idx="1368">
                  <c:v>4.1440848825802062E-7</c:v>
                </c:pt>
                <c:pt idx="1369">
                  <c:v>4.7190833436253236E-7</c:v>
                </c:pt>
                <c:pt idx="1370">
                  <c:v>4.385346546586751E-7</c:v>
                </c:pt>
                <c:pt idx="1371">
                  <c:v>4.5101961444574034E-7</c:v>
                </c:pt>
                <c:pt idx="1372">
                  <c:v>5.9290998343212283E-7</c:v>
                </c:pt>
                <c:pt idx="1373">
                  <c:v>6.2016938504402847E-7</c:v>
                </c:pt>
                <c:pt idx="1374">
                  <c:v>5.9406323786061661E-7</c:v>
                </c:pt>
                <c:pt idx="1375">
                  <c:v>4.2062186561918421E-7</c:v>
                </c:pt>
                <c:pt idx="1376">
                  <c:v>5.5722690847623033E-7</c:v>
                </c:pt>
                <c:pt idx="1377">
                  <c:v>4.1263815995912983E-7</c:v>
                </c:pt>
                <c:pt idx="1378">
                  <c:v>4.7074426057427006E-7</c:v>
                </c:pt>
                <c:pt idx="1379">
                  <c:v>4.4351207987195975E-7</c:v>
                </c:pt>
                <c:pt idx="1380">
                  <c:v>4.4856230726394621E-7</c:v>
                </c:pt>
                <c:pt idx="1381">
                  <c:v>6.0095762343187929E-7</c:v>
                </c:pt>
                <c:pt idx="1382">
                  <c:v>5.8361923581629276E-7</c:v>
                </c:pt>
                <c:pt idx="1383">
                  <c:v>5.733943846706261E-7</c:v>
                </c:pt>
                <c:pt idx="1384">
                  <c:v>5.576055002716908E-7</c:v>
                </c:pt>
                <c:pt idx="1385">
                  <c:v>4.4211086537690784E-7</c:v>
                </c:pt>
                <c:pt idx="1386">
                  <c:v>5.4310477406570667E-7</c:v>
                </c:pt>
                <c:pt idx="1387">
                  <c:v>5.9544779018155027E-7</c:v>
                </c:pt>
                <c:pt idx="1388">
                  <c:v>4.1193757666734451E-7</c:v>
                </c:pt>
                <c:pt idx="1389">
                  <c:v>5.0569919075534354E-7</c:v>
                </c:pt>
                <c:pt idx="1390">
                  <c:v>4.7683945774946091E-7</c:v>
                </c:pt>
                <c:pt idx="1391">
                  <c:v>4.834705558402277E-7</c:v>
                </c:pt>
                <c:pt idx="1392">
                  <c:v>4.8222192372754352E-7</c:v>
                </c:pt>
                <c:pt idx="1393">
                  <c:v>6.2031077447304633E-7</c:v>
                </c:pt>
                <c:pt idx="1394">
                  <c:v>5.9083881531737203E-7</c:v>
                </c:pt>
                <c:pt idx="1395">
                  <c:v>4.5275302342304672E-7</c:v>
                </c:pt>
                <c:pt idx="1396">
                  <c:v>5.9449894515628168E-7</c:v>
                </c:pt>
                <c:pt idx="1397">
                  <c:v>4.1261623968714988E-7</c:v>
                </c:pt>
                <c:pt idx="1398">
                  <c:v>5.0805689867953418E-7</c:v>
                </c:pt>
                <c:pt idx="1399">
                  <c:v>6.1181326153518871E-7</c:v>
                </c:pt>
                <c:pt idx="1400">
                  <c:v>4.567218249273804E-7</c:v>
                </c:pt>
                <c:pt idx="1401">
                  <c:v>5.2572525959873502E-7</c:v>
                </c:pt>
                <c:pt idx="1402">
                  <c:v>4.7011718423267008E-7</c:v>
                </c:pt>
                <c:pt idx="1403">
                  <c:v>4.8177913112662432E-7</c:v>
                </c:pt>
                <c:pt idx="1404">
                  <c:v>5.4216263727222778E-7</c:v>
                </c:pt>
                <c:pt idx="1405">
                  <c:v>5.8332436693843359E-7</c:v>
                </c:pt>
                <c:pt idx="1406">
                  <c:v>4.1567999291446826E-7</c:v>
                </c:pt>
                <c:pt idx="1407">
                  <c:v>4.237639771440882E-7</c:v>
                </c:pt>
                <c:pt idx="1408">
                  <c:v>6.0018780653344876E-7</c:v>
                </c:pt>
                <c:pt idx="1409">
                  <c:v>6.3008122916331928E-7</c:v>
                </c:pt>
                <c:pt idx="1410">
                  <c:v>4.4579253298455044E-7</c:v>
                </c:pt>
                <c:pt idx="1411">
                  <c:v>6.2069478960546253E-7</c:v>
                </c:pt>
                <c:pt idx="1412">
                  <c:v>4.2272785890924205E-7</c:v>
                </c:pt>
                <c:pt idx="1413">
                  <c:v>5.555280076996711E-7</c:v>
                </c:pt>
                <c:pt idx="1414">
                  <c:v>4.2699911143235934E-7</c:v>
                </c:pt>
                <c:pt idx="1415">
                  <c:v>5.4579587453430827E-7</c:v>
                </c:pt>
                <c:pt idx="1416">
                  <c:v>5.2800239030229807E-7</c:v>
                </c:pt>
                <c:pt idx="1417">
                  <c:v>5.2803412121516941E-7</c:v>
                </c:pt>
                <c:pt idx="1418">
                  <c:v>5.4158534653184206E-7</c:v>
                </c:pt>
                <c:pt idx="1419">
                  <c:v>5.1108016728978735E-7</c:v>
                </c:pt>
                <c:pt idx="1420">
                  <c:v>4.6270200555281965E-7</c:v>
                </c:pt>
                <c:pt idx="1421">
                  <c:v>4.3926808557754166E-7</c:v>
                </c:pt>
                <c:pt idx="1422">
                  <c:v>4.4400102062596831E-7</c:v>
                </c:pt>
                <c:pt idx="1423">
                  <c:v>6.0785513181210672E-7</c:v>
                </c:pt>
                <c:pt idx="1424">
                  <c:v>5.64504202408471E-7</c:v>
                </c:pt>
                <c:pt idx="1425">
                  <c:v>5.2305589041153137E-7</c:v>
                </c:pt>
                <c:pt idx="1426">
                  <c:v>5.9038836642752774E-7</c:v>
                </c:pt>
                <c:pt idx="1427">
                  <c:v>6.014395113463768E-7</c:v>
                </c:pt>
                <c:pt idx="1428">
                  <c:v>4.4510409787601552E-7</c:v>
                </c:pt>
                <c:pt idx="1429">
                  <c:v>6.2049263194086734E-7</c:v>
                </c:pt>
                <c:pt idx="1430">
                  <c:v>5.2382320754866959E-7</c:v>
                </c:pt>
                <c:pt idx="1431">
                  <c:v>6.0194128989261673E-7</c:v>
                </c:pt>
                <c:pt idx="1432">
                  <c:v>4.2552610656665227E-7</c:v>
                </c:pt>
                <c:pt idx="1433">
                  <c:v>4.4629757909255044E-7</c:v>
                </c:pt>
                <c:pt idx="1434">
                  <c:v>5.5869178648227706E-7</c:v>
                </c:pt>
                <c:pt idx="1435">
                  <c:v>5.0638391568723216E-7</c:v>
                </c:pt>
                <c:pt idx="1436">
                  <c:v>5.5205165268398168E-7</c:v>
                </c:pt>
                <c:pt idx="1437">
                  <c:v>4.56007928278607E-7</c:v>
                </c:pt>
                <c:pt idx="1438">
                  <c:v>5.2124609077216602E-7</c:v>
                </c:pt>
                <c:pt idx="1439">
                  <c:v>4.9849077085489114E-7</c:v>
                </c:pt>
                <c:pt idx="1440">
                  <c:v>4.785322887117986E-7</c:v>
                </c:pt>
                <c:pt idx="1441">
                  <c:v>4.3682248385894501E-7</c:v>
                </c:pt>
                <c:pt idx="1442">
                  <c:v>5.3361527217694549E-7</c:v>
                </c:pt>
                <c:pt idx="1443">
                  <c:v>5.458125483304514E-7</c:v>
                </c:pt>
                <c:pt idx="1444">
                  <c:v>4.6358827033514871E-7</c:v>
                </c:pt>
                <c:pt idx="1445">
                  <c:v>4.3439724906771033E-7</c:v>
                </c:pt>
                <c:pt idx="1446">
                  <c:v>5.3835315934035406E-7</c:v>
                </c:pt>
                <c:pt idx="1447">
                  <c:v>6.2099821139332339E-7</c:v>
                </c:pt>
                <c:pt idx="1448">
                  <c:v>5.2615109810615133E-7</c:v>
                </c:pt>
                <c:pt idx="1449">
                  <c:v>5.7591622172196593E-7</c:v>
                </c:pt>
                <c:pt idx="1450">
                  <c:v>4.5058156427197176E-7</c:v>
                </c:pt>
                <c:pt idx="1451">
                  <c:v>6.0315974527762837E-7</c:v>
                </c:pt>
                <c:pt idx="1452">
                  <c:v>4.6396701090376748E-7</c:v>
                </c:pt>
                <c:pt idx="1453">
                  <c:v>5.1696222285922784E-7</c:v>
                </c:pt>
                <c:pt idx="1454">
                  <c:v>6.0799233078058434E-7</c:v>
                </c:pt>
                <c:pt idx="1455">
                  <c:v>4.2161628327676913E-7</c:v>
                </c:pt>
                <c:pt idx="1456">
                  <c:v>5.2308717646532187E-7</c:v>
                </c:pt>
                <c:pt idx="1457">
                  <c:v>4.8037179264421297E-7</c:v>
                </c:pt>
                <c:pt idx="1458">
                  <c:v>5.7515792654539897E-7</c:v>
                </c:pt>
                <c:pt idx="1459">
                  <c:v>5.3949833021349048E-7</c:v>
                </c:pt>
                <c:pt idx="1460">
                  <c:v>4.1539201083417149E-7</c:v>
                </c:pt>
                <c:pt idx="1461">
                  <c:v>5.8635740441185481E-7</c:v>
                </c:pt>
                <c:pt idx="1462">
                  <c:v>4.673966619856631E-7</c:v>
                </c:pt>
                <c:pt idx="1463">
                  <c:v>4.2243252305014678E-7</c:v>
                </c:pt>
                <c:pt idx="1464">
                  <c:v>5.7440112802727692E-7</c:v>
                </c:pt>
                <c:pt idx="1465">
                  <c:v>4.8330379153988036E-7</c:v>
                </c:pt>
                <c:pt idx="1466">
                  <c:v>6.1377701347695959E-7</c:v>
                </c:pt>
                <c:pt idx="1467">
                  <c:v>5.8827440970071295E-7</c:v>
                </c:pt>
                <c:pt idx="1468">
                  <c:v>6.025790674761864E-7</c:v>
                </c:pt>
                <c:pt idx="1469">
                  <c:v>5.7890980355534441E-7</c:v>
                </c:pt>
                <c:pt idx="1470">
                  <c:v>4.9418198929559646E-7</c:v>
                </c:pt>
                <c:pt idx="1471">
                  <c:v>5.1338437583694161E-7</c:v>
                </c:pt>
                <c:pt idx="1472">
                  <c:v>5.2210301248561338E-7</c:v>
                </c:pt>
                <c:pt idx="1473">
                  <c:v>4.8297052168534651E-7</c:v>
                </c:pt>
                <c:pt idx="1474">
                  <c:v>5.0486748544716598E-7</c:v>
                </c:pt>
                <c:pt idx="1475">
                  <c:v>6.3128244873396904E-7</c:v>
                </c:pt>
                <c:pt idx="1476">
                  <c:v>4.9136416681036912E-7</c:v>
                </c:pt>
                <c:pt idx="1477">
                  <c:v>5.7196076486785414E-7</c:v>
                </c:pt>
                <c:pt idx="1478">
                  <c:v>5.654348652899908E-7</c:v>
                </c:pt>
                <c:pt idx="1479">
                  <c:v>4.226483149482786E-7</c:v>
                </c:pt>
                <c:pt idx="1480">
                  <c:v>4.8503119357160852E-7</c:v>
                </c:pt>
                <c:pt idx="1481">
                  <c:v>5.2925793964377803E-7</c:v>
                </c:pt>
                <c:pt idx="1482">
                  <c:v>5.6452174081176974E-7</c:v>
                </c:pt>
                <c:pt idx="1483">
                  <c:v>4.9490102945965613E-7</c:v>
                </c:pt>
                <c:pt idx="1484">
                  <c:v>5.6471471720468698E-7</c:v>
                </c:pt>
                <c:pt idx="1485">
                  <c:v>4.1831892387669277E-7</c:v>
                </c:pt>
                <c:pt idx="1486">
                  <c:v>5.6038788522720151E-7</c:v>
                </c:pt>
                <c:pt idx="1487">
                  <c:v>5.4236077802425978E-7</c:v>
                </c:pt>
                <c:pt idx="1488">
                  <c:v>4.3399500750563064E-7</c:v>
                </c:pt>
                <c:pt idx="1489">
                  <c:v>5.3237631813532467E-7</c:v>
                </c:pt>
                <c:pt idx="1490">
                  <c:v>4.4668001323373797E-7</c:v>
                </c:pt>
                <c:pt idx="1491">
                  <c:v>4.1681266567989838E-7</c:v>
                </c:pt>
                <c:pt idx="1492">
                  <c:v>5.315420612217705E-7</c:v>
                </c:pt>
                <c:pt idx="1493">
                  <c:v>5.4719914143493711E-7</c:v>
                </c:pt>
                <c:pt idx="1494">
                  <c:v>4.1710212664256118E-7</c:v>
                </c:pt>
                <c:pt idx="1495">
                  <c:v>5.5012317807704214E-7</c:v>
                </c:pt>
                <c:pt idx="1496">
                  <c:v>5.8108332185992277E-7</c:v>
                </c:pt>
                <c:pt idx="1497">
                  <c:v>4.1848678973441026E-7</c:v>
                </c:pt>
                <c:pt idx="1498">
                  <c:v>6.2506518620960463E-7</c:v>
                </c:pt>
                <c:pt idx="1499">
                  <c:v>6.0789432677819976E-7</c:v>
                </c:pt>
                <c:pt idx="1500">
                  <c:v>6.1681051959700619E-7</c:v>
                </c:pt>
                <c:pt idx="1501">
                  <c:v>4.2269376589081453E-7</c:v>
                </c:pt>
                <c:pt idx="1502">
                  <c:v>5.2238391858639675E-7</c:v>
                </c:pt>
                <c:pt idx="1503">
                  <c:v>4.2450639561341033E-7</c:v>
                </c:pt>
                <c:pt idx="1504">
                  <c:v>4.9458445857693028E-7</c:v>
                </c:pt>
                <c:pt idx="1505">
                  <c:v>5.1939922905115583E-7</c:v>
                </c:pt>
                <c:pt idx="1506">
                  <c:v>4.3368778787423248E-7</c:v>
                </c:pt>
                <c:pt idx="1507">
                  <c:v>5.6670285350189517E-7</c:v>
                </c:pt>
                <c:pt idx="1508">
                  <c:v>4.4138243151766469E-7</c:v>
                </c:pt>
                <c:pt idx="1509">
                  <c:v>5.1317149523910507E-7</c:v>
                </c:pt>
                <c:pt idx="1510">
                  <c:v>4.2250065000246868E-7</c:v>
                </c:pt>
                <c:pt idx="1511">
                  <c:v>4.6196106371124741E-7</c:v>
                </c:pt>
                <c:pt idx="1512">
                  <c:v>4.6415001731591348E-7</c:v>
                </c:pt>
                <c:pt idx="1513">
                  <c:v>6.106868886755792E-7</c:v>
                </c:pt>
                <c:pt idx="1514">
                  <c:v>4.3660767660862798E-7</c:v>
                </c:pt>
                <c:pt idx="1515">
                  <c:v>5.2046890043058357E-7</c:v>
                </c:pt>
                <c:pt idx="1516">
                  <c:v>5.3338968632919556E-7</c:v>
                </c:pt>
                <c:pt idx="1517">
                  <c:v>5.1890426852745583E-7</c:v>
                </c:pt>
                <c:pt idx="1518">
                  <c:v>4.5260189585021674E-7</c:v>
                </c:pt>
                <c:pt idx="1519">
                  <c:v>4.4439275560905582E-7</c:v>
                </c:pt>
                <c:pt idx="1520">
                  <c:v>4.8678191655382083E-7</c:v>
                </c:pt>
                <c:pt idx="1521">
                  <c:v>6.2692889638194302E-7</c:v>
                </c:pt>
                <c:pt idx="1522">
                  <c:v>4.936222252464208E-7</c:v>
                </c:pt>
                <c:pt idx="1523">
                  <c:v>6.2707260383453109E-7</c:v>
                </c:pt>
                <c:pt idx="1524">
                  <c:v>4.8128171805854101E-7</c:v>
                </c:pt>
                <c:pt idx="1525">
                  <c:v>4.1582409627161875E-7</c:v>
                </c:pt>
                <c:pt idx="1526">
                  <c:v>4.6714571253514187E-7</c:v>
                </c:pt>
                <c:pt idx="1527">
                  <c:v>5.0242881910266853E-7</c:v>
                </c:pt>
                <c:pt idx="1528">
                  <c:v>4.3404230103753184E-7</c:v>
                </c:pt>
                <c:pt idx="1529">
                  <c:v>5.0468952983676451E-7</c:v>
                </c:pt>
                <c:pt idx="1530">
                  <c:v>5.432372002890988E-7</c:v>
                </c:pt>
                <c:pt idx="1531">
                  <c:v>6.2156519432357544E-7</c:v>
                </c:pt>
                <c:pt idx="1532">
                  <c:v>4.8792145115884018E-7</c:v>
                </c:pt>
                <c:pt idx="1533">
                  <c:v>4.8710508193306108E-7</c:v>
                </c:pt>
                <c:pt idx="1534">
                  <c:v>5.9106423310643255E-7</c:v>
                </c:pt>
                <c:pt idx="1535">
                  <c:v>4.8681000512244806E-7</c:v>
                </c:pt>
                <c:pt idx="1536">
                  <c:v>5.3406687341473931E-7</c:v>
                </c:pt>
                <c:pt idx="1537">
                  <c:v>6.2859482387173748E-7</c:v>
                </c:pt>
                <c:pt idx="1538">
                  <c:v>5.5922747391738306E-7</c:v>
                </c:pt>
                <c:pt idx="1539">
                  <c:v>4.9066702995926149E-7</c:v>
                </c:pt>
                <c:pt idx="1540">
                  <c:v>5.5936584090387443E-7</c:v>
                </c:pt>
                <c:pt idx="1541">
                  <c:v>5.4785249848347278E-7</c:v>
                </c:pt>
                <c:pt idx="1542">
                  <c:v>4.5575337079098158E-7</c:v>
                </c:pt>
                <c:pt idx="1543">
                  <c:v>5.3591146700249685E-7</c:v>
                </c:pt>
                <c:pt idx="1544">
                  <c:v>5.6338344237544169E-7</c:v>
                </c:pt>
                <c:pt idx="1545">
                  <c:v>6.2946125357440112E-7</c:v>
                </c:pt>
                <c:pt idx="1546">
                  <c:v>4.7066413843770108E-7</c:v>
                </c:pt>
                <c:pt idx="1547">
                  <c:v>5.5650521219978219E-7</c:v>
                </c:pt>
                <c:pt idx="1548">
                  <c:v>5.9260804640099177E-7</c:v>
                </c:pt>
                <c:pt idx="1549">
                  <c:v>5.2471792732663978E-7</c:v>
                </c:pt>
                <c:pt idx="1550">
                  <c:v>5.4904495139581496E-7</c:v>
                </c:pt>
                <c:pt idx="1551">
                  <c:v>4.4671704907421571E-7</c:v>
                </c:pt>
                <c:pt idx="1552">
                  <c:v>5.8345334456882313E-7</c:v>
                </c:pt>
                <c:pt idx="1553">
                  <c:v>5.7861849612495846E-7</c:v>
                </c:pt>
                <c:pt idx="1554">
                  <c:v>4.9547739210217526E-7</c:v>
                </c:pt>
                <c:pt idx="1555">
                  <c:v>4.3930420340977095E-7</c:v>
                </c:pt>
                <c:pt idx="1556">
                  <c:v>5.8011377509202871E-7</c:v>
                </c:pt>
                <c:pt idx="1557">
                  <c:v>5.0445240201243097E-7</c:v>
                </c:pt>
                <c:pt idx="1558">
                  <c:v>4.3218006771067301E-7</c:v>
                </c:pt>
                <c:pt idx="1559">
                  <c:v>4.3354610421253149E-7</c:v>
                </c:pt>
                <c:pt idx="1560">
                  <c:v>5.7047905966107918E-7</c:v>
                </c:pt>
                <c:pt idx="1561">
                  <c:v>4.9841801175688839E-7</c:v>
                </c:pt>
                <c:pt idx="1562">
                  <c:v>6.1294275355503725E-7</c:v>
                </c:pt>
                <c:pt idx="1563">
                  <c:v>4.7331901037126445E-7</c:v>
                </c:pt>
                <c:pt idx="1564">
                  <c:v>4.8775237888526744E-7</c:v>
                </c:pt>
                <c:pt idx="1565">
                  <c:v>4.7518268191498302E-7</c:v>
                </c:pt>
                <c:pt idx="1566">
                  <c:v>4.9518908499796738E-7</c:v>
                </c:pt>
                <c:pt idx="1567">
                  <c:v>4.3229757500171256E-7</c:v>
                </c:pt>
                <c:pt idx="1568">
                  <c:v>5.4943207391909022E-7</c:v>
                </c:pt>
                <c:pt idx="1569">
                  <c:v>6.1238752487161311E-7</c:v>
                </c:pt>
                <c:pt idx="1570">
                  <c:v>4.8367913262152898E-7</c:v>
                </c:pt>
                <c:pt idx="1571">
                  <c:v>4.7788959187778315E-7</c:v>
                </c:pt>
                <c:pt idx="1572">
                  <c:v>5.766941262040838E-7</c:v>
                </c:pt>
                <c:pt idx="1573">
                  <c:v>5.5159399330245943E-7</c:v>
                </c:pt>
                <c:pt idx="1574">
                  <c:v>4.3384135689856841E-7</c:v>
                </c:pt>
                <c:pt idx="1575">
                  <c:v>4.0875288944150671E-7</c:v>
                </c:pt>
                <c:pt idx="1576">
                  <c:v>4.2141259298238277E-7</c:v>
                </c:pt>
                <c:pt idx="1577">
                  <c:v>4.9224838966673945E-7</c:v>
                </c:pt>
                <c:pt idx="1578">
                  <c:v>4.9724153026144939E-7</c:v>
                </c:pt>
                <c:pt idx="1579">
                  <c:v>6.2312840730557745E-7</c:v>
                </c:pt>
                <c:pt idx="1580">
                  <c:v>5.0645842609606688E-7</c:v>
                </c:pt>
                <c:pt idx="1581">
                  <c:v>4.3380591065398565E-7</c:v>
                </c:pt>
                <c:pt idx="1582">
                  <c:v>5.7079990399386936E-7</c:v>
                </c:pt>
                <c:pt idx="1583">
                  <c:v>5.1397809933176156E-7</c:v>
                </c:pt>
                <c:pt idx="1584">
                  <c:v>5.924005984616322E-7</c:v>
                </c:pt>
                <c:pt idx="1585">
                  <c:v>4.287002207447503E-7</c:v>
                </c:pt>
                <c:pt idx="1586">
                  <c:v>5.7852750764436252E-7</c:v>
                </c:pt>
                <c:pt idx="1587">
                  <c:v>4.2696450040642067E-7</c:v>
                </c:pt>
                <c:pt idx="1588">
                  <c:v>5.4807054422018873E-7</c:v>
                </c:pt>
                <c:pt idx="1589">
                  <c:v>4.4559567435098096E-7</c:v>
                </c:pt>
                <c:pt idx="1590">
                  <c:v>5.5748499740469726E-7</c:v>
                </c:pt>
                <c:pt idx="1591">
                  <c:v>5.5571639048976555E-7</c:v>
                </c:pt>
                <c:pt idx="1592">
                  <c:v>4.3721670908976555E-7</c:v>
                </c:pt>
                <c:pt idx="1593">
                  <c:v>5.8494891657579266E-7</c:v>
                </c:pt>
                <c:pt idx="1594">
                  <c:v>4.427923651370761E-7</c:v>
                </c:pt>
                <c:pt idx="1595">
                  <c:v>5.4130528080449855E-7</c:v>
                </c:pt>
                <c:pt idx="1596">
                  <c:v>4.3091403605020948E-7</c:v>
                </c:pt>
                <c:pt idx="1597">
                  <c:v>5.7393338201009779E-7</c:v>
                </c:pt>
                <c:pt idx="1598">
                  <c:v>4.2360432655737974E-7</c:v>
                </c:pt>
                <c:pt idx="1599">
                  <c:v>4.9276290510773029E-7</c:v>
                </c:pt>
                <c:pt idx="1600">
                  <c:v>4.9413889672669966E-7</c:v>
                </c:pt>
                <c:pt idx="1601">
                  <c:v>5.8511544612345117E-7</c:v>
                </c:pt>
                <c:pt idx="1602">
                  <c:v>4.221374965844662E-7</c:v>
                </c:pt>
                <c:pt idx="1603">
                  <c:v>5.3035822626352922E-7</c:v>
                </c:pt>
                <c:pt idx="1604">
                  <c:v>5.3807559669978863E-7</c:v>
                </c:pt>
                <c:pt idx="1605">
                  <c:v>4.6381023439682342E-7</c:v>
                </c:pt>
                <c:pt idx="1606">
                  <c:v>4.5941392293100366E-7</c:v>
                </c:pt>
                <c:pt idx="1607">
                  <c:v>4.6800506188877266E-7</c:v>
                </c:pt>
                <c:pt idx="1608">
                  <c:v>4.3009642903180258E-7</c:v>
                </c:pt>
                <c:pt idx="1609">
                  <c:v>5.9892083865552599E-7</c:v>
                </c:pt>
                <c:pt idx="1610">
                  <c:v>6.3088856771780356E-7</c:v>
                </c:pt>
                <c:pt idx="1611">
                  <c:v>4.2605458906503181E-7</c:v>
                </c:pt>
                <c:pt idx="1612">
                  <c:v>4.2440348289338274E-7</c:v>
                </c:pt>
                <c:pt idx="1613">
                  <c:v>4.1597936832061752E-7</c:v>
                </c:pt>
                <c:pt idx="1614">
                  <c:v>4.0987904924764549E-7</c:v>
                </c:pt>
                <c:pt idx="1615">
                  <c:v>4.6759492283871856E-7</c:v>
                </c:pt>
                <c:pt idx="1616">
                  <c:v>5.0840148368698115E-7</c:v>
                </c:pt>
                <c:pt idx="1617">
                  <c:v>6.2662111814146796E-7</c:v>
                </c:pt>
                <c:pt idx="1618">
                  <c:v>4.3487119079756231E-7</c:v>
                </c:pt>
                <c:pt idx="1619">
                  <c:v>4.4430701929408457E-7</c:v>
                </c:pt>
                <c:pt idx="1620">
                  <c:v>5.0081284464875973E-7</c:v>
                </c:pt>
                <c:pt idx="1621">
                  <c:v>5.4380055243846192E-7</c:v>
                </c:pt>
                <c:pt idx="1622">
                  <c:v>5.3589524483508802E-7</c:v>
                </c:pt>
                <c:pt idx="1623">
                  <c:v>5.1610258929706726E-7</c:v>
                </c:pt>
                <c:pt idx="1624">
                  <c:v>4.7153321916479944E-7</c:v>
                </c:pt>
                <c:pt idx="1625">
                  <c:v>4.4338997087777733E-7</c:v>
                </c:pt>
                <c:pt idx="1626">
                  <c:v>4.2045271360287044E-7</c:v>
                </c:pt>
                <c:pt idx="1627">
                  <c:v>5.5487796728442751E-7</c:v>
                </c:pt>
                <c:pt idx="1628">
                  <c:v>6.286978764268121E-7</c:v>
                </c:pt>
                <c:pt idx="1629">
                  <c:v>4.5014415196894651E-7</c:v>
                </c:pt>
                <c:pt idx="1630">
                  <c:v>4.6017455788692225E-7</c:v>
                </c:pt>
                <c:pt idx="1631">
                  <c:v>5.3527934785887111E-7</c:v>
                </c:pt>
                <c:pt idx="1632">
                  <c:v>6.0225038886976876E-7</c:v>
                </c:pt>
                <c:pt idx="1633">
                  <c:v>4.2439205045686133E-7</c:v>
                </c:pt>
                <c:pt idx="1634">
                  <c:v>6.0024549147737765E-7</c:v>
                </c:pt>
                <c:pt idx="1635">
                  <c:v>5.8831172610209279E-7</c:v>
                </c:pt>
                <c:pt idx="1636">
                  <c:v>4.5905360334591869E-7</c:v>
                </c:pt>
                <c:pt idx="1637">
                  <c:v>5.0352033386694837E-7</c:v>
                </c:pt>
                <c:pt idx="1638">
                  <c:v>5.1630195588419613E-7</c:v>
                </c:pt>
                <c:pt idx="1639">
                  <c:v>5.0675663224622759E-7</c:v>
                </c:pt>
                <c:pt idx="1640">
                  <c:v>5.8057080588245594E-7</c:v>
                </c:pt>
                <c:pt idx="1641">
                  <c:v>4.7692116197144593E-7</c:v>
                </c:pt>
                <c:pt idx="1642">
                  <c:v>4.5547360366798186E-7</c:v>
                </c:pt>
                <c:pt idx="1643">
                  <c:v>5.7604275003694857E-7</c:v>
                </c:pt>
                <c:pt idx="1644">
                  <c:v>5.3163822151727822E-7</c:v>
                </c:pt>
                <c:pt idx="1645">
                  <c:v>5.8937673794121922E-7</c:v>
                </c:pt>
                <c:pt idx="1646">
                  <c:v>5.1960050907244897E-7</c:v>
                </c:pt>
                <c:pt idx="1647">
                  <c:v>4.6318392233042812E-7</c:v>
                </c:pt>
                <c:pt idx="1648">
                  <c:v>6.0832572172572818E-7</c:v>
                </c:pt>
                <c:pt idx="1649">
                  <c:v>6.0979984269099405E-7</c:v>
                </c:pt>
                <c:pt idx="1650">
                  <c:v>4.708644821452611E-7</c:v>
                </c:pt>
                <c:pt idx="1651">
                  <c:v>6.1881852842486419E-7</c:v>
                </c:pt>
                <c:pt idx="1652">
                  <c:v>4.272184123597477E-7</c:v>
                </c:pt>
                <c:pt idx="1653">
                  <c:v>5.8993843246716559E-7</c:v>
                </c:pt>
                <c:pt idx="1654">
                  <c:v>5.3099764536154544E-7</c:v>
                </c:pt>
                <c:pt idx="1655">
                  <c:v>6.0867902288277299E-7</c:v>
                </c:pt>
                <c:pt idx="1656">
                  <c:v>5.91967195520625E-7</c:v>
                </c:pt>
                <c:pt idx="1657">
                  <c:v>5.1581141501764953E-7</c:v>
                </c:pt>
                <c:pt idx="1658">
                  <c:v>4.175591973408705E-7</c:v>
                </c:pt>
                <c:pt idx="1659">
                  <c:v>4.3985856844226191E-7</c:v>
                </c:pt>
                <c:pt idx="1660">
                  <c:v>4.6570995301172579E-7</c:v>
                </c:pt>
                <c:pt idx="1661">
                  <c:v>5.3240844415397196E-7</c:v>
                </c:pt>
                <c:pt idx="1662">
                  <c:v>5.1120105432556345E-7</c:v>
                </c:pt>
                <c:pt idx="1663">
                  <c:v>4.8542253372080592E-7</c:v>
                </c:pt>
                <c:pt idx="1664">
                  <c:v>6.1349873768829231E-7</c:v>
                </c:pt>
                <c:pt idx="1665">
                  <c:v>4.3381772558615247E-7</c:v>
                </c:pt>
                <c:pt idx="1666">
                  <c:v>4.2966520503733449E-7</c:v>
                </c:pt>
                <c:pt idx="1667">
                  <c:v>5.0047594465238583E-7</c:v>
                </c:pt>
                <c:pt idx="1668">
                  <c:v>6.2406509023586001E-7</c:v>
                </c:pt>
                <c:pt idx="1669">
                  <c:v>4.7197536632022678E-7</c:v>
                </c:pt>
                <c:pt idx="1670">
                  <c:v>6.0422650346786773E-7</c:v>
                </c:pt>
                <c:pt idx="1671">
                  <c:v>4.8713319847794448E-7</c:v>
                </c:pt>
                <c:pt idx="1672">
                  <c:v>5.6675577887595511E-7</c:v>
                </c:pt>
                <c:pt idx="1673">
                  <c:v>4.9708208248102534E-7</c:v>
                </c:pt>
                <c:pt idx="1674">
                  <c:v>6.1264521575521424E-7</c:v>
                </c:pt>
                <c:pt idx="1675">
                  <c:v>5.5482669690378937E-7</c:v>
                </c:pt>
                <c:pt idx="1676">
                  <c:v>6.315106537301279E-7</c:v>
                </c:pt>
                <c:pt idx="1677">
                  <c:v>5.1831742128926309E-7</c:v>
                </c:pt>
                <c:pt idx="1678">
                  <c:v>5.2082619194904598E-7</c:v>
                </c:pt>
                <c:pt idx="1679">
                  <c:v>5.8031480212858404E-7</c:v>
                </c:pt>
                <c:pt idx="1680">
                  <c:v>4.513328986473518E-7</c:v>
                </c:pt>
                <c:pt idx="1681">
                  <c:v>4.6395394315900442E-7</c:v>
                </c:pt>
                <c:pt idx="1682">
                  <c:v>5.9048216745635605E-7</c:v>
                </c:pt>
                <c:pt idx="1683">
                  <c:v>6.2590384971568948E-7</c:v>
                </c:pt>
                <c:pt idx="1684">
                  <c:v>4.8212501069932659E-7</c:v>
                </c:pt>
                <c:pt idx="1685">
                  <c:v>5.5111998442975505E-7</c:v>
                </c:pt>
                <c:pt idx="1686">
                  <c:v>6.087968583336406E-7</c:v>
                </c:pt>
                <c:pt idx="1687">
                  <c:v>4.2805098245341651E-7</c:v>
                </c:pt>
                <c:pt idx="1688">
                  <c:v>4.6425464102690329E-7</c:v>
                </c:pt>
                <c:pt idx="1689">
                  <c:v>4.2748410801771372E-7</c:v>
                </c:pt>
                <c:pt idx="1690">
                  <c:v>5.9474542656542438E-7</c:v>
                </c:pt>
                <c:pt idx="1691">
                  <c:v>4.8115748515582027E-7</c:v>
                </c:pt>
                <c:pt idx="1692">
                  <c:v>5.7566329012422827E-7</c:v>
                </c:pt>
                <c:pt idx="1693">
                  <c:v>5.9874838118706113E-7</c:v>
                </c:pt>
                <c:pt idx="1694">
                  <c:v>6.1920115847243316E-7</c:v>
                </c:pt>
                <c:pt idx="1695">
                  <c:v>4.7069084354356738E-7</c:v>
                </c:pt>
                <c:pt idx="1696">
                  <c:v>5.8236758486808486E-7</c:v>
                </c:pt>
                <c:pt idx="1697">
                  <c:v>4.6881368688833147E-7</c:v>
                </c:pt>
                <c:pt idx="1698">
                  <c:v>5.4079513167745959E-7</c:v>
                </c:pt>
                <c:pt idx="1699">
                  <c:v>5.9078248101908281E-7</c:v>
                </c:pt>
                <c:pt idx="1700">
                  <c:v>5.2648266364134207E-7</c:v>
                </c:pt>
                <c:pt idx="1701">
                  <c:v>5.4506298323129882E-7</c:v>
                </c:pt>
                <c:pt idx="1702">
                  <c:v>5.1489353324199909E-7</c:v>
                </c:pt>
                <c:pt idx="1703">
                  <c:v>4.2638826896104111E-7</c:v>
                </c:pt>
                <c:pt idx="1704">
                  <c:v>4.3707329273589101E-7</c:v>
                </c:pt>
                <c:pt idx="1705">
                  <c:v>5.2330625745943572E-7</c:v>
                </c:pt>
                <c:pt idx="1706">
                  <c:v>4.4919653283250018E-7</c:v>
                </c:pt>
                <c:pt idx="1707">
                  <c:v>5.4514619196681551E-7</c:v>
                </c:pt>
                <c:pt idx="1708">
                  <c:v>5.0683122493669005E-7</c:v>
                </c:pt>
                <c:pt idx="1709">
                  <c:v>6.0447905981789062E-7</c:v>
                </c:pt>
                <c:pt idx="1710">
                  <c:v>4.6648628416129684E-7</c:v>
                </c:pt>
                <c:pt idx="1711">
                  <c:v>6.0244369664861405E-7</c:v>
                </c:pt>
                <c:pt idx="1712">
                  <c:v>4.6057497079631577E-7</c:v>
                </c:pt>
                <c:pt idx="1713">
                  <c:v>4.2509027537414456E-7</c:v>
                </c:pt>
                <c:pt idx="1714">
                  <c:v>6.3041225740192912E-7</c:v>
                </c:pt>
                <c:pt idx="1715">
                  <c:v>4.0886097222841133E-7</c:v>
                </c:pt>
                <c:pt idx="1716">
                  <c:v>5.5602485999361996E-7</c:v>
                </c:pt>
                <c:pt idx="1717">
                  <c:v>5.4810410127171731E-7</c:v>
                </c:pt>
                <c:pt idx="1718">
                  <c:v>4.4719893445671437E-7</c:v>
                </c:pt>
                <c:pt idx="1719">
                  <c:v>6.1839603401382992E-7</c:v>
                </c:pt>
                <c:pt idx="1720">
                  <c:v>4.9072388345978107E-7</c:v>
                </c:pt>
                <c:pt idx="1721">
                  <c:v>4.4999432865430129E-7</c:v>
                </c:pt>
                <c:pt idx="1722">
                  <c:v>4.679785850239959E-7</c:v>
                </c:pt>
                <c:pt idx="1723">
                  <c:v>5.8739849534981044E-7</c:v>
                </c:pt>
                <c:pt idx="1724">
                  <c:v>5.3371199563740771E-7</c:v>
                </c:pt>
                <c:pt idx="1725">
                  <c:v>5.6649122612333227E-7</c:v>
                </c:pt>
                <c:pt idx="1726">
                  <c:v>5.1680855942161054E-7</c:v>
                </c:pt>
                <c:pt idx="1727">
                  <c:v>5.8671032124728533E-7</c:v>
                </c:pt>
                <c:pt idx="1728">
                  <c:v>6.0634900326803437E-7</c:v>
                </c:pt>
                <c:pt idx="1729">
                  <c:v>5.1378007711245749E-7</c:v>
                </c:pt>
                <c:pt idx="1730">
                  <c:v>6.0163242881734147E-7</c:v>
                </c:pt>
                <c:pt idx="1731">
                  <c:v>4.6771393990747726E-7</c:v>
                </c:pt>
                <c:pt idx="1732">
                  <c:v>4.3950895529244412E-7</c:v>
                </c:pt>
                <c:pt idx="1733">
                  <c:v>4.3000313642108629E-7</c:v>
                </c:pt>
                <c:pt idx="1734">
                  <c:v>5.8496741634781563E-7</c:v>
                </c:pt>
                <c:pt idx="1735">
                  <c:v>5.2787549524838384E-7</c:v>
                </c:pt>
                <c:pt idx="1736">
                  <c:v>5.1645539341667395E-7</c:v>
                </c:pt>
                <c:pt idx="1737">
                  <c:v>4.0974887036931505E-7</c:v>
                </c:pt>
                <c:pt idx="1738">
                  <c:v>4.4451527911429385E-7</c:v>
                </c:pt>
                <c:pt idx="1739">
                  <c:v>4.9835981594728701E-7</c:v>
                </c:pt>
                <c:pt idx="1740">
                  <c:v>5.1136734404441937E-7</c:v>
                </c:pt>
                <c:pt idx="1741">
                  <c:v>5.3524696164470501E-7</c:v>
                </c:pt>
                <c:pt idx="1742">
                  <c:v>4.7176091431279626E-7</c:v>
                </c:pt>
                <c:pt idx="1743">
                  <c:v>6.3261192324099648E-7</c:v>
                </c:pt>
                <c:pt idx="1744">
                  <c:v>4.6506667556471811E-7</c:v>
                </c:pt>
                <c:pt idx="1745">
                  <c:v>6.0750254763633756E-7</c:v>
                </c:pt>
                <c:pt idx="1746">
                  <c:v>4.4229325559989147E-7</c:v>
                </c:pt>
                <c:pt idx="1747">
                  <c:v>6.0410999237992625E-7</c:v>
                </c:pt>
                <c:pt idx="1748">
                  <c:v>5.32263899965759E-7</c:v>
                </c:pt>
                <c:pt idx="1749">
                  <c:v>5.4689798616191946E-7</c:v>
                </c:pt>
                <c:pt idx="1750">
                  <c:v>5.1648608913098612E-7</c:v>
                </c:pt>
                <c:pt idx="1751">
                  <c:v>5.6050933057778175E-7</c:v>
                </c:pt>
                <c:pt idx="1752">
                  <c:v>4.5650492919057673E-7</c:v>
                </c:pt>
                <c:pt idx="1753">
                  <c:v>4.7334594175164987E-7</c:v>
                </c:pt>
                <c:pt idx="1754">
                  <c:v>4.7888838027093055E-7</c:v>
                </c:pt>
                <c:pt idx="1755">
                  <c:v>4.1187198847458118E-7</c:v>
                </c:pt>
                <c:pt idx="1756">
                  <c:v>5.9804017137557257E-7</c:v>
                </c:pt>
                <c:pt idx="1757">
                  <c:v>4.5915650853163459E-7</c:v>
                </c:pt>
                <c:pt idx="1758">
                  <c:v>4.792174330727249E-7</c:v>
                </c:pt>
                <c:pt idx="1759">
                  <c:v>4.6661805808591225E-7</c:v>
                </c:pt>
                <c:pt idx="1760">
                  <c:v>4.2564091038816588E-7</c:v>
                </c:pt>
                <c:pt idx="1761">
                  <c:v>4.2196742957666999E-7</c:v>
                </c:pt>
                <c:pt idx="1762">
                  <c:v>4.7553504050681368E-7</c:v>
                </c:pt>
                <c:pt idx="1763">
                  <c:v>4.2687222490783819E-7</c:v>
                </c:pt>
                <c:pt idx="1764">
                  <c:v>4.2952548787541347E-7</c:v>
                </c:pt>
                <c:pt idx="1765">
                  <c:v>4.969806556399014E-7</c:v>
                </c:pt>
                <c:pt idx="1766">
                  <c:v>6.2215324562818882E-7</c:v>
                </c:pt>
                <c:pt idx="1767">
                  <c:v>4.8773829349605881E-7</c:v>
                </c:pt>
                <c:pt idx="1768">
                  <c:v>4.4993192434861149E-7</c:v>
                </c:pt>
                <c:pt idx="1769">
                  <c:v>5.1807062550843727E-7</c:v>
                </c:pt>
                <c:pt idx="1770">
                  <c:v>5.2434092402311215E-7</c:v>
                </c:pt>
                <c:pt idx="1771">
                  <c:v>4.4390316781382973E-7</c:v>
                </c:pt>
                <c:pt idx="1772">
                  <c:v>6.0946523934771524E-7</c:v>
                </c:pt>
                <c:pt idx="1773">
                  <c:v>5.8049764466951339E-7</c:v>
                </c:pt>
                <c:pt idx="1774">
                  <c:v>4.5143321853338119E-7</c:v>
                </c:pt>
                <c:pt idx="1775">
                  <c:v>5.3167028074789971E-7</c:v>
                </c:pt>
                <c:pt idx="1776">
                  <c:v>5.9319325902275638E-7</c:v>
                </c:pt>
                <c:pt idx="1777">
                  <c:v>5.1238195402952294E-7</c:v>
                </c:pt>
                <c:pt idx="1778">
                  <c:v>4.3115977280533147E-7</c:v>
                </c:pt>
                <c:pt idx="1779">
                  <c:v>5.017520978361006E-7</c:v>
                </c:pt>
                <c:pt idx="1780">
                  <c:v>4.1082470418011651E-7</c:v>
                </c:pt>
                <c:pt idx="1781">
                  <c:v>6.2987446890049769E-7</c:v>
                </c:pt>
                <c:pt idx="1782">
                  <c:v>5.7312517068702652E-7</c:v>
                </c:pt>
                <c:pt idx="1783">
                  <c:v>5.0988870679991376E-7</c:v>
                </c:pt>
                <c:pt idx="1784">
                  <c:v>5.552370590188187E-7</c:v>
                </c:pt>
                <c:pt idx="1785">
                  <c:v>6.3103363887696595E-7</c:v>
                </c:pt>
                <c:pt idx="1786">
                  <c:v>5.7005168785231592E-7</c:v>
                </c:pt>
                <c:pt idx="1787">
                  <c:v>4.2531957670253998E-7</c:v>
                </c:pt>
                <c:pt idx="1788">
                  <c:v>4.893338118784789E-7</c:v>
                </c:pt>
                <c:pt idx="1789">
                  <c:v>5.1390192339361987E-7</c:v>
                </c:pt>
                <c:pt idx="1790">
                  <c:v>5.8543019602351521E-7</c:v>
                </c:pt>
                <c:pt idx="1791">
                  <c:v>4.3327473785988809E-7</c:v>
                </c:pt>
                <c:pt idx="1792">
                  <c:v>4.5856527582526629E-7</c:v>
                </c:pt>
                <c:pt idx="1793">
                  <c:v>5.78218307293683E-7</c:v>
                </c:pt>
                <c:pt idx="1794">
                  <c:v>5.1585737351942153E-7</c:v>
                </c:pt>
                <c:pt idx="1795">
                  <c:v>5.3461601748795049E-7</c:v>
                </c:pt>
                <c:pt idx="1796">
                  <c:v>4.6185721431405132E-7</c:v>
                </c:pt>
                <c:pt idx="1797">
                  <c:v>4.9687925983898687E-7</c:v>
                </c:pt>
                <c:pt idx="1798">
                  <c:v>4.2627316266106035E-7</c:v>
                </c:pt>
                <c:pt idx="1799">
                  <c:v>6.0074577620573536E-7</c:v>
                </c:pt>
                <c:pt idx="1800">
                  <c:v>5.1022008700296729E-7</c:v>
                </c:pt>
                <c:pt idx="1801">
                  <c:v>6.2168679168767795E-7</c:v>
                </c:pt>
                <c:pt idx="1802">
                  <c:v>6.2245773760729888E-7</c:v>
                </c:pt>
                <c:pt idx="1803">
                  <c:v>5.6855966232531957E-7</c:v>
                </c:pt>
                <c:pt idx="1804">
                  <c:v>5.1879609022608148E-7</c:v>
                </c:pt>
                <c:pt idx="1805">
                  <c:v>4.5823160581584095E-7</c:v>
                </c:pt>
                <c:pt idx="1806">
                  <c:v>5.8935802860799487E-7</c:v>
                </c:pt>
                <c:pt idx="1807">
                  <c:v>5.1226064789422425E-7</c:v>
                </c:pt>
                <c:pt idx="1808">
                  <c:v>4.6475208706713512E-7</c:v>
                </c:pt>
                <c:pt idx="1809">
                  <c:v>5.4860782709871041E-7</c:v>
                </c:pt>
                <c:pt idx="1810">
                  <c:v>4.6889333696029003E-7</c:v>
                </c:pt>
                <c:pt idx="1811">
                  <c:v>5.3750481969558859E-7</c:v>
                </c:pt>
                <c:pt idx="1812">
                  <c:v>4.3540530295319054E-7</c:v>
                </c:pt>
                <c:pt idx="1813">
                  <c:v>4.3024809429112771E-7</c:v>
                </c:pt>
                <c:pt idx="1814">
                  <c:v>5.3643096553139295E-7</c:v>
                </c:pt>
                <c:pt idx="1815">
                  <c:v>4.9983238684461236E-7</c:v>
                </c:pt>
                <c:pt idx="1816">
                  <c:v>5.7887337809738102E-7</c:v>
                </c:pt>
                <c:pt idx="1817">
                  <c:v>6.2643655997498733E-7</c:v>
                </c:pt>
                <c:pt idx="1818">
                  <c:v>5.6181301201165533E-7</c:v>
                </c:pt>
                <c:pt idx="1819">
                  <c:v>5.0598184347130332E-7</c:v>
                </c:pt>
                <c:pt idx="1820">
                  <c:v>5.9674186918032282E-7</c:v>
                </c:pt>
                <c:pt idx="1821">
                  <c:v>5.0801197863811755E-7</c:v>
                </c:pt>
                <c:pt idx="1822">
                  <c:v>4.1327460846784942E-7</c:v>
                </c:pt>
                <c:pt idx="1823">
                  <c:v>4.1224386214733712E-7</c:v>
                </c:pt>
                <c:pt idx="1824">
                  <c:v>4.3641686981998693E-7</c:v>
                </c:pt>
                <c:pt idx="1825">
                  <c:v>5.9298550374581951E-7</c:v>
                </c:pt>
                <c:pt idx="1826">
                  <c:v>5.1233645917979901E-7</c:v>
                </c:pt>
                <c:pt idx="1827">
                  <c:v>5.6499558682764084E-7</c:v>
                </c:pt>
                <c:pt idx="1828">
                  <c:v>4.5674735223503135E-7</c:v>
                </c:pt>
                <c:pt idx="1829">
                  <c:v>4.7693478138337114E-7</c:v>
                </c:pt>
                <c:pt idx="1830">
                  <c:v>6.1695076186038577E-7</c:v>
                </c:pt>
                <c:pt idx="1831">
                  <c:v>5.3565200068645039E-7</c:v>
                </c:pt>
                <c:pt idx="1832">
                  <c:v>4.1579083500050828E-7</c:v>
                </c:pt>
                <c:pt idx="1833">
                  <c:v>6.2475877920783839E-7</c:v>
                </c:pt>
                <c:pt idx="1834">
                  <c:v>6.1869777156527735E-7</c:v>
                </c:pt>
                <c:pt idx="1835">
                  <c:v>5.0939224149215437E-7</c:v>
                </c:pt>
                <c:pt idx="1836">
                  <c:v>4.0998757904189477E-7</c:v>
                </c:pt>
                <c:pt idx="1837">
                  <c:v>4.6718532269425299E-7</c:v>
                </c:pt>
                <c:pt idx="1838">
                  <c:v>5.3069377719027996E-7</c:v>
                </c:pt>
                <c:pt idx="1839">
                  <c:v>4.9455569446872897E-7</c:v>
                </c:pt>
                <c:pt idx="1840">
                  <c:v>4.8132313971841102E-7</c:v>
                </c:pt>
                <c:pt idx="1841">
                  <c:v>4.4702586028676434E-7</c:v>
                </c:pt>
                <c:pt idx="1842">
                  <c:v>5.8887189846961276E-7</c:v>
                </c:pt>
                <c:pt idx="1843">
                  <c:v>5.6380333592536193E-7</c:v>
                </c:pt>
                <c:pt idx="1844">
                  <c:v>4.3373503119590648E-7</c:v>
                </c:pt>
                <c:pt idx="1845">
                  <c:v>4.3964151809310325E-7</c:v>
                </c:pt>
                <c:pt idx="1846">
                  <c:v>6.2684680001636851E-7</c:v>
                </c:pt>
                <c:pt idx="1847">
                  <c:v>4.8763971285330211E-7</c:v>
                </c:pt>
                <c:pt idx="1848">
                  <c:v>5.5315576420676085E-7</c:v>
                </c:pt>
                <c:pt idx="1849">
                  <c:v>5.8765920132199727E-7</c:v>
                </c:pt>
                <c:pt idx="1850">
                  <c:v>6.2247804502000994E-7</c:v>
                </c:pt>
                <c:pt idx="1851">
                  <c:v>4.662623965610471E-7</c:v>
                </c:pt>
                <c:pt idx="1852">
                  <c:v>5.005198688479329E-7</c:v>
                </c:pt>
                <c:pt idx="1853">
                  <c:v>4.4742160612187393E-7</c:v>
                </c:pt>
                <c:pt idx="1854">
                  <c:v>5.8408041623893428E-7</c:v>
                </c:pt>
                <c:pt idx="1855">
                  <c:v>4.1817352182006766E-7</c:v>
                </c:pt>
                <c:pt idx="1856">
                  <c:v>5.4907859797942E-7</c:v>
                </c:pt>
                <c:pt idx="1857">
                  <c:v>4.358333014776195E-7</c:v>
                </c:pt>
                <c:pt idx="1858">
                  <c:v>4.5485141107174889E-7</c:v>
                </c:pt>
                <c:pt idx="1859">
                  <c:v>5.0552079526368931E-7</c:v>
                </c:pt>
                <c:pt idx="1860">
                  <c:v>6.2979179329063084E-7</c:v>
                </c:pt>
                <c:pt idx="1861">
                  <c:v>5.0844645540136236E-7</c:v>
                </c:pt>
                <c:pt idx="1862">
                  <c:v>5.0565458303045494E-7</c:v>
                </c:pt>
                <c:pt idx="1863">
                  <c:v>5.7898266478630978E-7</c:v>
                </c:pt>
                <c:pt idx="1864">
                  <c:v>4.5065661325126135E-7</c:v>
                </c:pt>
                <c:pt idx="1865">
                  <c:v>5.0927199546330383E-7</c:v>
                </c:pt>
                <c:pt idx="1866">
                  <c:v>5.8600480590943878E-7</c:v>
                </c:pt>
                <c:pt idx="1867">
                  <c:v>4.9127872331762779E-7</c:v>
                </c:pt>
                <c:pt idx="1868">
                  <c:v>6.0111176453376084E-7</c:v>
                </c:pt>
                <c:pt idx="1869">
                  <c:v>5.4934788202777741E-7</c:v>
                </c:pt>
                <c:pt idx="1870">
                  <c:v>4.3833058315845216E-7</c:v>
                </c:pt>
                <c:pt idx="1871">
                  <c:v>6.0820802302778813E-7</c:v>
                </c:pt>
                <c:pt idx="1872">
                  <c:v>4.3355790853226778E-7</c:v>
                </c:pt>
                <c:pt idx="1873">
                  <c:v>5.6108239075797927E-7</c:v>
                </c:pt>
                <c:pt idx="1874">
                  <c:v>4.7387156342816785E-7</c:v>
                </c:pt>
                <c:pt idx="1875">
                  <c:v>4.6202598737217401E-7</c:v>
                </c:pt>
                <c:pt idx="1876">
                  <c:v>5.4627972500803453E-7</c:v>
                </c:pt>
                <c:pt idx="1877">
                  <c:v>5.5770881954332609E-7</c:v>
                </c:pt>
                <c:pt idx="1878">
                  <c:v>5.3248877192400602E-7</c:v>
                </c:pt>
                <c:pt idx="1879">
                  <c:v>5.3989180149603914E-7</c:v>
                </c:pt>
                <c:pt idx="1880">
                  <c:v>4.1151153325791223E-7</c:v>
                </c:pt>
                <c:pt idx="1881">
                  <c:v>5.4227820617939174E-7</c:v>
                </c:pt>
                <c:pt idx="1882">
                  <c:v>4.7232416283849225E-7</c:v>
                </c:pt>
                <c:pt idx="1883">
                  <c:v>5.1533686991865973E-7</c:v>
                </c:pt>
                <c:pt idx="1884">
                  <c:v>6.2948190468218315E-7</c:v>
                </c:pt>
                <c:pt idx="1885">
                  <c:v>5.9436628785826384E-7</c:v>
                </c:pt>
                <c:pt idx="1886">
                  <c:v>4.6817721629277123E-7</c:v>
                </c:pt>
                <c:pt idx="1887">
                  <c:v>5.2233708516201624E-7</c:v>
                </c:pt>
                <c:pt idx="1888">
                  <c:v>4.4095834284197978E-7</c:v>
                </c:pt>
                <c:pt idx="1889">
                  <c:v>4.8223577083121838E-7</c:v>
                </c:pt>
                <c:pt idx="1890">
                  <c:v>4.8563237508397037E-7</c:v>
                </c:pt>
                <c:pt idx="1891">
                  <c:v>4.515963097007296E-7</c:v>
                </c:pt>
                <c:pt idx="1892">
                  <c:v>5.2418395922111058E-7</c:v>
                </c:pt>
                <c:pt idx="1893">
                  <c:v>4.1352740101523941E-7</c:v>
                </c:pt>
                <c:pt idx="1894">
                  <c:v>4.9989084079071922E-7</c:v>
                </c:pt>
                <c:pt idx="1895">
                  <c:v>5.5262877517913423E-7</c:v>
                </c:pt>
                <c:pt idx="1896">
                  <c:v>4.1757035479084815E-7</c:v>
                </c:pt>
                <c:pt idx="1897">
                  <c:v>4.512702156991063E-7</c:v>
                </c:pt>
                <c:pt idx="1898">
                  <c:v>6.049457338905066E-7</c:v>
                </c:pt>
                <c:pt idx="1899">
                  <c:v>5.3634974410604787E-7</c:v>
                </c:pt>
                <c:pt idx="1900">
                  <c:v>5.1277649669322623E-7</c:v>
                </c:pt>
                <c:pt idx="1901">
                  <c:v>4.6935836719584007E-7</c:v>
                </c:pt>
                <c:pt idx="1902">
                  <c:v>5.3242450825378626E-7</c:v>
                </c:pt>
                <c:pt idx="1903">
                  <c:v>5.5518573886149903E-7</c:v>
                </c:pt>
                <c:pt idx="1904">
                  <c:v>5.7947483808144848E-7</c:v>
                </c:pt>
                <c:pt idx="1905">
                  <c:v>5.5800171347429172E-7</c:v>
                </c:pt>
                <c:pt idx="1906">
                  <c:v>4.7633607868408213E-7</c:v>
                </c:pt>
                <c:pt idx="1907">
                  <c:v>4.3867879094518237E-7</c:v>
                </c:pt>
                <c:pt idx="1908">
                  <c:v>5.9662751612921022E-7</c:v>
                </c:pt>
                <c:pt idx="1909">
                  <c:v>4.7408745638971315E-7</c:v>
                </c:pt>
                <c:pt idx="1910">
                  <c:v>4.1947364106990834E-7</c:v>
                </c:pt>
                <c:pt idx="1911">
                  <c:v>6.0215376986878215E-7</c:v>
                </c:pt>
                <c:pt idx="1912">
                  <c:v>4.1112974909773171E-7</c:v>
                </c:pt>
                <c:pt idx="1913">
                  <c:v>6.2925479837766064E-7</c:v>
                </c:pt>
                <c:pt idx="1914">
                  <c:v>4.4105522349373645E-7</c:v>
                </c:pt>
                <c:pt idx="1915">
                  <c:v>4.1922660123953476E-7</c:v>
                </c:pt>
                <c:pt idx="1916">
                  <c:v>5.4602937722823598E-7</c:v>
                </c:pt>
                <c:pt idx="1917">
                  <c:v>6.217476037510295E-7</c:v>
                </c:pt>
                <c:pt idx="1918">
                  <c:v>4.8776646488464239E-7</c:v>
                </c:pt>
                <c:pt idx="1919">
                  <c:v>4.6450326416107358E-7</c:v>
                </c:pt>
                <c:pt idx="1920">
                  <c:v>4.2251200609678422E-7</c:v>
                </c:pt>
                <c:pt idx="1921">
                  <c:v>5.9664657268829886E-7</c:v>
                </c:pt>
                <c:pt idx="1922">
                  <c:v>4.6148105365182868E-7</c:v>
                </c:pt>
                <c:pt idx="1923">
                  <c:v>4.2889760321642763E-7</c:v>
                </c:pt>
                <c:pt idx="1924">
                  <c:v>4.7240470925083542E-7</c:v>
                </c:pt>
                <c:pt idx="1925">
                  <c:v>4.798765569339123E-7</c:v>
                </c:pt>
                <c:pt idx="1926">
                  <c:v>5.3210336433910899E-7</c:v>
                </c:pt>
                <c:pt idx="1927">
                  <c:v>4.6210391383305303E-7</c:v>
                </c:pt>
                <c:pt idx="1928">
                  <c:v>4.2921137332351181E-7</c:v>
                </c:pt>
                <c:pt idx="1929">
                  <c:v>4.214465311127391E-7</c:v>
                </c:pt>
                <c:pt idx="1930">
                  <c:v>5.9419579370879225E-7</c:v>
                </c:pt>
                <c:pt idx="1931">
                  <c:v>4.1295620029572625E-7</c:v>
                </c:pt>
                <c:pt idx="1932">
                  <c:v>4.9666208758701231E-7</c:v>
                </c:pt>
                <c:pt idx="1933">
                  <c:v>5.7674845741643341E-7</c:v>
                </c:pt>
                <c:pt idx="1934">
                  <c:v>5.8144982031934724E-7</c:v>
                </c:pt>
                <c:pt idx="1935">
                  <c:v>4.7749367996383691E-7</c:v>
                </c:pt>
                <c:pt idx="1936">
                  <c:v>4.7931347069228697E-7</c:v>
                </c:pt>
                <c:pt idx="1937">
                  <c:v>5.6974925665314094E-7</c:v>
                </c:pt>
                <c:pt idx="1938">
                  <c:v>5.8064398092723868E-7</c:v>
                </c:pt>
                <c:pt idx="1939">
                  <c:v>5.3740706340479253E-7</c:v>
                </c:pt>
                <c:pt idx="1940">
                  <c:v>4.3089064350713532E-7</c:v>
                </c:pt>
                <c:pt idx="1941">
                  <c:v>4.9375131711993917E-7</c:v>
                </c:pt>
                <c:pt idx="1942">
                  <c:v>4.1246284667868677E-7</c:v>
                </c:pt>
                <c:pt idx="1943">
                  <c:v>4.1905829009363747E-7</c:v>
                </c:pt>
                <c:pt idx="1944">
                  <c:v>4.2684916070723149E-7</c:v>
                </c:pt>
                <c:pt idx="1945">
                  <c:v>6.2377978936727393E-7</c:v>
                </c:pt>
                <c:pt idx="1946">
                  <c:v>4.5172182459324348E-7</c:v>
                </c:pt>
                <c:pt idx="1947">
                  <c:v>4.1881161703627616E-7</c:v>
                </c:pt>
                <c:pt idx="1948">
                  <c:v>4.1060702276274522E-7</c:v>
                </c:pt>
                <c:pt idx="1949">
                  <c:v>4.9388045964015743E-7</c:v>
                </c:pt>
                <c:pt idx="1950">
                  <c:v>6.1849658866686882E-7</c:v>
                </c:pt>
                <c:pt idx="1951">
                  <c:v>5.459126071545431E-7</c:v>
                </c:pt>
                <c:pt idx="1952">
                  <c:v>5.515093040211609E-7</c:v>
                </c:pt>
                <c:pt idx="1953">
                  <c:v>5.0473400991751755E-7</c:v>
                </c:pt>
                <c:pt idx="1954">
                  <c:v>5.9645604817402995E-7</c:v>
                </c:pt>
                <c:pt idx="1955">
                  <c:v>4.3277985629385219E-7</c:v>
                </c:pt>
                <c:pt idx="1956">
                  <c:v>4.0966211890174046E-7</c:v>
                </c:pt>
                <c:pt idx="1957">
                  <c:v>5.7749175413402542E-7</c:v>
                </c:pt>
                <c:pt idx="1958">
                  <c:v>5.0388989277521231E-7</c:v>
                </c:pt>
                <c:pt idx="1959">
                  <c:v>4.8480778306697465E-7</c:v>
                </c:pt>
                <c:pt idx="1960">
                  <c:v>6.165301784885804E-7</c:v>
                </c:pt>
                <c:pt idx="1961">
                  <c:v>5.3080569826795759E-7</c:v>
                </c:pt>
                <c:pt idx="1962">
                  <c:v>4.3268568927342342E-7</c:v>
                </c:pt>
                <c:pt idx="1963">
                  <c:v>4.1890129112365384E-7</c:v>
                </c:pt>
                <c:pt idx="1964">
                  <c:v>4.9872370706274016E-7</c:v>
                </c:pt>
                <c:pt idx="1965">
                  <c:v>4.6466039221446601E-7</c:v>
                </c:pt>
                <c:pt idx="1966">
                  <c:v>5.1493936912152415E-7</c:v>
                </c:pt>
                <c:pt idx="1967">
                  <c:v>4.8220807722027662E-7</c:v>
                </c:pt>
                <c:pt idx="1968">
                  <c:v>4.830676897752274E-7</c:v>
                </c:pt>
                <c:pt idx="1969">
                  <c:v>4.6998392539743858E-7</c:v>
                </c:pt>
                <c:pt idx="1970">
                  <c:v>5.439664110254865E-7</c:v>
                </c:pt>
                <c:pt idx="1971">
                  <c:v>4.0944536072732756E-7</c:v>
                </c:pt>
                <c:pt idx="1972">
                  <c:v>4.5821877962765189E-7</c:v>
                </c:pt>
                <c:pt idx="1973">
                  <c:v>5.3799400148018342E-7</c:v>
                </c:pt>
                <c:pt idx="1974">
                  <c:v>5.7685714287747457E-7</c:v>
                </c:pt>
                <c:pt idx="1975">
                  <c:v>5.2438802721207692E-7</c:v>
                </c:pt>
                <c:pt idx="1976">
                  <c:v>4.8650116452427359E-7</c:v>
                </c:pt>
                <c:pt idx="1977">
                  <c:v>4.1370339352332181E-7</c:v>
                </c:pt>
                <c:pt idx="1978">
                  <c:v>4.6734381372067216E-7</c:v>
                </c:pt>
                <c:pt idx="1979">
                  <c:v>6.1443369886691434E-7</c:v>
                </c:pt>
                <c:pt idx="1980">
                  <c:v>4.3119489521487003E-7</c:v>
                </c:pt>
                <c:pt idx="1981">
                  <c:v>4.425001009948954E-7</c:v>
                </c:pt>
                <c:pt idx="1982">
                  <c:v>4.3608325878190192E-7</c:v>
                </c:pt>
                <c:pt idx="1983">
                  <c:v>5.8574519996101533E-7</c:v>
                </c:pt>
                <c:pt idx="1984">
                  <c:v>5.6501314813610182E-7</c:v>
                </c:pt>
                <c:pt idx="1985">
                  <c:v>5.5431438369429958E-7</c:v>
                </c:pt>
                <c:pt idx="1986">
                  <c:v>6.1908028960079475E-7</c:v>
                </c:pt>
                <c:pt idx="1987">
                  <c:v>4.3792286726588154E-7</c:v>
                </c:pt>
                <c:pt idx="1988">
                  <c:v>5.2659325513658423E-7</c:v>
                </c:pt>
                <c:pt idx="1989">
                  <c:v>5.4355190675348398E-7</c:v>
                </c:pt>
                <c:pt idx="1990">
                  <c:v>5.4793634682674386E-7</c:v>
                </c:pt>
                <c:pt idx="1991">
                  <c:v>4.8285950833475339E-7</c:v>
                </c:pt>
                <c:pt idx="1992">
                  <c:v>4.7282119412525792E-7</c:v>
                </c:pt>
                <c:pt idx="1993">
                  <c:v>4.8740042711342549E-7</c:v>
                </c:pt>
                <c:pt idx="1994">
                  <c:v>4.4944561596669246E-7</c:v>
                </c:pt>
                <c:pt idx="1995">
                  <c:v>6.1719128847091236E-7</c:v>
                </c:pt>
                <c:pt idx="1996">
                  <c:v>6.0165172566938441E-7</c:v>
                </c:pt>
                <c:pt idx="1997">
                  <c:v>5.254574042278697E-7</c:v>
                </c:pt>
                <c:pt idx="1998">
                  <c:v>5.5237405080834227E-7</c:v>
                </c:pt>
                <c:pt idx="1999">
                  <c:v>6.2422820719278431E-7</c:v>
                </c:pt>
                <c:pt idx="2000">
                  <c:v>5.2735253639115188E-7</c:v>
                </c:pt>
                <c:pt idx="2001">
                  <c:v>5.9756236232057482E-7</c:v>
                </c:pt>
                <c:pt idx="2002">
                  <c:v>5.2722587552061266E-7</c:v>
                </c:pt>
                <c:pt idx="2003">
                  <c:v>4.8515692985128713E-7</c:v>
                </c:pt>
                <c:pt idx="2004">
                  <c:v>5.3730933378005541E-7</c:v>
                </c:pt>
                <c:pt idx="2005">
                  <c:v>6.0049555569210732E-7</c:v>
                </c:pt>
                <c:pt idx="2006">
                  <c:v>4.1457400558258228E-7</c:v>
                </c:pt>
                <c:pt idx="2007">
                  <c:v>5.1867249929931866E-7</c:v>
                </c:pt>
                <c:pt idx="2008">
                  <c:v>5.4731632455615629E-7</c:v>
                </c:pt>
                <c:pt idx="2009">
                  <c:v>5.9796368342407584E-7</c:v>
                </c:pt>
                <c:pt idx="2010">
                  <c:v>4.6179232622248525E-7</c:v>
                </c:pt>
                <c:pt idx="2011">
                  <c:v>5.7119241477800531E-7</c:v>
                </c:pt>
                <c:pt idx="2012">
                  <c:v>4.2459790501494484E-7</c:v>
                </c:pt>
                <c:pt idx="2013">
                  <c:v>4.8721756272055922E-7</c:v>
                </c:pt>
                <c:pt idx="2014">
                  <c:v>4.7384458717749785E-7</c:v>
                </c:pt>
                <c:pt idx="2015">
                  <c:v>4.1973214353199673E-7</c:v>
                </c:pt>
                <c:pt idx="2016">
                  <c:v>5.0128214126504866E-7</c:v>
                </c:pt>
                <c:pt idx="2017">
                  <c:v>4.5586789527590601E-7</c:v>
                </c:pt>
                <c:pt idx="2018">
                  <c:v>5.2903511095201307E-7</c:v>
                </c:pt>
                <c:pt idx="2019">
                  <c:v>4.8341495815104286E-7</c:v>
                </c:pt>
                <c:pt idx="2020">
                  <c:v>4.1073761084543496E-7</c:v>
                </c:pt>
                <c:pt idx="2021">
                  <c:v>6.2660060765112475E-7</c:v>
                </c:pt>
                <c:pt idx="2022">
                  <c:v>4.9676341691582982E-7</c:v>
                </c:pt>
                <c:pt idx="2023">
                  <c:v>6.106079617930076E-7</c:v>
                </c:pt>
                <c:pt idx="2024">
                  <c:v>4.288859887096355E-7</c:v>
                </c:pt>
                <c:pt idx="2025">
                  <c:v>5.3313204905049982E-7</c:v>
                </c:pt>
                <c:pt idx="2026">
                  <c:v>5.5203469218096989E-7</c:v>
                </c:pt>
                <c:pt idx="2027">
                  <c:v>4.54458437218131E-7</c:v>
                </c:pt>
                <c:pt idx="2028">
                  <c:v>5.2291513789832255E-7</c:v>
                </c:pt>
                <c:pt idx="2029">
                  <c:v>4.3857068206975144E-7</c:v>
                </c:pt>
                <c:pt idx="2030">
                  <c:v>4.9083762010905032E-7</c:v>
                </c:pt>
                <c:pt idx="2031">
                  <c:v>4.4418458187804774E-7</c:v>
                </c:pt>
                <c:pt idx="2032">
                  <c:v>4.1276971828074356E-7</c:v>
                </c:pt>
                <c:pt idx="2033">
                  <c:v>5.5614488972242779E-7</c:v>
                </c:pt>
                <c:pt idx="2034">
                  <c:v>4.7571136679189793E-7</c:v>
                </c:pt>
                <c:pt idx="2035">
                  <c:v>5.0816173528219724E-7</c:v>
                </c:pt>
                <c:pt idx="2036">
                  <c:v>5.9716144509928823E-7</c:v>
                </c:pt>
                <c:pt idx="2037">
                  <c:v>5.1973992532665028E-7</c:v>
                </c:pt>
                <c:pt idx="2038">
                  <c:v>4.4971984678003455E-7</c:v>
                </c:pt>
                <c:pt idx="2039">
                  <c:v>6.2989514034668343E-7</c:v>
                </c:pt>
                <c:pt idx="2040">
                  <c:v>4.210395439554835E-7</c:v>
                </c:pt>
                <c:pt idx="2041">
                  <c:v>6.0889508068342943E-7</c:v>
                </c:pt>
                <c:pt idx="2042">
                  <c:v>5.4656366068493729E-7</c:v>
                </c:pt>
                <c:pt idx="2043">
                  <c:v>5.2997512903353753E-7</c:v>
                </c:pt>
                <c:pt idx="2044">
                  <c:v>5.4322064436256956E-7</c:v>
                </c:pt>
                <c:pt idx="2045">
                  <c:v>5.0350555996790145E-7</c:v>
                </c:pt>
                <c:pt idx="2046">
                  <c:v>5.41222949874802E-7</c:v>
                </c:pt>
                <c:pt idx="2047">
                  <c:v>5.6962479610921555E-7</c:v>
                </c:pt>
                <c:pt idx="2048">
                  <c:v>5.3411529326135084E-7</c:v>
                </c:pt>
                <c:pt idx="2049">
                  <c:v>4.336641691078784E-7</c:v>
                </c:pt>
                <c:pt idx="2050">
                  <c:v>4.4986953302317667E-7</c:v>
                </c:pt>
                <c:pt idx="2051">
                  <c:v>4.0953204334817669E-7</c:v>
                </c:pt>
                <c:pt idx="2052">
                  <c:v>4.3547659224691937E-7</c:v>
                </c:pt>
                <c:pt idx="2053">
                  <c:v>6.0722852754616623E-7</c:v>
                </c:pt>
                <c:pt idx="2054">
                  <c:v>5.8795736358836512E-7</c:v>
                </c:pt>
                <c:pt idx="2055">
                  <c:v>6.1207058999319046E-7</c:v>
                </c:pt>
                <c:pt idx="2056">
                  <c:v>5.5707214113750848E-7</c:v>
                </c:pt>
                <c:pt idx="2057">
                  <c:v>4.9632936656425748E-7</c:v>
                </c:pt>
                <c:pt idx="2058">
                  <c:v>4.7435753013175312E-7</c:v>
                </c:pt>
                <c:pt idx="2059">
                  <c:v>5.1845632142163664E-7</c:v>
                </c:pt>
                <c:pt idx="2060">
                  <c:v>6.2142337581638092E-7</c:v>
                </c:pt>
                <c:pt idx="2061">
                  <c:v>4.7389854198256412E-7</c:v>
                </c:pt>
                <c:pt idx="2062">
                  <c:v>4.3940053940979054E-7</c:v>
                </c:pt>
                <c:pt idx="2063">
                  <c:v>4.4090991448592528E-7</c:v>
                </c:pt>
                <c:pt idx="2064">
                  <c:v>6.2469752484405938E-7</c:v>
                </c:pt>
                <c:pt idx="2065">
                  <c:v>4.7091792873797008E-7</c:v>
                </c:pt>
                <c:pt idx="2066">
                  <c:v>5.527986893261992E-7</c:v>
                </c:pt>
                <c:pt idx="2067">
                  <c:v>4.973865493723973E-7</c:v>
                </c:pt>
                <c:pt idx="2068">
                  <c:v>4.530302873037383E-7</c:v>
                </c:pt>
                <c:pt idx="2069">
                  <c:v>5.1997241047317968E-7</c:v>
                </c:pt>
                <c:pt idx="2070">
                  <c:v>5.3170234287849689E-7</c:v>
                </c:pt>
                <c:pt idx="2071">
                  <c:v>5.7391540318991558E-7</c:v>
                </c:pt>
                <c:pt idx="2072">
                  <c:v>4.7151983046647433E-7</c:v>
                </c:pt>
                <c:pt idx="2073">
                  <c:v>6.296884716667588E-7</c:v>
                </c:pt>
                <c:pt idx="2074">
                  <c:v>5.605961014291031E-7</c:v>
                </c:pt>
                <c:pt idx="2075">
                  <c:v>5.0885146948893012E-7</c:v>
                </c:pt>
                <c:pt idx="2076">
                  <c:v>4.2359292639653754E-7</c:v>
                </c:pt>
                <c:pt idx="2077">
                  <c:v>5.7267690185581795E-7</c:v>
                </c:pt>
                <c:pt idx="2078">
                  <c:v>5.6816986170194177E-7</c:v>
                </c:pt>
                <c:pt idx="2079">
                  <c:v>4.2949056923324144E-7</c:v>
                </c:pt>
                <c:pt idx="2080">
                  <c:v>4.1337349967772132E-7</c:v>
                </c:pt>
                <c:pt idx="2081">
                  <c:v>5.4751729750105632E-7</c:v>
                </c:pt>
                <c:pt idx="2082">
                  <c:v>5.2774864593409195E-7</c:v>
                </c:pt>
                <c:pt idx="2083">
                  <c:v>4.5219925872724221E-7</c:v>
                </c:pt>
                <c:pt idx="2084">
                  <c:v>6.1671037582648531E-7</c:v>
                </c:pt>
                <c:pt idx="2085">
                  <c:v>5.5022442463578179E-7</c:v>
                </c:pt>
                <c:pt idx="2086">
                  <c:v>4.3544094541168567E-7</c:v>
                </c:pt>
                <c:pt idx="2087">
                  <c:v>4.5976177588570266E-7</c:v>
                </c:pt>
                <c:pt idx="2088">
                  <c:v>5.1452706642192144E-7</c:v>
                </c:pt>
                <c:pt idx="2089">
                  <c:v>4.5025656856386809E-7</c:v>
                </c:pt>
                <c:pt idx="2090">
                  <c:v>4.2635373217610253E-7</c:v>
                </c:pt>
                <c:pt idx="2091">
                  <c:v>5.9404430493189203E-7</c:v>
                </c:pt>
                <c:pt idx="2092">
                  <c:v>4.9913173848015201E-7</c:v>
                </c:pt>
                <c:pt idx="2093">
                  <c:v>4.7544013618745976E-7</c:v>
                </c:pt>
                <c:pt idx="2094">
                  <c:v>5.3776563357890892E-7</c:v>
                </c:pt>
                <c:pt idx="2095">
                  <c:v>4.7590136633739959E-7</c:v>
                </c:pt>
                <c:pt idx="2096">
                  <c:v>4.9563606834559933E-7</c:v>
                </c:pt>
                <c:pt idx="2097">
                  <c:v>5.1766995814494736E-7</c:v>
                </c:pt>
                <c:pt idx="2098">
                  <c:v>4.4996936537416439E-7</c:v>
                </c:pt>
                <c:pt idx="2099">
                  <c:v>4.6647310983901379E-7</c:v>
                </c:pt>
                <c:pt idx="2100">
                  <c:v>6.0115030907548865E-7</c:v>
                </c:pt>
                <c:pt idx="2101">
                  <c:v>5.5181427674957806E-7</c:v>
                </c:pt>
                <c:pt idx="2102">
                  <c:v>5.1160936488035902E-7</c:v>
                </c:pt>
                <c:pt idx="2103">
                  <c:v>5.4669735407807084E-7</c:v>
                </c:pt>
                <c:pt idx="2104">
                  <c:v>5.5624780328433249E-7</c:v>
                </c:pt>
                <c:pt idx="2105">
                  <c:v>5.2839923239417849E-7</c:v>
                </c:pt>
                <c:pt idx="2106">
                  <c:v>5.6237063411050593E-7</c:v>
                </c:pt>
                <c:pt idx="2107">
                  <c:v>5.0229630943293442E-7</c:v>
                </c:pt>
                <c:pt idx="2108">
                  <c:v>4.9048232430232771E-7</c:v>
                </c:pt>
                <c:pt idx="2109">
                  <c:v>5.0173740169141525E-7</c:v>
                </c:pt>
                <c:pt idx="2110">
                  <c:v>6.0691558868737631E-7</c:v>
                </c:pt>
                <c:pt idx="2111">
                  <c:v>5.3789611171347157E-7</c:v>
                </c:pt>
                <c:pt idx="2112">
                  <c:v>4.4489542416620347E-7</c:v>
                </c:pt>
                <c:pt idx="2113">
                  <c:v>6.3317405523217548E-7</c:v>
                </c:pt>
                <c:pt idx="2114">
                  <c:v>4.611053523499009E-7</c:v>
                </c:pt>
                <c:pt idx="2115">
                  <c:v>5.2279007224349803E-7</c:v>
                </c:pt>
                <c:pt idx="2116">
                  <c:v>6.284299924782124E-7</c:v>
                </c:pt>
                <c:pt idx="2117">
                  <c:v>4.0904481137568944E-7</c:v>
                </c:pt>
                <c:pt idx="2118">
                  <c:v>4.7033051628550603E-7</c:v>
                </c:pt>
                <c:pt idx="2119">
                  <c:v>4.5667077673182935E-7</c:v>
                </c:pt>
                <c:pt idx="2120">
                  <c:v>5.7978504700318782E-7</c:v>
                </c:pt>
                <c:pt idx="2121">
                  <c:v>5.1373439592902244E-7</c:v>
                </c:pt>
                <c:pt idx="2122">
                  <c:v>5.3157411175456313E-7</c:v>
                </c:pt>
                <c:pt idx="2123">
                  <c:v>5.7022970105669363E-7</c:v>
                </c:pt>
                <c:pt idx="2124">
                  <c:v>4.7558928430532466E-7</c:v>
                </c:pt>
                <c:pt idx="2125">
                  <c:v>4.1676815996972846E-7</c:v>
                </c:pt>
                <c:pt idx="2126">
                  <c:v>4.2716068521255489E-7</c:v>
                </c:pt>
                <c:pt idx="2127">
                  <c:v>5.9095150808964711E-7</c:v>
                </c:pt>
                <c:pt idx="2128">
                  <c:v>4.7147966779274491E-7</c:v>
                </c:pt>
                <c:pt idx="2129">
                  <c:v>5.0738372308220829E-7</c:v>
                </c:pt>
                <c:pt idx="2130">
                  <c:v>4.6237681175778624E-7</c:v>
                </c:pt>
                <c:pt idx="2131">
                  <c:v>5.6030116271207237E-7</c:v>
                </c:pt>
                <c:pt idx="2132">
                  <c:v>5.8524501827521578E-7</c:v>
                </c:pt>
                <c:pt idx="2133">
                  <c:v>5.9447999139477064E-7</c:v>
                </c:pt>
                <c:pt idx="2134">
                  <c:v>5.339377860084997E-7</c:v>
                </c:pt>
                <c:pt idx="2135">
                  <c:v>5.6343590341188066E-7</c:v>
                </c:pt>
                <c:pt idx="2136">
                  <c:v>4.1527026234540864E-7</c:v>
                </c:pt>
                <c:pt idx="2137">
                  <c:v>4.0892584247895044E-7</c:v>
                </c:pt>
                <c:pt idx="2138">
                  <c:v>6.2010880437231954E-7</c:v>
                </c:pt>
                <c:pt idx="2139">
                  <c:v>5.3146194757029875E-7</c:v>
                </c:pt>
                <c:pt idx="2140">
                  <c:v>6.2541272005457365E-7</c:v>
                </c:pt>
                <c:pt idx="2141">
                  <c:v>6.2602672252440728E-7</c:v>
                </c:pt>
                <c:pt idx="2142">
                  <c:v>4.178494364448298E-7</c:v>
                </c:pt>
                <c:pt idx="2143">
                  <c:v>6.1084478835687064E-7</c:v>
                </c:pt>
                <c:pt idx="2144">
                  <c:v>5.1594930895182388E-7</c:v>
                </c:pt>
                <c:pt idx="2145">
                  <c:v>4.784638551010645E-7</c:v>
                </c:pt>
                <c:pt idx="2146">
                  <c:v>5.6510096696111082E-7</c:v>
                </c:pt>
                <c:pt idx="2147">
                  <c:v>5.4201410295527748E-7</c:v>
                </c:pt>
                <c:pt idx="2148">
                  <c:v>6.0170962179621273E-7</c:v>
                </c:pt>
                <c:pt idx="2149">
                  <c:v>4.9831617577865724E-7</c:v>
                </c:pt>
                <c:pt idx="2150">
                  <c:v>5.8641310694946963E-7</c:v>
                </c:pt>
                <c:pt idx="2151">
                  <c:v>5.6174336756923212E-7</c:v>
                </c:pt>
                <c:pt idx="2152">
                  <c:v>4.7591494208900073E-7</c:v>
                </c:pt>
                <c:pt idx="2153">
                  <c:v>6.0283059152290116E-7</c:v>
                </c:pt>
                <c:pt idx="2154">
                  <c:v>4.6752882187359221E-7</c:v>
                </c:pt>
                <c:pt idx="2155">
                  <c:v>5.6797511169819246E-7</c:v>
                </c:pt>
                <c:pt idx="2156">
                  <c:v>4.8804831306140708E-7</c:v>
                </c:pt>
                <c:pt idx="2157">
                  <c:v>4.2951384785487591E-7</c:v>
                </c:pt>
                <c:pt idx="2158">
                  <c:v>5.9993793450794441E-7</c:v>
                </c:pt>
                <c:pt idx="2159">
                  <c:v>5.279072147229139E-7</c:v>
                </c:pt>
                <c:pt idx="2160">
                  <c:v>4.6422848178302406E-7</c:v>
                </c:pt>
                <c:pt idx="2161">
                  <c:v>5.7912842852051423E-7</c:v>
                </c:pt>
                <c:pt idx="2162">
                  <c:v>5.2586714830797511E-7</c:v>
                </c:pt>
                <c:pt idx="2163">
                  <c:v>5.3340579485961266E-7</c:v>
                </c:pt>
                <c:pt idx="2164">
                  <c:v>4.5525759638260349E-7</c:v>
                </c:pt>
                <c:pt idx="2165">
                  <c:v>5.2096610182962179E-7</c:v>
                </c:pt>
                <c:pt idx="2166">
                  <c:v>5.4069647643929235E-7</c:v>
                </c:pt>
                <c:pt idx="2167">
                  <c:v>4.7784861264296349E-7</c:v>
                </c:pt>
                <c:pt idx="2168">
                  <c:v>5.0648823486438932E-7</c:v>
                </c:pt>
                <c:pt idx="2169">
                  <c:v>4.2936257063570726E-7</c:v>
                </c:pt>
                <c:pt idx="2170">
                  <c:v>5.9014458832988189E-7</c:v>
                </c:pt>
                <c:pt idx="2171">
                  <c:v>5.2154187960133387E-7</c:v>
                </c:pt>
                <c:pt idx="2172">
                  <c:v>4.5134543680423046E-7</c:v>
                </c:pt>
                <c:pt idx="2173">
                  <c:v>4.4270709152558792E-7</c:v>
                </c:pt>
                <c:pt idx="2174">
                  <c:v>4.2285290193938224E-7</c:v>
                </c:pt>
                <c:pt idx="2175">
                  <c:v>4.8230501529691248E-7</c:v>
                </c:pt>
                <c:pt idx="2176">
                  <c:v>6.3306990020159363E-7</c:v>
                </c:pt>
                <c:pt idx="2177">
                  <c:v>6.1573025618873127E-7</c:v>
                </c:pt>
                <c:pt idx="2178">
                  <c:v>5.3641471977043162E-7</c:v>
                </c:pt>
                <c:pt idx="2179">
                  <c:v>4.576805656282412E-7</c:v>
                </c:pt>
                <c:pt idx="2180">
                  <c:v>4.2827109432394808E-7</c:v>
                </c:pt>
                <c:pt idx="2181">
                  <c:v>6.115758715824183E-7</c:v>
                </c:pt>
                <c:pt idx="2182">
                  <c:v>4.7515559363076111E-7</c:v>
                </c:pt>
                <c:pt idx="2183">
                  <c:v>5.1774697345479377E-7</c:v>
                </c:pt>
                <c:pt idx="2184">
                  <c:v>4.9154937086403154E-7</c:v>
                </c:pt>
                <c:pt idx="2185">
                  <c:v>4.633403813600786E-7</c:v>
                </c:pt>
                <c:pt idx="2186">
                  <c:v>5.3729304810111838E-7</c:v>
                </c:pt>
                <c:pt idx="2187">
                  <c:v>5.9940027831313186E-7</c:v>
                </c:pt>
                <c:pt idx="2188">
                  <c:v>4.0909890531041733E-7</c:v>
                </c:pt>
                <c:pt idx="2189">
                  <c:v>4.1091182521881028E-7</c:v>
                </c:pt>
                <c:pt idx="2190">
                  <c:v>5.0823663843797616E-7</c:v>
                </c:pt>
                <c:pt idx="2191">
                  <c:v>4.2409496917492126E-7</c:v>
                </c:pt>
                <c:pt idx="2192">
                  <c:v>5.9087637599283282E-7</c:v>
                </c:pt>
                <c:pt idx="2193">
                  <c:v>4.4122484147725056E-7</c:v>
                </c:pt>
                <c:pt idx="2194">
                  <c:v>4.744791386132528E-7</c:v>
                </c:pt>
                <c:pt idx="2195">
                  <c:v>4.5039402382201486E-7</c:v>
                </c:pt>
                <c:pt idx="2196">
                  <c:v>5.1050653904035056E-7</c:v>
                </c:pt>
                <c:pt idx="2197">
                  <c:v>5.932877293345155E-7</c:v>
                </c:pt>
                <c:pt idx="2198">
                  <c:v>5.6925165907280902E-7</c:v>
                </c:pt>
                <c:pt idx="2199">
                  <c:v>5.3709767769298778E-7</c:v>
                </c:pt>
                <c:pt idx="2200">
                  <c:v>6.1853681739551073E-7</c:v>
                </c:pt>
                <c:pt idx="2201">
                  <c:v>4.9974472514763476E-7</c:v>
                </c:pt>
                <c:pt idx="2202">
                  <c:v>5.2709926027718821E-7</c:v>
                </c:pt>
                <c:pt idx="2203">
                  <c:v>4.1778243133706623E-7</c:v>
                </c:pt>
                <c:pt idx="2204">
                  <c:v>5.9016333513023117E-7</c:v>
                </c:pt>
                <c:pt idx="2205">
                  <c:v>5.4574585772986842E-7</c:v>
                </c:pt>
                <c:pt idx="2206">
                  <c:v>4.4341438864195352E-7</c:v>
                </c:pt>
                <c:pt idx="2207">
                  <c:v>4.2316006106679034E-7</c:v>
                </c:pt>
                <c:pt idx="2208">
                  <c:v>5.8367454862145697E-7</c:v>
                </c:pt>
                <c:pt idx="2209">
                  <c:v>4.8055081618020647E-7</c:v>
                </c:pt>
                <c:pt idx="2210">
                  <c:v>6.1226864545073273E-7</c:v>
                </c:pt>
                <c:pt idx="2211">
                  <c:v>6.2941995440742901E-7</c:v>
                </c:pt>
                <c:pt idx="2212">
                  <c:v>4.8652922879588323E-7</c:v>
                </c:pt>
                <c:pt idx="2213">
                  <c:v>6.1062769207911097E-7</c:v>
                </c:pt>
                <c:pt idx="2214">
                  <c:v>5.1095932312935612E-7</c:v>
                </c:pt>
                <c:pt idx="2215">
                  <c:v>5.007249249044221E-7</c:v>
                </c:pt>
                <c:pt idx="2216">
                  <c:v>4.2813205655379888E-7</c:v>
                </c:pt>
                <c:pt idx="2217">
                  <c:v>5.3343801410969478E-7</c:v>
                </c:pt>
                <c:pt idx="2218">
                  <c:v>5.144660266572925E-7</c:v>
                </c:pt>
                <c:pt idx="2219">
                  <c:v>4.696244094284201E-7</c:v>
                </c:pt>
                <c:pt idx="2220">
                  <c:v>5.5599057292254461E-7</c:v>
                </c:pt>
                <c:pt idx="2221">
                  <c:v>5.3686988020129918E-7</c:v>
                </c:pt>
                <c:pt idx="2222">
                  <c:v>4.211751408126457E-7</c:v>
                </c:pt>
                <c:pt idx="2223">
                  <c:v>4.4726077102000955E-7</c:v>
                </c:pt>
                <c:pt idx="2224">
                  <c:v>5.7126382387168679E-7</c:v>
                </c:pt>
                <c:pt idx="2225">
                  <c:v>4.8081264603784378E-7</c:v>
                </c:pt>
                <c:pt idx="2226">
                  <c:v>5.3600881547725143E-7</c:v>
                </c:pt>
                <c:pt idx="2227">
                  <c:v>4.9854898960499605E-7</c:v>
                </c:pt>
                <c:pt idx="2228">
                  <c:v>5.4634651349408143E-7</c:v>
                </c:pt>
                <c:pt idx="2229">
                  <c:v>5.863017098105189E-7</c:v>
                </c:pt>
                <c:pt idx="2230">
                  <c:v>4.5343403510283571E-7</c:v>
                </c:pt>
                <c:pt idx="2231">
                  <c:v>4.660255147376581E-7</c:v>
                </c:pt>
                <c:pt idx="2232">
                  <c:v>6.0199922782203612E-7</c:v>
                </c:pt>
                <c:pt idx="2233">
                  <c:v>5.3508507465363217E-7</c:v>
                </c:pt>
                <c:pt idx="2234">
                  <c:v>4.4555877787430088E-7</c:v>
                </c:pt>
                <c:pt idx="2235">
                  <c:v>5.6023179919349641E-7</c:v>
                </c:pt>
                <c:pt idx="2236">
                  <c:v>4.8749893520085464E-7</c:v>
                </c:pt>
                <c:pt idx="2237">
                  <c:v>5.1400857444955929E-7</c:v>
                </c:pt>
                <c:pt idx="2238">
                  <c:v>4.6122190019211227E-7</c:v>
                </c:pt>
                <c:pt idx="2239">
                  <c:v>5.6627971726663527E-7</c:v>
                </c:pt>
                <c:pt idx="2240">
                  <c:v>5.9123338111698067E-7</c:v>
                </c:pt>
                <c:pt idx="2241">
                  <c:v>4.6613077325644061E-7</c:v>
                </c:pt>
                <c:pt idx="2242">
                  <c:v>5.2174440652247973E-7</c:v>
                </c:pt>
                <c:pt idx="2243">
                  <c:v>5.1104995223090806E-7</c:v>
                </c:pt>
                <c:pt idx="2244">
                  <c:v>5.8790144088112417E-7</c:v>
                </c:pt>
                <c:pt idx="2245">
                  <c:v>5.9834626998674889E-7</c:v>
                </c:pt>
                <c:pt idx="2246">
                  <c:v>5.6141273325148393E-7</c:v>
                </c:pt>
                <c:pt idx="2247">
                  <c:v>4.8730194888102454E-7</c:v>
                </c:pt>
                <c:pt idx="2248">
                  <c:v>4.7089120430419577E-7</c:v>
                </c:pt>
                <c:pt idx="2249">
                  <c:v>5.8420964471715791E-7</c:v>
                </c:pt>
                <c:pt idx="2250">
                  <c:v>4.7708463342638369E-7</c:v>
                </c:pt>
                <c:pt idx="2251">
                  <c:v>4.5637741562876495E-7</c:v>
                </c:pt>
                <c:pt idx="2252">
                  <c:v>4.3200389658748421E-7</c:v>
                </c:pt>
                <c:pt idx="2253">
                  <c:v>4.8762563234415744E-7</c:v>
                </c:pt>
                <c:pt idx="2254">
                  <c:v>5.2230586637798343E-7</c:v>
                </c:pt>
                <c:pt idx="2255">
                  <c:v>5.9731412788049835E-7</c:v>
                </c:pt>
                <c:pt idx="2256">
                  <c:v>5.0701031460415029E-7</c:v>
                </c:pt>
                <c:pt idx="2257">
                  <c:v>5.99669016025006E-7</c:v>
                </c:pt>
                <c:pt idx="2258">
                  <c:v>6.3022602192755536E-7</c:v>
                </c:pt>
                <c:pt idx="2259">
                  <c:v>4.5269004440345748E-7</c:v>
                </c:pt>
                <c:pt idx="2260">
                  <c:v>5.5499762581323447E-7</c:v>
                </c:pt>
                <c:pt idx="2261">
                  <c:v>5.4617956523956881E-7</c:v>
                </c:pt>
                <c:pt idx="2262">
                  <c:v>5.0581817355057465E-7</c:v>
                </c:pt>
                <c:pt idx="2263">
                  <c:v>5.7692961692010405E-7</c:v>
                </c:pt>
                <c:pt idx="2264">
                  <c:v>6.0370246884641662E-7</c:v>
                </c:pt>
                <c:pt idx="2265">
                  <c:v>6.1863740639014788E-7</c:v>
                </c:pt>
                <c:pt idx="2266">
                  <c:v>5.4891039598372126E-7</c:v>
                </c:pt>
                <c:pt idx="2267">
                  <c:v>6.1195180284312844E-7</c:v>
                </c:pt>
                <c:pt idx="2268">
                  <c:v>4.7443859725725243E-7</c:v>
                </c:pt>
                <c:pt idx="2269">
                  <c:v>5.5147543376973957E-7</c:v>
                </c:pt>
                <c:pt idx="2270">
                  <c:v>6.251264946589078E-7</c:v>
                </c:pt>
                <c:pt idx="2271">
                  <c:v>4.1979961825588715E-7</c:v>
                </c:pt>
                <c:pt idx="2272">
                  <c:v>5.4529601571398645E-7</c:v>
                </c:pt>
                <c:pt idx="2273">
                  <c:v>6.1683055127820505E-7</c:v>
                </c:pt>
                <c:pt idx="2274">
                  <c:v>4.5943967627608137E-7</c:v>
                </c:pt>
                <c:pt idx="2275">
                  <c:v>6.0302417873794233E-7</c:v>
                </c:pt>
                <c:pt idx="2276">
                  <c:v>4.8004155037662008E-7</c:v>
                </c:pt>
                <c:pt idx="2277">
                  <c:v>4.4382979943185809E-7</c:v>
                </c:pt>
                <c:pt idx="2278">
                  <c:v>4.6673670236336566E-7</c:v>
                </c:pt>
                <c:pt idx="2279">
                  <c:v>4.3198041524348788E-7</c:v>
                </c:pt>
                <c:pt idx="2280">
                  <c:v>5.0284140690635219E-7</c:v>
                </c:pt>
                <c:pt idx="2281">
                  <c:v>4.2968849785863749E-7</c:v>
                </c:pt>
                <c:pt idx="2282">
                  <c:v>5.0353510841625E-7</c:v>
                </c:pt>
                <c:pt idx="2283">
                  <c:v>5.8363767254434835E-7</c:v>
                </c:pt>
                <c:pt idx="2284">
                  <c:v>4.5227471225137826E-7</c:v>
                </c:pt>
                <c:pt idx="2285">
                  <c:v>4.4106733582008225E-7</c:v>
                </c:pt>
                <c:pt idx="2286">
                  <c:v>5.147866066532183E-7</c:v>
                </c:pt>
                <c:pt idx="2287">
                  <c:v>5.087464193808577E-7</c:v>
                </c:pt>
                <c:pt idx="2288">
                  <c:v>6.2929608129045112E-7</c:v>
                </c:pt>
                <c:pt idx="2289">
                  <c:v>5.1779319089060274E-7</c:v>
                </c:pt>
                <c:pt idx="2290">
                  <c:v>5.185952773957534E-7</c:v>
                </c:pt>
                <c:pt idx="2291">
                  <c:v>4.4236624329287206E-7</c:v>
                </c:pt>
                <c:pt idx="2292">
                  <c:v>6.2610865783254877E-7</c:v>
                </c:pt>
                <c:pt idx="2293">
                  <c:v>4.2588214969046861E-7</c:v>
                </c:pt>
                <c:pt idx="2294">
                  <c:v>4.4685288657168074E-7</c:v>
                </c:pt>
                <c:pt idx="2295">
                  <c:v>4.367627992796259E-7</c:v>
                </c:pt>
                <c:pt idx="2296">
                  <c:v>5.6000645669190369E-7</c:v>
                </c:pt>
                <c:pt idx="2297">
                  <c:v>5.2294641132432226E-7</c:v>
                </c:pt>
                <c:pt idx="2298">
                  <c:v>5.8764057371142943E-7</c:v>
                </c:pt>
                <c:pt idx="2299">
                  <c:v>4.6606498250370386E-7</c:v>
                </c:pt>
                <c:pt idx="2300">
                  <c:v>6.2981246066699978E-7</c:v>
                </c:pt>
                <c:pt idx="2301">
                  <c:v>4.8391568285150958E-7</c:v>
                </c:pt>
                <c:pt idx="2302">
                  <c:v>5.214795873494216E-7</c:v>
                </c:pt>
                <c:pt idx="2303">
                  <c:v>4.6961110194520868E-7</c:v>
                </c:pt>
                <c:pt idx="2304">
                  <c:v>5.4507962345425823E-7</c:v>
                </c:pt>
                <c:pt idx="2305">
                  <c:v>6.2093750923931705E-7</c:v>
                </c:pt>
                <c:pt idx="2306">
                  <c:v>5.0765283267646087E-7</c:v>
                </c:pt>
                <c:pt idx="2307">
                  <c:v>5.8932061261406017E-7</c:v>
                </c:pt>
                <c:pt idx="2308">
                  <c:v>4.1543629628686023E-7</c:v>
                </c:pt>
                <c:pt idx="2309">
                  <c:v>4.3293294327967798E-7</c:v>
                </c:pt>
                <c:pt idx="2310">
                  <c:v>6.3271596526525058E-7</c:v>
                </c:pt>
                <c:pt idx="2311">
                  <c:v>4.1700189450360479E-7</c:v>
                </c:pt>
                <c:pt idx="2312">
                  <c:v>6.1423459204573003E-7</c:v>
                </c:pt>
                <c:pt idx="2313">
                  <c:v>4.7330554554297176E-7</c:v>
                </c:pt>
                <c:pt idx="2314">
                  <c:v>4.435975861839384E-7</c:v>
                </c:pt>
                <c:pt idx="2315">
                  <c:v>4.8699264009264194E-7</c:v>
                </c:pt>
                <c:pt idx="2316">
                  <c:v>4.6680263540453447E-7</c:v>
                </c:pt>
                <c:pt idx="2317">
                  <c:v>4.130549772344159E-7</c:v>
                </c:pt>
                <c:pt idx="2318">
                  <c:v>5.466305012505608E-7</c:v>
                </c:pt>
                <c:pt idx="2319">
                  <c:v>4.4587869966084299E-7</c:v>
                </c:pt>
                <c:pt idx="2320">
                  <c:v>5.3039016978133575E-7</c:v>
                </c:pt>
                <c:pt idx="2321">
                  <c:v>4.3210958633202188E-7</c:v>
                </c:pt>
                <c:pt idx="2322">
                  <c:v>4.2659557782409372E-7</c:v>
                </c:pt>
                <c:pt idx="2323">
                  <c:v>4.5655594957938184E-7</c:v>
                </c:pt>
                <c:pt idx="2324">
                  <c:v>4.7145289552763987E-7</c:v>
                </c:pt>
                <c:pt idx="2325">
                  <c:v>5.3082168988354353E-7</c:v>
                </c:pt>
                <c:pt idx="2326">
                  <c:v>5.3133380339581766E-7</c:v>
                </c:pt>
                <c:pt idx="2327">
                  <c:v>5.2627737184376765E-7</c:v>
                </c:pt>
                <c:pt idx="2328">
                  <c:v>4.5287902089649941E-7</c:v>
                </c:pt>
                <c:pt idx="2329">
                  <c:v>6.0836496221736287E-7</c:v>
                </c:pt>
                <c:pt idx="2330">
                  <c:v>4.5565160747532597E-7</c:v>
                </c:pt>
                <c:pt idx="2331">
                  <c:v>6.3244550937242598E-7</c:v>
                </c:pt>
                <c:pt idx="2332">
                  <c:v>4.3733627664669495E-7</c:v>
                </c:pt>
                <c:pt idx="2333">
                  <c:v>4.1376941968026475E-7</c:v>
                </c:pt>
                <c:pt idx="2334">
                  <c:v>4.2081369466682502E-7</c:v>
                </c:pt>
                <c:pt idx="2335">
                  <c:v>5.7316105492899179E-7</c:v>
                </c:pt>
                <c:pt idx="2336">
                  <c:v>5.087914368720244E-7</c:v>
                </c:pt>
                <c:pt idx="2337">
                  <c:v>4.6464729516508545E-7</c:v>
                </c:pt>
                <c:pt idx="2338">
                  <c:v>4.9560721245049762E-7</c:v>
                </c:pt>
                <c:pt idx="2339">
                  <c:v>5.3432518870644793E-7</c:v>
                </c:pt>
                <c:pt idx="2340">
                  <c:v>4.5110730113412626E-7</c:v>
                </c:pt>
                <c:pt idx="2341">
                  <c:v>6.1330008511773007E-7</c:v>
                </c:pt>
                <c:pt idx="2342">
                  <c:v>5.2073295000465067E-7</c:v>
                </c:pt>
                <c:pt idx="2343">
                  <c:v>6.3018464747389558E-7</c:v>
                </c:pt>
                <c:pt idx="2344">
                  <c:v>4.8875400320923047E-7</c:v>
                </c:pt>
                <c:pt idx="2345">
                  <c:v>4.5308072628132666E-7</c:v>
                </c:pt>
                <c:pt idx="2346">
                  <c:v>4.6534220259431008E-7</c:v>
                </c:pt>
                <c:pt idx="2347">
                  <c:v>4.1594608841810299E-7</c:v>
                </c:pt>
                <c:pt idx="2348">
                  <c:v>5.427904557875848E-7</c:v>
                </c:pt>
                <c:pt idx="2349">
                  <c:v>4.8601043258029965E-7</c:v>
                </c:pt>
                <c:pt idx="2350">
                  <c:v>4.8702074690244143E-7</c:v>
                </c:pt>
                <c:pt idx="2351">
                  <c:v>4.3082047730573604E-7</c:v>
                </c:pt>
                <c:pt idx="2352">
                  <c:v>4.3906350197140328E-7</c:v>
                </c:pt>
                <c:pt idx="2353">
                  <c:v>4.3902741381876023E-7</c:v>
                </c:pt>
                <c:pt idx="2354">
                  <c:v>4.6070424774035512E-7</c:v>
                </c:pt>
                <c:pt idx="2355">
                  <c:v>5.5690025303919569E-7</c:v>
                </c:pt>
                <c:pt idx="2356">
                  <c:v>4.2063314604950246E-7</c:v>
                </c:pt>
                <c:pt idx="2357">
                  <c:v>5.6622685856113126E-7</c:v>
                </c:pt>
                <c:pt idx="2358">
                  <c:v>6.3309072915162987E-7</c:v>
                </c:pt>
                <c:pt idx="2359">
                  <c:v>6.293786593048021E-7</c:v>
                </c:pt>
                <c:pt idx="2360">
                  <c:v>5.718892250599357E-7</c:v>
                </c:pt>
                <c:pt idx="2361">
                  <c:v>5.8317701629375752E-7</c:v>
                </c:pt>
                <c:pt idx="2362">
                  <c:v>4.9123600992852749E-7</c:v>
                </c:pt>
                <c:pt idx="2363">
                  <c:v>4.2378679173832846E-7</c:v>
                </c:pt>
                <c:pt idx="2364">
                  <c:v>4.3572624270245652E-7</c:v>
                </c:pt>
                <c:pt idx="2365">
                  <c:v>4.2899053625766876E-7</c:v>
                </c:pt>
                <c:pt idx="2366">
                  <c:v>6.0679829898068556E-7</c:v>
                </c:pt>
                <c:pt idx="2367">
                  <c:v>6.0535451716603035E-7</c:v>
                </c:pt>
                <c:pt idx="2368">
                  <c:v>4.8577234492806056E-7</c:v>
                </c:pt>
                <c:pt idx="2369">
                  <c:v>5.4636321252940558E-7</c:v>
                </c:pt>
                <c:pt idx="2370">
                  <c:v>6.179538847324484E-7</c:v>
                </c:pt>
                <c:pt idx="2371">
                  <c:v>4.4144306555333996E-7</c:v>
                </c:pt>
                <c:pt idx="2372">
                  <c:v>4.7458727430434553E-7</c:v>
                </c:pt>
                <c:pt idx="2373">
                  <c:v>4.5425581122977552E-7</c:v>
                </c:pt>
                <c:pt idx="2374">
                  <c:v>4.5184739182069967E-7</c:v>
                </c:pt>
                <c:pt idx="2375">
                  <c:v>6.1489201212006858E-7</c:v>
                </c:pt>
                <c:pt idx="2376">
                  <c:v>5.5196685798440329E-7</c:v>
                </c:pt>
                <c:pt idx="2377">
                  <c:v>5.9857599819579393E-7</c:v>
                </c:pt>
                <c:pt idx="2378">
                  <c:v>5.7794568926308805E-7</c:v>
                </c:pt>
                <c:pt idx="2379">
                  <c:v>6.054519075881334E-7</c:v>
                </c:pt>
                <c:pt idx="2380">
                  <c:v>4.3719280146258297E-7</c:v>
                </c:pt>
                <c:pt idx="2381">
                  <c:v>4.3522715628672517E-7</c:v>
                </c:pt>
                <c:pt idx="2382">
                  <c:v>4.857023524429126E-7</c:v>
                </c:pt>
                <c:pt idx="2383">
                  <c:v>5.2254007550013079E-7</c:v>
                </c:pt>
                <c:pt idx="2384">
                  <c:v>4.6404542896769672E-7</c:v>
                </c:pt>
                <c:pt idx="2385">
                  <c:v>5.4713219654760746E-7</c:v>
                </c:pt>
                <c:pt idx="2386">
                  <c:v>4.8525475854083068E-7</c:v>
                </c:pt>
                <c:pt idx="2387">
                  <c:v>6.1232808083373903E-7</c:v>
                </c:pt>
                <c:pt idx="2388">
                  <c:v>5.7927424730750935E-7</c:v>
                </c:pt>
                <c:pt idx="2389">
                  <c:v>4.6161071229741625E-7</c:v>
                </c:pt>
                <c:pt idx="2390">
                  <c:v>5.8306653994708716E-7</c:v>
                </c:pt>
                <c:pt idx="2391">
                  <c:v>4.1729155264149375E-7</c:v>
                </c:pt>
                <c:pt idx="2392">
                  <c:v>4.4766921419479126E-7</c:v>
                </c:pt>
                <c:pt idx="2393">
                  <c:v>4.5053154203370972E-7</c:v>
                </c:pt>
                <c:pt idx="2394">
                  <c:v>4.6014874272863727E-7</c:v>
                </c:pt>
                <c:pt idx="2395">
                  <c:v>5.5037634688939245E-7</c:v>
                </c:pt>
                <c:pt idx="2396">
                  <c:v>6.2329115713375861E-7</c:v>
                </c:pt>
                <c:pt idx="2397">
                  <c:v>4.4494451065859905E-7</c:v>
                </c:pt>
                <c:pt idx="2398">
                  <c:v>4.6365353733966955E-7</c:v>
                </c:pt>
                <c:pt idx="2399">
                  <c:v>4.9038291060624588E-7</c:v>
                </c:pt>
                <c:pt idx="2400">
                  <c:v>5.4813766140526781E-7</c:v>
                </c:pt>
                <c:pt idx="2401">
                  <c:v>5.5581918512962523E-7</c:v>
                </c:pt>
                <c:pt idx="2402">
                  <c:v>4.5556259253062698E-7</c:v>
                </c:pt>
                <c:pt idx="2403">
                  <c:v>4.1181734361232757E-7</c:v>
                </c:pt>
                <c:pt idx="2404">
                  <c:v>4.6205196066881399E-7</c:v>
                </c:pt>
                <c:pt idx="2405">
                  <c:v>6.2608817249754271E-7</c:v>
                </c:pt>
                <c:pt idx="2406">
                  <c:v>4.8968786025080387E-7</c:v>
                </c:pt>
                <c:pt idx="2407">
                  <c:v>4.7979409210973111E-7</c:v>
                </c:pt>
                <c:pt idx="2408">
                  <c:v>6.1274437094522375E-7</c:v>
                </c:pt>
                <c:pt idx="2409">
                  <c:v>6.0732637057712117E-7</c:v>
                </c:pt>
                <c:pt idx="2410">
                  <c:v>5.8135816320495626E-7</c:v>
                </c:pt>
                <c:pt idx="2411">
                  <c:v>6.2668265565518098E-7</c:v>
                </c:pt>
                <c:pt idx="2412">
                  <c:v>4.9146387906103976E-7</c:v>
                </c:pt>
                <c:pt idx="2413">
                  <c:v>5.6898535704580797E-7</c:v>
                </c:pt>
                <c:pt idx="2414">
                  <c:v>5.4303857911181651E-7</c:v>
                </c:pt>
                <c:pt idx="2415">
                  <c:v>6.0457623904040452E-7</c:v>
                </c:pt>
                <c:pt idx="2416">
                  <c:v>6.3217522685303522E-7</c:v>
                </c:pt>
                <c:pt idx="2417">
                  <c:v>4.8033049372740537E-7</c:v>
                </c:pt>
                <c:pt idx="2418">
                  <c:v>4.5045652429358873E-7</c:v>
                </c:pt>
                <c:pt idx="2419">
                  <c:v>5.8962004036686606E-7</c:v>
                </c:pt>
                <c:pt idx="2420">
                  <c:v>4.7400647924265898E-7</c:v>
                </c:pt>
                <c:pt idx="2421">
                  <c:v>5.3264948201164927E-7</c:v>
                </c:pt>
                <c:pt idx="2422">
                  <c:v>4.1190478061276857E-7</c:v>
                </c:pt>
                <c:pt idx="2423">
                  <c:v>5.5313875279682074E-7</c:v>
                </c:pt>
                <c:pt idx="2424">
                  <c:v>5.0714469415494383E-7</c:v>
                </c:pt>
                <c:pt idx="2425">
                  <c:v>5.2844688350817013E-7</c:v>
                </c:pt>
                <c:pt idx="2426">
                  <c:v>5.0892652520254314E-7</c:v>
                </c:pt>
                <c:pt idx="2427">
                  <c:v>4.0959707337970246E-7</c:v>
                </c:pt>
                <c:pt idx="2428">
                  <c:v>5.9493513197283838E-7</c:v>
                </c:pt>
                <c:pt idx="2429">
                  <c:v>4.7630889171556836E-7</c:v>
                </c:pt>
                <c:pt idx="2430">
                  <c:v>5.4938155646195143E-7</c:v>
                </c:pt>
                <c:pt idx="2431">
                  <c:v>4.7366929768336016E-7</c:v>
                </c:pt>
                <c:pt idx="2432">
                  <c:v>6.2725744317602076E-7</c:v>
                </c:pt>
                <c:pt idx="2433">
                  <c:v>5.5044388808851782E-7</c:v>
                </c:pt>
                <c:pt idx="2434">
                  <c:v>6.2355576162727203E-7</c:v>
                </c:pt>
                <c:pt idx="2435">
                  <c:v>5.0868640535264207E-7</c:v>
                </c:pt>
                <c:pt idx="2436">
                  <c:v>6.1300228712502411E-7</c:v>
                </c:pt>
                <c:pt idx="2437">
                  <c:v>4.8633282987617806E-7</c:v>
                </c:pt>
                <c:pt idx="2438">
                  <c:v>5.7187134220515974E-7</c:v>
                </c:pt>
                <c:pt idx="2439">
                  <c:v>4.4734736375808878E-7</c:v>
                </c:pt>
                <c:pt idx="2440">
                  <c:v>4.1696849181930647E-7</c:v>
                </c:pt>
                <c:pt idx="2441">
                  <c:v>4.7516913748332704E-7</c:v>
                </c:pt>
                <c:pt idx="2442">
                  <c:v>6.0787472882129591E-7</c:v>
                </c:pt>
                <c:pt idx="2443">
                  <c:v>4.8519885280968377E-7</c:v>
                </c:pt>
                <c:pt idx="2444">
                  <c:v>4.4101888950814143E-7</c:v>
                </c:pt>
                <c:pt idx="2445">
                  <c:v>5.0253191843428111E-7</c:v>
                </c:pt>
                <c:pt idx="2446">
                  <c:v>4.2480390938631556E-7</c:v>
                </c:pt>
                <c:pt idx="2447">
                  <c:v>5.3992461019824777E-7</c:v>
                </c:pt>
                <c:pt idx="2448">
                  <c:v>5.430716750759185E-7</c:v>
                </c:pt>
                <c:pt idx="2449">
                  <c:v>4.892630482815074E-7</c:v>
                </c:pt>
                <c:pt idx="2450">
                  <c:v>5.5501472304842363E-7</c:v>
                </c:pt>
                <c:pt idx="2451">
                  <c:v>4.0975971624027192E-7</c:v>
                </c:pt>
                <c:pt idx="2452">
                  <c:v>5.0028567326986694E-7</c:v>
                </c:pt>
                <c:pt idx="2453">
                  <c:v>6.1865752713353462E-7</c:v>
                </c:pt>
                <c:pt idx="2454">
                  <c:v>4.902267501389272E-7</c:v>
                </c:pt>
                <c:pt idx="2455">
                  <c:v>4.8672574670917647E-7</c:v>
                </c:pt>
                <c:pt idx="2456">
                  <c:v>4.3690606282533214E-7</c:v>
                </c:pt>
                <c:pt idx="2457">
                  <c:v>4.353221542333284E-7</c:v>
                </c:pt>
                <c:pt idx="2458">
                  <c:v>5.5475834744935433E-7</c:v>
                </c:pt>
                <c:pt idx="2459">
                  <c:v>4.336405522708994E-7</c:v>
                </c:pt>
                <c:pt idx="2460">
                  <c:v>4.7548080598801759E-7</c:v>
                </c:pt>
                <c:pt idx="2461">
                  <c:v>4.3334550451401897E-7</c:v>
                </c:pt>
                <c:pt idx="2462">
                  <c:v>4.1790528634905933E-7</c:v>
                </c:pt>
                <c:pt idx="2463">
                  <c:v>5.8950772822253822E-7</c:v>
                </c:pt>
                <c:pt idx="2464">
                  <c:v>4.3156980143544716E-7</c:v>
                </c:pt>
                <c:pt idx="2465">
                  <c:v>5.5626495832186544E-7</c:v>
                </c:pt>
                <c:pt idx="2466">
                  <c:v>4.6502733453745632E-7</c:v>
                </c:pt>
                <c:pt idx="2467">
                  <c:v>4.5038152528864724E-7</c:v>
                </c:pt>
                <c:pt idx="2468">
                  <c:v>5.8541167429400316E-7</c:v>
                </c:pt>
                <c:pt idx="2469">
                  <c:v>4.7903915405468776E-7</c:v>
                </c:pt>
                <c:pt idx="2470">
                  <c:v>6.1793379830611023E-7</c:v>
                </c:pt>
                <c:pt idx="2471">
                  <c:v>5.8150482499286109E-7</c:v>
                </c:pt>
                <c:pt idx="2472">
                  <c:v>5.1556640670451213E-7</c:v>
                </c:pt>
                <c:pt idx="2473">
                  <c:v>5.464133142292773E-7</c:v>
                </c:pt>
                <c:pt idx="2474">
                  <c:v>6.3035016973924653E-7</c:v>
                </c:pt>
                <c:pt idx="2475">
                  <c:v>4.1764846946383449E-7</c:v>
                </c:pt>
                <c:pt idx="2476">
                  <c:v>4.3437357232224858E-7</c:v>
                </c:pt>
                <c:pt idx="2477">
                  <c:v>4.6031658009701636E-7</c:v>
                </c:pt>
                <c:pt idx="2478">
                  <c:v>5.4901130790482145E-7</c:v>
                </c:pt>
                <c:pt idx="2479">
                  <c:v>5.6631496051582278E-7</c:v>
                </c:pt>
                <c:pt idx="2480">
                  <c:v>5.8090020256007154E-7</c:v>
                </c:pt>
                <c:pt idx="2481">
                  <c:v>5.0434871113803701E-7</c:v>
                </c:pt>
                <c:pt idx="2482">
                  <c:v>5.5330890221683542E-7</c:v>
                </c:pt>
                <c:pt idx="2483">
                  <c:v>5.0586280292508042E-7</c:v>
                </c:pt>
                <c:pt idx="2484">
                  <c:v>4.6096296496994545E-7</c:v>
                </c:pt>
                <c:pt idx="2485">
                  <c:v>4.4232974718822332E-7</c:v>
                </c:pt>
                <c:pt idx="2486">
                  <c:v>5.6589225856337689E-7</c:v>
                </c:pt>
                <c:pt idx="2487">
                  <c:v>6.2836819742019487E-7</c:v>
                </c:pt>
                <c:pt idx="2488">
                  <c:v>4.3456304050306278E-7</c:v>
                </c:pt>
                <c:pt idx="2489">
                  <c:v>5.3122171525792989E-7</c:v>
                </c:pt>
                <c:pt idx="2490">
                  <c:v>5.3568442366970262E-7</c:v>
                </c:pt>
                <c:pt idx="2491">
                  <c:v>5.6909185542785188E-7</c:v>
                </c:pt>
                <c:pt idx="2492">
                  <c:v>5.6376832686976942E-7</c:v>
                </c:pt>
                <c:pt idx="2493">
                  <c:v>6.2067456939356487E-7</c:v>
                </c:pt>
                <c:pt idx="2494">
                  <c:v>4.9940890219179201E-7</c:v>
                </c:pt>
                <c:pt idx="2495">
                  <c:v>4.113696656570872E-7</c:v>
                </c:pt>
                <c:pt idx="2496">
                  <c:v>5.7613315293545679E-7</c:v>
                </c:pt>
                <c:pt idx="2497">
                  <c:v>5.0516428736045063E-7</c:v>
                </c:pt>
                <c:pt idx="2498">
                  <c:v>5.7586200806258557E-7</c:v>
                </c:pt>
                <c:pt idx="2499">
                  <c:v>6.0354733024724434E-7</c:v>
                </c:pt>
                <c:pt idx="2500">
                  <c:v>5.3833682618169382E-7</c:v>
                </c:pt>
                <c:pt idx="2501">
                  <c:v>6.1451336870363144E-7</c:v>
                </c:pt>
                <c:pt idx="2502">
                  <c:v>6.1445361487352102E-7</c:v>
                </c:pt>
                <c:pt idx="2503">
                  <c:v>4.9143538674966185E-7</c:v>
                </c:pt>
                <c:pt idx="2504">
                  <c:v>4.2383242645446819E-7</c:v>
                </c:pt>
                <c:pt idx="2505">
                  <c:v>6.2416703084028457E-7</c:v>
                </c:pt>
                <c:pt idx="2506">
                  <c:v>5.5998912828504171E-7</c:v>
                </c:pt>
                <c:pt idx="2507">
                  <c:v>5.7409522941572429E-7</c:v>
                </c:pt>
                <c:pt idx="2508">
                  <c:v>5.9001338573488126E-7</c:v>
                </c:pt>
                <c:pt idx="2509">
                  <c:v>4.7565710210628721E-7</c:v>
                </c:pt>
                <c:pt idx="2510">
                  <c:v>5.7971203426259839E-7</c:v>
                </c:pt>
                <c:pt idx="2511">
                  <c:v>5.805159336762047E-7</c:v>
                </c:pt>
                <c:pt idx="2512">
                  <c:v>4.777803256306048E-7</c:v>
                </c:pt>
                <c:pt idx="2513">
                  <c:v>4.7738454946467988E-7</c:v>
                </c:pt>
                <c:pt idx="2514">
                  <c:v>5.5532260842881007E-7</c:v>
                </c:pt>
                <c:pt idx="2515">
                  <c:v>4.8571634972970615E-7</c:v>
                </c:pt>
                <c:pt idx="2516">
                  <c:v>5.4117356033271339E-7</c:v>
                </c:pt>
                <c:pt idx="2517">
                  <c:v>4.2545724656705083E-7</c:v>
                </c:pt>
                <c:pt idx="2518">
                  <c:v>4.5596973106142027E-7</c:v>
                </c:pt>
                <c:pt idx="2519">
                  <c:v>4.1035690295146249E-7</c:v>
                </c:pt>
                <c:pt idx="2520">
                  <c:v>4.858983695332842E-7</c:v>
                </c:pt>
                <c:pt idx="2521">
                  <c:v>4.2506735544071714E-7</c:v>
                </c:pt>
                <c:pt idx="2522">
                  <c:v>4.9844711348439948E-7</c:v>
                </c:pt>
                <c:pt idx="2523">
                  <c:v>4.7634967304122904E-7</c:v>
                </c:pt>
                <c:pt idx="2524">
                  <c:v>4.164012596926189E-7</c:v>
                </c:pt>
                <c:pt idx="2525">
                  <c:v>5.9381718036698909E-7</c:v>
                </c:pt>
                <c:pt idx="2526">
                  <c:v>5.3940002960234966E-7</c:v>
                </c:pt>
                <c:pt idx="2527">
                  <c:v>4.4780548625754346E-7</c:v>
                </c:pt>
                <c:pt idx="2528">
                  <c:v>4.7102484922662521E-7</c:v>
                </c:pt>
                <c:pt idx="2529">
                  <c:v>5.2638789865737802E-7</c:v>
                </c:pt>
                <c:pt idx="2530">
                  <c:v>4.3742000312249443E-7</c:v>
                </c:pt>
                <c:pt idx="2531">
                  <c:v>4.3949690710189011E-7</c:v>
                </c:pt>
                <c:pt idx="2532">
                  <c:v>5.5696899873055724E-7</c:v>
                </c:pt>
                <c:pt idx="2533">
                  <c:v>4.8561838142694328E-7</c:v>
                </c:pt>
                <c:pt idx="2534">
                  <c:v>6.3225837224825058E-7</c:v>
                </c:pt>
                <c:pt idx="2535">
                  <c:v>4.8468218248465653E-7</c:v>
                </c:pt>
                <c:pt idx="2536">
                  <c:v>4.7122542331400013E-7</c:v>
                </c:pt>
                <c:pt idx="2537">
                  <c:v>4.1860995559048235E-7</c:v>
                </c:pt>
                <c:pt idx="2538">
                  <c:v>4.7793057638426101E-7</c:v>
                </c:pt>
                <c:pt idx="2539">
                  <c:v>4.8824575216426297E-7</c:v>
                </c:pt>
                <c:pt idx="2540">
                  <c:v>5.9917007545917094E-7</c:v>
                </c:pt>
                <c:pt idx="2541">
                  <c:v>5.9999558343139911E-7</c:v>
                </c:pt>
                <c:pt idx="2542">
                  <c:v>4.2186543869821791E-7</c:v>
                </c:pt>
                <c:pt idx="2543">
                  <c:v>4.3303897416523998E-7</c:v>
                </c:pt>
                <c:pt idx="2544">
                  <c:v>5.2824044188754127E-7</c:v>
                </c:pt>
                <c:pt idx="2545">
                  <c:v>4.9231980194273028E-7</c:v>
                </c:pt>
                <c:pt idx="2546">
                  <c:v>4.3339269191579319E-7</c:v>
                </c:pt>
                <c:pt idx="2547">
                  <c:v>4.3968973761794689E-7</c:v>
                </c:pt>
                <c:pt idx="2548">
                  <c:v>6.1891918614962535E-7</c:v>
                </c:pt>
                <c:pt idx="2549">
                  <c:v>5.1663960875952085E-7</c:v>
                </c:pt>
                <c:pt idx="2550">
                  <c:v>4.292346292496737E-7</c:v>
                </c:pt>
                <c:pt idx="2551">
                  <c:v>5.7081773661476091E-7</c:v>
                </c:pt>
                <c:pt idx="2552">
                  <c:v>4.384025921252543E-7</c:v>
                </c:pt>
                <c:pt idx="2553">
                  <c:v>5.1785482376552389E-7</c:v>
                </c:pt>
                <c:pt idx="2554">
                  <c:v>6.2853300450031247E-7</c:v>
                </c:pt>
                <c:pt idx="2555">
                  <c:v>5.8137649289394292E-7</c:v>
                </c:pt>
                <c:pt idx="2556">
                  <c:v>5.4948259834442093E-7</c:v>
                </c:pt>
                <c:pt idx="2557">
                  <c:v>5.2901920000197826E-7</c:v>
                </c:pt>
                <c:pt idx="2558">
                  <c:v>4.7079768669865213E-7</c:v>
                </c:pt>
                <c:pt idx="2559">
                  <c:v>6.2103868444127388E-7</c:v>
                </c:pt>
                <c:pt idx="2560">
                  <c:v>5.3895800915550443E-7</c:v>
                </c:pt>
                <c:pt idx="2561">
                  <c:v>5.1518393054483203E-7</c:v>
                </c:pt>
                <c:pt idx="2562">
                  <c:v>5.4970161807345655E-7</c:v>
                </c:pt>
                <c:pt idx="2563">
                  <c:v>5.5803618675222981E-7</c:v>
                </c:pt>
                <c:pt idx="2564">
                  <c:v>5.8782688968163254E-7</c:v>
                </c:pt>
                <c:pt idx="2565">
                  <c:v>6.3200898525836827E-7</c:v>
                </c:pt>
                <c:pt idx="2566">
                  <c:v>5.6951814809944356E-7</c:v>
                </c:pt>
                <c:pt idx="2567">
                  <c:v>4.6012292974258362E-7</c:v>
                </c:pt>
                <c:pt idx="2568">
                  <c:v>4.2222824103134775E-7</c:v>
                </c:pt>
                <c:pt idx="2569">
                  <c:v>5.0312166670719493E-7</c:v>
                </c:pt>
                <c:pt idx="2570">
                  <c:v>4.9682133331286786E-7</c:v>
                </c:pt>
                <c:pt idx="2571">
                  <c:v>4.7189492968463117E-7</c:v>
                </c:pt>
                <c:pt idx="2572">
                  <c:v>5.7671223575514548E-7</c:v>
                </c:pt>
                <c:pt idx="2573">
                  <c:v>5.9192953078743462E-7</c:v>
                </c:pt>
                <c:pt idx="2574">
                  <c:v>5.9725686497611431E-7</c:v>
                </c:pt>
                <c:pt idx="2575">
                  <c:v>4.5286641878248319E-7</c:v>
                </c:pt>
                <c:pt idx="2576">
                  <c:v>5.7010508306006604E-7</c:v>
                </c:pt>
                <c:pt idx="2577">
                  <c:v>5.2970401958274263E-7</c:v>
                </c:pt>
                <c:pt idx="2578">
                  <c:v>6.3080569237237999E-7</c:v>
                </c:pt>
                <c:pt idx="2579">
                  <c:v>5.8801329427525476E-7</c:v>
                </c:pt>
                <c:pt idx="2580">
                  <c:v>5.1740823458870285E-7</c:v>
                </c:pt>
                <c:pt idx="2581">
                  <c:v>6.051208760056377E-7</c:v>
                </c:pt>
                <c:pt idx="2582">
                  <c:v>4.4647023044304894E-7</c:v>
                </c:pt>
                <c:pt idx="2583">
                  <c:v>5.7167468615033378E-7</c:v>
                </c:pt>
                <c:pt idx="2584">
                  <c:v>5.4973532503882336E-7</c:v>
                </c:pt>
                <c:pt idx="2585">
                  <c:v>5.2801825540119971E-7</c:v>
                </c:pt>
                <c:pt idx="2586">
                  <c:v>5.0182558824572095E-7</c:v>
                </c:pt>
                <c:pt idx="2587">
                  <c:v>4.3988269506925455E-7</c:v>
                </c:pt>
                <c:pt idx="2588">
                  <c:v>4.5544818306780985E-7</c:v>
                </c:pt>
                <c:pt idx="2589">
                  <c:v>5.5135691245766546E-7</c:v>
                </c:pt>
                <c:pt idx="2590">
                  <c:v>4.7658086618140064E-7</c:v>
                </c:pt>
                <c:pt idx="2591">
                  <c:v>5.9268350903257197E-7</c:v>
                </c:pt>
                <c:pt idx="2592">
                  <c:v>5.4102543226324452E-7</c:v>
                </c:pt>
                <c:pt idx="2593">
                  <c:v>6.2272181150725522E-7</c:v>
                </c:pt>
                <c:pt idx="2594">
                  <c:v>5.3964583152201202E-7</c:v>
                </c:pt>
                <c:pt idx="2595">
                  <c:v>4.8552044276129425E-7</c:v>
                </c:pt>
                <c:pt idx="2596">
                  <c:v>5.680459182943588E-7</c:v>
                </c:pt>
                <c:pt idx="2597">
                  <c:v>4.6452944663466966E-7</c:v>
                </c:pt>
                <c:pt idx="2598">
                  <c:v>5.8325068463618128E-7</c:v>
                </c:pt>
                <c:pt idx="2599">
                  <c:v>4.4149158177817227E-7</c:v>
                </c:pt>
                <c:pt idx="2600">
                  <c:v>5.4668063972147742E-7</c:v>
                </c:pt>
                <c:pt idx="2601">
                  <c:v>5.6928718013478335E-7</c:v>
                </c:pt>
                <c:pt idx="2602">
                  <c:v>5.3727676316259106E-7</c:v>
                </c:pt>
                <c:pt idx="2603">
                  <c:v>5.436181955923203E-7</c:v>
                </c:pt>
                <c:pt idx="2604">
                  <c:v>5.1267022885119609E-7</c:v>
                </c:pt>
                <c:pt idx="2605">
                  <c:v>5.5293467707232511E-7</c:v>
                </c:pt>
                <c:pt idx="2606">
                  <c:v>5.5484378624108197E-7</c:v>
                </c:pt>
                <c:pt idx="2607">
                  <c:v>4.5164650937940351E-7</c:v>
                </c:pt>
                <c:pt idx="2608">
                  <c:v>6.3132393134985583E-7</c:v>
                </c:pt>
                <c:pt idx="2609">
                  <c:v>5.2110606809389484E-7</c:v>
                </c:pt>
                <c:pt idx="2610">
                  <c:v>4.6388861271571526E-7</c:v>
                </c:pt>
                <c:pt idx="2611">
                  <c:v>4.3161669908970649E-7</c:v>
                </c:pt>
                <c:pt idx="2612">
                  <c:v>4.6905269801169226E-7</c:v>
                </c:pt>
                <c:pt idx="2613">
                  <c:v>6.2365757745435367E-7</c:v>
                </c:pt>
                <c:pt idx="2614">
                  <c:v>4.9246267312278543E-7</c:v>
                </c:pt>
                <c:pt idx="2615">
                  <c:v>4.9303478021263909E-7</c:v>
                </c:pt>
                <c:pt idx="2616">
                  <c:v>4.2557202252092865E-7</c:v>
                </c:pt>
                <c:pt idx="2617">
                  <c:v>4.748171854243343E-7</c:v>
                </c:pt>
                <c:pt idx="2618">
                  <c:v>5.8110163855210057E-7</c:v>
                </c:pt>
                <c:pt idx="2619">
                  <c:v>5.4453089816779892E-7</c:v>
                </c:pt>
                <c:pt idx="2620">
                  <c:v>4.2159364372980024E-7</c:v>
                </c:pt>
                <c:pt idx="2621">
                  <c:v>5.0386031309263733E-7</c:v>
                </c:pt>
                <c:pt idx="2622">
                  <c:v>4.1336251001277176E-7</c:v>
                </c:pt>
                <c:pt idx="2623">
                  <c:v>4.7424947294821293E-7</c:v>
                </c:pt>
                <c:pt idx="2624">
                  <c:v>4.2158232464012795E-7</c:v>
                </c:pt>
                <c:pt idx="2625">
                  <c:v>5.0563971510043486E-7</c:v>
                </c:pt>
                <c:pt idx="2626">
                  <c:v>4.1227669870780272E-7</c:v>
                </c:pt>
                <c:pt idx="2627">
                  <c:v>6.129030693264015E-7</c:v>
                </c:pt>
                <c:pt idx="2628">
                  <c:v>4.2184277908019056E-7</c:v>
                </c:pt>
                <c:pt idx="2629">
                  <c:v>4.2125426923158581E-7</c:v>
                </c:pt>
                <c:pt idx="2630">
                  <c:v>6.0169032215876038E-7</c:v>
                </c:pt>
                <c:pt idx="2631">
                  <c:v>4.4799141209631026E-7</c:v>
                </c:pt>
                <c:pt idx="2632">
                  <c:v>4.2852617287193569E-7</c:v>
                </c:pt>
                <c:pt idx="2633">
                  <c:v>5.4571251701310011E-7</c:v>
                </c:pt>
                <c:pt idx="2634">
                  <c:v>4.244720872146114E-7</c:v>
                </c:pt>
                <c:pt idx="2635">
                  <c:v>4.8496136120272393E-7</c:v>
                </c:pt>
                <c:pt idx="2636">
                  <c:v>5.1679319684618079E-7</c:v>
                </c:pt>
                <c:pt idx="2637">
                  <c:v>5.1220001098046412E-7</c:v>
                </c:pt>
                <c:pt idx="2638">
                  <c:v>5.2185350834653415E-7</c:v>
                </c:pt>
                <c:pt idx="2639">
                  <c:v>5.7816376825841704E-7</c:v>
                </c:pt>
                <c:pt idx="2640">
                  <c:v>6.0978015251452653E-7</c:v>
                </c:pt>
                <c:pt idx="2641">
                  <c:v>5.1874973845236516E-7</c:v>
                </c:pt>
                <c:pt idx="2642">
                  <c:v>5.4887676485938506E-7</c:v>
                </c:pt>
                <c:pt idx="2643">
                  <c:v>5.2528419511474504E-7</c:v>
                </c:pt>
                <c:pt idx="2644">
                  <c:v>5.2653005573010188E-7</c:v>
                </c:pt>
                <c:pt idx="2645">
                  <c:v>5.9338222221569133E-7</c:v>
                </c:pt>
                <c:pt idx="2646">
                  <c:v>4.2800466473525117E-7</c:v>
                </c:pt>
                <c:pt idx="2647">
                  <c:v>5.5636790521481234E-7</c:v>
                </c:pt>
                <c:pt idx="2648">
                  <c:v>5.4340280119055431E-7</c:v>
                </c:pt>
                <c:pt idx="2649">
                  <c:v>5.4502970507127067E-7</c:v>
                </c:pt>
                <c:pt idx="2650">
                  <c:v>5.9340112350088897E-7</c:v>
                </c:pt>
                <c:pt idx="2651">
                  <c:v>4.6187019357353533E-7</c:v>
                </c:pt>
                <c:pt idx="2652">
                  <c:v>4.605620460947697E-7</c:v>
                </c:pt>
                <c:pt idx="2653">
                  <c:v>4.1928272748890988E-7</c:v>
                </c:pt>
                <c:pt idx="2654">
                  <c:v>4.3807869143956328E-7</c:v>
                </c:pt>
                <c:pt idx="2655">
                  <c:v>4.1599046250903598E-7</c:v>
                </c:pt>
                <c:pt idx="2656">
                  <c:v>5.8624602314395439E-7</c:v>
                </c:pt>
                <c:pt idx="2657">
                  <c:v>4.7035719300182215E-7</c:v>
                </c:pt>
                <c:pt idx="2658">
                  <c:v>6.3246630751471508E-7</c:v>
                </c:pt>
                <c:pt idx="2659">
                  <c:v>6.0113103634122286E-7</c:v>
                </c:pt>
                <c:pt idx="2660">
                  <c:v>4.8943290670867823E-7</c:v>
                </c:pt>
                <c:pt idx="2661">
                  <c:v>4.5585516820153159E-7</c:v>
                </c:pt>
                <c:pt idx="2662">
                  <c:v>5.3126974868781103E-7</c:v>
                </c:pt>
                <c:pt idx="2663">
                  <c:v>5.869705691528829E-7</c:v>
                </c:pt>
                <c:pt idx="2664">
                  <c:v>4.3215657200187505E-7</c:v>
                </c:pt>
                <c:pt idx="2665">
                  <c:v>4.7537236478110308E-7</c:v>
                </c:pt>
                <c:pt idx="2666">
                  <c:v>4.1549166306247728E-7</c:v>
                </c:pt>
                <c:pt idx="2667">
                  <c:v>5.2936940678684188E-7</c:v>
                </c:pt>
                <c:pt idx="2668">
                  <c:v>5.6693225034669928E-7</c:v>
                </c:pt>
                <c:pt idx="2669">
                  <c:v>4.6544722968121554E-7</c:v>
                </c:pt>
                <c:pt idx="2670">
                  <c:v>5.7056815594619645E-7</c:v>
                </c:pt>
                <c:pt idx="2671">
                  <c:v>4.8237427467794653E-7</c:v>
                </c:pt>
                <c:pt idx="2672">
                  <c:v>5.7638639429881764E-7</c:v>
                </c:pt>
                <c:pt idx="2673">
                  <c:v>6.1258573419348741E-7</c:v>
                </c:pt>
                <c:pt idx="2674">
                  <c:v>5.9995714989255521E-7</c:v>
                </c:pt>
                <c:pt idx="2675">
                  <c:v>5.9010709740883632E-7</c:v>
                </c:pt>
                <c:pt idx="2676">
                  <c:v>4.3057503052119627E-7</c:v>
                </c:pt>
                <c:pt idx="2677">
                  <c:v>5.3935088937146865E-7</c:v>
                </c:pt>
                <c:pt idx="2678">
                  <c:v>4.4269491159198913E-7</c:v>
                </c:pt>
                <c:pt idx="2679">
                  <c:v>5.0378637528036321E-7</c:v>
                </c:pt>
                <c:pt idx="2680">
                  <c:v>4.1586845084185627E-7</c:v>
                </c:pt>
                <c:pt idx="2681">
                  <c:v>4.7149305478047935E-7</c:v>
                </c:pt>
                <c:pt idx="2682">
                  <c:v>5.2594600019056252E-7</c:v>
                </c:pt>
                <c:pt idx="2683">
                  <c:v>4.9624262476172343E-7</c:v>
                </c:pt>
                <c:pt idx="2684">
                  <c:v>5.5836384228565206E-7</c:v>
                </c:pt>
                <c:pt idx="2685">
                  <c:v>4.41965034416258E-7</c:v>
                </c:pt>
                <c:pt idx="2686">
                  <c:v>5.6840014996341119E-7</c:v>
                </c:pt>
                <c:pt idx="2687">
                  <c:v>5.827904863847094E-7</c:v>
                </c:pt>
                <c:pt idx="2688">
                  <c:v>5.0789222098208905E-7</c:v>
                </c:pt>
                <c:pt idx="2689">
                  <c:v>4.6897300733244386E-7</c:v>
                </c:pt>
                <c:pt idx="2690">
                  <c:v>5.4830550831655567E-7</c:v>
                </c:pt>
                <c:pt idx="2691">
                  <c:v>4.8806241188242405E-7</c:v>
                </c:pt>
                <c:pt idx="2692">
                  <c:v>4.3023642488479131E-7</c:v>
                </c:pt>
                <c:pt idx="2693">
                  <c:v>6.0436247567637531E-7</c:v>
                </c:pt>
                <c:pt idx="2694">
                  <c:v>5.3812456274200651E-7</c:v>
                </c:pt>
                <c:pt idx="2695">
                  <c:v>4.9685029530964461E-7</c:v>
                </c:pt>
                <c:pt idx="2696">
                  <c:v>5.1800895410494361E-7</c:v>
                </c:pt>
                <c:pt idx="2697">
                  <c:v>4.1585736153400194E-7</c:v>
                </c:pt>
                <c:pt idx="2698">
                  <c:v>4.3786295702848938E-7</c:v>
                </c:pt>
                <c:pt idx="2699">
                  <c:v>4.2496423867618649E-7</c:v>
                </c:pt>
                <c:pt idx="2700">
                  <c:v>6.003416515328897E-7</c:v>
                </c:pt>
                <c:pt idx="2701">
                  <c:v>6.280593588078775E-7</c:v>
                </c:pt>
                <c:pt idx="2702">
                  <c:v>6.1240734147449907E-7</c:v>
                </c:pt>
                <c:pt idx="2703">
                  <c:v>5.3117368834198833E-7</c:v>
                </c:pt>
                <c:pt idx="2704">
                  <c:v>4.3240337254378836E-7</c:v>
                </c:pt>
                <c:pt idx="2705">
                  <c:v>5.350365228778986E-7</c:v>
                </c:pt>
                <c:pt idx="2706">
                  <c:v>5.1745440667389434E-7</c:v>
                </c:pt>
                <c:pt idx="2707">
                  <c:v>5.1929089594099236E-7</c:v>
                </c:pt>
                <c:pt idx="2708">
                  <c:v>4.2242117016012539E-7</c:v>
                </c:pt>
                <c:pt idx="2709">
                  <c:v>4.4882329619533264E-7</c:v>
                </c:pt>
                <c:pt idx="2710">
                  <c:v>5.5527127641040302E-7</c:v>
                </c:pt>
                <c:pt idx="2711">
                  <c:v>5.226650514512522E-7</c:v>
                </c:pt>
                <c:pt idx="2712">
                  <c:v>4.4162504264457352E-7</c:v>
                </c:pt>
                <c:pt idx="2713">
                  <c:v>4.7902544440494121E-7</c:v>
                </c:pt>
                <c:pt idx="2714">
                  <c:v>4.8827396753054921E-7</c:v>
                </c:pt>
                <c:pt idx="2715">
                  <c:v>6.0797272808418841E-7</c:v>
                </c:pt>
                <c:pt idx="2716">
                  <c:v>4.3673892887291447E-7</c:v>
                </c:pt>
                <c:pt idx="2717">
                  <c:v>4.3411325583146894E-7</c:v>
                </c:pt>
                <c:pt idx="2718">
                  <c:v>4.1180641594487785E-7</c:v>
                </c:pt>
                <c:pt idx="2719">
                  <c:v>4.9307772842840839E-7</c:v>
                </c:pt>
                <c:pt idx="2720">
                  <c:v>5.2401137933253102E-7</c:v>
                </c:pt>
                <c:pt idx="2721">
                  <c:v>5.1270058772066589E-7</c:v>
                </c:pt>
                <c:pt idx="2722">
                  <c:v>4.7659447101910978E-7</c:v>
                </c:pt>
                <c:pt idx="2723">
                  <c:v>6.1924145596252035E-7</c:v>
                </c:pt>
                <c:pt idx="2724">
                  <c:v>4.6101473456713863E-7</c:v>
                </c:pt>
                <c:pt idx="2725">
                  <c:v>5.7776405100682363E-7</c:v>
                </c:pt>
                <c:pt idx="2726">
                  <c:v>5.374559382163269E-7</c:v>
                </c:pt>
                <c:pt idx="2727">
                  <c:v>5.5227221037022696E-7</c:v>
                </c:pt>
                <c:pt idx="2728">
                  <c:v>4.0885016202073427E-7</c:v>
                </c:pt>
                <c:pt idx="2729">
                  <c:v>5.6923389978851211E-7</c:v>
                </c:pt>
                <c:pt idx="2730">
                  <c:v>5.7060380030458448E-7</c:v>
                </c:pt>
                <c:pt idx="2731">
                  <c:v>5.5176343039719298E-7</c:v>
                </c:pt>
                <c:pt idx="2732">
                  <c:v>5.5000509240788551E-7</c:v>
                </c:pt>
                <c:pt idx="2733">
                  <c:v>4.2549167447734258E-7</c:v>
                </c:pt>
                <c:pt idx="2734">
                  <c:v>4.7583349629187265E-7</c:v>
                </c:pt>
                <c:pt idx="2735">
                  <c:v>6.0689603804146617E-7</c:v>
                </c:pt>
                <c:pt idx="2736">
                  <c:v>4.3755162188504149E-7</c:v>
                </c:pt>
                <c:pt idx="2737">
                  <c:v>4.6371881812823748E-7</c:v>
                </c:pt>
                <c:pt idx="2738">
                  <c:v>4.541798614203062E-7</c:v>
                </c:pt>
                <c:pt idx="2739">
                  <c:v>4.6490934140253355E-7</c:v>
                </c:pt>
                <c:pt idx="2740">
                  <c:v>5.7633211423817202E-7</c:v>
                </c:pt>
                <c:pt idx="2741">
                  <c:v>5.313818520294735E-7</c:v>
                </c:pt>
                <c:pt idx="2742">
                  <c:v>5.4020360495406253E-7</c:v>
                </c:pt>
                <c:pt idx="2743">
                  <c:v>4.6129962330392928E-7</c:v>
                </c:pt>
                <c:pt idx="2744">
                  <c:v>4.5810336816337068E-7</c:v>
                </c:pt>
                <c:pt idx="2745">
                  <c:v>6.2264054010383668E-7</c:v>
                </c:pt>
                <c:pt idx="2746">
                  <c:v>6.2584242687655603E-7</c:v>
                </c:pt>
                <c:pt idx="2747">
                  <c:v>4.3112465468689232E-7</c:v>
                </c:pt>
                <c:pt idx="2748">
                  <c:v>4.3490676769087093E-7</c:v>
                </c:pt>
                <c:pt idx="2749">
                  <c:v>6.2688784618330083E-7</c:v>
                </c:pt>
                <c:pt idx="2750">
                  <c:v>6.0407116283935392E-7</c:v>
                </c:pt>
                <c:pt idx="2751">
                  <c:v>5.4115709865436442E-7</c:v>
                </c:pt>
                <c:pt idx="2752">
                  <c:v>5.2003443285729281E-7</c:v>
                </c:pt>
                <c:pt idx="2753">
                  <c:v>4.5222440780381813E-7</c:v>
                </c:pt>
                <c:pt idx="2754">
                  <c:v>5.7892801757362486E-7</c:v>
                </c:pt>
                <c:pt idx="2755">
                  <c:v>5.440161833983516E-7</c:v>
                </c:pt>
                <c:pt idx="2756">
                  <c:v>5.2421534654239455E-7</c:v>
                </c:pt>
                <c:pt idx="2757">
                  <c:v>5.3147796885156672E-7</c:v>
                </c:pt>
                <c:pt idx="2758">
                  <c:v>5.591583096760397E-7</c:v>
                </c:pt>
                <c:pt idx="2759">
                  <c:v>5.9840368963884538E-7</c:v>
                </c:pt>
                <c:pt idx="2760">
                  <c:v>5.4411574863981625E-7</c:v>
                </c:pt>
                <c:pt idx="2761">
                  <c:v>5.7090691225559239E-7</c:v>
                </c:pt>
                <c:pt idx="2762">
                  <c:v>4.342078892915924E-7</c:v>
                </c:pt>
                <c:pt idx="2763">
                  <c:v>4.8591237529441613E-7</c:v>
                </c:pt>
                <c:pt idx="2764">
                  <c:v>5.5183122709558633E-7</c:v>
                </c:pt>
                <c:pt idx="2765">
                  <c:v>5.0507521931113324E-7</c:v>
                </c:pt>
                <c:pt idx="2766">
                  <c:v>4.5870655362844535E-7</c:v>
                </c:pt>
                <c:pt idx="2767">
                  <c:v>6.3140690884908125E-7</c:v>
                </c:pt>
                <c:pt idx="2768">
                  <c:v>4.8888118997267053E-7</c:v>
                </c:pt>
                <c:pt idx="2769">
                  <c:v>4.3595230195529076E-7</c:v>
                </c:pt>
                <c:pt idx="2770">
                  <c:v>4.6584139810082925E-7</c:v>
                </c:pt>
                <c:pt idx="2771">
                  <c:v>5.5611059154854007E-7</c:v>
                </c:pt>
                <c:pt idx="2772">
                  <c:v>4.8254055807265371E-7</c:v>
                </c:pt>
                <c:pt idx="2773">
                  <c:v>4.3245040614059304E-7</c:v>
                </c:pt>
                <c:pt idx="2774">
                  <c:v>5.5801894971394408E-7</c:v>
                </c:pt>
                <c:pt idx="2775">
                  <c:v>4.3358151861808873E-7</c:v>
                </c:pt>
                <c:pt idx="2776">
                  <c:v>5.4951628516649214E-7</c:v>
                </c:pt>
                <c:pt idx="2777">
                  <c:v>5.5929665099226957E-7</c:v>
                </c:pt>
                <c:pt idx="2778">
                  <c:v>4.8242969292469714E-7</c:v>
                </c:pt>
                <c:pt idx="2779">
                  <c:v>6.313861629406754E-7</c:v>
                </c:pt>
                <c:pt idx="2780">
                  <c:v>6.2997783630830439E-7</c:v>
                </c:pt>
                <c:pt idx="2781">
                  <c:v>5.4676421917046698E-7</c:v>
                </c:pt>
                <c:pt idx="2782">
                  <c:v>4.417828471594974E-7</c:v>
                </c:pt>
                <c:pt idx="2783">
                  <c:v>5.7593429464305604E-7</c:v>
                </c:pt>
                <c:pt idx="2784">
                  <c:v>4.9330688038461805E-7</c:v>
                </c:pt>
                <c:pt idx="2785">
                  <c:v>5.9046340546230044E-7</c:v>
                </c:pt>
                <c:pt idx="2786">
                  <c:v>6.0822763710520143E-7</c:v>
                </c:pt>
                <c:pt idx="2787">
                  <c:v>4.1501587022363938E-7</c:v>
                </c:pt>
                <c:pt idx="2788">
                  <c:v>4.2717222970592178E-7</c:v>
                </c:pt>
                <c:pt idx="2789">
                  <c:v>4.7180111292933955E-7</c:v>
                </c:pt>
                <c:pt idx="2790">
                  <c:v>5.0279717676612881E-7</c:v>
                </c:pt>
                <c:pt idx="2791">
                  <c:v>4.9510264193537592E-7</c:v>
                </c:pt>
                <c:pt idx="2792">
                  <c:v>5.11352223444642E-7</c:v>
                </c:pt>
                <c:pt idx="2793">
                  <c:v>4.8842919577296932E-7</c:v>
                </c:pt>
                <c:pt idx="2794">
                  <c:v>5.4537927781898017E-7</c:v>
                </c:pt>
                <c:pt idx="2795">
                  <c:v>5.7673034615924398E-7</c:v>
                </c:pt>
                <c:pt idx="2796">
                  <c:v>6.2547407964313187E-7</c:v>
                </c:pt>
                <c:pt idx="2797">
                  <c:v>4.2006967992199873E-7</c:v>
                </c:pt>
                <c:pt idx="2798">
                  <c:v>4.2308039509031267E-7</c:v>
                </c:pt>
                <c:pt idx="2799">
                  <c:v>4.4666766897708054E-7</c:v>
                </c:pt>
                <c:pt idx="2800">
                  <c:v>4.7414145268310783E-7</c:v>
                </c:pt>
                <c:pt idx="2801">
                  <c:v>6.0232770081485781E-7</c:v>
                </c:pt>
                <c:pt idx="2802">
                  <c:v>4.145850435965089E-7</c:v>
                </c:pt>
                <c:pt idx="2803">
                  <c:v>4.1294522726751947E-7</c:v>
                </c:pt>
                <c:pt idx="2804">
                  <c:v>5.6427627752182615E-7</c:v>
                </c:pt>
                <c:pt idx="2805">
                  <c:v>5.4056497810992039E-7</c:v>
                </c:pt>
                <c:pt idx="2806">
                  <c:v>5.9959221538267379E-7</c:v>
                </c:pt>
                <c:pt idx="2807">
                  <c:v>4.9078074684228073E-7</c:v>
                </c:pt>
                <c:pt idx="2808">
                  <c:v>5.0298888286552791E-7</c:v>
                </c:pt>
                <c:pt idx="2809">
                  <c:v>4.8392960297470755E-7</c:v>
                </c:pt>
                <c:pt idx="2810">
                  <c:v>5.9571387387131632E-7</c:v>
                </c:pt>
                <c:pt idx="2811">
                  <c:v>5.7825467093792872E-7</c:v>
                </c:pt>
                <c:pt idx="2812">
                  <c:v>4.9758968273350116E-7</c:v>
                </c:pt>
                <c:pt idx="2813">
                  <c:v>4.1249570940739004E-7</c:v>
                </c:pt>
                <c:pt idx="2814">
                  <c:v>4.493957827683755E-7</c:v>
                </c:pt>
                <c:pt idx="2815">
                  <c:v>5.5645371612446812E-7</c:v>
                </c:pt>
                <c:pt idx="2816">
                  <c:v>6.0078428555035404E-7</c:v>
                </c:pt>
                <c:pt idx="2817">
                  <c:v>5.8881584523777852E-7</c:v>
                </c:pt>
                <c:pt idx="2818">
                  <c:v>6.2461586637126627E-7</c:v>
                </c:pt>
                <c:pt idx="2819">
                  <c:v>5.3858190163221693E-7</c:v>
                </c:pt>
                <c:pt idx="2820">
                  <c:v>4.848915439139273E-7</c:v>
                </c:pt>
                <c:pt idx="2821">
                  <c:v>4.2561794590737635E-7</c:v>
                </c:pt>
                <c:pt idx="2822">
                  <c:v>4.4554648006711085E-7</c:v>
                </c:pt>
                <c:pt idx="2823">
                  <c:v>6.1867764885855632E-7</c:v>
                </c:pt>
                <c:pt idx="2824">
                  <c:v>4.913072020054076E-7</c:v>
                </c:pt>
                <c:pt idx="2825">
                  <c:v>4.5003177746973536E-7</c:v>
                </c:pt>
                <c:pt idx="2826">
                  <c:v>5.9410110643353809E-7</c:v>
                </c:pt>
                <c:pt idx="2827">
                  <c:v>4.6698732226304254E-7</c:v>
                </c:pt>
                <c:pt idx="2828">
                  <c:v>5.5910644491513498E-7</c:v>
                </c:pt>
                <c:pt idx="2829">
                  <c:v>6.2524913862061576E-7</c:v>
                </c:pt>
                <c:pt idx="2830">
                  <c:v>5.3413143467351729E-7</c:v>
                </c:pt>
                <c:pt idx="2831">
                  <c:v>4.879496384177111E-7</c:v>
                </c:pt>
                <c:pt idx="2832">
                  <c:v>5.9932352928991464E-7</c:v>
                </c:pt>
                <c:pt idx="2833">
                  <c:v>4.4309711496125185E-7</c:v>
                </c:pt>
                <c:pt idx="2834">
                  <c:v>6.141350749259195E-7</c:v>
                </c:pt>
                <c:pt idx="2835">
                  <c:v>5.091818388809688E-7</c:v>
                </c:pt>
                <c:pt idx="2836">
                  <c:v>5.1921353589760866E-7</c:v>
                </c:pt>
                <c:pt idx="2837">
                  <c:v>4.5023158345935243E-7</c:v>
                </c:pt>
                <c:pt idx="2838">
                  <c:v>4.2845658339949531E-7</c:v>
                </c:pt>
                <c:pt idx="2839">
                  <c:v>4.8700669319339063E-7</c:v>
                </c:pt>
                <c:pt idx="2840">
                  <c:v>4.1199224546308368E-7</c:v>
                </c:pt>
                <c:pt idx="2841">
                  <c:v>5.3369587323448956E-7</c:v>
                </c:pt>
                <c:pt idx="2842">
                  <c:v>4.2351313815486527E-7</c:v>
                </c:pt>
                <c:pt idx="2843">
                  <c:v>4.1941747648318913E-7</c:v>
                </c:pt>
                <c:pt idx="2844">
                  <c:v>5.0969304295094783E-7</c:v>
                </c:pt>
                <c:pt idx="2845">
                  <c:v>4.9580925665072924E-7</c:v>
                </c:pt>
                <c:pt idx="2846">
                  <c:v>4.8931965793096752E-7</c:v>
                </c:pt>
                <c:pt idx="2847">
                  <c:v>4.3621427462506098E-7</c:v>
                </c:pt>
                <c:pt idx="2848">
                  <c:v>5.7783669603249687E-7</c:v>
                </c:pt>
                <c:pt idx="2849">
                  <c:v>4.6531595137706462E-7</c:v>
                </c:pt>
                <c:pt idx="2850">
                  <c:v>4.3765935415459474E-7</c:v>
                </c:pt>
                <c:pt idx="2851">
                  <c:v>4.6084651525468831E-7</c:v>
                </c:pt>
                <c:pt idx="2852">
                  <c:v>5.8024168929963801E-7</c:v>
                </c:pt>
                <c:pt idx="2853">
                  <c:v>5.6146491926020127E-7</c:v>
                </c:pt>
                <c:pt idx="2854">
                  <c:v>4.9423945482332337E-7</c:v>
                </c:pt>
                <c:pt idx="2855">
                  <c:v>5.3405073492901696E-7</c:v>
                </c:pt>
                <c:pt idx="2856">
                  <c:v>4.1061790272413198E-7</c:v>
                </c:pt>
                <c:pt idx="2857">
                  <c:v>5.0739866800081859E-7</c:v>
                </c:pt>
                <c:pt idx="2858">
                  <c:v>4.0926125151285186E-7</c:v>
                </c:pt>
                <c:pt idx="2859">
                  <c:v>5.9754326187028963E-7</c:v>
                </c:pt>
                <c:pt idx="2860">
                  <c:v>4.1303302374107754E-7</c:v>
                </c:pt>
                <c:pt idx="2861">
                  <c:v>5.7723778402470436E-7</c:v>
                </c:pt>
                <c:pt idx="2862">
                  <c:v>5.1145808172875801E-7</c:v>
                </c:pt>
                <c:pt idx="2863">
                  <c:v>5.2778035397577776E-7</c:v>
                </c:pt>
                <c:pt idx="2864">
                  <c:v>4.2052036216293203E-7</c:v>
                </c:pt>
                <c:pt idx="2865">
                  <c:v>4.8861274278620193E-7</c:v>
                </c:pt>
                <c:pt idx="2866">
                  <c:v>5.7878232949176692E-7</c:v>
                </c:pt>
                <c:pt idx="2867">
                  <c:v>4.5504174272221729E-7</c:v>
                </c:pt>
                <c:pt idx="2868">
                  <c:v>4.9062439631754375E-7</c:v>
                </c:pt>
                <c:pt idx="2869">
                  <c:v>4.9142114152311484E-7</c:v>
                </c:pt>
                <c:pt idx="2870">
                  <c:v>4.1354939393653772E-7</c:v>
                </c:pt>
                <c:pt idx="2871">
                  <c:v>4.505065340382644E-7</c:v>
                </c:pt>
                <c:pt idx="2872">
                  <c:v>4.0932621705349443E-7</c:v>
                </c:pt>
                <c:pt idx="2873">
                  <c:v>5.3142990718099672E-7</c:v>
                </c:pt>
                <c:pt idx="2874">
                  <c:v>4.634055960205973E-7</c:v>
                </c:pt>
                <c:pt idx="2875">
                  <c:v>5.8170657558706244E-7</c:v>
                </c:pt>
                <c:pt idx="2876">
                  <c:v>6.3209209785784551E-7</c:v>
                </c:pt>
                <c:pt idx="2877">
                  <c:v>5.6375082356476115E-7</c:v>
                </c:pt>
                <c:pt idx="2878">
                  <c:v>4.5572792676626625E-7</c:v>
                </c:pt>
                <c:pt idx="2879">
                  <c:v>4.4263401946306884E-7</c:v>
                </c:pt>
                <c:pt idx="2880">
                  <c:v>6.0875757604830243E-7</c:v>
                </c:pt>
                <c:pt idx="2881">
                  <c:v>5.3435749129473992E-7</c:v>
                </c:pt>
                <c:pt idx="2882">
                  <c:v>4.3728844373886169E-7</c:v>
                </c:pt>
                <c:pt idx="2883">
                  <c:v>5.3187873644947887E-7</c:v>
                </c:pt>
                <c:pt idx="2884">
                  <c:v>5.2344716792866176E-7</c:v>
                </c:pt>
                <c:pt idx="2885">
                  <c:v>5.406142843612712E-7</c:v>
                </c:pt>
                <c:pt idx="2886">
                  <c:v>6.2439138811087121E-7</c:v>
                </c:pt>
                <c:pt idx="2887">
                  <c:v>5.8749158470638107E-7</c:v>
                </c:pt>
                <c:pt idx="2888">
                  <c:v>4.2669928895629299E-7</c:v>
                </c:pt>
                <c:pt idx="2889">
                  <c:v>5.2194705143545173E-7</c:v>
                </c:pt>
                <c:pt idx="2890">
                  <c:v>6.2008861278766143E-7</c:v>
                </c:pt>
                <c:pt idx="2891">
                  <c:v>4.2127688144711252E-7</c:v>
                </c:pt>
                <c:pt idx="2892">
                  <c:v>5.147102509095617E-7</c:v>
                </c:pt>
                <c:pt idx="2893">
                  <c:v>4.2398079019981059E-7</c:v>
                </c:pt>
                <c:pt idx="2894">
                  <c:v>4.1285745878470715E-7</c:v>
                </c:pt>
                <c:pt idx="2895">
                  <c:v>4.5487678172482333E-7</c:v>
                </c:pt>
                <c:pt idx="2896">
                  <c:v>4.212994954833663E-7</c:v>
                </c:pt>
                <c:pt idx="2897">
                  <c:v>4.5150848039968741E-7</c:v>
                </c:pt>
                <c:pt idx="2898">
                  <c:v>4.8661343618247574E-7</c:v>
                </c:pt>
                <c:pt idx="2899">
                  <c:v>4.2392371800294036E-7</c:v>
                </c:pt>
                <c:pt idx="2900">
                  <c:v>6.203713847446726E-7</c:v>
                </c:pt>
                <c:pt idx="2901">
                  <c:v>5.3550613368340694E-7</c:v>
                </c:pt>
                <c:pt idx="2902">
                  <c:v>6.3211287856937658E-7</c:v>
                </c:pt>
                <c:pt idx="2903">
                  <c:v>5.8861038517930559E-7</c:v>
                </c:pt>
                <c:pt idx="2904">
                  <c:v>4.6188317338014788E-7</c:v>
                </c:pt>
                <c:pt idx="2905">
                  <c:v>4.6311875445658174E-7</c:v>
                </c:pt>
                <c:pt idx="2906">
                  <c:v>6.2927543932624597E-7</c:v>
                </c:pt>
                <c:pt idx="2907">
                  <c:v>5.812665277614757E-7</c:v>
                </c:pt>
                <c:pt idx="2908">
                  <c:v>5.5200077351968671E-7</c:v>
                </c:pt>
                <c:pt idx="2909">
                  <c:v>4.0894746932661791E-7</c:v>
                </c:pt>
                <c:pt idx="2910">
                  <c:v>6.0329535753775115E-7</c:v>
                </c:pt>
                <c:pt idx="2911">
                  <c:v>5.1276131355011036E-7</c:v>
                </c:pt>
                <c:pt idx="2912">
                  <c:v>4.2718377466729925E-7</c:v>
                </c:pt>
                <c:pt idx="2913">
                  <c:v>5.5710652830670639E-7</c:v>
                </c:pt>
                <c:pt idx="2914">
                  <c:v>5.6508340155824556E-7</c:v>
                </c:pt>
                <c:pt idx="2915">
                  <c:v>5.165781926954107E-7</c:v>
                </c:pt>
                <c:pt idx="2916">
                  <c:v>4.7768474840218833E-7</c:v>
                </c:pt>
                <c:pt idx="2917">
                  <c:v>4.3281517685204151E-7</c:v>
                </c:pt>
                <c:pt idx="2918">
                  <c:v>5.2346282816060909E-7</c:v>
                </c:pt>
                <c:pt idx="2919">
                  <c:v>4.8782281498451272E-7</c:v>
                </c:pt>
                <c:pt idx="2920">
                  <c:v>4.1389050869442821E-7</c:v>
                </c:pt>
                <c:pt idx="2921">
                  <c:v>4.2135603854096425E-7</c:v>
                </c:pt>
                <c:pt idx="2922">
                  <c:v>6.2563774936643653E-7</c:v>
                </c:pt>
                <c:pt idx="2923">
                  <c:v>5.7503168963088927E-7</c:v>
                </c:pt>
                <c:pt idx="2924">
                  <c:v>6.0652475518632041E-7</c:v>
                </c:pt>
                <c:pt idx="2925">
                  <c:v>6.2565821259876254E-7</c:v>
                </c:pt>
                <c:pt idx="2926">
                  <c:v>4.6278010311184887E-7</c:v>
                </c:pt>
                <c:pt idx="2927">
                  <c:v>4.9920465392462356E-7</c:v>
                </c:pt>
                <c:pt idx="2928">
                  <c:v>4.5313117368296113E-7</c:v>
                </c:pt>
                <c:pt idx="2929">
                  <c:v>6.2617011987037078E-7</c:v>
                </c:pt>
                <c:pt idx="2930">
                  <c:v>5.9119578639590692E-7</c:v>
                </c:pt>
                <c:pt idx="2931">
                  <c:v>5.1100463466635048E-7</c:v>
                </c:pt>
                <c:pt idx="2932">
                  <c:v>4.8975871603387731E-7</c:v>
                </c:pt>
                <c:pt idx="2933">
                  <c:v>5.0137020781484115E-7</c:v>
                </c:pt>
                <c:pt idx="2934">
                  <c:v>6.2803877766311797E-7</c:v>
                </c:pt>
                <c:pt idx="2935">
                  <c:v>5.5228918182062704E-7</c:v>
                </c:pt>
                <c:pt idx="2936">
                  <c:v>4.8643101446783755E-7</c:v>
                </c:pt>
                <c:pt idx="2937">
                  <c:v>5.1123128278615727E-7</c:v>
                </c:pt>
                <c:pt idx="2938">
                  <c:v>5.5324083302903391E-7</c:v>
                </c:pt>
                <c:pt idx="2939">
                  <c:v>5.4421534121726329E-7</c:v>
                </c:pt>
                <c:pt idx="2940">
                  <c:v>4.1297814766429897E-7</c:v>
                </c:pt>
                <c:pt idx="2941">
                  <c:v>5.8872244096834242E-7</c:v>
                </c:pt>
                <c:pt idx="2942">
                  <c:v>5.373744839007971E-7</c:v>
                </c:pt>
                <c:pt idx="2943">
                  <c:v>5.6525909244951833E-7</c:v>
                </c:pt>
                <c:pt idx="2944">
                  <c:v>5.3274594298943528E-7</c:v>
                </c:pt>
                <c:pt idx="2945">
                  <c:v>5.5812238392488638E-7</c:v>
                </c:pt>
                <c:pt idx="2946">
                  <c:v>5.4274085152994803E-7</c:v>
                </c:pt>
                <c:pt idx="2947">
                  <c:v>5.0617537399744095E-7</c:v>
                </c:pt>
                <c:pt idx="2948">
                  <c:v>4.1572432442955162E-7</c:v>
                </c:pt>
                <c:pt idx="2949">
                  <c:v>5.410748015281682E-7</c:v>
                </c:pt>
                <c:pt idx="2950">
                  <c:v>4.7845017014049707E-7</c:v>
                </c:pt>
                <c:pt idx="2951">
                  <c:v>5.1330833184812008E-7</c:v>
                </c:pt>
                <c:pt idx="2952">
                  <c:v>4.3423155249163657E-7</c:v>
                </c:pt>
                <c:pt idx="2953">
                  <c:v>4.126271996047989E-7</c:v>
                </c:pt>
                <c:pt idx="2954">
                  <c:v>6.0097688782704811E-7</c:v>
                </c:pt>
                <c:pt idx="2955">
                  <c:v>5.6527666604501077E-7</c:v>
                </c:pt>
                <c:pt idx="2956">
                  <c:v>5.9166597827806622E-7</c:v>
                </c:pt>
                <c:pt idx="2957">
                  <c:v>4.1806172566448632E-7</c:v>
                </c:pt>
                <c:pt idx="2958">
                  <c:v>5.3456752953772382E-7</c:v>
                </c:pt>
                <c:pt idx="2959">
                  <c:v>4.0908808566507058E-7</c:v>
                </c:pt>
                <c:pt idx="2960">
                  <c:v>5.0135552844497924E-7</c:v>
                </c:pt>
                <c:pt idx="2961">
                  <c:v>5.4444783026079689E-7</c:v>
                </c:pt>
                <c:pt idx="2962">
                  <c:v>5.881624817967897E-7</c:v>
                </c:pt>
                <c:pt idx="2963">
                  <c:v>5.8433891608805584E-7</c:v>
                </c:pt>
                <c:pt idx="2964">
                  <c:v>4.207685466160389E-7</c:v>
                </c:pt>
                <c:pt idx="2965">
                  <c:v>5.6329602359528623E-7</c:v>
                </c:pt>
                <c:pt idx="2966">
                  <c:v>4.8482174170087719E-7</c:v>
                </c:pt>
                <c:pt idx="2967">
                  <c:v>5.1573483116191948E-7</c:v>
                </c:pt>
                <c:pt idx="2968">
                  <c:v>4.6685539189706474E-7</c:v>
                </c:pt>
                <c:pt idx="2969">
                  <c:v>4.5066912323740178E-7</c:v>
                </c:pt>
                <c:pt idx="2970">
                  <c:v>5.700160952144718E-7</c:v>
                </c:pt>
                <c:pt idx="2971">
                  <c:v>5.5433144936706943E-7</c:v>
                </c:pt>
                <c:pt idx="2972">
                  <c:v>5.296561983337922E-7</c:v>
                </c:pt>
                <c:pt idx="2973">
                  <c:v>4.6027784024724944E-7</c:v>
                </c:pt>
                <c:pt idx="2974">
                  <c:v>4.7731636190012087E-7</c:v>
                </c:pt>
                <c:pt idx="2975">
                  <c:v>5.1908979577986447E-7</c:v>
                </c:pt>
                <c:pt idx="2976">
                  <c:v>5.477016199589133E-7</c:v>
                </c:pt>
                <c:pt idx="2977">
                  <c:v>4.6819046287355444E-7</c:v>
                </c:pt>
                <c:pt idx="2978">
                  <c:v>5.5564787657163432E-7</c:v>
                </c:pt>
                <c:pt idx="2979">
                  <c:v>5.1414574602679727E-7</c:v>
                </c:pt>
                <c:pt idx="2980">
                  <c:v>6.3051575722647864E-7</c:v>
                </c:pt>
                <c:pt idx="2981">
                  <c:v>5.6163892518448622E-7</c:v>
                </c:pt>
                <c:pt idx="2982">
                  <c:v>4.2558350267071179E-7</c:v>
                </c:pt>
                <c:pt idx="2983">
                  <c:v>4.4031731401910569E-7</c:v>
                </c:pt>
                <c:pt idx="2984">
                  <c:v>5.5046077533092442E-7</c:v>
                </c:pt>
                <c:pt idx="2985">
                  <c:v>5.8086358908750239E-7</c:v>
                </c:pt>
                <c:pt idx="2986">
                  <c:v>4.7309018640775753E-7</c:v>
                </c:pt>
                <c:pt idx="2987">
                  <c:v>4.7928602842674096E-7</c:v>
                </c:pt>
                <c:pt idx="2988">
                  <c:v>5.0479332583954142E-7</c:v>
                </c:pt>
                <c:pt idx="2989">
                  <c:v>5.1545927045736956E-7</c:v>
                </c:pt>
                <c:pt idx="2990">
                  <c:v>4.9850532458633041E-7</c:v>
                </c:pt>
                <c:pt idx="2991">
                  <c:v>4.2475811768285107E-7</c:v>
                </c:pt>
                <c:pt idx="2992">
                  <c:v>4.1512644676322757E-7</c:v>
                </c:pt>
                <c:pt idx="2993">
                  <c:v>5.5424612888338142E-7</c:v>
                </c:pt>
                <c:pt idx="2994">
                  <c:v>4.3265038456427923E-7</c:v>
                </c:pt>
                <c:pt idx="2995">
                  <c:v>4.493833257638018E-7</c:v>
                </c:pt>
                <c:pt idx="2996">
                  <c:v>5.4601269349546084E-7</c:v>
                </c:pt>
                <c:pt idx="2997">
                  <c:v>4.6392780932567664E-7</c:v>
                </c:pt>
                <c:pt idx="2998">
                  <c:v>5.2376050614434475E-7</c:v>
                </c:pt>
                <c:pt idx="2999">
                  <c:v>6.1333980791218323E-7</c:v>
                </c:pt>
                <c:pt idx="3000">
                  <c:v>4.6514537259774056E-7</c:v>
                </c:pt>
                <c:pt idx="3001">
                  <c:v>5.4850702639573558E-7</c:v>
                </c:pt>
                <c:pt idx="3002">
                  <c:v>4.2064442693361253E-7</c:v>
                </c:pt>
                <c:pt idx="3003">
                  <c:v>4.9562164008304163E-7</c:v>
                </c:pt>
                <c:pt idx="3004">
                  <c:v>4.7546724880802595E-7</c:v>
                </c:pt>
                <c:pt idx="3005">
                  <c:v>5.2269630244462032E-7</c:v>
                </c:pt>
                <c:pt idx="3006">
                  <c:v>5.5078178064867791E-7</c:v>
                </c:pt>
                <c:pt idx="3007">
                  <c:v>5.0909170623718702E-7</c:v>
                </c:pt>
                <c:pt idx="3008">
                  <c:v>5.4178317087106124E-7</c:v>
                </c:pt>
                <c:pt idx="3009">
                  <c:v>4.8882465639384815E-7</c:v>
                </c:pt>
                <c:pt idx="3010">
                  <c:v>5.4204710530574051E-7</c:v>
                </c:pt>
                <c:pt idx="3011">
                  <c:v>6.00072461589233E-7</c:v>
                </c:pt>
                <c:pt idx="3012">
                  <c:v>5.55784917080796E-7</c:v>
                </c:pt>
                <c:pt idx="3013">
                  <c:v>5.5149236850541967E-7</c:v>
                </c:pt>
                <c:pt idx="3014">
                  <c:v>4.127148946684917E-7</c:v>
                </c:pt>
                <c:pt idx="3015">
                  <c:v>5.9262691070767935E-7</c:v>
                </c:pt>
                <c:pt idx="3016">
                  <c:v>6.012274092817804E-7</c:v>
                </c:pt>
                <c:pt idx="3017">
                  <c:v>5.0366810862773207E-7</c:v>
                </c:pt>
                <c:pt idx="3018">
                  <c:v>6.0196060160637282E-7</c:v>
                </c:pt>
                <c:pt idx="3019">
                  <c:v>4.2123165883659062E-7</c:v>
                </c:pt>
                <c:pt idx="3020">
                  <c:v>4.5510521315428832E-7</c:v>
                </c:pt>
                <c:pt idx="3021">
                  <c:v>4.3080878460512231E-7</c:v>
                </c:pt>
                <c:pt idx="3022">
                  <c:v>5.2766938833004476E-7</c:v>
                </c:pt>
                <c:pt idx="3023">
                  <c:v>4.7541302588589647E-7</c:v>
                </c:pt>
                <c:pt idx="3024">
                  <c:v>6.0072652292188037E-7</c:v>
                </c:pt>
                <c:pt idx="3025">
                  <c:v>4.6730418340386196E-7</c:v>
                </c:pt>
                <c:pt idx="3026">
                  <c:v>6.0852196215857115E-7</c:v>
                </c:pt>
                <c:pt idx="3027">
                  <c:v>5.1435923320271492E-7</c:v>
                </c:pt>
                <c:pt idx="3028">
                  <c:v>4.9434004361868331E-7</c:v>
                </c:pt>
                <c:pt idx="3029">
                  <c:v>4.4832637052904609E-7</c:v>
                </c:pt>
                <c:pt idx="3030">
                  <c:v>5.8613467360911111E-7</c:v>
                </c:pt>
                <c:pt idx="3031">
                  <c:v>5.727306663416807E-7</c:v>
                </c:pt>
                <c:pt idx="3032">
                  <c:v>5.3781455731528804E-7</c:v>
                </c:pt>
                <c:pt idx="3033">
                  <c:v>4.8910742238969702E-7</c:v>
                </c:pt>
                <c:pt idx="3034">
                  <c:v>4.4642089126412287E-7</c:v>
                </c:pt>
                <c:pt idx="3035">
                  <c:v>4.4998184675457018E-7</c:v>
                </c:pt>
                <c:pt idx="3036">
                  <c:v>4.9079496423223332E-7</c:v>
                </c:pt>
                <c:pt idx="3037">
                  <c:v>6.2906907553229127E-7</c:v>
                </c:pt>
                <c:pt idx="3038">
                  <c:v>4.6668396598756342E-7</c:v>
                </c:pt>
                <c:pt idx="3039">
                  <c:v>4.6310572253220839E-7</c:v>
                </c:pt>
                <c:pt idx="3040">
                  <c:v>6.1381678261638466E-7</c:v>
                </c:pt>
                <c:pt idx="3041">
                  <c:v>4.8584235254377469E-7</c:v>
                </c:pt>
                <c:pt idx="3042">
                  <c:v>5.0526822986534591E-7</c:v>
                </c:pt>
                <c:pt idx="3043">
                  <c:v>6.1316108572214999E-7</c:v>
                </c:pt>
                <c:pt idx="3044">
                  <c:v>4.8849977853659273E-7</c:v>
                </c:pt>
                <c:pt idx="3045">
                  <c:v>5.5573352094931691E-7</c:v>
                </c:pt>
                <c:pt idx="3046">
                  <c:v>5.467809373603061E-7</c:v>
                </c:pt>
                <c:pt idx="3047">
                  <c:v>5.1790105564352943E-7</c:v>
                </c:pt>
                <c:pt idx="3048">
                  <c:v>4.6023910528774575E-7</c:v>
                </c:pt>
                <c:pt idx="3049">
                  <c:v>5.2956057526153085E-7</c:v>
                </c:pt>
                <c:pt idx="3050">
                  <c:v>5.8288248245184109E-7</c:v>
                </c:pt>
                <c:pt idx="3051">
                  <c:v>4.7879247037647647E-7</c:v>
                </c:pt>
                <c:pt idx="3052">
                  <c:v>4.3351069414570475E-7</c:v>
                </c:pt>
                <c:pt idx="3053">
                  <c:v>5.515601152492298E-7</c:v>
                </c:pt>
                <c:pt idx="3054">
                  <c:v>4.9332120768555412E-7</c:v>
                </c:pt>
                <c:pt idx="3055">
                  <c:v>4.5846256932317064E-7</c:v>
                </c:pt>
                <c:pt idx="3056">
                  <c:v>4.9069545547441696E-7</c:v>
                </c:pt>
                <c:pt idx="3057">
                  <c:v>5.9112060771036073E-7</c:v>
                </c:pt>
                <c:pt idx="3058">
                  <c:v>5.1359738892718365E-7</c:v>
                </c:pt>
                <c:pt idx="3059">
                  <c:v>4.4718656868293393E-7</c:v>
                </c:pt>
                <c:pt idx="3060">
                  <c:v>5.1950759606511151E-7</c:v>
                </c:pt>
                <c:pt idx="3061">
                  <c:v>5.3544132302902154E-7</c:v>
                </c:pt>
                <c:pt idx="3062">
                  <c:v>5.1232129557639397E-7</c:v>
                </c:pt>
                <c:pt idx="3063">
                  <c:v>4.1375841422315304E-7</c:v>
                </c:pt>
                <c:pt idx="3064">
                  <c:v>5.063094217201993E-7</c:v>
                </c:pt>
                <c:pt idx="3065">
                  <c:v>5.3168631145067958E-7</c:v>
                </c:pt>
                <c:pt idx="3066">
                  <c:v>4.4449077035986753E-7</c:v>
                </c:pt>
                <c:pt idx="3067">
                  <c:v>5.4569584780043342E-7</c:v>
                </c:pt>
                <c:pt idx="3068">
                  <c:v>4.8759747315538104E-7</c:v>
                </c:pt>
                <c:pt idx="3069">
                  <c:v>6.2892468127023536E-7</c:v>
                </c:pt>
                <c:pt idx="3070">
                  <c:v>4.8582834980997737E-7</c:v>
                </c:pt>
                <c:pt idx="3071">
                  <c:v>5.6345339205238761E-7</c:v>
                </c:pt>
                <c:pt idx="3072">
                  <c:v>4.3953305315987898E-7</c:v>
                </c:pt>
                <c:pt idx="3073">
                  <c:v>5.4892721270502679E-7</c:v>
                </c:pt>
                <c:pt idx="3074">
                  <c:v>5.7355600412040856E-7</c:v>
                </c:pt>
                <c:pt idx="3075">
                  <c:v>4.9774937482837554E-7</c:v>
                </c:pt>
                <c:pt idx="3076">
                  <c:v>5.7595236841488349E-7</c:v>
                </c:pt>
                <c:pt idx="3077">
                  <c:v>4.5104466517622666E-7</c:v>
                </c:pt>
                <c:pt idx="3078">
                  <c:v>4.4753300432617421E-7</c:v>
                </c:pt>
                <c:pt idx="3079">
                  <c:v>4.3779108097038662E-7</c:v>
                </c:pt>
                <c:pt idx="3080">
                  <c:v>6.265595896913843E-7</c:v>
                </c:pt>
                <c:pt idx="3081">
                  <c:v>4.1266008197793058E-7</c:v>
                </c:pt>
                <c:pt idx="3082">
                  <c:v>5.9670374784396402E-7</c:v>
                </c:pt>
                <c:pt idx="3083">
                  <c:v>4.4637156026341299E-7</c:v>
                </c:pt>
                <c:pt idx="3084">
                  <c:v>5.089415383379884E-7</c:v>
                </c:pt>
                <c:pt idx="3085">
                  <c:v>4.132087007080517E-7</c:v>
                </c:pt>
                <c:pt idx="3086">
                  <c:v>6.0762004160137293E-7</c:v>
                </c:pt>
                <c:pt idx="3087">
                  <c:v>5.9455581187984541E-7</c:v>
                </c:pt>
                <c:pt idx="3088">
                  <c:v>4.6731739294934462E-7</c:v>
                </c:pt>
                <c:pt idx="3089">
                  <c:v>5.8047935652709416E-7</c:v>
                </c:pt>
                <c:pt idx="3090">
                  <c:v>5.6333098866556518E-7</c:v>
                </c:pt>
                <c:pt idx="3091">
                  <c:v>4.5736065024016247E-7</c:v>
                </c:pt>
                <c:pt idx="3092">
                  <c:v>5.1541336514554034E-7</c:v>
                </c:pt>
                <c:pt idx="3093">
                  <c:v>4.1726926053296556E-7</c:v>
                </c:pt>
                <c:pt idx="3094">
                  <c:v>5.5399028558866887E-7</c:v>
                </c:pt>
                <c:pt idx="3095">
                  <c:v>4.1357138861238039E-7</c:v>
                </c:pt>
                <c:pt idx="3096">
                  <c:v>5.9846111755666068E-7</c:v>
                </c:pt>
                <c:pt idx="3097">
                  <c:v>4.1280261769171353E-7</c:v>
                </c:pt>
                <c:pt idx="3098">
                  <c:v>5.6371581940006774E-7</c:v>
                </c:pt>
                <c:pt idx="3099">
                  <c:v>4.4364645803629165E-7</c:v>
                </c:pt>
                <c:pt idx="3100">
                  <c:v>4.7217654790928707E-7</c:v>
                </c:pt>
                <c:pt idx="3101">
                  <c:v>4.5299246359769935E-7</c:v>
                </c:pt>
                <c:pt idx="3102">
                  <c:v>4.7817659417860118E-7</c:v>
                </c:pt>
                <c:pt idx="3103">
                  <c:v>5.2020505164418859E-7</c:v>
                </c:pt>
                <c:pt idx="3104">
                  <c:v>4.7918999905434991E-7</c:v>
                </c:pt>
                <c:pt idx="3105">
                  <c:v>4.3403047692984451E-7</c:v>
                </c:pt>
                <c:pt idx="3106">
                  <c:v>5.6852420933148114E-7</c:v>
                </c:pt>
                <c:pt idx="3107">
                  <c:v>4.2382101708441385E-7</c:v>
                </c:pt>
                <c:pt idx="3108">
                  <c:v>4.7210947308954515E-7</c:v>
                </c:pt>
                <c:pt idx="3109">
                  <c:v>5.5215343211825727E-7</c:v>
                </c:pt>
                <c:pt idx="3110">
                  <c:v>5.8672890464292274E-7</c:v>
                </c:pt>
                <c:pt idx="3111">
                  <c:v>5.3688614664416488E-7</c:v>
                </c:pt>
                <c:pt idx="3112">
                  <c:v>4.3901538542327826E-7</c:v>
                </c:pt>
                <c:pt idx="3113">
                  <c:v>4.3919586327438742E-7</c:v>
                </c:pt>
                <c:pt idx="3114">
                  <c:v>4.1275875268441853E-7</c:v>
                </c:pt>
                <c:pt idx="3115">
                  <c:v>5.3492326109623686E-7</c:v>
                </c:pt>
                <c:pt idx="3116">
                  <c:v>5.7289200523511195E-7</c:v>
                </c:pt>
                <c:pt idx="3117">
                  <c:v>5.2105940640574519E-7</c:v>
                </c:pt>
                <c:pt idx="3118">
                  <c:v>4.8890946043990413E-7</c:v>
                </c:pt>
                <c:pt idx="3119">
                  <c:v>4.6322302965743486E-7</c:v>
                </c:pt>
                <c:pt idx="3120">
                  <c:v>6.3186357764849917E-7</c:v>
                </c:pt>
                <c:pt idx="3121">
                  <c:v>4.4558337501620788E-7</c:v>
                </c:pt>
                <c:pt idx="3122">
                  <c:v>5.2385456247316955E-7</c:v>
                </c:pt>
                <c:pt idx="3123">
                  <c:v>4.8610851955116972E-7</c:v>
                </c:pt>
                <c:pt idx="3124">
                  <c:v>4.245750248907397E-7</c:v>
                </c:pt>
                <c:pt idx="3125">
                  <c:v>5.7350212337885218E-7</c:v>
                </c:pt>
                <c:pt idx="3126">
                  <c:v>4.5702829392741935E-7</c:v>
                </c:pt>
                <c:pt idx="3127">
                  <c:v>5.0477849587881113E-7</c:v>
                </c:pt>
                <c:pt idx="3128">
                  <c:v>6.2770961688383207E-7</c:v>
                </c:pt>
                <c:pt idx="3129">
                  <c:v>5.3859824594562812E-7</c:v>
                </c:pt>
                <c:pt idx="3130">
                  <c:v>5.4703180224893226E-7</c:v>
                </c:pt>
                <c:pt idx="3131">
                  <c:v>5.6779815311758348E-7</c:v>
                </c:pt>
                <c:pt idx="3132">
                  <c:v>4.6309269115789485E-7</c:v>
                </c:pt>
                <c:pt idx="3133">
                  <c:v>4.4374422597341688E-7</c:v>
                </c:pt>
                <c:pt idx="3134">
                  <c:v>5.2443513674846752E-7</c:v>
                </c:pt>
                <c:pt idx="3135">
                  <c:v>4.2773848369001061E-7</c:v>
                </c:pt>
                <c:pt idx="3136">
                  <c:v>5.546900106241604E-7</c:v>
                </c:pt>
                <c:pt idx="3137">
                  <c:v>4.0930456015463028E-7</c:v>
                </c:pt>
                <c:pt idx="3138">
                  <c:v>4.4590332329986922E-7</c:v>
                </c:pt>
                <c:pt idx="3139">
                  <c:v>5.554081776121536E-7</c:v>
                </c:pt>
                <c:pt idx="3140">
                  <c:v>4.8580034615843408E-7</c:v>
                </c:pt>
                <c:pt idx="3141">
                  <c:v>4.8259600497824952E-7</c:v>
                </c:pt>
                <c:pt idx="3142">
                  <c:v>5.1992590096638129E-7</c:v>
                </c:pt>
                <c:pt idx="3143">
                  <c:v>5.4199760291028634E-7</c:v>
                </c:pt>
                <c:pt idx="3144">
                  <c:v>5.3051797271631736E-7</c:v>
                </c:pt>
                <c:pt idx="3145">
                  <c:v>5.3900709570199926E-7</c:v>
                </c:pt>
                <c:pt idx="3146">
                  <c:v>5.6186525384336649E-7</c:v>
                </c:pt>
                <c:pt idx="3147">
                  <c:v>4.2319421051654885E-7</c:v>
                </c:pt>
                <c:pt idx="3148">
                  <c:v>5.7097826781504015E-7</c:v>
                </c:pt>
                <c:pt idx="3149">
                  <c:v>4.2858417705074029E-7</c:v>
                </c:pt>
                <c:pt idx="3150">
                  <c:v>5.7881874635611816E-7</c:v>
                </c:pt>
                <c:pt idx="3151">
                  <c:v>5.6151711254566696E-7</c:v>
                </c:pt>
                <c:pt idx="3152">
                  <c:v>5.7952956273893693E-7</c:v>
                </c:pt>
                <c:pt idx="3153">
                  <c:v>5.864502463843348E-7</c:v>
                </c:pt>
                <c:pt idx="3154">
                  <c:v>5.4644671919124229E-7</c:v>
                </c:pt>
                <c:pt idx="3155">
                  <c:v>6.3086784735036502E-7</c:v>
                </c:pt>
                <c:pt idx="3156">
                  <c:v>5.5741615616096824E-7</c:v>
                </c:pt>
                <c:pt idx="3157">
                  <c:v>5.2897147145839199E-7</c:v>
                </c:pt>
                <c:pt idx="3158">
                  <c:v>4.2553758485854307E-7</c:v>
                </c:pt>
                <c:pt idx="3159">
                  <c:v>6.3014327709446279E-7</c:v>
                </c:pt>
                <c:pt idx="3160">
                  <c:v>6.3057786935620088E-7</c:v>
                </c:pt>
                <c:pt idx="3161">
                  <c:v>4.6022619472116072E-7</c:v>
                </c:pt>
                <c:pt idx="3162">
                  <c:v>4.1044387521910396E-7</c:v>
                </c:pt>
                <c:pt idx="3163">
                  <c:v>5.4704853271303698E-7</c:v>
                </c:pt>
                <c:pt idx="3164">
                  <c:v>4.8447295661997033E-7</c:v>
                </c:pt>
                <c:pt idx="3165">
                  <c:v>5.2981562768643045E-7</c:v>
                </c:pt>
                <c:pt idx="3166">
                  <c:v>4.9086606044975242E-7</c:v>
                </c:pt>
                <c:pt idx="3167">
                  <c:v>5.1507691348892897E-7</c:v>
                </c:pt>
                <c:pt idx="3168">
                  <c:v>5.6492534978056832E-7</c:v>
                </c:pt>
                <c:pt idx="3169">
                  <c:v>5.4501306713410855E-7</c:v>
                </c:pt>
                <c:pt idx="3170">
                  <c:v>4.6362742888399288E-7</c:v>
                </c:pt>
                <c:pt idx="3171">
                  <c:v>4.2911836851639054E-7</c:v>
                </c:pt>
                <c:pt idx="3172">
                  <c:v>5.0639881645350025E-7</c:v>
                </c:pt>
                <c:pt idx="3173">
                  <c:v>4.1342845457688065E-7</c:v>
                </c:pt>
                <c:pt idx="3174">
                  <c:v>5.0984354360503781E-7</c:v>
                </c:pt>
                <c:pt idx="3175">
                  <c:v>5.5465584694655687E-7</c:v>
                </c:pt>
                <c:pt idx="3176">
                  <c:v>5.0644352269872377E-7</c:v>
                </c:pt>
                <c:pt idx="3177">
                  <c:v>4.3449197541070345E-7</c:v>
                </c:pt>
                <c:pt idx="3178">
                  <c:v>4.7485777531728174E-7</c:v>
                </c:pt>
                <c:pt idx="3179">
                  <c:v>5.6594507042108037E-7</c:v>
                </c:pt>
                <c:pt idx="3180">
                  <c:v>4.179499743349494E-7</c:v>
                </c:pt>
                <c:pt idx="3181">
                  <c:v>4.8369304253913857E-7</c:v>
                </c:pt>
                <c:pt idx="3182">
                  <c:v>4.703438543599697E-7</c:v>
                </c:pt>
                <c:pt idx="3183">
                  <c:v>4.7439806109704845E-7</c:v>
                </c:pt>
                <c:pt idx="3184">
                  <c:v>6.0758087315932804E-7</c:v>
                </c:pt>
                <c:pt idx="3185">
                  <c:v>4.8273466406040521E-7</c:v>
                </c:pt>
                <c:pt idx="3186">
                  <c:v>5.2676711218776699E-7</c:v>
                </c:pt>
                <c:pt idx="3187">
                  <c:v>4.3739607881899462E-7</c:v>
                </c:pt>
                <c:pt idx="3188">
                  <c:v>5.1535216760160779E-7</c:v>
                </c:pt>
                <c:pt idx="3189">
                  <c:v>6.1912057529208197E-7</c:v>
                </c:pt>
                <c:pt idx="3190">
                  <c:v>4.4806581485513177E-7</c:v>
                </c:pt>
                <c:pt idx="3191">
                  <c:v>4.5991650402524272E-7</c:v>
                </c:pt>
                <c:pt idx="3192">
                  <c:v>4.2942074472201998E-7</c:v>
                </c:pt>
                <c:pt idx="3193">
                  <c:v>5.3175044151261189E-7</c:v>
                </c:pt>
                <c:pt idx="3194">
                  <c:v>4.5983913019358185E-7</c:v>
                </c:pt>
                <c:pt idx="3195">
                  <c:v>5.376352029139558E-7</c:v>
                </c:pt>
                <c:pt idx="3196">
                  <c:v>5.0891151273139088E-7</c:v>
                </c:pt>
                <c:pt idx="3197">
                  <c:v>5.5715811503080493E-7</c:v>
                </c:pt>
                <c:pt idx="3198">
                  <c:v>6.0093835996297964E-7</c:v>
                </c:pt>
                <c:pt idx="3199">
                  <c:v>4.2281879379305327E-7</c:v>
                </c:pt>
                <c:pt idx="3200">
                  <c:v>4.9815621085936207E-7</c:v>
                </c:pt>
                <c:pt idx="3201">
                  <c:v>4.9349318399312248E-7</c:v>
                </c:pt>
                <c:pt idx="3202">
                  <c:v>4.1191571219577553E-7</c:v>
                </c:pt>
                <c:pt idx="3203">
                  <c:v>5.4539593252838303E-7</c:v>
                </c:pt>
                <c:pt idx="3204">
                  <c:v>4.199346165243649E-7</c:v>
                </c:pt>
                <c:pt idx="3205">
                  <c:v>5.0220799877419556E-7</c:v>
                </c:pt>
                <c:pt idx="3206">
                  <c:v>5.1841001517435188E-7</c:v>
                </c:pt>
                <c:pt idx="3207">
                  <c:v>6.2249835342651796E-7</c:v>
                </c:pt>
                <c:pt idx="3208">
                  <c:v>5.0547621114059769E-7</c:v>
                </c:pt>
                <c:pt idx="3209">
                  <c:v>5.7615123606891938E-7</c:v>
                </c:pt>
                <c:pt idx="3210">
                  <c:v>5.4471371449466897E-7</c:v>
                </c:pt>
                <c:pt idx="3211">
                  <c:v>4.5971021719041822E-7</c:v>
                </c:pt>
                <c:pt idx="3212">
                  <c:v>6.0664196558707495E-7</c:v>
                </c:pt>
                <c:pt idx="3213">
                  <c:v>4.622208404950205E-7</c:v>
                </c:pt>
                <c:pt idx="3214">
                  <c:v>4.4051068478021259E-7</c:v>
                </c:pt>
                <c:pt idx="3215">
                  <c:v>4.8028920013624555E-7</c:v>
                </c:pt>
                <c:pt idx="3216">
                  <c:v>4.2810889017491954E-7</c:v>
                </c:pt>
                <c:pt idx="3217">
                  <c:v>5.3466451203562616E-7</c:v>
                </c:pt>
                <c:pt idx="3218">
                  <c:v>5.4524606760293024E-7</c:v>
                </c:pt>
                <c:pt idx="3219">
                  <c:v>5.1509219959811074E-7</c:v>
                </c:pt>
                <c:pt idx="3220">
                  <c:v>4.3154635547459757E-7</c:v>
                </c:pt>
                <c:pt idx="3221">
                  <c:v>5.9930434433735502E-7</c:v>
                </c:pt>
                <c:pt idx="3222">
                  <c:v>4.1589063078829646E-7</c:v>
                </c:pt>
                <c:pt idx="3223">
                  <c:v>4.8288725808379709E-7</c:v>
                </c:pt>
                <c:pt idx="3224">
                  <c:v>5.4132174924478164E-7</c:v>
                </c:pt>
                <c:pt idx="3225">
                  <c:v>5.5726130997695371E-7</c:v>
                </c:pt>
                <c:pt idx="3226">
                  <c:v>4.6772716683111107E-7</c:v>
                </c:pt>
                <c:pt idx="3227">
                  <c:v>6.2274213184438642E-7</c:v>
                </c:pt>
                <c:pt idx="3228">
                  <c:v>5.4653024499939596E-7</c:v>
                </c:pt>
                <c:pt idx="3229">
                  <c:v>4.7078432931491125E-7</c:v>
                </c:pt>
                <c:pt idx="3230">
                  <c:v>4.9970090294693693E-7</c:v>
                </c:pt>
                <c:pt idx="3231">
                  <c:v>4.7865550621487238E-7</c:v>
                </c:pt>
                <c:pt idx="3232">
                  <c:v>4.5897644715747092E-7</c:v>
                </c:pt>
                <c:pt idx="3233">
                  <c:v>6.2917224473818482E-7</c:v>
                </c:pt>
                <c:pt idx="3234">
                  <c:v>6.2414664072126621E-7</c:v>
                </c:pt>
                <c:pt idx="3235">
                  <c:v>5.1526039172010841E-7</c:v>
                </c:pt>
                <c:pt idx="3236">
                  <c:v>5.5084939649499421E-7</c:v>
                </c:pt>
                <c:pt idx="3237">
                  <c:v>4.1237523193248386E-7</c:v>
                </c:pt>
                <c:pt idx="3238">
                  <c:v>4.237297587069569E-7</c:v>
                </c:pt>
                <c:pt idx="3239">
                  <c:v>5.4356847782643763E-7</c:v>
                </c:pt>
                <c:pt idx="3240">
                  <c:v>5.4371765158984214E-7</c:v>
                </c:pt>
                <c:pt idx="3241">
                  <c:v>5.0044666506749464E-7</c:v>
                </c:pt>
                <c:pt idx="3242">
                  <c:v>4.309959249540596E-7</c:v>
                </c:pt>
                <c:pt idx="3243">
                  <c:v>4.6763459014684855E-7</c:v>
                </c:pt>
                <c:pt idx="3244">
                  <c:v>4.5742460647792564E-7</c:v>
                </c:pt>
                <c:pt idx="3245">
                  <c:v>5.2624579914805093E-7</c:v>
                </c:pt>
                <c:pt idx="3246">
                  <c:v>5.595042592499447E-7</c:v>
                </c:pt>
                <c:pt idx="3247">
                  <c:v>4.4893521832742997E-7</c:v>
                </c:pt>
                <c:pt idx="3248">
                  <c:v>4.5265226329908153E-7</c:v>
                </c:pt>
                <c:pt idx="3249">
                  <c:v>5.0671188453594704E-7</c:v>
                </c:pt>
                <c:pt idx="3250">
                  <c:v>4.0936953600808205E-7</c:v>
                </c:pt>
                <c:pt idx="3251">
                  <c:v>4.5392683290870715E-7</c:v>
                </c:pt>
                <c:pt idx="3252">
                  <c:v>6.0562726958405357E-7</c:v>
                </c:pt>
                <c:pt idx="3253">
                  <c:v>4.8101950500507188E-7</c:v>
                </c:pt>
                <c:pt idx="3254">
                  <c:v>4.9152087111793735E-7</c:v>
                </c:pt>
                <c:pt idx="3255">
                  <c:v>4.1365938486492806E-7</c:v>
                </c:pt>
                <c:pt idx="3256">
                  <c:v>5.384348362845703E-7</c:v>
                </c:pt>
                <c:pt idx="3257">
                  <c:v>4.0893665568833137E-7</c:v>
                </c:pt>
                <c:pt idx="3258">
                  <c:v>5.4222867212339185E-7</c:v>
                </c:pt>
                <c:pt idx="3259">
                  <c:v>4.8556241284687633E-7</c:v>
                </c:pt>
                <c:pt idx="3260">
                  <c:v>5.4997136062871762E-7</c:v>
                </c:pt>
                <c:pt idx="3261">
                  <c:v>5.507986834430594E-7</c:v>
                </c:pt>
                <c:pt idx="3262">
                  <c:v>4.1584627266969351E-7</c:v>
                </c:pt>
                <c:pt idx="3263">
                  <c:v>5.4795311880531092E-7</c:v>
                </c:pt>
                <c:pt idx="3264">
                  <c:v>5.7781853349166281E-7</c:v>
                </c:pt>
                <c:pt idx="3265">
                  <c:v>5.2177557498070178E-7</c:v>
                </c:pt>
                <c:pt idx="3266">
                  <c:v>5.4366792017970574E-7</c:v>
                </c:pt>
                <c:pt idx="3267">
                  <c:v>5.498701839080322E-7</c:v>
                </c:pt>
                <c:pt idx="3268">
                  <c:v>6.1699083986358164E-7</c:v>
                </c:pt>
                <c:pt idx="3269">
                  <c:v>5.7038998424339434E-7</c:v>
                </c:pt>
                <c:pt idx="3270">
                  <c:v>4.2978168808751921E-7</c:v>
                </c:pt>
                <c:pt idx="3271">
                  <c:v>4.4872384498885843E-7</c:v>
                </c:pt>
                <c:pt idx="3272">
                  <c:v>5.126246956026582E-7</c:v>
                </c:pt>
                <c:pt idx="3273">
                  <c:v>5.6399594403424504E-7</c:v>
                </c:pt>
                <c:pt idx="3274">
                  <c:v>5.5460460734779928E-7</c:v>
                </c:pt>
                <c:pt idx="3275">
                  <c:v>4.8526873648336446E-7</c:v>
                </c:pt>
                <c:pt idx="3276">
                  <c:v>5.7373566144244574E-7</c:v>
                </c:pt>
                <c:pt idx="3277">
                  <c:v>4.7376367224522282E-7</c:v>
                </c:pt>
                <c:pt idx="3278">
                  <c:v>6.2255928460947216E-7</c:v>
                </c:pt>
                <c:pt idx="3279">
                  <c:v>4.5061908641802851E-7</c:v>
                </c:pt>
                <c:pt idx="3280">
                  <c:v>4.3718084838434279E-7</c:v>
                </c:pt>
                <c:pt idx="3281">
                  <c:v>4.9193436016746807E-7</c:v>
                </c:pt>
                <c:pt idx="3282">
                  <c:v>4.1917048625920863E-7</c:v>
                </c:pt>
                <c:pt idx="3283">
                  <c:v>5.7732846839919043E-7</c:v>
                </c:pt>
                <c:pt idx="3284">
                  <c:v>4.2467800001615065E-7</c:v>
                </c:pt>
                <c:pt idx="3285">
                  <c:v>4.7880617002583526E-7</c:v>
                </c:pt>
                <c:pt idx="3286">
                  <c:v>5.1504634331186357E-7</c:v>
                </c:pt>
                <c:pt idx="3287">
                  <c:v>4.4698878603666504E-7</c:v>
                </c:pt>
                <c:pt idx="3288">
                  <c:v>4.8950370716088929E-7</c:v>
                </c:pt>
                <c:pt idx="3289">
                  <c:v>5.5443385995576651E-7</c:v>
                </c:pt>
                <c:pt idx="3290">
                  <c:v>5.5407554700024229E-7</c:v>
                </c:pt>
                <c:pt idx="3291">
                  <c:v>4.0873127802709273E-7</c:v>
                </c:pt>
                <c:pt idx="3292">
                  <c:v>4.8536659899416438E-7</c:v>
                </c:pt>
                <c:pt idx="3293">
                  <c:v>4.1665692687532411E-7</c:v>
                </c:pt>
                <c:pt idx="3294">
                  <c:v>4.3126515291004146E-7</c:v>
                </c:pt>
                <c:pt idx="3295">
                  <c:v>4.2499860676146719E-7</c:v>
                </c:pt>
                <c:pt idx="3296">
                  <c:v>5.2741588394344058E-7</c:v>
                </c:pt>
                <c:pt idx="3297">
                  <c:v>5.426086067482187E-7</c:v>
                </c:pt>
                <c:pt idx="3298">
                  <c:v>4.2770378273067413E-7</c:v>
                </c:pt>
                <c:pt idx="3299">
                  <c:v>4.511198298913695E-7</c:v>
                </c:pt>
                <c:pt idx="3300">
                  <c:v>4.7962922621917852E-7</c:v>
                </c:pt>
                <c:pt idx="3301">
                  <c:v>4.786691999861933E-7</c:v>
                </c:pt>
                <c:pt idx="3302">
                  <c:v>4.9703861003317473E-7</c:v>
                </c:pt>
                <c:pt idx="3303">
                  <c:v>4.2763439347906767E-7</c:v>
                </c:pt>
                <c:pt idx="3304">
                  <c:v>4.2981664223944993E-7</c:v>
                </c:pt>
                <c:pt idx="3305">
                  <c:v>4.8958868798428668E-7</c:v>
                </c:pt>
                <c:pt idx="3306">
                  <c:v>4.9237694295296187E-7</c:v>
                </c:pt>
                <c:pt idx="3307">
                  <c:v>5.7239028575002145E-7</c:v>
                </c:pt>
                <c:pt idx="3308">
                  <c:v>5.4733306807483719E-7</c:v>
                </c:pt>
                <c:pt idx="3309">
                  <c:v>4.5535922772426333E-7</c:v>
                </c:pt>
                <c:pt idx="3310">
                  <c:v>4.3462227473261801E-7</c:v>
                </c:pt>
                <c:pt idx="3311">
                  <c:v>4.4469915940290538E-7</c:v>
                </c:pt>
                <c:pt idx="3312">
                  <c:v>4.552321938635251E-7</c:v>
                </c:pt>
                <c:pt idx="3313">
                  <c:v>6.1944300243255683E-7</c:v>
                </c:pt>
                <c:pt idx="3314">
                  <c:v>4.3689412150445821E-7</c:v>
                </c:pt>
                <c:pt idx="3315">
                  <c:v>4.6705330841852816E-7</c:v>
                </c:pt>
                <c:pt idx="3316">
                  <c:v>5.2070187492073844E-7</c:v>
                </c:pt>
                <c:pt idx="3317">
                  <c:v>4.5098204226286506E-7</c:v>
                </c:pt>
                <c:pt idx="3318">
                  <c:v>4.8864098997110676E-7</c:v>
                </c:pt>
                <c:pt idx="3319">
                  <c:v>5.8723099025467564E-7</c:v>
                </c:pt>
                <c:pt idx="3320">
                  <c:v>4.3123002191620679E-7</c:v>
                </c:pt>
                <c:pt idx="3321">
                  <c:v>5.8444975427371089E-7</c:v>
                </c:pt>
                <c:pt idx="3322">
                  <c:v>4.2897891797577074E-7</c:v>
                </c:pt>
                <c:pt idx="3323">
                  <c:v>4.875270858539569E-7</c:v>
                </c:pt>
                <c:pt idx="3324">
                  <c:v>4.85604388374755E-7</c:v>
                </c:pt>
                <c:pt idx="3325">
                  <c:v>4.5996809742947338E-7</c:v>
                </c:pt>
                <c:pt idx="3326">
                  <c:v>4.7134582926732646E-7</c:v>
                </c:pt>
                <c:pt idx="3327">
                  <c:v>5.0550593323394488E-7</c:v>
                </c:pt>
                <c:pt idx="3328">
                  <c:v>4.3634534952023485E-7</c:v>
                </c:pt>
                <c:pt idx="3329">
                  <c:v>4.2660709941589963E-7</c:v>
                </c:pt>
                <c:pt idx="3330">
                  <c:v>4.1575757772003207E-7</c:v>
                </c:pt>
                <c:pt idx="3331">
                  <c:v>4.4156437111336045E-7</c:v>
                </c:pt>
                <c:pt idx="3332">
                  <c:v>4.9028352713168615E-7</c:v>
                </c:pt>
                <c:pt idx="3333">
                  <c:v>4.8557640408475636E-7</c:v>
                </c:pt>
                <c:pt idx="3334">
                  <c:v>5.1443551084813754E-7</c:v>
                </c:pt>
                <c:pt idx="3335">
                  <c:v>4.2577873631145556E-7</c:v>
                </c:pt>
                <c:pt idx="3336">
                  <c:v>6.0314037583037067E-7</c:v>
                </c:pt>
                <c:pt idx="3337">
                  <c:v>4.1982211344621918E-7</c:v>
                </c:pt>
                <c:pt idx="3338">
                  <c:v>4.4861200188741572E-7</c:v>
                </c:pt>
                <c:pt idx="3339">
                  <c:v>5.1071776335344768E-7</c:v>
                </c:pt>
                <c:pt idx="3340">
                  <c:v>4.2820156697403643E-7</c:v>
                </c:pt>
                <c:pt idx="3341">
                  <c:v>5.4376738982397783E-7</c:v>
                </c:pt>
                <c:pt idx="3342">
                  <c:v>5.586054573721356E-7</c:v>
                </c:pt>
                <c:pt idx="3343">
                  <c:v>4.8539456514892186E-7</c:v>
                </c:pt>
                <c:pt idx="3344">
                  <c:v>6.2136261131392946E-7</c:v>
                </c:pt>
                <c:pt idx="3345">
                  <c:v>4.7099811569091108E-7</c:v>
                </c:pt>
                <c:pt idx="3346">
                  <c:v>5.0720443554894965E-7</c:v>
                </c:pt>
                <c:pt idx="3347">
                  <c:v>5.2144844540843936E-7</c:v>
                </c:pt>
                <c:pt idx="3348">
                  <c:v>5.1381053461980095E-7</c:v>
                </c:pt>
                <c:pt idx="3349">
                  <c:v>5.0169331713115607E-7</c:v>
                </c:pt>
                <c:pt idx="3350">
                  <c:v>6.180744238601838E-7</c:v>
                </c:pt>
                <c:pt idx="3351">
                  <c:v>4.6259790622262541E-7</c:v>
                </c:pt>
                <c:pt idx="3352">
                  <c:v>5.4031854800495364E-7</c:v>
                </c:pt>
                <c:pt idx="3353">
                  <c:v>4.7592851842151094E-7</c:v>
                </c:pt>
                <c:pt idx="3354">
                  <c:v>4.5973599545389234E-7</c:v>
                </c:pt>
                <c:pt idx="3355">
                  <c:v>4.2431203633409356E-7</c:v>
                </c:pt>
                <c:pt idx="3356">
                  <c:v>4.8130933190431294E-7</c:v>
                </c:pt>
                <c:pt idx="3357">
                  <c:v>4.7059738561529726E-7</c:v>
                </c:pt>
                <c:pt idx="3358">
                  <c:v>5.1616392056133817E-7</c:v>
                </c:pt>
                <c:pt idx="3359">
                  <c:v>4.9811259743122606E-7</c:v>
                </c:pt>
                <c:pt idx="3360">
                  <c:v>4.9926299778478413E-7</c:v>
                </c:pt>
                <c:pt idx="3361">
                  <c:v>4.2650342189045067E-7</c:v>
                </c:pt>
                <c:pt idx="3362">
                  <c:v>5.4160182775477506E-7</c:v>
                </c:pt>
                <c:pt idx="3363">
                  <c:v>5.0331355843612759E-7</c:v>
                </c:pt>
                <c:pt idx="3364">
                  <c:v>4.3021308749633946E-7</c:v>
                </c:pt>
                <c:pt idx="3365">
                  <c:v>6.2219383164808303E-7</c:v>
                </c:pt>
                <c:pt idx="3366">
                  <c:v>4.252966382217264E-7</c:v>
                </c:pt>
                <c:pt idx="3367">
                  <c:v>4.4817745375186446E-7</c:v>
                </c:pt>
                <c:pt idx="3368">
                  <c:v>4.1694622559274281E-7</c:v>
                </c:pt>
                <c:pt idx="3369">
                  <c:v>4.284449868021388E-7</c:v>
                </c:pt>
                <c:pt idx="3370">
                  <c:v>5.22399531127579E-7</c:v>
                </c:pt>
                <c:pt idx="3371">
                  <c:v>5.4875908026112093E-7</c:v>
                </c:pt>
                <c:pt idx="3372">
                  <c:v>4.411400202571229E-7</c:v>
                </c:pt>
                <c:pt idx="3373">
                  <c:v>5.067715494668838E-7</c:v>
                </c:pt>
                <c:pt idx="3374">
                  <c:v>4.8349835828168608E-7</c:v>
                </c:pt>
                <c:pt idx="3375">
                  <c:v>4.755486005863855E-7</c:v>
                </c:pt>
                <c:pt idx="3376">
                  <c:v>4.4318250129162889E-7</c:v>
                </c:pt>
                <c:pt idx="3377">
                  <c:v>4.5774458898440897E-7</c:v>
                </c:pt>
                <c:pt idx="3378">
                  <c:v>4.9041131143504772E-7</c:v>
                </c:pt>
                <c:pt idx="3379">
                  <c:v>6.0515980680474021E-7</c:v>
                </c:pt>
                <c:pt idx="3380">
                  <c:v>5.3823884283722522E-7</c:v>
                </c:pt>
                <c:pt idx="3381">
                  <c:v>4.4538665489498081E-7</c:v>
                </c:pt>
                <c:pt idx="3382">
                  <c:v>4.2502152113457822E-7</c:v>
                </c:pt>
                <c:pt idx="3383">
                  <c:v>4.5429379327881759E-7</c:v>
                </c:pt>
                <c:pt idx="3384">
                  <c:v>5.7658548680849357E-7</c:v>
                </c:pt>
                <c:pt idx="3385">
                  <c:v>5.3451904818374917E-7</c:v>
                </c:pt>
                <c:pt idx="3386">
                  <c:v>4.4491996639698669E-7</c:v>
                </c:pt>
                <c:pt idx="3387">
                  <c:v>5.6730310882265481E-7</c:v>
                </c:pt>
                <c:pt idx="3388">
                  <c:v>6.1141768836378909E-7</c:v>
                </c:pt>
                <c:pt idx="3389">
                  <c:v>4.7441157257319382E-7</c:v>
                </c:pt>
                <c:pt idx="3390">
                  <c:v>4.8602444318698202E-7</c:v>
                </c:pt>
                <c:pt idx="3391">
                  <c:v>4.5359821183422672E-7</c:v>
                </c:pt>
                <c:pt idx="3392">
                  <c:v>4.8612253439954279E-7</c:v>
                </c:pt>
                <c:pt idx="3393">
                  <c:v>5.1662425371672312E-7</c:v>
                </c:pt>
                <c:pt idx="3394">
                  <c:v>4.5640291406663118E-7</c:v>
                </c:pt>
                <c:pt idx="3395">
                  <c:v>5.9516289829606218E-7</c:v>
                </c:pt>
                <c:pt idx="3396">
                  <c:v>5.4624633535750656E-7</c:v>
                </c:pt>
                <c:pt idx="3397">
                  <c:v>4.3205086501957569E-7</c:v>
                </c:pt>
                <c:pt idx="3398">
                  <c:v>4.3233283653435563E-7</c:v>
                </c:pt>
                <c:pt idx="3399">
                  <c:v>4.1827417670617593E-7</c:v>
                </c:pt>
                <c:pt idx="3400">
                  <c:v>5.6425875055617233E-7</c:v>
                </c:pt>
                <c:pt idx="3401">
                  <c:v>4.9180598015999688E-7</c:v>
                </c:pt>
                <c:pt idx="3402">
                  <c:v>4.4023275434692178E-7</c:v>
                </c:pt>
                <c:pt idx="3403">
                  <c:v>4.7264647214823548E-7</c:v>
                </c:pt>
                <c:pt idx="3404">
                  <c:v>5.8607901073781893E-7</c:v>
                </c:pt>
                <c:pt idx="3405">
                  <c:v>5.4133821843661938E-7</c:v>
                </c:pt>
                <c:pt idx="3406">
                  <c:v>6.3234153404780523E-7</c:v>
                </c:pt>
                <c:pt idx="3407">
                  <c:v>4.4328011589473973E-7</c:v>
                </c:pt>
                <c:pt idx="3408">
                  <c:v>6.2694942299332041E-7</c:v>
                </c:pt>
                <c:pt idx="3409">
                  <c:v>5.149240898149868E-7</c:v>
                </c:pt>
                <c:pt idx="3410">
                  <c:v>4.9593920745750316E-7</c:v>
                </c:pt>
                <c:pt idx="3411">
                  <c:v>4.9669103565995527E-7</c:v>
                </c:pt>
                <c:pt idx="3412">
                  <c:v>4.5296725042521111E-7</c:v>
                </c:pt>
                <c:pt idx="3413">
                  <c:v>5.7736474813263635E-7</c:v>
                </c:pt>
                <c:pt idx="3414">
                  <c:v>6.2690837077862536E-7</c:v>
                </c:pt>
                <c:pt idx="3415">
                  <c:v>4.6898628770191741E-7</c:v>
                </c:pt>
                <c:pt idx="3416">
                  <c:v>4.4384202623230183E-7</c:v>
                </c:pt>
                <c:pt idx="3417">
                  <c:v>4.4393985882719581E-7</c:v>
                </c:pt>
                <c:pt idx="3418">
                  <c:v>4.16979625601455E-7</c:v>
                </c:pt>
                <c:pt idx="3419">
                  <c:v>5.0741361357973968E-7</c:v>
                </c:pt>
                <c:pt idx="3420">
                  <c:v>5.288919382382186E-7</c:v>
                </c:pt>
                <c:pt idx="3421">
                  <c:v>4.8780872654411915E-7</c:v>
                </c:pt>
                <c:pt idx="3422">
                  <c:v>4.5320686058460389E-7</c:v>
                </c:pt>
                <c:pt idx="3423">
                  <c:v>4.582829159543204E-7</c:v>
                </c:pt>
                <c:pt idx="3424">
                  <c:v>4.5010668912627975E-7</c:v>
                </c:pt>
                <c:pt idx="3425">
                  <c:v>6.0473177454736896E-7</c:v>
                </c:pt>
                <c:pt idx="3426">
                  <c:v>5.2784377863258013E-7</c:v>
                </c:pt>
                <c:pt idx="3427">
                  <c:v>5.7092474989139895E-7</c:v>
                </c:pt>
                <c:pt idx="3428">
                  <c:v>4.1868836217503151E-7</c:v>
                </c:pt>
                <c:pt idx="3429">
                  <c:v>4.3093743049826577E-7</c:v>
                </c:pt>
                <c:pt idx="3430">
                  <c:v>4.6946475695388358E-7</c:v>
                </c:pt>
                <c:pt idx="3431">
                  <c:v>4.52627078523751E-7</c:v>
                </c:pt>
                <c:pt idx="3432">
                  <c:v>5.7271274400516404E-7</c:v>
                </c:pt>
                <c:pt idx="3433">
                  <c:v>4.4197718424023378E-7</c:v>
                </c:pt>
                <c:pt idx="3434">
                  <c:v>5.2944904773585458E-7</c:v>
                </c:pt>
                <c:pt idx="3435">
                  <c:v>4.3425521762610774E-7</c:v>
                </c:pt>
                <c:pt idx="3436">
                  <c:v>4.9658972847559105E-7</c:v>
                </c:pt>
                <c:pt idx="3437">
                  <c:v>5.2968807844684222E-7</c:v>
                </c:pt>
                <c:pt idx="3438">
                  <c:v>4.7263303600777186E-7</c:v>
                </c:pt>
                <c:pt idx="3439">
                  <c:v>4.1761498906307048E-7</c:v>
                </c:pt>
                <c:pt idx="3440">
                  <c:v>5.5819135604344696E-7</c:v>
                </c:pt>
                <c:pt idx="3441">
                  <c:v>5.004320262385783E-7</c:v>
                </c:pt>
                <c:pt idx="3442">
                  <c:v>6.2723690143582644E-7</c:v>
                </c:pt>
                <c:pt idx="3443">
                  <c:v>5.6355834099675731E-7</c:v>
                </c:pt>
                <c:pt idx="3444">
                  <c:v>4.7251213652131363E-7</c:v>
                </c:pt>
                <c:pt idx="3445">
                  <c:v>5.4491325550813515E-7</c:v>
                </c:pt>
                <c:pt idx="3446">
                  <c:v>5.0172270619238807E-7</c:v>
                </c:pt>
                <c:pt idx="3447">
                  <c:v>5.9636082013720905E-7</c:v>
                </c:pt>
                <c:pt idx="3448">
                  <c:v>4.1127149259719991E-7</c:v>
                </c:pt>
                <c:pt idx="3449">
                  <c:v>4.6302754253614058E-7</c:v>
                </c:pt>
                <c:pt idx="3450">
                  <c:v>5.9976503758014311E-7</c:v>
                </c:pt>
                <c:pt idx="3451">
                  <c:v>5.560934436513912E-7</c:v>
                </c:pt>
                <c:pt idx="3452">
                  <c:v>4.2589364239151958E-7</c:v>
                </c:pt>
                <c:pt idx="3453">
                  <c:v>4.2995650149817118E-7</c:v>
                </c:pt>
                <c:pt idx="3454">
                  <c:v>5.671441249303828E-7</c:v>
                </c:pt>
                <c:pt idx="3455">
                  <c:v>4.5483872654116554E-7</c:v>
                </c:pt>
                <c:pt idx="3456">
                  <c:v>5.7725591919020182E-7</c:v>
                </c:pt>
                <c:pt idx="3457">
                  <c:v>6.0824725213143034E-7</c:v>
                </c:pt>
                <c:pt idx="3458">
                  <c:v>4.1048737172194483E-7</c:v>
                </c:pt>
                <c:pt idx="3459">
                  <c:v>5.8091851059453575E-7</c:v>
                </c:pt>
                <c:pt idx="3460">
                  <c:v>4.1032429547791002E-7</c:v>
                </c:pt>
                <c:pt idx="3461">
                  <c:v>5.8883452875909608E-7</c:v>
                </c:pt>
                <c:pt idx="3462">
                  <c:v>4.6659169883451826E-7</c:v>
                </c:pt>
                <c:pt idx="3463">
                  <c:v>6.0254038544140445E-7</c:v>
                </c:pt>
                <c:pt idx="3464">
                  <c:v>4.786965892918257E-7</c:v>
                </c:pt>
                <c:pt idx="3465">
                  <c:v>4.3458673274166372E-7</c:v>
                </c:pt>
                <c:pt idx="3466">
                  <c:v>5.9372258357384777E-7</c:v>
                </c:pt>
                <c:pt idx="3467">
                  <c:v>4.3049326153680635E-7</c:v>
                </c:pt>
                <c:pt idx="3468">
                  <c:v>4.4602647209674688E-7</c:v>
                </c:pt>
                <c:pt idx="3469">
                  <c:v>4.430727233992747E-7</c:v>
                </c:pt>
                <c:pt idx="3470">
                  <c:v>4.5267745017644254E-7</c:v>
                </c:pt>
                <c:pt idx="3471">
                  <c:v>4.3394772170300932E-7</c:v>
                </c:pt>
                <c:pt idx="3472">
                  <c:v>4.8380434348480493E-7</c:v>
                </c:pt>
                <c:pt idx="3473">
                  <c:v>5.126550504276343E-7</c:v>
                </c:pt>
                <c:pt idx="3474">
                  <c:v>5.8747296506484446E-7</c:v>
                </c:pt>
                <c:pt idx="3475">
                  <c:v>5.1751597906873224E-7</c:v>
                </c:pt>
                <c:pt idx="3476">
                  <c:v>5.5344507828553079E-7</c:v>
                </c:pt>
                <c:pt idx="3477">
                  <c:v>5.8544871863204958E-7</c:v>
                </c:pt>
                <c:pt idx="3478">
                  <c:v>5.7918310411264957E-7</c:v>
                </c:pt>
                <c:pt idx="3479">
                  <c:v>6.1485213844054337E-7</c:v>
                </c:pt>
                <c:pt idx="3480">
                  <c:v>5.6196975936953069E-7</c:v>
                </c:pt>
                <c:pt idx="3481">
                  <c:v>4.9575151713096323E-7</c:v>
                </c:pt>
                <c:pt idx="3482">
                  <c:v>6.1431422315889525E-7</c:v>
                </c:pt>
                <c:pt idx="3483">
                  <c:v>4.1247380048522278E-7</c:v>
                </c:pt>
                <c:pt idx="3484">
                  <c:v>5.0680138588427318E-7</c:v>
                </c:pt>
                <c:pt idx="3485">
                  <c:v>5.2390160013879001E-7</c:v>
                </c:pt>
                <c:pt idx="3486">
                  <c:v>6.0401292554753622E-7</c:v>
                </c:pt>
                <c:pt idx="3487">
                  <c:v>5.9226864284636876E-7</c:v>
                </c:pt>
                <c:pt idx="3488">
                  <c:v>4.5399007020973292E-7</c:v>
                </c:pt>
                <c:pt idx="3489">
                  <c:v>5.3680482182182631E-7</c:v>
                </c:pt>
                <c:pt idx="3490">
                  <c:v>5.4143704937285305E-7</c:v>
                </c:pt>
                <c:pt idx="3491">
                  <c:v>4.9830163032959592E-7</c:v>
                </c:pt>
                <c:pt idx="3492">
                  <c:v>6.2443219333824344E-7</c:v>
                </c:pt>
                <c:pt idx="3493">
                  <c:v>4.8898014733724488E-7</c:v>
                </c:pt>
                <c:pt idx="3494">
                  <c:v>4.7810823685133359E-7</c:v>
                </c:pt>
                <c:pt idx="3495">
                  <c:v>5.1739284526693269E-7</c:v>
                </c:pt>
                <c:pt idx="3496">
                  <c:v>4.8038556013345101E-7</c:v>
                </c:pt>
                <c:pt idx="3497">
                  <c:v>4.2199009923912388E-7</c:v>
                </c:pt>
                <c:pt idx="3498">
                  <c:v>6.1147699987811015E-7</c:v>
                </c:pt>
                <c:pt idx="3499">
                  <c:v>5.4081157684221347E-7</c:v>
                </c:pt>
                <c:pt idx="3500">
                  <c:v>5.7398732353987402E-7</c:v>
                </c:pt>
                <c:pt idx="3501">
                  <c:v>4.6462110272747654E-7</c:v>
                </c:pt>
                <c:pt idx="3502">
                  <c:v>5.6169114273555251E-7</c:v>
                </c:pt>
                <c:pt idx="3503">
                  <c:v>4.3678667164338243E-7</c:v>
                </c:pt>
                <c:pt idx="3504">
                  <c:v>4.2396937483844886E-7</c:v>
                </c:pt>
                <c:pt idx="3505">
                  <c:v>4.4607574590052017E-7</c:v>
                </c:pt>
                <c:pt idx="3506">
                  <c:v>5.6273702490878152E-7</c:v>
                </c:pt>
                <c:pt idx="3507">
                  <c:v>6.0064951904143735E-7</c:v>
                </c:pt>
                <c:pt idx="3508">
                  <c:v>5.9021958089126518E-7</c:v>
                </c:pt>
                <c:pt idx="3509">
                  <c:v>5.9653224702713841E-7</c:v>
                </c:pt>
                <c:pt idx="3510">
                  <c:v>5.4120648594288639E-7</c:v>
                </c:pt>
                <c:pt idx="3511">
                  <c:v>4.7127893137445856E-7</c:v>
                </c:pt>
                <c:pt idx="3512">
                  <c:v>5.3864728335010912E-7</c:v>
                </c:pt>
                <c:pt idx="3513">
                  <c:v>4.3519154007362198E-7</c:v>
                </c:pt>
                <c:pt idx="3514">
                  <c:v>4.8547847811706812E-7</c:v>
                </c:pt>
                <c:pt idx="3515">
                  <c:v>5.4308822419257886E-7</c:v>
                </c:pt>
                <c:pt idx="3516">
                  <c:v>5.4693143558002562E-7</c:v>
                </c:pt>
                <c:pt idx="3517">
                  <c:v>6.0584170439605775E-7</c:v>
                </c:pt>
                <c:pt idx="3518">
                  <c:v>5.0898658173047501E-7</c:v>
                </c:pt>
                <c:pt idx="3519">
                  <c:v>5.1321710136187906E-7</c:v>
                </c:pt>
                <c:pt idx="3520">
                  <c:v>5.3771671651794352E-7</c:v>
                </c:pt>
                <c:pt idx="3521">
                  <c:v>4.310310273444472E-7</c:v>
                </c:pt>
                <c:pt idx="3522">
                  <c:v>4.20261131305461E-7</c:v>
                </c:pt>
                <c:pt idx="3523">
                  <c:v>4.2466655648563729E-7</c:v>
                </c:pt>
                <c:pt idx="3524">
                  <c:v>5.22477604333291E-7</c:v>
                </c:pt>
                <c:pt idx="3525">
                  <c:v>4.2227362422776065E-7</c:v>
                </c:pt>
                <c:pt idx="3526">
                  <c:v>5.5822584689729171E-7</c:v>
                </c:pt>
                <c:pt idx="3527">
                  <c:v>5.1142783315072818E-7</c:v>
                </c:pt>
                <c:pt idx="3528">
                  <c:v>5.4800343936168685E-7</c:v>
                </c:pt>
                <c:pt idx="3529">
                  <c:v>4.5750137167292009E-7</c:v>
                </c:pt>
                <c:pt idx="3530">
                  <c:v>5.5076487863234859E-7</c:v>
                </c:pt>
                <c:pt idx="3531">
                  <c:v>5.6894986422833521E-7</c:v>
                </c:pt>
                <c:pt idx="3532">
                  <c:v>5.3040614262247771E-7</c:v>
                </c:pt>
                <c:pt idx="3533">
                  <c:v>4.5276562080407211E-7</c:v>
                </c:pt>
                <c:pt idx="3534">
                  <c:v>4.5005674594384674E-7</c:v>
                </c:pt>
                <c:pt idx="3535">
                  <c:v>4.6409771872245458E-7</c:v>
                </c:pt>
                <c:pt idx="3536">
                  <c:v>4.8841508105596932E-7</c:v>
                </c:pt>
                <c:pt idx="3537">
                  <c:v>4.3457488638017734E-7</c:v>
                </c:pt>
                <c:pt idx="3538">
                  <c:v>4.4878599811878173E-7</c:v>
                </c:pt>
                <c:pt idx="3539">
                  <c:v>4.4568178395498339E-7</c:v>
                </c:pt>
                <c:pt idx="3540">
                  <c:v>4.6460800733918593E-7</c:v>
                </c:pt>
                <c:pt idx="3541">
                  <c:v>4.3059839736724565E-7</c:v>
                </c:pt>
                <c:pt idx="3542">
                  <c:v>5.8302972147429207E-7</c:v>
                </c:pt>
                <c:pt idx="3543">
                  <c:v>4.911790674076824E-7</c:v>
                </c:pt>
                <c:pt idx="3544">
                  <c:v>4.4859957745736723E-7</c:v>
                </c:pt>
                <c:pt idx="3545">
                  <c:v>4.9446941719832007E-7</c:v>
                </c:pt>
                <c:pt idx="3546">
                  <c:v>4.1256144664832324E-7</c:v>
                </c:pt>
                <c:pt idx="3547">
                  <c:v>4.1550273774580421E-7</c:v>
                </c:pt>
                <c:pt idx="3548">
                  <c:v>4.5771897802995844E-7</c:v>
                </c:pt>
                <c:pt idx="3549">
                  <c:v>5.5945234634985429E-7</c:v>
                </c:pt>
                <c:pt idx="3550">
                  <c:v>5.5113690279521341E-7</c:v>
                </c:pt>
                <c:pt idx="3551">
                  <c:v>6.2744236425593594E-7</c:v>
                </c:pt>
                <c:pt idx="3552">
                  <c:v>5.5684870212290847E-7</c:v>
                </c:pt>
                <c:pt idx="3553">
                  <c:v>5.8604190656190869E-7</c:v>
                </c:pt>
                <c:pt idx="3554">
                  <c:v>4.8848566075993375E-7</c:v>
                </c:pt>
                <c:pt idx="3555">
                  <c:v>6.0091909742029009E-7</c:v>
                </c:pt>
                <c:pt idx="3556">
                  <c:v>5.187651883533644E-7</c:v>
                </c:pt>
                <c:pt idx="3557">
                  <c:v>4.9257701484970015E-7</c:v>
                </c:pt>
                <c:pt idx="3558">
                  <c:v>5.5353021385872908E-7</c:v>
                </c:pt>
                <c:pt idx="3559">
                  <c:v>6.0178682963250658E-7</c:v>
                </c:pt>
                <c:pt idx="3560">
                  <c:v>6.0306290737084321E-7</c:v>
                </c:pt>
                <c:pt idx="3561">
                  <c:v>6.1633005183735548E-7</c:v>
                </c:pt>
                <c:pt idx="3562">
                  <c:v>4.5989071057830773E-7</c:v>
                </c:pt>
                <c:pt idx="3563">
                  <c:v>6.1177368694560096E-7</c:v>
                </c:pt>
                <c:pt idx="3564">
                  <c:v>5.4639661289695671E-7</c:v>
                </c:pt>
                <c:pt idx="3565">
                  <c:v>4.4094623500497535E-7</c:v>
                </c:pt>
                <c:pt idx="3566">
                  <c:v>5.1271576816665416E-7</c:v>
                </c:pt>
                <c:pt idx="3567">
                  <c:v>5.4971847116861439E-7</c:v>
                </c:pt>
                <c:pt idx="3568">
                  <c:v>4.55181395203311E-7</c:v>
                </c:pt>
                <c:pt idx="3569">
                  <c:v>4.2690682471396176E-7</c:v>
                </c:pt>
                <c:pt idx="3570">
                  <c:v>6.1385655562114421E-7</c:v>
                </c:pt>
                <c:pt idx="3571">
                  <c:v>4.5015664062253067E-7</c:v>
                </c:pt>
                <c:pt idx="3572">
                  <c:v>4.7756190552973851E-7</c:v>
                </c:pt>
                <c:pt idx="3573">
                  <c:v>5.3995742189117717E-7</c:v>
                </c:pt>
                <c:pt idx="3574">
                  <c:v>4.8194510685419602E-7</c:v>
                </c:pt>
                <c:pt idx="3575">
                  <c:v>5.4708199594391502E-7</c:v>
                </c:pt>
                <c:pt idx="3576">
                  <c:v>4.9339285355364532E-7</c:v>
                </c:pt>
                <c:pt idx="3577">
                  <c:v>4.6689496513588614E-7</c:v>
                </c:pt>
                <c:pt idx="3578">
                  <c:v>5.0427466580040821E-7</c:v>
                </c:pt>
                <c:pt idx="3579">
                  <c:v>4.5928518868024686E-7</c:v>
                </c:pt>
                <c:pt idx="3580">
                  <c:v>4.3147602905467925E-7</c:v>
                </c:pt>
                <c:pt idx="3581">
                  <c:v>5.2962432109878787E-7</c:v>
                </c:pt>
                <c:pt idx="3582">
                  <c:v>4.5902788245485526E-7</c:v>
                </c:pt>
                <c:pt idx="3583">
                  <c:v>5.5755385140211889E-7</c:v>
                </c:pt>
                <c:pt idx="3584">
                  <c:v>6.298537984718666E-7</c:v>
                </c:pt>
                <c:pt idx="3585">
                  <c:v>4.6536845603309718E-7</c:v>
                </c:pt>
                <c:pt idx="3586">
                  <c:v>4.5548631476617119E-7</c:v>
                </c:pt>
                <c:pt idx="3587">
                  <c:v>4.8291501022506046E-7</c:v>
                </c:pt>
                <c:pt idx="3588">
                  <c:v>4.5860379966161199E-7</c:v>
                </c:pt>
                <c:pt idx="3589">
                  <c:v>5.2629315925714566E-7</c:v>
                </c:pt>
                <c:pt idx="3590">
                  <c:v>4.9821437100768649E-7</c:v>
                </c:pt>
                <c:pt idx="3591">
                  <c:v>4.8294276475881868E-7</c:v>
                </c:pt>
                <c:pt idx="3592">
                  <c:v>5.9815493082292187E-7</c:v>
                </c:pt>
                <c:pt idx="3593">
                  <c:v>6.0184474526220434E-7</c:v>
                </c:pt>
                <c:pt idx="3594">
                  <c:v>5.3917076596468709E-7</c:v>
                </c:pt>
                <c:pt idx="3595">
                  <c:v>4.8659940009994742E-7</c:v>
                </c:pt>
                <c:pt idx="3596">
                  <c:v>5.163940101968418E-7</c:v>
                </c:pt>
                <c:pt idx="3597">
                  <c:v>4.3526277687227062E-7</c:v>
                </c:pt>
                <c:pt idx="3598">
                  <c:v>5.2048442719834386E-7</c:v>
                </c:pt>
                <c:pt idx="3599">
                  <c:v>5.1289798611925101E-7</c:v>
                </c:pt>
                <c:pt idx="3600">
                  <c:v>4.7701651010752174E-7</c:v>
                </c:pt>
                <c:pt idx="3601">
                  <c:v>5.4714893161765946E-7</c:v>
                </c:pt>
                <c:pt idx="3602">
                  <c:v>6.1595007955727777E-7</c:v>
                </c:pt>
                <c:pt idx="3603">
                  <c:v>5.0375680471231623E-7</c:v>
                </c:pt>
                <c:pt idx="3604">
                  <c:v>6.2097797635299644E-7</c:v>
                </c:pt>
                <c:pt idx="3605">
                  <c:v>6.0531556757672322E-7</c:v>
                </c:pt>
                <c:pt idx="3606">
                  <c:v>4.2140128118324662E-7</c:v>
                </c:pt>
                <c:pt idx="3607">
                  <c:v>5.3493943914872689E-7</c:v>
                </c:pt>
                <c:pt idx="3608">
                  <c:v>5.4378397075201646E-7</c:v>
                </c:pt>
                <c:pt idx="3609">
                  <c:v>5.7609698922245284E-7</c:v>
                </c:pt>
                <c:pt idx="3610">
                  <c:v>4.4821467598945463E-7</c:v>
                </c:pt>
                <c:pt idx="3611">
                  <c:v>4.230348817756489E-7</c:v>
                </c:pt>
                <c:pt idx="3612">
                  <c:v>5.8299290648881029E-7</c:v>
                </c:pt>
                <c:pt idx="3613">
                  <c:v>4.3288583094146565E-7</c:v>
                </c:pt>
                <c:pt idx="3614">
                  <c:v>4.674098754525822E-7</c:v>
                </c:pt>
                <c:pt idx="3615">
                  <c:v>5.9792544495094059E-7</c:v>
                </c:pt>
                <c:pt idx="3616">
                  <c:v>6.3194666156585295E-7</c:v>
                </c:pt>
                <c:pt idx="3617">
                  <c:v>5.1385622595919884E-7</c:v>
                </c:pt>
                <c:pt idx="3618">
                  <c:v>5.0707003225426321E-7</c:v>
                </c:pt>
                <c:pt idx="3619">
                  <c:v>4.994526859859358E-7</c:v>
                </c:pt>
                <c:pt idx="3620">
                  <c:v>4.5376247774798228E-7</c:v>
                </c:pt>
                <c:pt idx="3621">
                  <c:v>4.9760419702079465E-7</c:v>
                </c:pt>
                <c:pt idx="3622">
                  <c:v>5.7076424125894368E-7</c:v>
                </c:pt>
                <c:pt idx="3623">
                  <c:v>5.6946483532574297E-7</c:v>
                </c:pt>
                <c:pt idx="3624">
                  <c:v>4.2679150838307302E-7</c:v>
                </c:pt>
                <c:pt idx="3625">
                  <c:v>4.7908028653542917E-7</c:v>
                </c:pt>
                <c:pt idx="3626">
                  <c:v>4.1657909020320614E-7</c:v>
                </c:pt>
                <c:pt idx="3627">
                  <c:v>4.5579154082362435E-7</c:v>
                </c:pt>
                <c:pt idx="3628">
                  <c:v>5.2909876193083457E-7</c:v>
                </c:pt>
                <c:pt idx="3629">
                  <c:v>4.8716131745730127E-7</c:v>
                </c:pt>
                <c:pt idx="3630">
                  <c:v>6.2241712576300816E-7</c:v>
                </c:pt>
                <c:pt idx="3631">
                  <c:v>5.8674748892148633E-7</c:v>
                </c:pt>
                <c:pt idx="3632">
                  <c:v>4.3430255369917441E-7</c:v>
                </c:pt>
                <c:pt idx="3633">
                  <c:v>5.1854895253122889E-7</c:v>
                </c:pt>
                <c:pt idx="3634">
                  <c:v>5.5120458404808343E-7</c:v>
                </c:pt>
                <c:pt idx="3635">
                  <c:v>5.7488746975475597E-7</c:v>
                </c:pt>
                <c:pt idx="3636">
                  <c:v>5.6268466144777219E-7</c:v>
                </c:pt>
                <c:pt idx="3637">
                  <c:v>4.2388948021604993E-7</c:v>
                </c:pt>
                <c:pt idx="3638">
                  <c:v>4.1403368243557994E-7</c:v>
                </c:pt>
                <c:pt idx="3639">
                  <c:v>5.3215151740026749E-7</c:v>
                </c:pt>
                <c:pt idx="3640">
                  <c:v>4.525011861693668E-7</c:v>
                </c:pt>
                <c:pt idx="3641">
                  <c:v>4.3069188377543045E-7</c:v>
                </c:pt>
                <c:pt idx="3642">
                  <c:v>5.0699538683996961E-7</c:v>
                </c:pt>
                <c:pt idx="3643">
                  <c:v>6.2437098699709108E-7</c:v>
                </c:pt>
                <c:pt idx="3644">
                  <c:v>4.4242708017223697E-7</c:v>
                </c:pt>
                <c:pt idx="3645">
                  <c:v>4.7842280198067311E-7</c:v>
                </c:pt>
                <c:pt idx="3646">
                  <c:v>4.1011787170390357E-7</c:v>
                </c:pt>
                <c:pt idx="3647">
                  <c:v>4.333690972515308E-7</c:v>
                </c:pt>
                <c:pt idx="3648">
                  <c:v>4.2252336264895426E-7</c:v>
                </c:pt>
                <c:pt idx="3649">
                  <c:v>4.4597720645674494E-7</c:v>
                </c:pt>
                <c:pt idx="3650">
                  <c:v>4.4914674105369528E-7</c:v>
                </c:pt>
                <c:pt idx="3651">
                  <c:v>6.0294673266347052E-7</c:v>
                </c:pt>
                <c:pt idx="3652">
                  <c:v>4.6801830116378495E-7</c:v>
                </c:pt>
                <c:pt idx="3653">
                  <c:v>6.135782257423269E-7</c:v>
                </c:pt>
                <c:pt idx="3654">
                  <c:v>4.4275581628695548E-7</c:v>
                </c:pt>
                <c:pt idx="3655">
                  <c:v>4.1869956491390992E-7</c:v>
                </c:pt>
                <c:pt idx="3656">
                  <c:v>6.0942589235528887E-7</c:v>
                </c:pt>
                <c:pt idx="3657">
                  <c:v>5.4743354532369096E-7</c:v>
                </c:pt>
                <c:pt idx="3658">
                  <c:v>5.5334294152179303E-7</c:v>
                </c:pt>
                <c:pt idx="3659">
                  <c:v>5.5298568541421478E-7</c:v>
                </c:pt>
                <c:pt idx="3660">
                  <c:v>4.686013858894054E-7</c:v>
                </c:pt>
                <c:pt idx="3661">
                  <c:v>6.3111655914939196E-7</c:v>
                </c:pt>
                <c:pt idx="3662">
                  <c:v>5.5274770685478241E-7</c:v>
                </c:pt>
                <c:pt idx="3663">
                  <c:v>4.2040762363120355E-7</c:v>
                </c:pt>
                <c:pt idx="3664">
                  <c:v>4.2200143475542496E-7</c:v>
                </c:pt>
                <c:pt idx="3665">
                  <c:v>4.7103821684801524E-7</c:v>
                </c:pt>
                <c:pt idx="3666">
                  <c:v>5.8808788093985188E-7</c:v>
                </c:pt>
                <c:pt idx="3667">
                  <c:v>4.5896358968393625E-7</c:v>
                </c:pt>
                <c:pt idx="3668">
                  <c:v>4.3599991579338934E-7</c:v>
                </c:pt>
                <c:pt idx="3669">
                  <c:v>5.4473033872583576E-7</c:v>
                </c:pt>
                <c:pt idx="3670">
                  <c:v>6.2670317017419987E-7</c:v>
                </c:pt>
                <c:pt idx="3671">
                  <c:v>5.1327791898334137E-7</c:v>
                </c:pt>
                <c:pt idx="3672">
                  <c:v>5.4786926661234201E-7</c:v>
                </c:pt>
                <c:pt idx="3673">
                  <c:v>5.5688306860506423E-7</c:v>
                </c:pt>
                <c:pt idx="3674">
                  <c:v>5.8687760359807378E-7</c:v>
                </c:pt>
                <c:pt idx="3675">
                  <c:v>5.8297450030367434E-7</c:v>
                </c:pt>
                <c:pt idx="3676">
                  <c:v>4.7700288719468739E-7</c:v>
                </c:pt>
                <c:pt idx="3677">
                  <c:v>5.2789135462828652E-7</c:v>
                </c:pt>
                <c:pt idx="3678">
                  <c:v>4.8112988437653677E-7</c:v>
                </c:pt>
                <c:pt idx="3679">
                  <c:v>5.7206809975194704E-7</c:v>
                </c:pt>
                <c:pt idx="3680">
                  <c:v>5.1830199138694307E-7</c:v>
                </c:pt>
                <c:pt idx="3681">
                  <c:v>5.7932894355158898E-7</c:v>
                </c:pt>
                <c:pt idx="3682">
                  <c:v>6.3157291293239038E-7</c:v>
                </c:pt>
                <c:pt idx="3683">
                  <c:v>4.4770637313320843E-7</c:v>
                </c:pt>
                <c:pt idx="3684">
                  <c:v>5.0290038950586218E-7</c:v>
                </c:pt>
                <c:pt idx="3685">
                  <c:v>5.0166393065210242E-7</c:v>
                </c:pt>
                <c:pt idx="3686">
                  <c:v>5.6629733847997647E-7</c:v>
                </c:pt>
                <c:pt idx="3687">
                  <c:v>4.6886678468106708E-7</c:v>
                </c:pt>
                <c:pt idx="3688">
                  <c:v>4.720290021701568E-7</c:v>
                </c:pt>
                <c:pt idx="3689">
                  <c:v>4.1146787387294917E-7</c:v>
                </c:pt>
                <c:pt idx="3690">
                  <c:v>5.8314018735637943E-7</c:v>
                </c:pt>
                <c:pt idx="3691">
                  <c:v>4.481030231854729E-7</c:v>
                </c:pt>
                <c:pt idx="3692">
                  <c:v>5.4741679719426975E-7</c:v>
                </c:pt>
                <c:pt idx="3693">
                  <c:v>5.2954464060045415E-7</c:v>
                </c:pt>
                <c:pt idx="3694">
                  <c:v>4.7936836229447442E-7</c:v>
                </c:pt>
                <c:pt idx="3695">
                  <c:v>5.5559649944774631E-7</c:v>
                </c:pt>
                <c:pt idx="3696">
                  <c:v>5.2225904344942884E-7</c:v>
                </c:pt>
                <c:pt idx="3697">
                  <c:v>4.9705310021545436E-7</c:v>
                </c:pt>
                <c:pt idx="3698">
                  <c:v>5.4559584856153741E-7</c:v>
                </c:pt>
                <c:pt idx="3699">
                  <c:v>4.4403772377235503E-7</c:v>
                </c:pt>
                <c:pt idx="3700">
                  <c:v>4.2015975839064312E-7</c:v>
                </c:pt>
                <c:pt idx="3701">
                  <c:v>4.3666732939291302E-7</c:v>
                </c:pt>
                <c:pt idx="3702">
                  <c:v>4.3168705990561268E-7</c:v>
                </c:pt>
                <c:pt idx="3703">
                  <c:v>5.6247528067412602E-7</c:v>
                </c:pt>
                <c:pt idx="3704">
                  <c:v>4.3675086383165284E-7</c:v>
                </c:pt>
                <c:pt idx="3705">
                  <c:v>4.1713554538637818E-7</c:v>
                </c:pt>
                <c:pt idx="3706">
                  <c:v>4.8748486078861999E-7</c:v>
                </c:pt>
                <c:pt idx="3707">
                  <c:v>4.9019836534092852E-7</c:v>
                </c:pt>
                <c:pt idx="3708">
                  <c:v>4.5242567596613538E-7</c:v>
                </c:pt>
                <c:pt idx="3709">
                  <c:v>4.3285050173434393E-7</c:v>
                </c:pt>
                <c:pt idx="3710">
                  <c:v>4.8594038863342961E-7</c:v>
                </c:pt>
                <c:pt idx="3711">
                  <c:v>4.7764379551210271E-7</c:v>
                </c:pt>
                <c:pt idx="3712">
                  <c:v>6.1171433226040059E-7</c:v>
                </c:pt>
                <c:pt idx="3713">
                  <c:v>5.904258841567376E-7</c:v>
                </c:pt>
                <c:pt idx="3714">
                  <c:v>6.1579019634456846E-7</c:v>
                </c:pt>
                <c:pt idx="3715">
                  <c:v>5.094072752401408E-7</c:v>
                </c:pt>
                <c:pt idx="3716">
                  <c:v>4.2132211134054261E-7</c:v>
                </c:pt>
                <c:pt idx="3717">
                  <c:v>6.0638805264757161E-7</c:v>
                </c:pt>
                <c:pt idx="3718">
                  <c:v>4.2584767437834304E-7</c:v>
                </c:pt>
                <c:pt idx="3719">
                  <c:v>6.2549453484600344E-7</c:v>
                </c:pt>
                <c:pt idx="3720">
                  <c:v>5.8695197427483711E-7</c:v>
                </c:pt>
                <c:pt idx="3721">
                  <c:v>4.3929216363742572E-7</c:v>
                </c:pt>
                <c:pt idx="3722">
                  <c:v>5.0695060750283989E-7</c:v>
                </c:pt>
                <c:pt idx="3723">
                  <c:v>5.5751942280899969E-7</c:v>
                </c:pt>
                <c:pt idx="3724">
                  <c:v>5.0825162105645572E-7</c:v>
                </c:pt>
                <c:pt idx="3725">
                  <c:v>4.9488663328109521E-7</c:v>
                </c:pt>
                <c:pt idx="3726">
                  <c:v>5.4046638584126644E-7</c:v>
                </c:pt>
                <c:pt idx="3727">
                  <c:v>4.2169553605378329E-7</c:v>
                </c:pt>
                <c:pt idx="3728">
                  <c:v>5.7296373329379148E-7</c:v>
                </c:pt>
                <c:pt idx="3729">
                  <c:v>5.5953887186437529E-7</c:v>
                </c:pt>
                <c:pt idx="3730">
                  <c:v>5.3576549400831056E-7</c:v>
                </c:pt>
                <c:pt idx="3731">
                  <c:v>5.2257131528522861E-7</c:v>
                </c:pt>
                <c:pt idx="3732">
                  <c:v>4.8433354796604764E-7</c:v>
                </c:pt>
                <c:pt idx="3733">
                  <c:v>5.5772604221375543E-7</c:v>
                </c:pt>
                <c:pt idx="3734">
                  <c:v>4.3757555895148604E-7</c:v>
                </c:pt>
                <c:pt idx="3735">
                  <c:v>6.1763261939619117E-7</c:v>
                </c:pt>
                <c:pt idx="3736">
                  <c:v>4.2661862147447834E-7</c:v>
                </c:pt>
                <c:pt idx="3737">
                  <c:v>5.9934271516371312E-7</c:v>
                </c:pt>
                <c:pt idx="3738">
                  <c:v>5.501906726774635E-7</c:v>
                </c:pt>
                <c:pt idx="3739">
                  <c:v>4.9390916485859584E-7</c:v>
                </c:pt>
                <c:pt idx="3740">
                  <c:v>5.1413050202902113E-7</c:v>
                </c:pt>
                <c:pt idx="3741">
                  <c:v>4.7912142431413063E-7</c:v>
                </c:pt>
                <c:pt idx="3742">
                  <c:v>5.8461607069135881E-7</c:v>
                </c:pt>
                <c:pt idx="3743">
                  <c:v>4.1634571100973103E-7</c:v>
                </c:pt>
                <c:pt idx="3744">
                  <c:v>4.2385524657676448E-7</c:v>
                </c:pt>
                <c:pt idx="3745">
                  <c:v>4.1896856559114465E-7</c:v>
                </c:pt>
                <c:pt idx="3746">
                  <c:v>5.9345783277544314E-7</c:v>
                </c:pt>
                <c:pt idx="3747">
                  <c:v>4.3627384680023687E-7</c:v>
                </c:pt>
                <c:pt idx="3748">
                  <c:v>4.2528516967719666E-7</c:v>
                </c:pt>
                <c:pt idx="3749">
                  <c:v>5.5117074186334539E-7</c:v>
                </c:pt>
                <c:pt idx="3750">
                  <c:v>5.5895089392152962E-7</c:v>
                </c:pt>
                <c:pt idx="3751">
                  <c:v>5.8111995611035008E-7</c:v>
                </c:pt>
                <c:pt idx="3752">
                  <c:v>4.1479484964668317E-7</c:v>
                </c:pt>
                <c:pt idx="3753">
                  <c:v>4.5420517590690606E-7</c:v>
                </c:pt>
                <c:pt idx="3754">
                  <c:v>5.3633350203459392E-7</c:v>
                </c:pt>
                <c:pt idx="3755">
                  <c:v>4.8771012454800045E-7</c:v>
                </c:pt>
                <c:pt idx="3756">
                  <c:v>4.4830154591240187E-7</c:v>
                </c:pt>
                <c:pt idx="3757">
                  <c:v>4.1559135115482583E-7</c:v>
                </c:pt>
                <c:pt idx="3758">
                  <c:v>5.4980274827111886E-7</c:v>
                </c:pt>
                <c:pt idx="3759">
                  <c:v>4.4600183825638707E-7</c:v>
                </c:pt>
                <c:pt idx="3760">
                  <c:v>4.8745671379260768E-7</c:v>
                </c:pt>
                <c:pt idx="3761">
                  <c:v>4.5040652287565965E-7</c:v>
                </c:pt>
                <c:pt idx="3762">
                  <c:v>4.2314867883542457E-7</c:v>
                </c:pt>
                <c:pt idx="3763">
                  <c:v>5.4838946068444095E-7</c:v>
                </c:pt>
                <c:pt idx="3764">
                  <c:v>5.9332552377825318E-7</c:v>
                </c:pt>
                <c:pt idx="3765">
                  <c:v>4.6796534743416784E-7</c:v>
                </c:pt>
                <c:pt idx="3766">
                  <c:v>4.5919510689729691E-7</c:v>
                </c:pt>
                <c:pt idx="3767">
                  <c:v>4.7728909096487915E-7</c:v>
                </c:pt>
                <c:pt idx="3768">
                  <c:v>5.8319543207082247E-7</c:v>
                </c:pt>
                <c:pt idx="3769">
                  <c:v>4.2790047735232605E-7</c:v>
                </c:pt>
                <c:pt idx="3770">
                  <c:v>6.1046987656201347E-7</c:v>
                </c:pt>
                <c:pt idx="3771">
                  <c:v>5.9559981616936067E-7</c:v>
                </c:pt>
                <c:pt idx="3772">
                  <c:v>4.2762283024553104E-7</c:v>
                </c:pt>
                <c:pt idx="3773">
                  <c:v>5.6799281210602616E-7</c:v>
                </c:pt>
                <c:pt idx="3774">
                  <c:v>4.1042212956021344E-7</c:v>
                </c:pt>
                <c:pt idx="3775">
                  <c:v>5.2971996143828447E-7</c:v>
                </c:pt>
                <c:pt idx="3776">
                  <c:v>5.0402303358609817E-7</c:v>
                </c:pt>
                <c:pt idx="3777">
                  <c:v>5.3872902724111298E-7</c:v>
                </c:pt>
                <c:pt idx="3778">
                  <c:v>5.5139077179057874E-7</c:v>
                </c:pt>
                <c:pt idx="3779">
                  <c:v>4.3406595070248905E-7</c:v>
                </c:pt>
                <c:pt idx="3780">
                  <c:v>5.6014511290695354E-7</c:v>
                </c:pt>
                <c:pt idx="3781">
                  <c:v>4.1782709961794271E-7</c:v>
                </c:pt>
                <c:pt idx="3782">
                  <c:v>4.4111579011526641E-7</c:v>
                </c:pt>
                <c:pt idx="3783">
                  <c:v>4.6280614002548804E-7</c:v>
                </c:pt>
                <c:pt idx="3784">
                  <c:v>5.690563526451519E-7</c:v>
                </c:pt>
                <c:pt idx="3785">
                  <c:v>5.190588676621515E-7</c:v>
                </c:pt>
                <c:pt idx="3786">
                  <c:v>6.3227916116006389E-7</c:v>
                </c:pt>
                <c:pt idx="3787">
                  <c:v>6.2529002796180454E-7</c:v>
                </c:pt>
                <c:pt idx="3788">
                  <c:v>4.8064725492377688E-7</c:v>
                </c:pt>
                <c:pt idx="3789">
                  <c:v>4.3279162933283517E-7</c:v>
                </c:pt>
                <c:pt idx="3790">
                  <c:v>6.1224883557941083E-7</c:v>
                </c:pt>
                <c:pt idx="3791">
                  <c:v>5.6357583533817886E-7</c:v>
                </c:pt>
                <c:pt idx="3792">
                  <c:v>4.7711188684007232E-7</c:v>
                </c:pt>
                <c:pt idx="3793">
                  <c:v>4.514708471140783E-7</c:v>
                </c:pt>
                <c:pt idx="3794">
                  <c:v>4.3452750577768526E-7</c:v>
                </c:pt>
                <c:pt idx="3795">
                  <c:v>5.7896444818905329E-7</c:v>
                </c:pt>
                <c:pt idx="3796">
                  <c:v>4.4088570329958724E-7</c:v>
                </c:pt>
                <c:pt idx="3797">
                  <c:v>4.6288426395175431E-7</c:v>
                </c:pt>
                <c:pt idx="3798">
                  <c:v>4.55499026396469E-7</c:v>
                </c:pt>
                <c:pt idx="3799">
                  <c:v>5.1053670591860191E-7</c:v>
                </c:pt>
                <c:pt idx="3800">
                  <c:v>6.119122148108682E-7</c:v>
                </c:pt>
                <c:pt idx="3801">
                  <c:v>4.6671033305815269E-7</c:v>
                </c:pt>
                <c:pt idx="3802">
                  <c:v>6.11793473760408E-7</c:v>
                </c:pt>
                <c:pt idx="3803">
                  <c:v>4.2067827230893627E-7</c:v>
                </c:pt>
                <c:pt idx="3804">
                  <c:v>4.3046990324806756E-7</c:v>
                </c:pt>
                <c:pt idx="3805">
                  <c:v>5.905009303446705E-7</c:v>
                </c:pt>
                <c:pt idx="3806">
                  <c:v>6.2838879476008544E-7</c:v>
                </c:pt>
                <c:pt idx="3807">
                  <c:v>4.5621172785574669E-7</c:v>
                </c:pt>
                <c:pt idx="3808">
                  <c:v>4.3127686419532907E-7</c:v>
                </c:pt>
                <c:pt idx="3809">
                  <c:v>4.4842568961835822E-7</c:v>
                </c:pt>
                <c:pt idx="3810">
                  <c:v>4.683759740505258E-7</c:v>
                </c:pt>
                <c:pt idx="3811">
                  <c:v>5.5347913015768712E-7</c:v>
                </c:pt>
                <c:pt idx="3812">
                  <c:v>4.9402401076196798E-7</c:v>
                </c:pt>
                <c:pt idx="3813">
                  <c:v>6.3148990270849204E-7</c:v>
                </c:pt>
                <c:pt idx="3814">
                  <c:v>5.0517913432589006E-7</c:v>
                </c:pt>
                <c:pt idx="3815">
                  <c:v>4.6664441957104679E-7</c:v>
                </c:pt>
                <c:pt idx="3816">
                  <c:v>4.1168624030432006E-7</c:v>
                </c:pt>
                <c:pt idx="3817">
                  <c:v>5.2424673668289916E-7</c:v>
                </c:pt>
                <c:pt idx="3818">
                  <c:v>4.5492752939943389E-7</c:v>
                </c:pt>
                <c:pt idx="3819">
                  <c:v>6.3028809124839085E-7</c:v>
                </c:pt>
                <c:pt idx="3820">
                  <c:v>5.1496992977488736E-7</c:v>
                </c:pt>
                <c:pt idx="3821">
                  <c:v>5.2852631635665546E-7</c:v>
                </c:pt>
                <c:pt idx="3822">
                  <c:v>5.0294463326623558E-7</c:v>
                </c:pt>
                <c:pt idx="3823">
                  <c:v>4.2157100600629751E-7</c:v>
                </c:pt>
                <c:pt idx="3824">
                  <c:v>5.8493041768134707E-7</c:v>
                </c:pt>
                <c:pt idx="3825">
                  <c:v>5.5144156663837097E-7</c:v>
                </c:pt>
                <c:pt idx="3826">
                  <c:v>4.6971757765100983E-7</c:v>
                </c:pt>
                <c:pt idx="3827">
                  <c:v>5.0555052128951296E-7</c:v>
                </c:pt>
                <c:pt idx="3828">
                  <c:v>5.9718052724521165E-7</c:v>
                </c:pt>
                <c:pt idx="3829">
                  <c:v>4.444172562571717E-7</c:v>
                </c:pt>
                <c:pt idx="3830">
                  <c:v>4.9702412048451672E-7</c:v>
                </c:pt>
                <c:pt idx="3831">
                  <c:v>4.702104991425056E-7</c:v>
                </c:pt>
                <c:pt idx="3832">
                  <c:v>5.2232147542013907E-7</c:v>
                </c:pt>
                <c:pt idx="3833">
                  <c:v>4.2230766642703556E-7</c:v>
                </c:pt>
                <c:pt idx="3834">
                  <c:v>4.9817074994163926E-7</c:v>
                </c:pt>
                <c:pt idx="3835">
                  <c:v>4.9227695271248184E-7</c:v>
                </c:pt>
                <c:pt idx="3836">
                  <c:v>4.8024791186981731E-7</c:v>
                </c:pt>
                <c:pt idx="3837">
                  <c:v>4.526648564749937E-7</c:v>
                </c:pt>
                <c:pt idx="3838">
                  <c:v>5.5470709364663772E-7</c:v>
                </c:pt>
                <c:pt idx="3839">
                  <c:v>4.9183450470716834E-7</c:v>
                </c:pt>
                <c:pt idx="3840">
                  <c:v>5.3094964882842095E-7</c:v>
                </c:pt>
                <c:pt idx="3841">
                  <c:v>4.54015368830266E-7</c:v>
                </c:pt>
                <c:pt idx="3842">
                  <c:v>4.5788548766429323E-7</c:v>
                </c:pt>
                <c:pt idx="3843">
                  <c:v>6.1015442901447597E-7</c:v>
                </c:pt>
                <c:pt idx="3844">
                  <c:v>4.1319771761425246E-7</c:v>
                </c:pt>
                <c:pt idx="3845">
                  <c:v>6.1439386975846929E-7</c:v>
                </c:pt>
                <c:pt idx="3846">
                  <c:v>5.2986347052917128E-7</c:v>
                </c:pt>
                <c:pt idx="3847">
                  <c:v>5.6824070472011795E-7</c:v>
                </c:pt>
                <c:pt idx="3848">
                  <c:v>4.6091120409245459E-7</c:v>
                </c:pt>
                <c:pt idx="3849">
                  <c:v>4.7632248490887289E-7</c:v>
                </c:pt>
                <c:pt idx="3850">
                  <c:v>4.635491167471646E-7</c:v>
                </c:pt>
                <c:pt idx="3851">
                  <c:v>5.294649780823301E-7</c:v>
                </c:pt>
                <c:pt idx="3852">
                  <c:v>4.3697772103274124E-7</c:v>
                </c:pt>
                <c:pt idx="3853">
                  <c:v>4.4809061989373284E-7</c:v>
                </c:pt>
                <c:pt idx="3854">
                  <c:v>4.2999147697907052E-7</c:v>
                </c:pt>
                <c:pt idx="3855">
                  <c:v>5.7907376067017733E-7</c:v>
                </c:pt>
                <c:pt idx="3856">
                  <c:v>4.4580484098040804E-7</c:v>
                </c:pt>
                <c:pt idx="3857">
                  <c:v>4.3347528841689976E-7</c:v>
                </c:pt>
                <c:pt idx="3858">
                  <c:v>4.8445901304619851E-7</c:v>
                </c:pt>
                <c:pt idx="3859">
                  <c:v>5.6517123676341614E-7</c:v>
                </c:pt>
                <c:pt idx="3860">
                  <c:v>5.0859640421952846E-7</c:v>
                </c:pt>
                <c:pt idx="3861">
                  <c:v>4.838739260854075E-7</c:v>
                </c:pt>
                <c:pt idx="3862">
                  <c:v>4.4527605707111865E-7</c:v>
                </c:pt>
                <c:pt idx="3863">
                  <c:v>4.0968380418560639E-7</c:v>
                </c:pt>
                <c:pt idx="3864">
                  <c:v>5.5503182107366985E-7</c:v>
                </c:pt>
                <c:pt idx="3865">
                  <c:v>6.1280387561425067E-7</c:v>
                </c:pt>
                <c:pt idx="3866">
                  <c:v>4.0854765018497473E-7</c:v>
                </c:pt>
                <c:pt idx="3867">
                  <c:v>5.4105834435571877E-7</c:v>
                </c:pt>
                <c:pt idx="3868">
                  <c:v>4.2325113545316514E-7</c:v>
                </c:pt>
                <c:pt idx="3869">
                  <c:v>6.2490174109795693E-7</c:v>
                </c:pt>
                <c:pt idx="3870">
                  <c:v>4.9482905484795235E-7</c:v>
                </c:pt>
                <c:pt idx="3871">
                  <c:v>5.6230088595819441E-7</c:v>
                </c:pt>
                <c:pt idx="3872">
                  <c:v>4.9125024710593302E-7</c:v>
                </c:pt>
                <c:pt idx="3873">
                  <c:v>4.3407777625981117E-7</c:v>
                </c:pt>
                <c:pt idx="3874">
                  <c:v>5.3923625494385249E-7</c:v>
                </c:pt>
                <c:pt idx="3875">
                  <c:v>4.1740303998457345E-7</c:v>
                </c:pt>
                <c:pt idx="3876">
                  <c:v>4.4960763111951777E-7</c:v>
                </c:pt>
                <c:pt idx="3877">
                  <c:v>5.9821232293407634E-7</c:v>
                </c:pt>
                <c:pt idx="3878">
                  <c:v>4.9783651201142511E-7</c:v>
                </c:pt>
                <c:pt idx="3879">
                  <c:v>5.3314814591115226E-7</c:v>
                </c:pt>
                <c:pt idx="3880">
                  <c:v>5.9626561490421943E-7</c:v>
                </c:pt>
                <c:pt idx="3881">
                  <c:v>5.6700286201393754E-7</c:v>
                </c:pt>
                <c:pt idx="3882">
                  <c:v>5.6049197882505042E-7</c:v>
                </c:pt>
                <c:pt idx="3883">
                  <c:v>4.6873405710967186E-7</c:v>
                </c:pt>
                <c:pt idx="3884">
                  <c:v>6.0932754154291052E-7</c:v>
                </c:pt>
                <c:pt idx="3885">
                  <c:v>4.5613528700673307E-7</c:v>
                </c:pt>
                <c:pt idx="3886">
                  <c:v>4.1542522425977526E-7</c:v>
                </c:pt>
                <c:pt idx="3887">
                  <c:v>5.0721937254686656E-7</c:v>
                </c:pt>
                <c:pt idx="3888">
                  <c:v>5.5284967885146412E-7</c:v>
                </c:pt>
                <c:pt idx="3889">
                  <c:v>4.164123707632215E-7</c:v>
                </c:pt>
                <c:pt idx="3890">
                  <c:v>4.5128275124403239E-7</c:v>
                </c:pt>
                <c:pt idx="3891">
                  <c:v>6.2006842218918525E-7</c:v>
                </c:pt>
                <c:pt idx="3892">
                  <c:v>4.2688375770915906E-7</c:v>
                </c:pt>
                <c:pt idx="3893">
                  <c:v>4.3591659669500513E-7</c:v>
                </c:pt>
                <c:pt idx="3894">
                  <c:v>4.3469337179613033E-7</c:v>
                </c:pt>
                <c:pt idx="3895">
                  <c:v>4.4018444547030302E-7</c:v>
                </c:pt>
                <c:pt idx="3896">
                  <c:v>5.4017077081913887E-7</c:v>
                </c:pt>
                <c:pt idx="3897">
                  <c:v>4.5113235917056827E-7</c:v>
                </c:pt>
                <c:pt idx="3898">
                  <c:v>5.2887603374666634E-7</c:v>
                </c:pt>
                <c:pt idx="3899">
                  <c:v>4.8119889077816561E-7</c:v>
                </c:pt>
                <c:pt idx="3900">
                  <c:v>4.2494132893529859E-7</c:v>
                </c:pt>
                <c:pt idx="3901">
                  <c:v>5.4348563003880643E-7</c:v>
                </c:pt>
                <c:pt idx="3902">
                  <c:v>4.615199455089339E-7</c:v>
                </c:pt>
                <c:pt idx="3903">
                  <c:v>6.0828648503058071E-7</c:v>
                </c:pt>
                <c:pt idx="3904">
                  <c:v>5.4086091683749004E-7</c:v>
                </c:pt>
                <c:pt idx="3905">
                  <c:v>5.6703817279468643E-7</c:v>
                </c:pt>
                <c:pt idx="3906">
                  <c:v>6.0228904298155702E-7</c:v>
                </c:pt>
                <c:pt idx="3907">
                  <c:v>4.8377651464710666E-7</c:v>
                </c:pt>
                <c:pt idx="3908">
                  <c:v>4.3702550296551574E-7</c:v>
                </c:pt>
                <c:pt idx="3909">
                  <c:v>6.1023326797540595E-7</c:v>
                </c:pt>
                <c:pt idx="3910">
                  <c:v>5.6578665702247065E-7</c:v>
                </c:pt>
                <c:pt idx="3911">
                  <c:v>5.3208731477113222E-7</c:v>
                </c:pt>
                <c:pt idx="3912">
                  <c:v>4.673306030549374E-7</c:v>
                </c:pt>
                <c:pt idx="3913">
                  <c:v>5.6251016935298336E-7</c:v>
                </c:pt>
                <c:pt idx="3914">
                  <c:v>4.3483561826954646E-7</c:v>
                </c:pt>
                <c:pt idx="3915">
                  <c:v>5.5462168642509677E-7</c:v>
                </c:pt>
                <c:pt idx="3916">
                  <c:v>4.1379143191182017E-7</c:v>
                </c:pt>
                <c:pt idx="3917">
                  <c:v>6.188990526399971E-7</c:v>
                </c:pt>
                <c:pt idx="3918">
                  <c:v>5.5380277974330573E-7</c:v>
                </c:pt>
                <c:pt idx="3919">
                  <c:v>6.301019107887223E-7</c:v>
                </c:pt>
                <c:pt idx="3920">
                  <c:v>5.0288564288309791E-7</c:v>
                </c:pt>
                <c:pt idx="3921">
                  <c:v>4.5443310155613049E-7</c:v>
                </c:pt>
                <c:pt idx="3922">
                  <c:v>4.7677138693524227E-7</c:v>
                </c:pt>
                <c:pt idx="3923">
                  <c:v>4.6630189442388639E-7</c:v>
                </c:pt>
                <c:pt idx="3924">
                  <c:v>4.1731384653646318E-7</c:v>
                </c:pt>
                <c:pt idx="3925">
                  <c:v>5.1490881118849196E-7</c:v>
                </c:pt>
                <c:pt idx="3926">
                  <c:v>5.0559511524466254E-7</c:v>
                </c:pt>
                <c:pt idx="3927">
                  <c:v>4.876115524448621E-7</c:v>
                </c:pt>
                <c:pt idx="3928">
                  <c:v>6.1302213357581165E-7</c:v>
                </c:pt>
                <c:pt idx="3929">
                  <c:v>5.1907433137548355E-7</c:v>
                </c:pt>
                <c:pt idx="3930">
                  <c:v>4.7403346931962211E-7</c:v>
                </c:pt>
                <c:pt idx="3931">
                  <c:v>5.3584658275205643E-7</c:v>
                </c:pt>
                <c:pt idx="3932">
                  <c:v>4.088825939300287E-7</c:v>
                </c:pt>
                <c:pt idx="3933">
                  <c:v>4.1656797245915446E-7</c:v>
                </c:pt>
                <c:pt idx="3934">
                  <c:v>4.9112213478715807E-7</c:v>
                </c:pt>
                <c:pt idx="3935">
                  <c:v>5.5993714788995369E-7</c:v>
                </c:pt>
                <c:pt idx="3936">
                  <c:v>4.1391253058959004E-7</c:v>
                </c:pt>
                <c:pt idx="3937">
                  <c:v>5.2865344617160985E-7</c:v>
                </c:pt>
                <c:pt idx="3938">
                  <c:v>4.6136440757238251E-7</c:v>
                </c:pt>
                <c:pt idx="3939">
                  <c:v>5.4837266866843708E-7</c:v>
                </c:pt>
                <c:pt idx="3940">
                  <c:v>4.496200974520103E-7</c:v>
                </c:pt>
                <c:pt idx="3941">
                  <c:v>4.4928368837081477E-7</c:v>
                </c:pt>
                <c:pt idx="3942">
                  <c:v>5.0936217599267047E-7</c:v>
                </c:pt>
                <c:pt idx="3943">
                  <c:v>6.2197065767281352E-7</c:v>
                </c:pt>
                <c:pt idx="3944">
                  <c:v>5.8347177343653484E-7</c:v>
                </c:pt>
                <c:pt idx="3945">
                  <c:v>6.2144363263130962E-7</c:v>
                </c:pt>
                <c:pt idx="3946">
                  <c:v>5.4388347224841578E-7</c:v>
                </c:pt>
                <c:pt idx="3947">
                  <c:v>4.9769129608220062E-7</c:v>
                </c:pt>
                <c:pt idx="3948">
                  <c:v>4.9916090274077157E-7</c:v>
                </c:pt>
                <c:pt idx="3949">
                  <c:v>4.283870108768999E-7</c:v>
                </c:pt>
                <c:pt idx="3950">
                  <c:v>4.7300946462546923E-7</c:v>
                </c:pt>
                <c:pt idx="3951">
                  <c:v>5.081317786562459E-7</c:v>
                </c:pt>
                <c:pt idx="3952">
                  <c:v>4.2019354528643716E-7</c:v>
                </c:pt>
                <c:pt idx="3953">
                  <c:v>4.5519409407119584E-7</c:v>
                </c:pt>
                <c:pt idx="3954">
                  <c:v>4.9776389610341365E-7</c:v>
                </c:pt>
                <c:pt idx="3955">
                  <c:v>5.1396286278920181E-7</c:v>
                </c:pt>
                <c:pt idx="3956">
                  <c:v>5.0117942628053665E-7</c:v>
                </c:pt>
                <c:pt idx="3957">
                  <c:v>5.8956388028304473E-7</c:v>
                </c:pt>
                <c:pt idx="3958">
                  <c:v>4.4214733439483026E-7</c:v>
                </c:pt>
                <c:pt idx="3959">
                  <c:v>5.1391715722639724E-7</c:v>
                </c:pt>
                <c:pt idx="3960">
                  <c:v>4.3179263339323531E-7</c:v>
                </c:pt>
                <c:pt idx="3961">
                  <c:v>5.9765787831065918E-7</c:v>
                </c:pt>
                <c:pt idx="3962">
                  <c:v>5.5820860107078101E-7</c:v>
                </c:pt>
                <c:pt idx="3963">
                  <c:v>4.9160637779294823E-7</c:v>
                </c:pt>
                <c:pt idx="3964">
                  <c:v>5.5831208801921857E-7</c:v>
                </c:pt>
                <c:pt idx="3965">
                  <c:v>6.2851240006970899E-7</c:v>
                </c:pt>
                <c:pt idx="3966">
                  <c:v>5.1046129373605682E-7</c:v>
                </c:pt>
                <c:pt idx="3967">
                  <c:v>5.4748379432387017E-7</c:v>
                </c:pt>
                <c:pt idx="3968">
                  <c:v>5.5616203999926437E-7</c:v>
                </c:pt>
                <c:pt idx="3969">
                  <c:v>4.3578571492911095E-7</c:v>
                </c:pt>
                <c:pt idx="3970">
                  <c:v>6.3182204183403887E-7</c:v>
                </c:pt>
                <c:pt idx="3971">
                  <c:v>5.6068289243110639E-7</c:v>
                </c:pt>
                <c:pt idx="3972">
                  <c:v>5.5098466554635865E-7</c:v>
                </c:pt>
                <c:pt idx="3973">
                  <c:v>4.4323130456229917E-7</c:v>
                </c:pt>
                <c:pt idx="3974">
                  <c:v>6.3294494808501225E-7</c:v>
                </c:pt>
                <c:pt idx="3975">
                  <c:v>5.1032559390742364E-7</c:v>
                </c:pt>
                <c:pt idx="3976">
                  <c:v>4.163346026070126E-7</c:v>
                </c:pt>
                <c:pt idx="3977">
                  <c:v>4.8356787487840318E-7</c:v>
                </c:pt>
                <c:pt idx="3978">
                  <c:v>5.9660846048309065E-7</c:v>
                </c:pt>
                <c:pt idx="3979">
                  <c:v>4.736288600748174E-7</c:v>
                </c:pt>
                <c:pt idx="3980">
                  <c:v>4.456325754109163E-7</c:v>
                </c:pt>
                <c:pt idx="3981">
                  <c:v>5.0247300064511083E-7</c:v>
                </c:pt>
                <c:pt idx="3982">
                  <c:v>4.6052327525421165E-7</c:v>
                </c:pt>
                <c:pt idx="3983">
                  <c:v>5.4170073089295954E-7</c:v>
                </c:pt>
                <c:pt idx="3984">
                  <c:v>5.2338453402786172E-7</c:v>
                </c:pt>
                <c:pt idx="3985">
                  <c:v>5.5472417745829659E-7</c:v>
                </c:pt>
                <c:pt idx="3986">
                  <c:v>5.0257611357692264E-7</c:v>
                </c:pt>
                <c:pt idx="3987">
                  <c:v>4.7278086507091179E-7</c:v>
                </c:pt>
                <c:pt idx="3988">
                  <c:v>5.0784732277848062E-7</c:v>
                </c:pt>
                <c:pt idx="3989">
                  <c:v>4.9386610796934909E-7</c:v>
                </c:pt>
                <c:pt idx="3990">
                  <c:v>5.1742362459709253E-7</c:v>
                </c:pt>
                <c:pt idx="3991">
                  <c:v>4.4401325450244794E-7</c:v>
                </c:pt>
                <c:pt idx="3992">
                  <c:v>5.0915179200695421E-7</c:v>
                </c:pt>
                <c:pt idx="3993">
                  <c:v>5.1802437092339217E-7</c:v>
                </c:pt>
                <c:pt idx="3994">
                  <c:v>4.5459782123971201E-7</c:v>
                </c:pt>
                <c:pt idx="3995">
                  <c:v>5.236351371049651E-7</c:v>
                </c:pt>
                <c:pt idx="3996">
                  <c:v>5.6245783755188247E-7</c:v>
                </c:pt>
                <c:pt idx="3997">
                  <c:v>4.7162695602221637E-7</c:v>
                </c:pt>
                <c:pt idx="3998">
                  <c:v>5.8424657501692395E-7</c:v>
                </c:pt>
                <c:pt idx="3999">
                  <c:v>6.0740466202962643E-7</c:v>
                </c:pt>
                <c:pt idx="4000">
                  <c:v>4.1260528020615979E-7</c:v>
                </c:pt>
                <c:pt idx="4001">
                  <c:v>4.826514614411849E-7</c:v>
                </c:pt>
                <c:pt idx="4002">
                  <c:v>6.2867726388855028E-7</c:v>
                </c:pt>
                <c:pt idx="4003">
                  <c:v>5.7427514017282011E-7</c:v>
                </c:pt>
                <c:pt idx="4004">
                  <c:v>5.3468067835115799E-7</c:v>
                </c:pt>
                <c:pt idx="4005">
                  <c:v>5.3463218160406683E-7</c:v>
                </c:pt>
                <c:pt idx="4006">
                  <c:v>5.1697759297221787E-7</c:v>
                </c:pt>
                <c:pt idx="4007">
                  <c:v>4.9557835907530475E-7</c:v>
                </c:pt>
                <c:pt idx="4008">
                  <c:v>6.2178815008381976E-7</c:v>
                </c:pt>
                <c:pt idx="4009">
                  <c:v>4.3659574751861949E-7</c:v>
                </c:pt>
                <c:pt idx="4010">
                  <c:v>4.6693454340659014E-7</c:v>
                </c:pt>
                <c:pt idx="4011">
                  <c:v>5.4148647499066208E-7</c:v>
                </c:pt>
                <c:pt idx="4012">
                  <c:v>4.7489837041521075E-7</c:v>
                </c:pt>
                <c:pt idx="4013">
                  <c:v>4.3881097830910122E-7</c:v>
                </c:pt>
                <c:pt idx="4014">
                  <c:v>5.5373461940124829E-7</c:v>
                </c:pt>
                <c:pt idx="4015">
                  <c:v>5.4612949568487146E-7</c:v>
                </c:pt>
                <c:pt idx="4016">
                  <c:v>4.6778008013689275E-7</c:v>
                </c:pt>
                <c:pt idx="4017">
                  <c:v>5.3558716355031341E-7</c:v>
                </c:pt>
                <c:pt idx="4018">
                  <c:v>4.1520387663781935E-7</c:v>
                </c:pt>
                <c:pt idx="4019">
                  <c:v>5.7258731120150295E-7</c:v>
                </c:pt>
                <c:pt idx="4020">
                  <c:v>4.9692271138220643E-7</c:v>
                </c:pt>
                <c:pt idx="4021">
                  <c:v>4.4462559359825268E-7</c:v>
                </c:pt>
                <c:pt idx="4022">
                  <c:v>4.345985795875485E-7</c:v>
                </c:pt>
                <c:pt idx="4023">
                  <c:v>6.1365772924568405E-7</c:v>
                </c:pt>
                <c:pt idx="4024">
                  <c:v>4.2517050974143206E-7</c:v>
                </c:pt>
                <c:pt idx="4025">
                  <c:v>5.638558556234501E-7</c:v>
                </c:pt>
                <c:pt idx="4026">
                  <c:v>5.7106748107831445E-7</c:v>
                </c:pt>
                <c:pt idx="4027">
                  <c:v>4.15458441668998E-7</c:v>
                </c:pt>
                <c:pt idx="4028">
                  <c:v>5.5269673143591293E-7</c:v>
                </c:pt>
                <c:pt idx="4029">
                  <c:v>4.568239470003573E-7</c:v>
                </c:pt>
                <c:pt idx="4030">
                  <c:v>4.8793554448296315E-7</c:v>
                </c:pt>
                <c:pt idx="4031">
                  <c:v>4.1078115405050834E-7</c:v>
                </c:pt>
                <c:pt idx="4032">
                  <c:v>4.2900215501157018E-7</c:v>
                </c:pt>
                <c:pt idx="4033">
                  <c:v>4.3259155298384884E-7</c:v>
                </c:pt>
                <c:pt idx="4034">
                  <c:v>6.1813470665029977E-7</c:v>
                </c:pt>
                <c:pt idx="4035">
                  <c:v>5.1793188033510622E-7</c:v>
                </c:pt>
                <c:pt idx="4036">
                  <c:v>5.5494633884752447E-7</c:v>
                </c:pt>
                <c:pt idx="4037">
                  <c:v>4.9051073376810046E-7</c:v>
                </c:pt>
                <c:pt idx="4038">
                  <c:v>4.21457844733922E-7</c:v>
                </c:pt>
                <c:pt idx="4039">
                  <c:v>5.8099175138819633E-7</c:v>
                </c:pt>
                <c:pt idx="4040">
                  <c:v>4.6945145625602111E-7</c:v>
                </c:pt>
                <c:pt idx="4041">
                  <c:v>4.7252556750662515E-7</c:v>
                </c:pt>
                <c:pt idx="4042">
                  <c:v>5.7031873892941883E-7</c:v>
                </c:pt>
                <c:pt idx="4043">
                  <c:v>4.5901502281996171E-7</c:v>
                </c:pt>
                <c:pt idx="4044">
                  <c:v>4.4444175893152988E-7</c:v>
                </c:pt>
                <c:pt idx="4045">
                  <c:v>5.3683734953325462E-7</c:v>
                </c:pt>
                <c:pt idx="4046">
                  <c:v>5.5014005056273973E-7</c:v>
                </c:pt>
                <c:pt idx="4047">
                  <c:v>6.2357612279794553E-7</c:v>
                </c:pt>
                <c:pt idx="4048">
                  <c:v>6.2849179665226343E-7</c:v>
                </c:pt>
                <c:pt idx="4049">
                  <c:v>4.2253471965900395E-7</c:v>
                </c:pt>
                <c:pt idx="4050">
                  <c:v>6.2719582098252273E-7</c:v>
                </c:pt>
                <c:pt idx="4051">
                  <c:v>5.7653117862236087E-7</c:v>
                </c:pt>
                <c:pt idx="4052">
                  <c:v>4.9316364169712699E-7</c:v>
                </c:pt>
                <c:pt idx="4053">
                  <c:v>4.329093861492394E-7</c:v>
                </c:pt>
                <c:pt idx="4054">
                  <c:v>5.297677913231915E-7</c:v>
                </c:pt>
                <c:pt idx="4055">
                  <c:v>4.7976660855870658E-7</c:v>
                </c:pt>
                <c:pt idx="4056">
                  <c:v>5.7958429514895257E-7</c:v>
                </c:pt>
                <c:pt idx="4057">
                  <c:v>4.5938817175122507E-7</c:v>
                </c:pt>
                <c:pt idx="4058">
                  <c:v>6.0848270647608856E-7</c:v>
                </c:pt>
                <c:pt idx="4059">
                  <c:v>5.4758431308208322E-7</c:v>
                </c:pt>
                <c:pt idx="4060">
                  <c:v>4.7365581790511621E-7</c:v>
                </c:pt>
                <c:pt idx="4061">
                  <c:v>5.9360909725676257E-7</c:v>
                </c:pt>
                <c:pt idx="4062">
                  <c:v>5.6728544064470353E-7</c:v>
                </c:pt>
                <c:pt idx="4063">
                  <c:v>4.4296298629043476E-7</c:v>
                </c:pt>
                <c:pt idx="4064">
                  <c:v>5.7305341231217712E-7</c:v>
                </c:pt>
                <c:pt idx="4065">
                  <c:v>5.8038792877717457E-7</c:v>
                </c:pt>
                <c:pt idx="4066">
                  <c:v>5.5267974119663087E-7</c:v>
                </c:pt>
                <c:pt idx="4067">
                  <c:v>4.5567704510867622E-7</c:v>
                </c:pt>
                <c:pt idx="4068">
                  <c:v>5.0760796621167577E-7</c:v>
                </c:pt>
                <c:pt idx="4069">
                  <c:v>4.8022038931659744E-7</c:v>
                </c:pt>
                <c:pt idx="4070">
                  <c:v>4.6957118288917791E-7</c:v>
                </c:pt>
                <c:pt idx="4071">
                  <c:v>5.643113339031192E-7</c:v>
                </c:pt>
                <c:pt idx="4072">
                  <c:v>4.3013142158837309E-7</c:v>
                </c:pt>
                <c:pt idx="4073">
                  <c:v>5.6545244708320628E-7</c:v>
                </c:pt>
                <c:pt idx="4074">
                  <c:v>5.8141315487264418E-7</c:v>
                </c:pt>
                <c:pt idx="4075">
                  <c:v>5.9383610243855292E-7</c:v>
                </c:pt>
                <c:pt idx="4076">
                  <c:v>4.7975286766873629E-7</c:v>
                </c:pt>
                <c:pt idx="4077">
                  <c:v>5.1991039918413969E-7</c:v>
                </c:pt>
                <c:pt idx="4078">
                  <c:v>5.712995334402902E-7</c:v>
                </c:pt>
                <c:pt idx="4079">
                  <c:v>4.1489428705159925E-7</c:v>
                </c:pt>
                <c:pt idx="4080">
                  <c:v>4.7067749070653737E-7</c:v>
                </c:pt>
                <c:pt idx="4081">
                  <c:v>5.2768523842243531E-7</c:v>
                </c:pt>
                <c:pt idx="4082">
                  <c:v>5.6242295374151482E-7</c:v>
                </c:pt>
                <c:pt idx="4083">
                  <c:v>6.3001919039617758E-7</c:v>
                </c:pt>
                <c:pt idx="4084">
                  <c:v>4.4835119720773564E-7</c:v>
                </c:pt>
                <c:pt idx="4085">
                  <c:v>5.0098875361988308E-7</c:v>
                </c:pt>
                <c:pt idx="4086">
                  <c:v>5.3289068359438736E-7</c:v>
                </c:pt>
                <c:pt idx="4087">
                  <c:v>5.8130317933879586E-7</c:v>
                </c:pt>
                <c:pt idx="4088">
                  <c:v>4.2551462873917189E-7</c:v>
                </c:pt>
                <c:pt idx="4089">
                  <c:v>4.7620016711371043E-7</c:v>
                </c:pt>
                <c:pt idx="4090">
                  <c:v>5.283833501217729E-7</c:v>
                </c:pt>
                <c:pt idx="4091">
                  <c:v>4.179388016665056E-7</c:v>
                </c:pt>
                <c:pt idx="4092">
                  <c:v>6.2217353814172332E-7</c:v>
                </c:pt>
                <c:pt idx="4093">
                  <c:v>6.096423479784456E-7</c:v>
                </c:pt>
                <c:pt idx="4094">
                  <c:v>5.0653295295154224E-7</c:v>
                </c:pt>
                <c:pt idx="4095">
                  <c:v>5.8430197703274633E-7</c:v>
                </c:pt>
                <c:pt idx="4096">
                  <c:v>5.507479773940239E-7</c:v>
                </c:pt>
                <c:pt idx="4097">
                  <c:v>4.8737228742969287E-7</c:v>
                </c:pt>
                <c:pt idx="4098">
                  <c:v>5.6663229786781252E-7</c:v>
                </c:pt>
                <c:pt idx="4099">
                  <c:v>5.2137060275948497E-7</c:v>
                </c:pt>
                <c:pt idx="4100">
                  <c:v>4.2412923186151625E-7</c:v>
                </c:pt>
                <c:pt idx="4101">
                  <c:v>4.825821423559358E-7</c:v>
                </c:pt>
                <c:pt idx="4102">
                  <c:v>4.9901510699345748E-7</c:v>
                </c:pt>
                <c:pt idx="4103">
                  <c:v>5.957899305420171E-7</c:v>
                </c:pt>
                <c:pt idx="4104">
                  <c:v>5.9296662231475313E-7</c:v>
                </c:pt>
                <c:pt idx="4105">
                  <c:v>4.8402706065693827E-7</c:v>
                </c:pt>
                <c:pt idx="4106">
                  <c:v>4.3818661843926901E-7</c:v>
                </c:pt>
                <c:pt idx="4107">
                  <c:v>4.8599642257943335E-7</c:v>
                </c:pt>
                <c:pt idx="4108">
                  <c:v>4.2972344064220894E-7</c:v>
                </c:pt>
                <c:pt idx="4109">
                  <c:v>4.2822474087599406E-7</c:v>
                </c:pt>
                <c:pt idx="4110">
                  <c:v>4.1875558535322258E-7</c:v>
                </c:pt>
                <c:pt idx="4111">
                  <c:v>5.9241945286366992E-7</c:v>
                </c:pt>
                <c:pt idx="4112">
                  <c:v>4.4837602594869848E-7</c:v>
                </c:pt>
                <c:pt idx="4113">
                  <c:v>6.0339225144133304E-7</c:v>
                </c:pt>
                <c:pt idx="4114">
                  <c:v>5.5422906715044979E-7</c:v>
                </c:pt>
                <c:pt idx="4115">
                  <c:v>4.3090233954056265E-7</c:v>
                </c:pt>
                <c:pt idx="4116">
                  <c:v>4.9279151294848281E-7</c:v>
                </c:pt>
                <c:pt idx="4117">
                  <c:v>5.2544165440496231E-7</c:v>
                </c:pt>
                <c:pt idx="4118">
                  <c:v>5.7931071060950585E-7</c:v>
                </c:pt>
                <c:pt idx="4119">
                  <c:v>4.5177204520240375E-7</c:v>
                </c:pt>
                <c:pt idx="4120">
                  <c:v>5.9362800938322013E-7</c:v>
                </c:pt>
                <c:pt idx="4121">
                  <c:v>5.9704697142838732E-7</c:v>
                </c:pt>
                <c:pt idx="4122">
                  <c:v>6.18215097423762E-7</c:v>
                </c:pt>
                <c:pt idx="4123">
                  <c:v>5.5924476698283589E-7</c:v>
                </c:pt>
                <c:pt idx="4124">
                  <c:v>4.3096082685151075E-7</c:v>
                </c:pt>
                <c:pt idx="4125">
                  <c:v>4.6923872194074772E-7</c:v>
                </c:pt>
                <c:pt idx="4126">
                  <c:v>5.1324750882136772E-7</c:v>
                </c:pt>
                <c:pt idx="4127">
                  <c:v>5.9706604808756324E-7</c:v>
                </c:pt>
                <c:pt idx="4128">
                  <c:v>4.3893120049437542E-7</c:v>
                </c:pt>
                <c:pt idx="4129">
                  <c:v>4.737367052068353E-7</c:v>
                </c:pt>
                <c:pt idx="4130">
                  <c:v>6.2420781407597818E-7</c:v>
                </c:pt>
                <c:pt idx="4131">
                  <c:v>6.0697424629370988E-7</c:v>
                </c:pt>
                <c:pt idx="4132">
                  <c:v>5.1498521112179421E-7</c:v>
                </c:pt>
                <c:pt idx="4133">
                  <c:v>4.3640494854896752E-7</c:v>
                </c:pt>
                <c:pt idx="4134">
                  <c:v>5.0101808079223615E-7</c:v>
                </c:pt>
                <c:pt idx="4135">
                  <c:v>6.1705096419118411E-7</c:v>
                </c:pt>
                <c:pt idx="4136">
                  <c:v>4.7734363517270437E-7</c:v>
                </c:pt>
                <c:pt idx="4137">
                  <c:v>5.5276470022824085E-7</c:v>
                </c:pt>
                <c:pt idx="4138">
                  <c:v>5.1244262325616202E-7</c:v>
                </c:pt>
                <c:pt idx="4139">
                  <c:v>4.7914885244369234E-7</c:v>
                </c:pt>
                <c:pt idx="4140">
                  <c:v>6.2221412614733232E-7</c:v>
                </c:pt>
                <c:pt idx="4141">
                  <c:v>5.4399959184840334E-7</c:v>
                </c:pt>
                <c:pt idx="4142">
                  <c:v>4.2766908599392141E-7</c:v>
                </c:pt>
                <c:pt idx="4143">
                  <c:v>4.110861504552463E-7</c:v>
                </c:pt>
                <c:pt idx="4144">
                  <c:v>4.3032979343061446E-7</c:v>
                </c:pt>
                <c:pt idx="4145">
                  <c:v>4.4069208558051689E-7</c:v>
                </c:pt>
                <c:pt idx="4146">
                  <c:v>4.3315683195177073E-7</c:v>
                </c:pt>
                <c:pt idx="4147">
                  <c:v>5.4671406920121966E-7</c:v>
                </c:pt>
                <c:pt idx="4148">
                  <c:v>4.3706134455842836E-7</c:v>
                </c:pt>
                <c:pt idx="4149">
                  <c:v>4.2629618019191073E-7</c:v>
                </c:pt>
                <c:pt idx="4150">
                  <c:v>6.2063413193384575E-7</c:v>
                </c:pt>
                <c:pt idx="4151">
                  <c:v>5.3930175585541569E-7</c:v>
                </c:pt>
                <c:pt idx="4152">
                  <c:v>5.6028382062478391E-7</c:v>
                </c:pt>
                <c:pt idx="4153">
                  <c:v>4.2861898521113292E-7</c:v>
                </c:pt>
                <c:pt idx="4154">
                  <c:v>5.8507843341218987E-7</c:v>
                </c:pt>
                <c:pt idx="4155">
                  <c:v>5.3623606509742002E-7</c:v>
                </c:pt>
                <c:pt idx="4156">
                  <c:v>5.0629452489938315E-7</c:v>
                </c:pt>
                <c:pt idx="4157">
                  <c:v>4.993505327549331E-7</c:v>
                </c:pt>
                <c:pt idx="4158">
                  <c:v>6.1102249871030101E-7</c:v>
                </c:pt>
                <c:pt idx="4159">
                  <c:v>4.7077097249962212E-7</c:v>
                </c:pt>
                <c:pt idx="4160">
                  <c:v>4.4539894608556689E-7</c:v>
                </c:pt>
                <c:pt idx="4161">
                  <c:v>4.5623721240887182E-7</c:v>
                </c:pt>
                <c:pt idx="4162">
                  <c:v>4.0990075175868795E-7</c:v>
                </c:pt>
                <c:pt idx="4163">
                  <c:v>4.332039885389605E-7</c:v>
                </c:pt>
                <c:pt idx="4164">
                  <c:v>4.3167533190822395E-7</c:v>
                </c:pt>
                <c:pt idx="4165">
                  <c:v>4.2283016271661008E-7</c:v>
                </c:pt>
                <c:pt idx="4166">
                  <c:v>5.8939544816535738E-7</c:v>
                </c:pt>
                <c:pt idx="4167">
                  <c:v>4.9263420064713553E-7</c:v>
                </c:pt>
                <c:pt idx="4168">
                  <c:v>4.7663528902778567E-7</c:v>
                </c:pt>
                <c:pt idx="4169">
                  <c:v>4.4422130778827101E-7</c:v>
                </c:pt>
                <c:pt idx="4170">
                  <c:v>5.0151703697892164E-7</c:v>
                </c:pt>
                <c:pt idx="4171">
                  <c:v>5.7085340436366192E-7</c:v>
                </c:pt>
                <c:pt idx="4172">
                  <c:v>4.5748857613186204E-7</c:v>
                </c:pt>
                <c:pt idx="4173">
                  <c:v>4.8766787570128086E-7</c:v>
                </c:pt>
                <c:pt idx="4174">
                  <c:v>4.7469544696648527E-7</c:v>
                </c:pt>
                <c:pt idx="4175">
                  <c:v>4.8218038599483005E-7</c:v>
                </c:pt>
                <c:pt idx="4176">
                  <c:v>4.4408666838074167E-7</c:v>
                </c:pt>
                <c:pt idx="4177">
                  <c:v>4.7157338868147463E-7</c:v>
                </c:pt>
                <c:pt idx="4178">
                  <c:v>6.0646616272415293E-7</c:v>
                </c:pt>
                <c:pt idx="4179">
                  <c:v>5.2841511538268438E-7</c:v>
                </c:pt>
                <c:pt idx="4180">
                  <c:v>5.3810823998529097E-7</c:v>
                </c:pt>
                <c:pt idx="4181">
                  <c:v>5.4896084846614893E-7</c:v>
                </c:pt>
                <c:pt idx="4182">
                  <c:v>5.674268091832143E-7</c:v>
                </c:pt>
                <c:pt idx="4183">
                  <c:v>6.0003402066346728E-7</c:v>
                </c:pt>
                <c:pt idx="4184">
                  <c:v>4.9641613111211094E-7</c:v>
                </c:pt>
                <c:pt idx="4185">
                  <c:v>5.0781739395020074E-7</c:v>
                </c:pt>
                <c:pt idx="4186">
                  <c:v>5.5127227776890764E-7</c:v>
                </c:pt>
                <c:pt idx="4187">
                  <c:v>5.6838243051145674E-7</c:v>
                </c:pt>
                <c:pt idx="4188">
                  <c:v>5.0439314616906217E-7</c:v>
                </c:pt>
                <c:pt idx="4189">
                  <c:v>5.4409915253484371E-7</c:v>
                </c:pt>
                <c:pt idx="4190">
                  <c:v>5.7317899831379396E-7</c:v>
                </c:pt>
                <c:pt idx="4191">
                  <c:v>6.2386128393417487E-7</c:v>
                </c:pt>
                <c:pt idx="4192">
                  <c:v>6.1879839982660645E-7</c:v>
                </c:pt>
                <c:pt idx="4193">
                  <c:v>4.6284519951613634E-7</c:v>
                </c:pt>
                <c:pt idx="4194">
                  <c:v>5.0979838641036506E-7</c:v>
                </c:pt>
                <c:pt idx="4195">
                  <c:v>4.2432346553756856E-7</c:v>
                </c:pt>
                <c:pt idx="4196">
                  <c:v>5.1247296191034509E-7</c:v>
                </c:pt>
                <c:pt idx="4197">
                  <c:v>4.4264619688373518E-7</c:v>
                </c:pt>
                <c:pt idx="4198">
                  <c:v>4.1792762944605857E-7</c:v>
                </c:pt>
                <c:pt idx="4199">
                  <c:v>4.3239161534351035E-7</c:v>
                </c:pt>
                <c:pt idx="4200">
                  <c:v>4.2916486714085542E-7</c:v>
                </c:pt>
                <c:pt idx="4201">
                  <c:v>5.3144592701345677E-7</c:v>
                </c:pt>
                <c:pt idx="4202">
                  <c:v>4.4103100033779356E-7</c:v>
                </c:pt>
                <c:pt idx="4203">
                  <c:v>4.1846440178257615E-7</c:v>
                </c:pt>
                <c:pt idx="4204">
                  <c:v>5.2452937486808834E-7</c:v>
                </c:pt>
                <c:pt idx="4205">
                  <c:v>5.427243182884643E-7</c:v>
                </c:pt>
                <c:pt idx="4206">
                  <c:v>4.3937645243919611E-7</c:v>
                </c:pt>
                <c:pt idx="4207">
                  <c:v>4.215031037746275E-7</c:v>
                </c:pt>
                <c:pt idx="4208">
                  <c:v>5.5724410882838335E-7</c:v>
                </c:pt>
                <c:pt idx="4209">
                  <c:v>4.5108224518539003E-7</c:v>
                </c:pt>
                <c:pt idx="4210">
                  <c:v>6.0816879771916417E-7</c:v>
                </c:pt>
                <c:pt idx="4211">
                  <c:v>5.0485265221831672E-7</c:v>
                </c:pt>
                <c:pt idx="4212">
                  <c:v>4.325327334024354E-7</c:v>
                </c:pt>
                <c:pt idx="4213">
                  <c:v>5.3980979282253437E-7</c:v>
                </c:pt>
                <c:pt idx="4214">
                  <c:v>5.9503001871532087E-7</c:v>
                </c:pt>
                <c:pt idx="4215">
                  <c:v>4.3976208178098004E-7</c:v>
                </c:pt>
                <c:pt idx="4216">
                  <c:v>5.4449766872384709E-7</c:v>
                </c:pt>
                <c:pt idx="4217">
                  <c:v>6.0223106320929279E-7</c:v>
                </c:pt>
                <c:pt idx="4218">
                  <c:v>4.2068955500845669E-7</c:v>
                </c:pt>
                <c:pt idx="4219">
                  <c:v>4.9385175692409914E-7</c:v>
                </c:pt>
                <c:pt idx="4220">
                  <c:v>4.8331768526910913E-7</c:v>
                </c:pt>
                <c:pt idx="4221">
                  <c:v>4.228870142130558E-7</c:v>
                </c:pt>
                <c:pt idx="4222">
                  <c:v>4.480534131082139E-7</c:v>
                </c:pt>
                <c:pt idx="4223">
                  <c:v>5.9744777335430294E-7</c:v>
                </c:pt>
                <c:pt idx="4224">
                  <c:v>4.1607923199624179E-7</c:v>
                </c:pt>
                <c:pt idx="4225">
                  <c:v>4.512576806764839E-7</c:v>
                </c:pt>
                <c:pt idx="4226">
                  <c:v>4.1175178413136446E-7</c:v>
                </c:pt>
                <c:pt idx="4227">
                  <c:v>4.3639302776640793E-7</c:v>
                </c:pt>
                <c:pt idx="4228">
                  <c:v>4.789157883911295E-7</c:v>
                </c:pt>
                <c:pt idx="4229">
                  <c:v>4.3468152107410917E-7</c:v>
                </c:pt>
                <c:pt idx="4230">
                  <c:v>4.3691800463578837E-7</c:v>
                </c:pt>
                <c:pt idx="4231">
                  <c:v>4.1522600343815315E-7</c:v>
                </c:pt>
                <c:pt idx="4232">
                  <c:v>6.1193200834679411E-7</c:v>
                </c:pt>
                <c:pt idx="4233">
                  <c:v>6.2582195460606967E-7</c:v>
                </c:pt>
                <c:pt idx="4234">
                  <c:v>5.0027104150421466E-7</c:v>
                </c:pt>
                <c:pt idx="4235">
                  <c:v>5.7014068403316233E-7</c:v>
                </c:pt>
                <c:pt idx="4236">
                  <c:v>4.5646666951123462E-7</c:v>
                </c:pt>
                <c:pt idx="4237">
                  <c:v>5.4870865559088858E-7</c:v>
                </c:pt>
                <c:pt idx="4238">
                  <c:v>6.0720896177732254E-7</c:v>
                </c:pt>
                <c:pt idx="4239">
                  <c:v>4.7961549123084962E-7</c:v>
                </c:pt>
                <c:pt idx="4240">
                  <c:v>5.7894623245150972E-7</c:v>
                </c:pt>
                <c:pt idx="4241">
                  <c:v>4.7397949147073387E-7</c:v>
                </c:pt>
                <c:pt idx="4242">
                  <c:v>5.8818113422899938E-7</c:v>
                </c:pt>
                <c:pt idx="4243">
                  <c:v>4.6742308947983323E-7</c:v>
                </c:pt>
                <c:pt idx="4244">
                  <c:v>4.8988629520378788E-7</c:v>
                </c:pt>
                <c:pt idx="4245">
                  <c:v>4.841384769187873E-7</c:v>
                </c:pt>
                <c:pt idx="4246">
                  <c:v>4.2713759762975144E-7</c:v>
                </c:pt>
                <c:pt idx="4247">
                  <c:v>5.1086871813378174E-7</c:v>
                </c:pt>
                <c:pt idx="4248">
                  <c:v>4.9157787308893928E-7</c:v>
                </c:pt>
                <c:pt idx="4249">
                  <c:v>5.8095512926009628E-7</c:v>
                </c:pt>
                <c:pt idx="4250">
                  <c:v>5.4370107369496973E-7</c:v>
                </c:pt>
                <c:pt idx="4251">
                  <c:v>4.2153705283961389E-7</c:v>
                </c:pt>
                <c:pt idx="4252">
                  <c:v>4.9313500144615248E-7</c:v>
                </c:pt>
                <c:pt idx="4253">
                  <c:v>6.250447520640741E-7</c:v>
                </c:pt>
                <c:pt idx="4254">
                  <c:v>4.3113636024962645E-7</c:v>
                </c:pt>
                <c:pt idx="4255">
                  <c:v>4.7446562425055388E-7</c:v>
                </c:pt>
                <c:pt idx="4256">
                  <c:v>5.747252872377845E-7</c:v>
                </c:pt>
                <c:pt idx="4257">
                  <c:v>5.8814383025182617E-7</c:v>
                </c:pt>
                <c:pt idx="4258">
                  <c:v>5.9217441582694944E-7</c:v>
                </c:pt>
                <c:pt idx="4259">
                  <c:v>5.6656175540938497E-7</c:v>
                </c:pt>
                <c:pt idx="4260">
                  <c:v>4.9625708014961383E-7</c:v>
                </c:pt>
                <c:pt idx="4261">
                  <c:v>5.3915439558399323E-7</c:v>
                </c:pt>
                <c:pt idx="4262">
                  <c:v>4.3173397667498445E-7</c:v>
                </c:pt>
                <c:pt idx="4263">
                  <c:v>4.499444041712139E-7</c:v>
                </c:pt>
                <c:pt idx="4264">
                  <c:v>4.8944706557022139E-7</c:v>
                </c:pt>
                <c:pt idx="4265">
                  <c:v>4.257672482611545E-7</c:v>
                </c:pt>
                <c:pt idx="4266">
                  <c:v>4.5678564720952508E-7</c:v>
                </c:pt>
                <c:pt idx="4267">
                  <c:v>4.7379064158628752E-7</c:v>
                </c:pt>
                <c:pt idx="4268">
                  <c:v>5.5528838629235227E-7</c:v>
                </c:pt>
                <c:pt idx="4269">
                  <c:v>5.424433687301898E-7</c:v>
                </c:pt>
                <c:pt idx="4270">
                  <c:v>6.1391622237688195E-7</c:v>
                </c:pt>
                <c:pt idx="4271">
                  <c:v>5.0414142527835238E-7</c:v>
                </c:pt>
                <c:pt idx="4272">
                  <c:v>4.1471753415553436E-7</c:v>
                </c:pt>
                <c:pt idx="4273">
                  <c:v>6.2463627948834892E-7</c:v>
                </c:pt>
                <c:pt idx="4274">
                  <c:v>6.1335967075662706E-7</c:v>
                </c:pt>
                <c:pt idx="4275">
                  <c:v>6.1859716784802545E-7</c:v>
                </c:pt>
                <c:pt idx="4276">
                  <c:v>4.5188507219859997E-7</c:v>
                </c:pt>
                <c:pt idx="4277">
                  <c:v>4.5478799372450305E-7</c:v>
                </c:pt>
                <c:pt idx="4278">
                  <c:v>4.3003811759264143E-7</c:v>
                </c:pt>
                <c:pt idx="4279">
                  <c:v>5.1192727805927831E-7</c:v>
                </c:pt>
                <c:pt idx="4280">
                  <c:v>4.7732999824422834E-7</c:v>
                </c:pt>
                <c:pt idx="4281">
                  <c:v>6.2861543235563851E-7</c:v>
                </c:pt>
                <c:pt idx="4282">
                  <c:v>5.8786416350868514E-7</c:v>
                </c:pt>
                <c:pt idx="4283">
                  <c:v>5.3851653181778114E-7</c:v>
                </c:pt>
                <c:pt idx="4284">
                  <c:v>4.4128544304178142E-7</c:v>
                </c:pt>
                <c:pt idx="4285">
                  <c:v>5.4163479245768486E-7</c:v>
                </c:pt>
                <c:pt idx="4286">
                  <c:v>5.1972443186100113E-7</c:v>
                </c:pt>
                <c:pt idx="4287">
                  <c:v>4.1867715988575829E-7</c:v>
                </c:pt>
                <c:pt idx="4288">
                  <c:v>4.2520490285286007E-7</c:v>
                </c:pt>
                <c:pt idx="4289">
                  <c:v>5.2605642262496995E-7</c:v>
                </c:pt>
                <c:pt idx="4290">
                  <c:v>4.7823129059619805E-7</c:v>
                </c:pt>
                <c:pt idx="4291">
                  <c:v>4.2938583885158607E-7</c:v>
                </c:pt>
                <c:pt idx="4292">
                  <c:v>6.3003986896711384E-7</c:v>
                </c:pt>
                <c:pt idx="4293">
                  <c:v>4.2000214007941933E-7</c:v>
                </c:pt>
                <c:pt idx="4294">
                  <c:v>5.5164481623503807E-7</c:v>
                </c:pt>
                <c:pt idx="4295">
                  <c:v>6.2294538993163058E-7</c:v>
                </c:pt>
                <c:pt idx="4296">
                  <c:v>4.5520679347050676E-7</c:v>
                </c:pt>
                <c:pt idx="4297">
                  <c:v>5.4992076877807819E-7</c:v>
                </c:pt>
                <c:pt idx="4298">
                  <c:v>5.6434639355139694E-7</c:v>
                </c:pt>
                <c:pt idx="4299">
                  <c:v>5.1817857696871545E-7</c:v>
                </c:pt>
                <c:pt idx="4300">
                  <c:v>5.5477543362885007E-7</c:v>
                </c:pt>
                <c:pt idx="4301">
                  <c:v>4.6743630406744769E-7</c:v>
                </c:pt>
                <c:pt idx="4302">
                  <c:v>4.835956857150427E-7</c:v>
                </c:pt>
                <c:pt idx="4303">
                  <c:v>4.3134714192596478E-7</c:v>
                </c:pt>
                <c:pt idx="4304">
                  <c:v>4.5290422670266409E-7</c:v>
                </c:pt>
                <c:pt idx="4305">
                  <c:v>5.8960131944735172E-7</c:v>
                </c:pt>
                <c:pt idx="4306">
                  <c:v>4.7851860081515357E-7</c:v>
                </c:pt>
                <c:pt idx="4307">
                  <c:v>4.8075750618255416E-7</c:v>
                </c:pt>
                <c:pt idx="4308">
                  <c:v>5.9580894698556627E-7</c:v>
                </c:pt>
                <c:pt idx="4309">
                  <c:v>5.1620992618427174E-7</c:v>
                </c:pt>
                <c:pt idx="4310">
                  <c:v>5.2283696660557111E-7</c:v>
                </c:pt>
                <c:pt idx="4311">
                  <c:v>5.4487999105912302E-7</c:v>
                </c:pt>
                <c:pt idx="4312">
                  <c:v>4.1460712094689275E-7</c:v>
                </c:pt>
                <c:pt idx="4313">
                  <c:v>5.415029517005615E-7</c:v>
                </c:pt>
                <c:pt idx="4314">
                  <c:v>5.7476132186556303E-7</c:v>
                </c:pt>
                <c:pt idx="4315">
                  <c:v>4.921627154435706E-7</c:v>
                </c:pt>
                <c:pt idx="4316">
                  <c:v>6.3026740045597693E-7</c:v>
                </c:pt>
                <c:pt idx="4317">
                  <c:v>5.1794729371288937E-7</c:v>
                </c:pt>
                <c:pt idx="4318">
                  <c:v>4.4857473014566108E-7</c:v>
                </c:pt>
                <c:pt idx="4319">
                  <c:v>4.3410142882427491E-7</c:v>
                </c:pt>
                <c:pt idx="4320">
                  <c:v>5.0474883791783763E-7</c:v>
                </c:pt>
                <c:pt idx="4321">
                  <c:v>4.6501422197101217E-7</c:v>
                </c:pt>
                <c:pt idx="4322">
                  <c:v>5.8708215697985187E-7</c:v>
                </c:pt>
                <c:pt idx="4323">
                  <c:v>5.8691478716948336E-7</c:v>
                </c:pt>
                <c:pt idx="4324">
                  <c:v>4.9014160314026507E-7</c:v>
                </c:pt>
                <c:pt idx="4325">
                  <c:v>4.9253413203587098E-7</c:v>
                </c:pt>
                <c:pt idx="4326">
                  <c:v>4.4164931475837352E-7</c:v>
                </c:pt>
                <c:pt idx="4327">
                  <c:v>5.8055251428262144E-7</c:v>
                </c:pt>
                <c:pt idx="4328">
                  <c:v>5.2575678545982174E-7</c:v>
                </c:pt>
                <c:pt idx="4329">
                  <c:v>5.3734190735933774E-7</c:v>
                </c:pt>
                <c:pt idx="4330">
                  <c:v>5.5914102062057277E-7</c:v>
                </c:pt>
                <c:pt idx="4331">
                  <c:v>4.9469954010784755E-7</c:v>
                </c:pt>
                <c:pt idx="4332">
                  <c:v>5.8334278969563342E-7</c:v>
                </c:pt>
                <c:pt idx="4333">
                  <c:v>4.8734415018282395E-7</c:v>
                </c:pt>
                <c:pt idx="4334">
                  <c:v>6.0252104582077594E-7</c:v>
                </c:pt>
                <c:pt idx="4335">
                  <c:v>4.3274454005907028E-7</c:v>
                </c:pt>
                <c:pt idx="4336">
                  <c:v>4.7491190327133687E-7</c:v>
                </c:pt>
                <c:pt idx="4337">
                  <c:v>5.1617925508560745E-7</c:v>
                </c:pt>
                <c:pt idx="4338">
                  <c:v>4.8508707032729811E-7</c:v>
                </c:pt>
                <c:pt idx="4339">
                  <c:v>5.6460944508960986E-7</c:v>
                </c:pt>
                <c:pt idx="4340">
                  <c:v>4.3553601336700835E-7</c:v>
                </c:pt>
                <c:pt idx="4341">
                  <c:v>4.9601142442719295E-7</c:v>
                </c:pt>
                <c:pt idx="4342">
                  <c:v>4.1871076810241756E-7</c:v>
                </c:pt>
                <c:pt idx="4343">
                  <c:v>4.9511704754052331E-7</c:v>
                </c:pt>
                <c:pt idx="4344">
                  <c:v>6.1457313125049534E-7</c:v>
                </c:pt>
                <c:pt idx="4345">
                  <c:v>5.0085681320470974E-7</c:v>
                </c:pt>
                <c:pt idx="4346">
                  <c:v>5.5059590125142228E-7</c:v>
                </c:pt>
                <c:pt idx="4347">
                  <c:v>4.6721173226590931E-7</c:v>
                </c:pt>
                <c:pt idx="4348">
                  <c:v>4.7158677966104089E-7</c:v>
                </c:pt>
                <c:pt idx="4349">
                  <c:v>5.8548576648640717E-7</c:v>
                </c:pt>
                <c:pt idx="4350">
                  <c:v>5.4609611980663663E-7</c:v>
                </c:pt>
                <c:pt idx="4351">
                  <c:v>4.9357920587215952E-7</c:v>
                </c:pt>
                <c:pt idx="4352">
                  <c:v>4.3256802371158416E-7</c:v>
                </c:pt>
                <c:pt idx="4353">
                  <c:v>5.0636901557863634E-7</c:v>
                </c:pt>
                <c:pt idx="4354">
                  <c:v>4.4076467727602825E-7</c:v>
                </c:pt>
                <c:pt idx="4355">
                  <c:v>5.34696845399917E-7</c:v>
                </c:pt>
                <c:pt idx="4356">
                  <c:v>5.5643655235441405E-7</c:v>
                </c:pt>
                <c:pt idx="4357">
                  <c:v>4.837626011286642E-7</c:v>
                </c:pt>
                <c:pt idx="4358">
                  <c:v>4.1874438036595699E-7</c:v>
                </c:pt>
                <c:pt idx="4359">
                  <c:v>4.3787493809240172E-7</c:v>
                </c:pt>
                <c:pt idx="4360">
                  <c:v>6.2962649089641077E-7</c:v>
                </c:pt>
                <c:pt idx="4361">
                  <c:v>5.2115273605026638E-7</c:v>
                </c:pt>
                <c:pt idx="4362">
                  <c:v>4.2014849699761932E-7</c:v>
                </c:pt>
                <c:pt idx="4363">
                  <c:v>4.2872343513911141E-7</c:v>
                </c:pt>
                <c:pt idx="4364">
                  <c:v>5.2651425765619569E-7</c:v>
                </c:pt>
                <c:pt idx="4365">
                  <c:v>4.7520977251569663E-7</c:v>
                </c:pt>
                <c:pt idx="4366">
                  <c:v>4.9544855006294142E-7</c:v>
                </c:pt>
                <c:pt idx="4367">
                  <c:v>5.94006441789627E-7</c:v>
                </c:pt>
                <c:pt idx="4368">
                  <c:v>5.6432886331885955E-7</c:v>
                </c:pt>
                <c:pt idx="4369">
                  <c:v>6.141748788713968E-7</c:v>
                </c:pt>
                <c:pt idx="4370">
                  <c:v>4.5927231823128939E-7</c:v>
                </c:pt>
                <c:pt idx="4371">
                  <c:v>5.2022056660654565E-7</c:v>
                </c:pt>
                <c:pt idx="4372">
                  <c:v>5.8439433123926928E-7</c:v>
                </c:pt>
                <c:pt idx="4373">
                  <c:v>6.026564427215208E-7</c:v>
                </c:pt>
                <c:pt idx="4374">
                  <c:v>4.7154660843338635E-7</c:v>
                </c:pt>
                <c:pt idx="4375">
                  <c:v>4.2236441257439421E-7</c:v>
                </c:pt>
                <c:pt idx="4376">
                  <c:v>5.101146128145548E-7</c:v>
                </c:pt>
                <c:pt idx="4377">
                  <c:v>5.0147298145796098E-7</c:v>
                </c:pt>
                <c:pt idx="4378">
                  <c:v>4.3225056633505321E-7</c:v>
                </c:pt>
                <c:pt idx="4379">
                  <c:v>4.7311709826044241E-7</c:v>
                </c:pt>
                <c:pt idx="4380">
                  <c:v>5.1726975540618108E-7</c:v>
                </c:pt>
                <c:pt idx="4381">
                  <c:v>5.0226686995870369E-7</c:v>
                </c:pt>
                <c:pt idx="4382">
                  <c:v>4.8617859985433911E-7</c:v>
                </c:pt>
                <c:pt idx="4383">
                  <c:v>5.7987633232774167E-7</c:v>
                </c:pt>
                <c:pt idx="4384">
                  <c:v>4.3314504400807842E-7</c:v>
                </c:pt>
                <c:pt idx="4385">
                  <c:v>4.8198661418755982E-7</c:v>
                </c:pt>
                <c:pt idx="4386">
                  <c:v>4.7500664946303404E-7</c:v>
                </c:pt>
                <c:pt idx="4387">
                  <c:v>4.7798523059481821E-7</c:v>
                </c:pt>
                <c:pt idx="4388">
                  <c:v>5.3261733417419072E-7</c:v>
                </c:pt>
                <c:pt idx="4389">
                  <c:v>5.0232575149555416E-7</c:v>
                </c:pt>
                <c:pt idx="4390">
                  <c:v>4.8673978825884898E-7</c:v>
                </c:pt>
                <c:pt idx="4391">
                  <c:v>4.8096432956292806E-7</c:v>
                </c:pt>
                <c:pt idx="4392">
                  <c:v>6.0428477165206831E-7</c:v>
                </c:pt>
                <c:pt idx="4393">
                  <c:v>4.5217411174849156E-7</c:v>
                </c:pt>
                <c:pt idx="4394">
                  <c:v>4.4267055323268898E-7</c:v>
                </c:pt>
                <c:pt idx="4395">
                  <c:v>4.4310931149756001E-7</c:v>
                </c:pt>
                <c:pt idx="4396">
                  <c:v>5.979445637290059E-7</c:v>
                </c:pt>
                <c:pt idx="4397">
                  <c:v>4.8042686615254643E-7</c:v>
                </c:pt>
                <c:pt idx="4398">
                  <c:v>6.0777675325127866E-7</c:v>
                </c:pt>
                <c:pt idx="4399">
                  <c:v>5.5870905470578911E-7</c:v>
                </c:pt>
                <c:pt idx="4400">
                  <c:v>4.3815063834156289E-7</c:v>
                </c:pt>
                <c:pt idx="4401">
                  <c:v>4.4484634579622796E-7</c:v>
                </c:pt>
                <c:pt idx="4402">
                  <c:v>4.8903670789326428E-7</c:v>
                </c:pt>
                <c:pt idx="4403">
                  <c:v>4.5372456231044821E-7</c:v>
                </c:pt>
                <c:pt idx="4404">
                  <c:v>4.885280159260599E-7</c:v>
                </c:pt>
                <c:pt idx="4405">
                  <c:v>5.0206086608850166E-7</c:v>
                </c:pt>
                <c:pt idx="4406">
                  <c:v>4.3917179313144519E-7</c:v>
                </c:pt>
                <c:pt idx="4407">
                  <c:v>5.155051819023094E-7</c:v>
                </c:pt>
                <c:pt idx="4408">
                  <c:v>5.3074173903155776E-7</c:v>
                </c:pt>
                <c:pt idx="4409">
                  <c:v>6.3202976187137541E-7</c:v>
                </c:pt>
                <c:pt idx="4410">
                  <c:v>5.4346906275419059E-7</c:v>
                </c:pt>
                <c:pt idx="4411">
                  <c:v>4.8133694812669616E-7</c:v>
                </c:pt>
                <c:pt idx="4412">
                  <c:v>6.3311155912963831E-7</c:v>
                </c:pt>
                <c:pt idx="4413">
                  <c:v>5.2004994018723642E-7</c:v>
                </c:pt>
                <c:pt idx="4414">
                  <c:v>6.0556880712111163E-7</c:v>
                </c:pt>
                <c:pt idx="4415">
                  <c:v>4.2237576317637231E-7</c:v>
                </c:pt>
                <c:pt idx="4416">
                  <c:v>6.2999851284326334E-7</c:v>
                </c:pt>
                <c:pt idx="4417">
                  <c:v>6.2826522590981518E-7</c:v>
                </c:pt>
                <c:pt idx="4418">
                  <c:v>4.7628170707453982E-7</c:v>
                </c:pt>
                <c:pt idx="4419">
                  <c:v>4.9226267087885898E-7</c:v>
                </c:pt>
                <c:pt idx="4420">
                  <c:v>6.1922130672576402E-7</c:v>
                </c:pt>
                <c:pt idx="4421">
                  <c:v>5.0372723674773247E-7</c:v>
                </c:pt>
                <c:pt idx="4422">
                  <c:v>5.0032957241853678E-7</c:v>
                </c:pt>
                <c:pt idx="4423">
                  <c:v>5.4302203226428245E-7</c:v>
                </c:pt>
                <c:pt idx="4424">
                  <c:v>4.5063159484160343E-7</c:v>
                </c:pt>
                <c:pt idx="4425">
                  <c:v>5.1173043973443823E-7</c:v>
                </c:pt>
                <c:pt idx="4426">
                  <c:v>4.5932380327336886E-7</c:v>
                </c:pt>
                <c:pt idx="4427">
                  <c:v>5.2830394949974543E-7</c:v>
                </c:pt>
                <c:pt idx="4428">
                  <c:v>4.493335029246684E-7</c:v>
                </c:pt>
                <c:pt idx="4429">
                  <c:v>5.3227995752407623E-7</c:v>
                </c:pt>
                <c:pt idx="4430">
                  <c:v>5.6285923474699759E-7</c:v>
                </c:pt>
                <c:pt idx="4431">
                  <c:v>5.6466207746722024E-7</c:v>
                </c:pt>
                <c:pt idx="4432">
                  <c:v>5.0090078755120207E-7</c:v>
                </c:pt>
                <c:pt idx="4433">
                  <c:v>5.143897422249484E-7</c:v>
                </c:pt>
                <c:pt idx="4434">
                  <c:v>4.8532465429353122E-7</c:v>
                </c:pt>
                <c:pt idx="4435">
                  <c:v>4.835122604017524E-7</c:v>
                </c:pt>
                <c:pt idx="4436">
                  <c:v>5.0115008494067524E-7</c:v>
                </c:pt>
                <c:pt idx="4437">
                  <c:v>4.3628576269966481E-7</c:v>
                </c:pt>
                <c:pt idx="4438">
                  <c:v>6.0066876862342019E-7</c:v>
                </c:pt>
                <c:pt idx="4439">
                  <c:v>4.8550645394200351E-7</c:v>
                </c:pt>
                <c:pt idx="4440">
                  <c:v>5.6478491497234659E-7</c:v>
                </c:pt>
                <c:pt idx="4441">
                  <c:v>5.7580780205791893E-7</c:v>
                </c:pt>
                <c:pt idx="4442">
                  <c:v>5.3755370784379034E-7</c:v>
                </c:pt>
                <c:pt idx="4443">
                  <c:v>5.0592231794640289E-7</c:v>
                </c:pt>
                <c:pt idx="4444">
                  <c:v>4.9296321232162894E-7</c:v>
                </c:pt>
                <c:pt idx="4445">
                  <c:v>6.1252626129391401E-7</c:v>
                </c:pt>
                <c:pt idx="4446">
                  <c:v>6.0039935865818103E-7</c:v>
                </c:pt>
                <c:pt idx="4447">
                  <c:v>5.1112549490265973E-7</c:v>
                </c:pt>
                <c:pt idx="4448">
                  <c:v>6.255968259134539E-7</c:v>
                </c:pt>
                <c:pt idx="4449">
                  <c:v>4.6228581892882183E-7</c:v>
                </c:pt>
                <c:pt idx="4450">
                  <c:v>5.1067248996620803E-7</c:v>
                </c:pt>
                <c:pt idx="4451">
                  <c:v>5.4138763052191707E-7</c:v>
                </c:pt>
                <c:pt idx="4452">
                  <c:v>4.1439745729427533E-7</c:v>
                </c:pt>
                <c:pt idx="4453">
                  <c:v>6.1266504486766997E-7</c:v>
                </c:pt>
                <c:pt idx="4454">
                  <c:v>4.2628467119345172E-7</c:v>
                </c:pt>
                <c:pt idx="4455">
                  <c:v>5.245450836908861E-7</c:v>
                </c:pt>
                <c:pt idx="4456">
                  <c:v>5.2558342830805637E-7</c:v>
                </c:pt>
                <c:pt idx="4457">
                  <c:v>4.7560284670515577E-7</c:v>
                </c:pt>
                <c:pt idx="4458">
                  <c:v>4.8429173710348038E-7</c:v>
                </c:pt>
                <c:pt idx="4459">
                  <c:v>6.1725144210148698E-7</c:v>
                </c:pt>
                <c:pt idx="4460">
                  <c:v>4.334280875253026E-7</c:v>
                </c:pt>
                <c:pt idx="4461">
                  <c:v>5.0480815645381893E-7</c:v>
                </c:pt>
                <c:pt idx="4462">
                  <c:v>4.3794683480369639E-7</c:v>
                </c:pt>
                <c:pt idx="4463">
                  <c:v>5.7716525190810339E-7</c:v>
                </c:pt>
                <c:pt idx="4464">
                  <c:v>5.9798280403620877E-7</c:v>
                </c:pt>
                <c:pt idx="4465">
                  <c:v>5.6749751326976893E-7</c:v>
                </c:pt>
                <c:pt idx="4466">
                  <c:v>5.1850263387355949E-7</c:v>
                </c:pt>
                <c:pt idx="4467">
                  <c:v>5.0063702831005861E-7</c:v>
                </c:pt>
                <c:pt idx="4468">
                  <c:v>4.443315128521109E-7</c:v>
                </c:pt>
                <c:pt idx="4469">
                  <c:v>5.0544649166851603E-7</c:v>
                </c:pt>
                <c:pt idx="4470">
                  <c:v>6.2424860130898333E-7</c:v>
                </c:pt>
                <c:pt idx="4471">
                  <c:v>4.9099407257714086E-7</c:v>
                </c:pt>
                <c:pt idx="4472">
                  <c:v>5.9472646101533855E-7</c:v>
                </c:pt>
                <c:pt idx="4473">
                  <c:v>5.5167870209247247E-7</c:v>
                </c:pt>
                <c:pt idx="4474">
                  <c:v>4.2922300105033531E-7</c:v>
                </c:pt>
                <c:pt idx="4475">
                  <c:v>5.3388939029702855E-7</c:v>
                </c:pt>
                <c:pt idx="4476">
                  <c:v>4.8190360488234389E-7</c:v>
                </c:pt>
                <c:pt idx="4477">
                  <c:v>5.4252597830292746E-7</c:v>
                </c:pt>
                <c:pt idx="4478">
                  <c:v>5.0614559284403351E-7</c:v>
                </c:pt>
                <c:pt idx="4479">
                  <c:v>4.7860073700544132E-7</c:v>
                </c:pt>
                <c:pt idx="4480">
                  <c:v>4.1570215778558053E-7</c:v>
                </c:pt>
                <c:pt idx="4481">
                  <c:v>5.8385898144130713E-7</c:v>
                </c:pt>
                <c:pt idx="4482">
                  <c:v>4.9442628702929553E-7</c:v>
                </c:pt>
                <c:pt idx="4483">
                  <c:v>4.7031717877839848E-7</c:v>
                </c:pt>
                <c:pt idx="4484">
                  <c:v>5.2029815183072162E-7</c:v>
                </c:pt>
                <c:pt idx="4485">
                  <c:v>5.1223032809145251E-7</c:v>
                </c:pt>
                <c:pt idx="4486">
                  <c:v>4.1921537734204215E-7</c:v>
                </c:pt>
                <c:pt idx="4487">
                  <c:v>4.6481760000917657E-7</c:v>
                </c:pt>
                <c:pt idx="4488">
                  <c:v>4.5361084450668567E-7</c:v>
                </c:pt>
                <c:pt idx="4489">
                  <c:v>5.6410104460593095E-7</c:v>
                </c:pt>
                <c:pt idx="4490">
                  <c:v>6.0952426698161567E-7</c:v>
                </c:pt>
                <c:pt idx="4491">
                  <c:v>4.1465128093844152E-7</c:v>
                </c:pt>
                <c:pt idx="4492">
                  <c:v>4.5715608039231371E-7</c:v>
                </c:pt>
                <c:pt idx="4493">
                  <c:v>4.8215269715460474E-7</c:v>
                </c:pt>
                <c:pt idx="4494">
                  <c:v>5.988633445548121E-7</c:v>
                </c:pt>
                <c:pt idx="4495">
                  <c:v>4.3145259073489154E-7</c:v>
                </c:pt>
                <c:pt idx="4496">
                  <c:v>4.5499097593600456E-7</c:v>
                </c:pt>
                <c:pt idx="4497">
                  <c:v>4.5683671466773841E-7</c:v>
                </c:pt>
                <c:pt idx="4498">
                  <c:v>6.3263272959274097E-7</c:v>
                </c:pt>
                <c:pt idx="4499">
                  <c:v>5.7607890864280474E-7</c:v>
                </c:pt>
                <c:pt idx="4500">
                  <c:v>4.1835248896702417E-7</c:v>
                </c:pt>
                <c:pt idx="4501">
                  <c:v>4.5718164411653803E-7</c:v>
                </c:pt>
                <c:pt idx="4502">
                  <c:v>6.3124097020651664E-7</c:v>
                </c:pt>
                <c:pt idx="4503">
                  <c:v>5.3630102010494309E-7</c:v>
                </c:pt>
                <c:pt idx="4504">
                  <c:v>4.5873224751613982E-7</c:v>
                </c:pt>
                <c:pt idx="4505">
                  <c:v>5.5174648317478461E-7</c:v>
                </c:pt>
                <c:pt idx="4506">
                  <c:v>4.8295664292296927E-7</c:v>
                </c:pt>
                <c:pt idx="4507">
                  <c:v>6.2647756585384287E-7</c:v>
                </c:pt>
                <c:pt idx="4508">
                  <c:v>6.2865665236397842E-7</c:v>
                </c:pt>
                <c:pt idx="4509">
                  <c:v>5.6361082646492779E-7</c:v>
                </c:pt>
                <c:pt idx="4510">
                  <c:v>4.9904426103236063E-7</c:v>
                </c:pt>
                <c:pt idx="4511">
                  <c:v>6.2816227970847386E-7</c:v>
                </c:pt>
                <c:pt idx="4512">
                  <c:v>5.1183641549180033E-7</c:v>
                </c:pt>
                <c:pt idx="4513">
                  <c:v>4.8704885614559061E-7</c:v>
                </c:pt>
                <c:pt idx="4514">
                  <c:v>6.3198820966982365E-7</c:v>
                </c:pt>
                <c:pt idx="4515">
                  <c:v>4.5955559313101664E-7</c:v>
                </c:pt>
                <c:pt idx="4516">
                  <c:v>5.638208416760475E-7</c:v>
                </c:pt>
                <c:pt idx="4517">
                  <c:v>4.251361208027154E-7</c:v>
                </c:pt>
                <c:pt idx="4518">
                  <c:v>5.064286199592072E-7</c:v>
                </c:pt>
                <c:pt idx="4519">
                  <c:v>5.9693253067060933E-7</c:v>
                </c:pt>
                <c:pt idx="4520">
                  <c:v>5.4716566745553368E-7</c:v>
                </c:pt>
                <c:pt idx="4521">
                  <c:v>4.9715454923591399E-7</c:v>
                </c:pt>
                <c:pt idx="4522">
                  <c:v>5.9922761373832497E-7</c:v>
                </c:pt>
                <c:pt idx="4523">
                  <c:v>4.8399921260098316E-7</c:v>
                </c:pt>
                <c:pt idx="4524">
                  <c:v>5.6809903193102271E-7</c:v>
                </c:pt>
                <c:pt idx="4525">
                  <c:v>4.5457247392117395E-7</c:v>
                </c:pt>
                <c:pt idx="4526">
                  <c:v>4.857583452207252E-7</c:v>
                </c:pt>
                <c:pt idx="4527">
                  <c:v>5.7264106307103675E-7</c:v>
                </c:pt>
                <c:pt idx="4528">
                  <c:v>4.3395954242913673E-7</c:v>
                </c:pt>
                <c:pt idx="4529">
                  <c:v>5.5734732766778213E-7</c:v>
                </c:pt>
                <c:pt idx="4530">
                  <c:v>4.109771841856577E-7</c:v>
                </c:pt>
                <c:pt idx="4531">
                  <c:v>4.9910257677540926E-7</c:v>
                </c:pt>
                <c:pt idx="4532">
                  <c:v>5.462296416802023E-7</c:v>
                </c:pt>
                <c:pt idx="4533">
                  <c:v>5.9943865835335332E-7</c:v>
                </c:pt>
                <c:pt idx="4534">
                  <c:v>5.8245948081411207E-7</c:v>
                </c:pt>
                <c:pt idx="4535">
                  <c:v>5.553397206834155E-7</c:v>
                </c:pt>
                <c:pt idx="4536">
                  <c:v>4.6177935024512744E-7</c:v>
                </c:pt>
                <c:pt idx="4537">
                  <c:v>5.1536746596572948E-7</c:v>
                </c:pt>
                <c:pt idx="4538">
                  <c:v>5.0577355008189906E-7</c:v>
                </c:pt>
                <c:pt idx="4539">
                  <c:v>5.1690074926122543E-7</c:v>
                </c:pt>
                <c:pt idx="4540">
                  <c:v>5.6076970359003139E-7</c:v>
                </c:pt>
                <c:pt idx="4541">
                  <c:v>4.2022733625782457E-7</c:v>
                </c:pt>
                <c:pt idx="4542">
                  <c:v>5.0804192467042253E-7</c:v>
                </c:pt>
                <c:pt idx="4543">
                  <c:v>4.7971164854058791E-7</c:v>
                </c:pt>
                <c:pt idx="4544">
                  <c:v>4.5386360881946073E-7</c:v>
                </c:pt>
                <c:pt idx="4545">
                  <c:v>5.0197261751106739E-7</c:v>
                </c:pt>
                <c:pt idx="4546">
                  <c:v>6.1163520611599652E-7</c:v>
                </c:pt>
                <c:pt idx="4547">
                  <c:v>6.3115802541476522E-7</c:v>
                </c:pt>
                <c:pt idx="4548">
                  <c:v>5.2457650345360046E-7</c:v>
                </c:pt>
                <c:pt idx="4549">
                  <c:v>4.5411658446184926E-7</c:v>
                </c:pt>
                <c:pt idx="4550">
                  <c:v>4.6634139730583265E-7</c:v>
                </c:pt>
                <c:pt idx="4551">
                  <c:v>5.5317277640147496E-7</c:v>
                </c:pt>
                <c:pt idx="4552">
                  <c:v>5.7028312127800885E-7</c:v>
                </c:pt>
                <c:pt idx="4553">
                  <c:v>5.1349086581364157E-7</c:v>
                </c:pt>
                <c:pt idx="4554">
                  <c:v>4.5353505638693861E-7</c:v>
                </c:pt>
                <c:pt idx="4555">
                  <c:v>5.3571684959688573E-7</c:v>
                </c:pt>
                <c:pt idx="4556">
                  <c:v>5.5798447803322372E-7</c:v>
                </c:pt>
                <c:pt idx="4557">
                  <c:v>5.716389414026427E-7</c:v>
                </c:pt>
                <c:pt idx="4558">
                  <c:v>4.8363740646867071E-7</c:v>
                </c:pt>
                <c:pt idx="4559">
                  <c:v>4.7899802687099702E-7</c:v>
                </c:pt>
                <c:pt idx="4560">
                  <c:v>5.6914511583185279E-7</c:v>
                </c:pt>
                <c:pt idx="4561">
                  <c:v>6.2314874754785585E-7</c:v>
                </c:pt>
                <c:pt idx="4562">
                  <c:v>5.9676093121845191E-7</c:v>
                </c:pt>
                <c:pt idx="4563">
                  <c:v>6.0856122163999049E-7</c:v>
                </c:pt>
                <c:pt idx="4564">
                  <c:v>5.2051548281833132E-7</c:v>
                </c:pt>
                <c:pt idx="4565">
                  <c:v>4.7534526027588995E-7</c:v>
                </c:pt>
                <c:pt idx="4566">
                  <c:v>5.2271192899237306E-7</c:v>
                </c:pt>
                <c:pt idx="4567">
                  <c:v>4.267108147499639E-7</c:v>
                </c:pt>
                <c:pt idx="4568">
                  <c:v>4.1034603336175224E-7</c:v>
                </c:pt>
                <c:pt idx="4569">
                  <c:v>5.6832927712682606E-7</c:v>
                </c:pt>
                <c:pt idx="4570">
                  <c:v>5.6666757403769182E-7</c:v>
                </c:pt>
                <c:pt idx="4571">
                  <c:v>5.6282431358837898E-7</c:v>
                </c:pt>
                <c:pt idx="4572">
                  <c:v>4.7437103987636082E-7</c:v>
                </c:pt>
                <c:pt idx="4573">
                  <c:v>4.4542352999317008E-7</c:v>
                </c:pt>
                <c:pt idx="4574">
                  <c:v>4.89659522242954E-7</c:v>
                </c:pt>
                <c:pt idx="4575">
                  <c:v>4.1615692860813611E-7</c:v>
                </c:pt>
                <c:pt idx="4576">
                  <c:v>6.3072283335600126E-7</c:v>
                </c:pt>
                <c:pt idx="4577">
                  <c:v>5.2862165941799521E-7</c:v>
                </c:pt>
                <c:pt idx="4578">
                  <c:v>4.9955487056671007E-7</c:v>
                </c:pt>
                <c:pt idx="4579">
                  <c:v>5.4674750174737077E-7</c:v>
                </c:pt>
                <c:pt idx="4580">
                  <c:v>4.5630093313483396E-7</c:v>
                </c:pt>
                <c:pt idx="4581">
                  <c:v>5.1250330325886278E-7</c:v>
                </c:pt>
                <c:pt idx="4582">
                  <c:v>4.1715782678026543E-7</c:v>
                </c:pt>
                <c:pt idx="4583">
                  <c:v>4.7910771113251175E-7</c:v>
                </c:pt>
                <c:pt idx="4584">
                  <c:v>5.2079510851847246E-7</c:v>
                </c:pt>
                <c:pt idx="4585">
                  <c:v>4.2056547027361689E-7</c:v>
                </c:pt>
                <c:pt idx="4586">
                  <c:v>4.7808089802459263E-7</c:v>
                </c:pt>
                <c:pt idx="4587">
                  <c:v>5.6900310470001662E-7</c:v>
                </c:pt>
                <c:pt idx="4588">
                  <c:v>5.4632981522432896E-7</c:v>
                </c:pt>
                <c:pt idx="4589">
                  <c:v>4.3679860855921949E-7</c:v>
                </c:pt>
                <c:pt idx="4590">
                  <c:v>4.5212382408353233E-7</c:v>
                </c:pt>
                <c:pt idx="4591">
                  <c:v>5.3438979681239614E-7</c:v>
                </c:pt>
                <c:pt idx="4592">
                  <c:v>6.3082640967772021E-7</c:v>
                </c:pt>
                <c:pt idx="4593">
                  <c:v>5.3514982063553206E-7</c:v>
                </c:pt>
                <c:pt idx="4594">
                  <c:v>4.7137259241290664E-7</c:v>
                </c:pt>
                <c:pt idx="4595">
                  <c:v>4.6175339993112173E-7</c:v>
                </c:pt>
                <c:pt idx="4596">
                  <c:v>6.2473836008557304E-7</c:v>
                </c:pt>
                <c:pt idx="4597">
                  <c:v>6.2318943102029704E-7</c:v>
                </c:pt>
                <c:pt idx="4598">
                  <c:v>5.6467962322854628E-7</c:v>
                </c:pt>
                <c:pt idx="4599">
                  <c:v>5.2503240743065387E-7</c:v>
                </c:pt>
                <c:pt idx="4600">
                  <c:v>5.6275448102010865E-7</c:v>
                </c:pt>
                <c:pt idx="4601">
                  <c:v>5.4320408919287698E-7</c:v>
                </c:pt>
                <c:pt idx="4602">
                  <c:v>4.6487002033703264E-7</c:v>
                </c:pt>
                <c:pt idx="4603">
                  <c:v>5.5383686463380531E-7</c:v>
                </c:pt>
                <c:pt idx="4604">
                  <c:v>5.8563399307585108E-7</c:v>
                </c:pt>
                <c:pt idx="4605">
                  <c:v>6.0801193442506181E-7</c:v>
                </c:pt>
                <c:pt idx="4606">
                  <c:v>5.1355173210578274E-7</c:v>
                </c:pt>
                <c:pt idx="4607">
                  <c:v>5.9412004207785082E-7</c:v>
                </c:pt>
                <c:pt idx="4608">
                  <c:v>4.3551224345960865E-7</c:v>
                </c:pt>
                <c:pt idx="4609">
                  <c:v>5.4025286176995923E-7</c:v>
                </c:pt>
                <c:pt idx="4610">
                  <c:v>4.5237534633066894E-7</c:v>
                </c:pt>
                <c:pt idx="4611">
                  <c:v>5.9168479761943869E-7</c:v>
                </c:pt>
                <c:pt idx="4612">
                  <c:v>4.7894319886436047E-7</c:v>
                </c:pt>
                <c:pt idx="4613">
                  <c:v>5.0138488782941614E-7</c:v>
                </c:pt>
                <c:pt idx="4614">
                  <c:v>5.9051969412730024E-7</c:v>
                </c:pt>
                <c:pt idx="4615">
                  <c:v>4.9680685326409929E-7</c:v>
                </c:pt>
                <c:pt idx="4616">
                  <c:v>6.1936237203857339E-7</c:v>
                </c:pt>
                <c:pt idx="4617">
                  <c:v>5.4899448731893572E-7</c:v>
                </c:pt>
                <c:pt idx="4618">
                  <c:v>4.9805445510261455E-7</c:v>
                </c:pt>
                <c:pt idx="4619">
                  <c:v>5.566597433235637E-7</c:v>
                </c:pt>
                <c:pt idx="4620">
                  <c:v>5.5254384748158093E-7</c:v>
                </c:pt>
                <c:pt idx="4621">
                  <c:v>6.0970140134469779E-7</c:v>
                </c:pt>
                <c:pt idx="4622">
                  <c:v>6.0716983307649473E-7</c:v>
                </c:pt>
                <c:pt idx="4623">
                  <c:v>4.5515599906170079E-7</c:v>
                </c:pt>
                <c:pt idx="4624">
                  <c:v>4.9630045010321441E-7</c:v>
                </c:pt>
                <c:pt idx="4625">
                  <c:v>4.5528300102797937E-7</c:v>
                </c:pt>
                <c:pt idx="4626">
                  <c:v>4.5191019506912376E-7</c:v>
                </c:pt>
                <c:pt idx="4627">
                  <c:v>4.8012407900977038E-7</c:v>
                </c:pt>
                <c:pt idx="4628">
                  <c:v>5.2514254226158602E-7</c:v>
                </c:pt>
                <c:pt idx="4629">
                  <c:v>5.4343593045749918E-7</c:v>
                </c:pt>
                <c:pt idx="4630">
                  <c:v>4.5435710728080046E-7</c:v>
                </c:pt>
                <c:pt idx="4631">
                  <c:v>4.9421072080659601E-7</c:v>
                </c:pt>
                <c:pt idx="4632">
                  <c:v>5.9742867839778355E-7</c:v>
                </c:pt>
                <c:pt idx="4633">
                  <c:v>5.0650314023544551E-7</c:v>
                </c:pt>
                <c:pt idx="4634">
                  <c:v>4.4721130074341636E-7</c:v>
                </c:pt>
                <c:pt idx="4635">
                  <c:v>5.8446823037061178E-7</c:v>
                </c:pt>
                <c:pt idx="4636">
                  <c:v>4.1317575274030187E-7</c:v>
                </c:pt>
                <c:pt idx="4637">
                  <c:v>5.1151858693615539E-7</c:v>
                </c:pt>
                <c:pt idx="4638">
                  <c:v>4.7276742319940668E-7</c:v>
                </c:pt>
                <c:pt idx="4639">
                  <c:v>4.1230953919173214E-7</c:v>
                </c:pt>
                <c:pt idx="4640">
                  <c:v>5.6217885791078822E-7</c:v>
                </c:pt>
                <c:pt idx="4641">
                  <c:v>5.0862640194308928E-7</c:v>
                </c:pt>
                <c:pt idx="4642">
                  <c:v>4.4912184826880529E-7</c:v>
                </c:pt>
                <c:pt idx="4643">
                  <c:v>4.6251985477771679E-7</c:v>
                </c:pt>
                <c:pt idx="4644">
                  <c:v>5.3943279348733461E-7</c:v>
                </c:pt>
                <c:pt idx="4645">
                  <c:v>5.7228286018168463E-7</c:v>
                </c:pt>
                <c:pt idx="4646">
                  <c:v>4.318513020662239E-7</c:v>
                </c:pt>
                <c:pt idx="4647">
                  <c:v>4.9089450326238105E-7</c:v>
                </c:pt>
                <c:pt idx="4648">
                  <c:v>5.5368350740225371E-7</c:v>
                </c:pt>
                <c:pt idx="4649">
                  <c:v>6.174720806693633E-7</c:v>
                </c:pt>
                <c:pt idx="4650">
                  <c:v>5.2831982819229429E-7</c:v>
                </c:pt>
                <c:pt idx="4651">
                  <c:v>4.9406708830305113E-7</c:v>
                </c:pt>
                <c:pt idx="4652">
                  <c:v>5.1902794230846892E-7</c:v>
                </c:pt>
                <c:pt idx="4653">
                  <c:v>5.0531278647404714E-7</c:v>
                </c:pt>
                <c:pt idx="4654">
                  <c:v>5.2366647514449334E-7</c:v>
                </c:pt>
                <c:pt idx="4655">
                  <c:v>5.9274011546591343E-7</c:v>
                </c:pt>
                <c:pt idx="4656">
                  <c:v>5.5142463424258677E-7</c:v>
                </c:pt>
                <c:pt idx="4657">
                  <c:v>6.1052905021054385E-7</c:v>
                </c:pt>
                <c:pt idx="4658">
                  <c:v>6.2600624121043729E-7</c:v>
                </c:pt>
                <c:pt idx="4659">
                  <c:v>4.8231886597975513E-7</c:v>
                </c:pt>
                <c:pt idx="4660">
                  <c:v>5.9097029335291041E-7</c:v>
                </c:pt>
                <c:pt idx="4661">
                  <c:v>4.823604216083068E-7</c:v>
                </c:pt>
                <c:pt idx="4662">
                  <c:v>5.9978424465872405E-7</c:v>
                </c:pt>
                <c:pt idx="4663">
                  <c:v>5.3505270606888044E-7</c:v>
                </c:pt>
                <c:pt idx="4664">
                  <c:v>4.7473602124982559E-7</c:v>
                </c:pt>
                <c:pt idx="4665">
                  <c:v>5.7368175538357029E-7</c:v>
                </c:pt>
                <c:pt idx="4666">
                  <c:v>5.5834659006395261E-7</c:v>
                </c:pt>
                <c:pt idx="4667">
                  <c:v>4.5006923096013537E-7</c:v>
                </c:pt>
                <c:pt idx="4668">
                  <c:v>4.7857335592576632E-7</c:v>
                </c:pt>
                <c:pt idx="4669">
                  <c:v>4.8512898423086468E-7</c:v>
                </c:pt>
                <c:pt idx="4670">
                  <c:v>4.3159324930708078E-7</c:v>
                </c:pt>
                <c:pt idx="4671">
                  <c:v>5.2132390553656222E-7</c:v>
                </c:pt>
                <c:pt idx="4672">
                  <c:v>5.1888881241294358E-7</c:v>
                </c:pt>
                <c:pt idx="4673">
                  <c:v>6.0895402550360323E-7</c:v>
                </c:pt>
                <c:pt idx="4674">
                  <c:v>5.0678646734621942E-7</c:v>
                </c:pt>
                <c:pt idx="4675">
                  <c:v>4.1725811514855725E-7</c:v>
                </c:pt>
                <c:pt idx="4676">
                  <c:v>4.8567435968443504E-7</c:v>
                </c:pt>
                <c:pt idx="4677">
                  <c:v>6.0471232932684084E-7</c:v>
                </c:pt>
                <c:pt idx="4678">
                  <c:v>4.2943238095803133E-7</c:v>
                </c:pt>
                <c:pt idx="4679">
                  <c:v>4.1343944687175792E-7</c:v>
                </c:pt>
                <c:pt idx="4680">
                  <c:v>6.118528399649187E-7</c:v>
                </c:pt>
                <c:pt idx="4681">
                  <c:v>5.2580407956872903E-7</c:v>
                </c:pt>
                <c:pt idx="4682">
                  <c:v>5.898822268890089E-7</c:v>
                </c:pt>
                <c:pt idx="4683">
                  <c:v>5.665970249918469E-7</c:v>
                </c:pt>
                <c:pt idx="4684">
                  <c:v>6.1783338086324526E-7</c:v>
                </c:pt>
                <c:pt idx="4685">
                  <c:v>4.6977082908396907E-7</c:v>
                </c:pt>
                <c:pt idx="4686">
                  <c:v>5.6238807317630371E-7</c:v>
                </c:pt>
                <c:pt idx="4687">
                  <c:v>4.4823949339073954E-7</c:v>
                </c:pt>
                <c:pt idx="4688">
                  <c:v>4.3189824561420914E-7</c:v>
                </c:pt>
                <c:pt idx="4689">
                  <c:v>4.8303992447183923E-7</c:v>
                </c:pt>
                <c:pt idx="4690">
                  <c:v>5.5595628902282097E-7</c:v>
                </c:pt>
                <c:pt idx="4691">
                  <c:v>6.0192197910816442E-7</c:v>
                </c:pt>
                <c:pt idx="4692">
                  <c:v>4.1079204093367799E-7</c:v>
                </c:pt>
                <c:pt idx="4693">
                  <c:v>5.9104544336391079E-7</c:v>
                </c:pt>
                <c:pt idx="4694">
                  <c:v>6.182552986916291E-7</c:v>
                </c:pt>
                <c:pt idx="4695">
                  <c:v>4.9166339463941932E-7</c:v>
                </c:pt>
                <c:pt idx="4696">
                  <c:v>5.6990933729950781E-7</c:v>
                </c:pt>
                <c:pt idx="4697">
                  <c:v>4.1124968113424963E-7</c:v>
                </c:pt>
                <c:pt idx="4698">
                  <c:v>6.2760680720807264E-7</c:v>
                </c:pt>
                <c:pt idx="4699">
                  <c:v>4.8711913990121112E-7</c:v>
                </c:pt>
                <c:pt idx="4700">
                  <c:v>6.2995716079123363E-7</c:v>
                </c:pt>
                <c:pt idx="4701">
                  <c:v>5.4734981236185745E-7</c:v>
                </c:pt>
                <c:pt idx="4702">
                  <c:v>5.946126867631687E-7</c:v>
                </c:pt>
                <c:pt idx="4703">
                  <c:v>5.5491215148644541E-7</c:v>
                </c:pt>
                <c:pt idx="4704">
                  <c:v>4.3864275021227539E-7</c:v>
                </c:pt>
                <c:pt idx="4705">
                  <c:v>5.5917559953340458E-7</c:v>
                </c:pt>
                <c:pt idx="4706">
                  <c:v>5.462630298001016E-7</c:v>
                </c:pt>
                <c:pt idx="4707">
                  <c:v>4.240378739227696E-7</c:v>
                </c:pt>
                <c:pt idx="4708">
                  <c:v>4.8299828100491934E-7</c:v>
                </c:pt>
                <c:pt idx="4709">
                  <c:v>4.9654632059876285E-7</c:v>
                </c:pt>
                <c:pt idx="4710">
                  <c:v>5.9590404286146102E-7</c:v>
                </c:pt>
                <c:pt idx="4711">
                  <c:v>4.4303613983249082E-7</c:v>
                </c:pt>
                <c:pt idx="4712">
                  <c:v>4.1779359773573288E-7</c:v>
                </c:pt>
                <c:pt idx="4713">
                  <c:v>5.5409260164452046E-7</c:v>
                </c:pt>
                <c:pt idx="4714">
                  <c:v>5.451129061862997E-7</c:v>
                </c:pt>
                <c:pt idx="4715">
                  <c:v>4.4764444413923292E-7</c:v>
                </c:pt>
                <c:pt idx="4716">
                  <c:v>5.3563579029868703E-7</c:v>
                </c:pt>
                <c:pt idx="4717">
                  <c:v>4.8876813262066212E-7</c:v>
                </c:pt>
                <c:pt idx="4718">
                  <c:v>5.9811667400383236E-7</c:v>
                </c:pt>
                <c:pt idx="4719">
                  <c:v>6.2361684813127652E-7</c:v>
                </c:pt>
                <c:pt idx="4720">
                  <c:v>6.0983922590517208E-7</c:v>
                </c:pt>
                <c:pt idx="4721">
                  <c:v>5.174851914976653E-7</c:v>
                </c:pt>
                <c:pt idx="4722">
                  <c:v>5.35376524139674E-7</c:v>
                </c:pt>
                <c:pt idx="4723">
                  <c:v>5.91496644602019E-7</c:v>
                </c:pt>
                <c:pt idx="4724">
                  <c:v>5.8941415928046556E-7</c:v>
                </c:pt>
                <c:pt idx="4725">
                  <c:v>4.6405850057786695E-7</c:v>
                </c:pt>
                <c:pt idx="4726">
                  <c:v>4.8272079546320949E-7</c:v>
                </c:pt>
                <c:pt idx="4727">
                  <c:v>4.6789916790935938E-7</c:v>
                </c:pt>
                <c:pt idx="4728">
                  <c:v>5.6717944890813455E-7</c:v>
                </c:pt>
                <c:pt idx="4729">
                  <c:v>4.4562027454830717E-7</c:v>
                </c:pt>
                <c:pt idx="4730">
                  <c:v>4.362619313889754E-7</c:v>
                </c:pt>
                <c:pt idx="4731">
                  <c:v>4.922055497590395E-7</c:v>
                </c:pt>
                <c:pt idx="4732">
                  <c:v>4.3465782108386911E-7</c:v>
                </c:pt>
                <c:pt idx="4733">
                  <c:v>6.1465282820863894E-7</c:v>
                </c:pt>
                <c:pt idx="4734">
                  <c:v>5.4729958180576741E-7</c:v>
                </c:pt>
                <c:pt idx="4735">
                  <c:v>4.8883878886918686E-7</c:v>
                </c:pt>
                <c:pt idx="4736">
                  <c:v>5.9438523618218969E-7</c:v>
                </c:pt>
                <c:pt idx="4737">
                  <c:v>4.1306595463745536E-7</c:v>
                </c:pt>
                <c:pt idx="4738">
                  <c:v>6.1387644357318111E-7</c:v>
                </c:pt>
                <c:pt idx="4739">
                  <c:v>4.8205580499347795E-7</c:v>
                </c:pt>
                <c:pt idx="4740">
                  <c:v>4.9475709593626068E-7</c:v>
                </c:pt>
                <c:pt idx="4741">
                  <c:v>5.5145849981407272E-7</c:v>
                </c:pt>
                <c:pt idx="4742">
                  <c:v>5.524759194185194E-7</c:v>
                </c:pt>
                <c:pt idx="4743">
                  <c:v>4.3503725365871799E-7</c:v>
                </c:pt>
                <c:pt idx="4744">
                  <c:v>4.1326362274621881E-7</c:v>
                </c:pt>
                <c:pt idx="4745">
                  <c:v>5.3023048104562908E-7</c:v>
                </c:pt>
                <c:pt idx="4746">
                  <c:v>4.086988641189768E-7</c:v>
                </c:pt>
                <c:pt idx="4747">
                  <c:v>6.0840420650597448E-7</c:v>
                </c:pt>
                <c:pt idx="4748">
                  <c:v>5.5090011655111784E-7</c:v>
                </c:pt>
                <c:pt idx="4749">
                  <c:v>4.5226213535261427E-7</c:v>
                </c:pt>
                <c:pt idx="4750">
                  <c:v>4.1240808419055643E-7</c:v>
                </c:pt>
                <c:pt idx="4751">
                  <c:v>4.7194855182338132E-7</c:v>
                </c:pt>
                <c:pt idx="4752">
                  <c:v>4.8290113385538421E-7</c:v>
                </c:pt>
                <c:pt idx="4753">
                  <c:v>6.2727798592533128E-7</c:v>
                </c:pt>
                <c:pt idx="4754">
                  <c:v>4.4688994391500629E-7</c:v>
                </c:pt>
                <c:pt idx="4755">
                  <c:v>5.4654695245909973E-7</c:v>
                </c:pt>
                <c:pt idx="4756">
                  <c:v>5.7845473231169082E-7</c:v>
                </c:pt>
                <c:pt idx="4757">
                  <c:v>4.3596420468357809E-7</c:v>
                </c:pt>
                <c:pt idx="4758">
                  <c:v>5.4186562967007304E-7</c:v>
                </c:pt>
                <c:pt idx="4759">
                  <c:v>5.6739146209487903E-7</c:v>
                </c:pt>
                <c:pt idx="4760">
                  <c:v>5.7863669639691866E-7</c:v>
                </c:pt>
                <c:pt idx="4761">
                  <c:v>4.5543547356576803E-7</c:v>
                </c:pt>
                <c:pt idx="4762">
                  <c:v>4.680977486125954E-7</c:v>
                </c:pt>
                <c:pt idx="4763">
                  <c:v>4.9140689691594807E-7</c:v>
                </c:pt>
                <c:pt idx="4764">
                  <c:v>5.7905553977354528E-7</c:v>
                </c:pt>
                <c:pt idx="4765">
                  <c:v>5.7553688680486745E-7</c:v>
                </c:pt>
                <c:pt idx="4766">
                  <c:v>5.515770538856942E-7</c:v>
                </c:pt>
                <c:pt idx="4767">
                  <c:v>4.4674174219357171E-7</c:v>
                </c:pt>
                <c:pt idx="4768">
                  <c:v>4.2821315368986815E-7</c:v>
                </c:pt>
                <c:pt idx="4769">
                  <c:v>4.7168053249077255E-7</c:v>
                </c:pt>
                <c:pt idx="4770">
                  <c:v>5.2641948414227454E-7</c:v>
                </c:pt>
                <c:pt idx="4771">
                  <c:v>6.2138286515775521E-7</c:v>
                </c:pt>
                <c:pt idx="4772">
                  <c:v>4.2008093814630583E-7</c:v>
                </c:pt>
                <c:pt idx="4773">
                  <c:v>4.5383832288223595E-7</c:v>
                </c:pt>
                <c:pt idx="4774">
                  <c:v>5.454292442359659E-7</c:v>
                </c:pt>
                <c:pt idx="4775">
                  <c:v>4.5256412578027204E-7</c:v>
                </c:pt>
                <c:pt idx="4776">
                  <c:v>5.6496046666685172E-7</c:v>
                </c:pt>
                <c:pt idx="4777">
                  <c:v>5.0584792581064408E-7</c:v>
                </c:pt>
                <c:pt idx="4778">
                  <c:v>5.4771838116129491E-7</c:v>
                </c:pt>
                <c:pt idx="4779">
                  <c:v>6.1791371285911187E-7</c:v>
                </c:pt>
                <c:pt idx="4780">
                  <c:v>6.1493188967848216E-7</c:v>
                </c:pt>
                <c:pt idx="4781">
                  <c:v>5.1458811705045712E-7</c:v>
                </c:pt>
                <c:pt idx="4782">
                  <c:v>4.7771205325504521E-7</c:v>
                </c:pt>
                <c:pt idx="4783">
                  <c:v>4.5801363383375809E-7</c:v>
                </c:pt>
                <c:pt idx="4784">
                  <c:v>5.536664716418638E-7</c:v>
                </c:pt>
                <c:pt idx="4785">
                  <c:v>5.7432912989147068E-7</c:v>
                </c:pt>
                <c:pt idx="4786">
                  <c:v>5.4812088095321618E-7</c:v>
                </c:pt>
                <c:pt idx="4787">
                  <c:v>4.4194073627123649E-7</c:v>
                </c:pt>
                <c:pt idx="4788">
                  <c:v>4.249298747595697E-7</c:v>
                </c:pt>
                <c:pt idx="4789">
                  <c:v>4.374917878114887E-7</c:v>
                </c:pt>
                <c:pt idx="4790">
                  <c:v>5.5397323566797824E-7</c:v>
                </c:pt>
                <c:pt idx="4791">
                  <c:v>4.3160497395950671E-7</c:v>
                </c:pt>
                <c:pt idx="4792">
                  <c:v>5.265774542182496E-7</c:v>
                </c:pt>
                <c:pt idx="4793">
                  <c:v>4.4476047818795477E-7</c:v>
                </c:pt>
                <c:pt idx="4794">
                  <c:v>4.6973088966035176E-7</c:v>
                </c:pt>
                <c:pt idx="4795">
                  <c:v>4.334516870073588E-7</c:v>
                </c:pt>
                <c:pt idx="4796">
                  <c:v>5.8290088427921159E-7</c:v>
                </c:pt>
                <c:pt idx="4797">
                  <c:v>4.6933177540710316E-7</c:v>
                </c:pt>
                <c:pt idx="4798">
                  <c:v>4.4230541896090175E-7</c:v>
                </c:pt>
                <c:pt idx="4799">
                  <c:v>5.2640369104447537E-7</c:v>
                </c:pt>
                <c:pt idx="4800">
                  <c:v>5.8875980000891222E-7</c:v>
                </c:pt>
                <c:pt idx="4801">
                  <c:v>5.871751711448709E-7</c:v>
                </c:pt>
                <c:pt idx="4802">
                  <c:v>6.0885578889124556E-7</c:v>
                </c:pt>
                <c:pt idx="4803">
                  <c:v>4.85352616823121E-7</c:v>
                </c:pt>
                <c:pt idx="4804">
                  <c:v>5.2085727816250422E-7</c:v>
                </c:pt>
                <c:pt idx="4805">
                  <c:v>5.1464917854547747E-7</c:v>
                </c:pt>
                <c:pt idx="4806">
                  <c:v>4.1702416518971657E-7</c:v>
                </c:pt>
                <c:pt idx="4807">
                  <c:v>4.8518487788647008E-7</c:v>
                </c:pt>
                <c:pt idx="4808">
                  <c:v>5.4557918469413672E-7</c:v>
                </c:pt>
                <c:pt idx="4809">
                  <c:v>6.3144840373349457E-7</c:v>
                </c:pt>
                <c:pt idx="4810">
                  <c:v>5.0106207637941986E-7</c:v>
                </c:pt>
                <c:pt idx="4811">
                  <c:v>4.4978220696754218E-7</c:v>
                </c:pt>
                <c:pt idx="4812">
                  <c:v>6.004378346976891E-7</c:v>
                </c:pt>
                <c:pt idx="4813">
                  <c:v>5.8203693947194977E-7</c:v>
                </c:pt>
                <c:pt idx="4814">
                  <c:v>5.7747360785393728E-7</c:v>
                </c:pt>
                <c:pt idx="4815">
                  <c:v>4.3740804072539047E-7</c:v>
                </c:pt>
                <c:pt idx="4816">
                  <c:v>5.985185537417812E-7</c:v>
                </c:pt>
                <c:pt idx="4817">
                  <c:v>4.9085183997042832E-7</c:v>
                </c:pt>
                <c:pt idx="4818">
                  <c:v>5.7344825022940013E-7</c:v>
                </c:pt>
                <c:pt idx="4819">
                  <c:v>4.4240274391458281E-7</c:v>
                </c:pt>
                <c:pt idx="4820">
                  <c:v>4.7950563256059639E-7</c:v>
                </c:pt>
                <c:pt idx="4821">
                  <c:v>4.8581434768154211E-7</c:v>
                </c:pt>
                <c:pt idx="4822">
                  <c:v>4.3374684323251294E-7</c:v>
                </c:pt>
                <c:pt idx="4823">
                  <c:v>4.2890921819501866E-7</c:v>
                </c:pt>
                <c:pt idx="4824">
                  <c:v>4.1153336555624422E-7</c:v>
                </c:pt>
                <c:pt idx="4825">
                  <c:v>4.1316477096010387E-7</c:v>
                </c:pt>
                <c:pt idx="4826">
                  <c:v>4.4217164958039518E-7</c:v>
                </c:pt>
                <c:pt idx="4827">
                  <c:v>4.1639014906672279E-7</c:v>
                </c:pt>
                <c:pt idx="4828">
                  <c:v>5.4855742327421099E-7</c:v>
                </c:pt>
                <c:pt idx="4829">
                  <c:v>4.1704643765998101E-7</c:v>
                </c:pt>
                <c:pt idx="4830">
                  <c:v>4.9868001908883113E-7</c:v>
                </c:pt>
                <c:pt idx="4831">
                  <c:v>5.6341841558558751E-7</c:v>
                </c:pt>
                <c:pt idx="4832">
                  <c:v>4.4862442683363243E-7</c:v>
                </c:pt>
                <c:pt idx="4833">
                  <c:v>5.1406953281699302E-7</c:v>
                </c:pt>
                <c:pt idx="4834">
                  <c:v>5.2449795933939967E-7</c:v>
                </c:pt>
                <c:pt idx="4835">
                  <c:v>4.3620236165423193E-7</c:v>
                </c:pt>
                <c:pt idx="4836">
                  <c:v>4.4123696079142876E-7</c:v>
                </c:pt>
                <c:pt idx="4837">
                  <c:v>4.3861872552446022E-7</c:v>
                </c:pt>
                <c:pt idx="4838">
                  <c:v>4.6384942107304386E-7</c:v>
                </c:pt>
                <c:pt idx="4839">
                  <c:v>4.9838891257795014E-7</c:v>
                </c:pt>
                <c:pt idx="4840">
                  <c:v>4.1083559279464908E-7</c:v>
                </c:pt>
                <c:pt idx="4841">
                  <c:v>4.4521463163515921E-7</c:v>
                </c:pt>
                <c:pt idx="4842">
                  <c:v>6.1371736701422883E-7</c:v>
                </c:pt>
                <c:pt idx="4843">
                  <c:v>4.4653191592007744E-7</c:v>
                </c:pt>
                <c:pt idx="4844">
                  <c:v>5.4619625662128038E-7</c:v>
                </c:pt>
                <c:pt idx="4845">
                  <c:v>4.2116383857284012E-7</c:v>
                </c:pt>
                <c:pt idx="4846">
                  <c:v>5.4112417755091333E-7</c:v>
                </c:pt>
                <c:pt idx="4847">
                  <c:v>5.9836540895246583E-7</c:v>
                </c:pt>
                <c:pt idx="4848">
                  <c:v>5.4058141277752201E-7</c:v>
                </c:pt>
                <c:pt idx="4849">
                  <c:v>5.4798666507273546E-7</c:v>
                </c:pt>
                <c:pt idx="4850">
                  <c:v>5.7274858951949632E-7</c:v>
                </c:pt>
                <c:pt idx="4851">
                  <c:v>5.7319694254121329E-7</c:v>
                </c:pt>
                <c:pt idx="4852">
                  <c:v>4.6190913463488192E-7</c:v>
                </c:pt>
                <c:pt idx="4853">
                  <c:v>5.6515366808411129E-7</c:v>
                </c:pt>
                <c:pt idx="4854">
                  <c:v>4.3645263656407185E-7</c:v>
                </c:pt>
                <c:pt idx="4855">
                  <c:v>5.9326883346684053E-7</c:v>
                </c:pt>
                <c:pt idx="4856">
                  <c:v>5.0611581431883876E-7</c:v>
                </c:pt>
                <c:pt idx="4857">
                  <c:v>4.5843689808910198E-7</c:v>
                </c:pt>
                <c:pt idx="4858">
                  <c:v>4.9053914570222241E-7</c:v>
                </c:pt>
                <c:pt idx="4859">
                  <c:v>4.4434376039065795E-7</c:v>
                </c:pt>
                <c:pt idx="4860">
                  <c:v>4.4224460717287583E-7</c:v>
                </c:pt>
                <c:pt idx="4861">
                  <c:v>4.2559498328503083E-7</c:v>
                </c:pt>
                <c:pt idx="4862">
                  <c:v>5.087764303777471E-7</c:v>
                </c:pt>
                <c:pt idx="4863">
                  <c:v>5.7635020673973622E-7</c:v>
                </c:pt>
                <c:pt idx="4864">
                  <c:v>4.9992007160910874E-7</c:v>
                </c:pt>
                <c:pt idx="4865">
                  <c:v>5.0195791167697173E-7</c:v>
                </c:pt>
                <c:pt idx="4866">
                  <c:v>4.7707100759520817E-7</c:v>
                </c:pt>
                <c:pt idx="4867">
                  <c:v>4.6907926608532216E-7</c:v>
                </c:pt>
                <c:pt idx="4868">
                  <c:v>5.1170016699191431E-7</c:v>
                </c:pt>
                <c:pt idx="4869">
                  <c:v>4.8685214253405934E-7</c:v>
                </c:pt>
                <c:pt idx="4870">
                  <c:v>4.0882854289152975E-7</c:v>
                </c:pt>
                <c:pt idx="4871">
                  <c:v>4.8247126287732219E-7</c:v>
                </c:pt>
                <c:pt idx="4872">
                  <c:v>4.783817541437104E-7</c:v>
                </c:pt>
                <c:pt idx="4873">
                  <c:v>4.4550958970025682E-7</c:v>
                </c:pt>
                <c:pt idx="4874">
                  <c:v>4.364287915794931E-7</c:v>
                </c:pt>
                <c:pt idx="4875">
                  <c:v>5.1955404945331016E-7</c:v>
                </c:pt>
                <c:pt idx="4876">
                  <c:v>4.9221982910686566E-7</c:v>
                </c:pt>
                <c:pt idx="4877">
                  <c:v>5.6149971397523409E-7</c:v>
                </c:pt>
                <c:pt idx="4878">
                  <c:v>4.1022649637313218E-7</c:v>
                </c:pt>
                <c:pt idx="4879">
                  <c:v>4.0903399387623211E-7</c:v>
                </c:pt>
                <c:pt idx="4880">
                  <c:v>6.2369831076769811E-7</c:v>
                </c:pt>
                <c:pt idx="4881">
                  <c:v>5.2866934062358012E-7</c:v>
                </c:pt>
                <c:pt idx="4882">
                  <c:v>4.6194808062121703E-7</c:v>
                </c:pt>
                <c:pt idx="4883">
                  <c:v>6.2606768816789424E-7</c:v>
                </c:pt>
                <c:pt idx="4884">
                  <c:v>4.3072694902774E-7</c:v>
                </c:pt>
                <c:pt idx="4885">
                  <c:v>6.1948332353406975E-7</c:v>
                </c:pt>
                <c:pt idx="4886">
                  <c:v>4.1029169189074927E-7</c:v>
                </c:pt>
                <c:pt idx="4887">
                  <c:v>5.461461847714112E-7</c:v>
                </c:pt>
                <c:pt idx="4888">
                  <c:v>5.7841834979476912E-7</c:v>
                </c:pt>
                <c:pt idx="4889">
                  <c:v>4.3900335752211715E-7</c:v>
                </c:pt>
                <c:pt idx="4890">
                  <c:v>4.2982829457103852E-7</c:v>
                </c:pt>
                <c:pt idx="4891">
                  <c:v>6.1751220948253725E-7</c:v>
                </c:pt>
                <c:pt idx="4892">
                  <c:v>5.5750220970827098E-7</c:v>
                </c:pt>
                <c:pt idx="4893">
                  <c:v>4.9576595106529684E-7</c:v>
                </c:pt>
                <c:pt idx="4894">
                  <c:v>6.1487207479547633E-7</c:v>
                </c:pt>
                <c:pt idx="4895">
                  <c:v>5.423442621465849E-7</c:v>
                </c:pt>
                <c:pt idx="4896">
                  <c:v>4.6722493789150714E-7</c:v>
                </c:pt>
                <c:pt idx="4897">
                  <c:v>5.6200460102424096E-7</c:v>
                </c:pt>
                <c:pt idx="4898">
                  <c:v>5.5171259107226026E-7</c:v>
                </c:pt>
                <c:pt idx="4899">
                  <c:v>4.8415240665636731E-7</c:v>
                </c:pt>
                <c:pt idx="4900">
                  <c:v>6.331948893227506E-7</c:v>
                </c:pt>
                <c:pt idx="4901">
                  <c:v>4.7769840053598129E-7</c:v>
                </c:pt>
                <c:pt idx="4902">
                  <c:v>6.076396272427466E-7</c:v>
                </c:pt>
                <c:pt idx="4903">
                  <c:v>4.1401165087115432E-7</c:v>
                </c:pt>
                <c:pt idx="4904">
                  <c:v>6.2043200390003409E-7</c:v>
                </c:pt>
                <c:pt idx="4905">
                  <c:v>4.1157703536553096E-7</c:v>
                </c:pt>
                <c:pt idx="4906">
                  <c:v>5.9147783423655643E-7</c:v>
                </c:pt>
                <c:pt idx="4907">
                  <c:v>4.9891308797346377E-7</c:v>
                </c:pt>
                <c:pt idx="4908">
                  <c:v>5.4153590737657978E-7</c:v>
                </c:pt>
                <c:pt idx="4909">
                  <c:v>5.9598013595544388E-7</c:v>
                </c:pt>
                <c:pt idx="4910">
                  <c:v>5.7360989245549535E-7</c:v>
                </c:pt>
                <c:pt idx="4911">
                  <c:v>5.294012610099469E-7</c:v>
                </c:pt>
                <c:pt idx="4912">
                  <c:v>5.8572666328055871E-7</c:v>
                </c:pt>
                <c:pt idx="4913">
                  <c:v>6.131412325232191E-7</c:v>
                </c:pt>
                <c:pt idx="4914">
                  <c:v>5.7226495886054625E-7</c:v>
                </c:pt>
                <c:pt idx="4915">
                  <c:v>4.1393455424237912E-7</c:v>
                </c:pt>
                <c:pt idx="4916">
                  <c:v>4.1719125221858694E-7</c:v>
                </c:pt>
                <c:pt idx="4917">
                  <c:v>4.3186303723567597E-7</c:v>
                </c:pt>
                <c:pt idx="4918">
                  <c:v>5.6854193541388117E-7</c:v>
                </c:pt>
                <c:pt idx="4919">
                  <c:v>6.2479962045571234E-7</c:v>
                </c:pt>
                <c:pt idx="4920">
                  <c:v>5.7065727310526461E-7</c:v>
                </c:pt>
                <c:pt idx="4921">
                  <c:v>5.6859511863551794E-7</c:v>
                </c:pt>
                <c:pt idx="4922">
                  <c:v>4.727539819011523E-7</c:v>
                </c:pt>
                <c:pt idx="4923">
                  <c:v>4.9956947092387657E-7</c:v>
                </c:pt>
                <c:pt idx="4924">
                  <c:v>5.0498617481579095E-7</c:v>
                </c:pt>
                <c:pt idx="4925">
                  <c:v>5.9183538467979754E-7</c:v>
                </c:pt>
                <c:pt idx="4926">
                  <c:v>4.1024822648563203E-7</c:v>
                </c:pt>
                <c:pt idx="4927">
                  <c:v>5.4265819287661099E-7</c:v>
                </c:pt>
                <c:pt idx="4928">
                  <c:v>5.2941718919970597E-7</c:v>
                </c:pt>
                <c:pt idx="4929">
                  <c:v>6.2526958278984484E-7</c:v>
                </c:pt>
                <c:pt idx="4930">
                  <c:v>6.0149737684352643E-7</c:v>
                </c:pt>
                <c:pt idx="4931">
                  <c:v>5.4074580068357314E-7</c:v>
                </c:pt>
                <c:pt idx="4932">
                  <c:v>4.6824345481905603E-7</c:v>
                </c:pt>
                <c:pt idx="4933">
                  <c:v>5.2121496974460281E-7</c:v>
                </c:pt>
                <c:pt idx="4934">
                  <c:v>4.1548058882191644E-7</c:v>
                </c:pt>
                <c:pt idx="4935">
                  <c:v>4.2666471437702822E-7</c:v>
                </c:pt>
                <c:pt idx="4936">
                  <c:v>4.2925788706599782E-7</c:v>
                </c:pt>
                <c:pt idx="4937">
                  <c:v>4.8493343247783791E-7</c:v>
                </c:pt>
                <c:pt idx="4938">
                  <c:v>5.6155191211261694E-7</c:v>
                </c:pt>
                <c:pt idx="4939">
                  <c:v>4.614162448137195E-7</c:v>
                </c:pt>
                <c:pt idx="4940">
                  <c:v>4.1680153858403662E-7</c:v>
                </c:pt>
                <c:pt idx="4941">
                  <c:v>6.191810112024633E-7</c:v>
                </c:pt>
                <c:pt idx="4942">
                  <c:v>4.8500325881416614E-7</c:v>
                </c:pt>
                <c:pt idx="4943">
                  <c:v>5.8211039188725654E-7</c:v>
                </c:pt>
                <c:pt idx="4944">
                  <c:v>4.5163395867504538E-7</c:v>
                </c:pt>
                <c:pt idx="4945">
                  <c:v>4.4416010046809695E-7</c:v>
                </c:pt>
                <c:pt idx="4946">
                  <c:v>5.8632027379591521E-7</c:v>
                </c:pt>
                <c:pt idx="4947">
                  <c:v>4.201710202364379E-7</c:v>
                </c:pt>
                <c:pt idx="4948">
                  <c:v>4.4582945850133758E-7</c:v>
                </c:pt>
                <c:pt idx="4949">
                  <c:v>6.071307081577405E-7</c:v>
                </c:pt>
                <c:pt idx="4950">
                  <c:v>4.9477148646281734E-7</c:v>
                </c:pt>
                <c:pt idx="4951">
                  <c:v>5.2713090981170087E-7</c:v>
                </c:pt>
                <c:pt idx="4952">
                  <c:v>4.9382305671013011E-7</c:v>
                </c:pt>
                <c:pt idx="4953">
                  <c:v>5.6280685422776633E-7</c:v>
                </c:pt>
                <c:pt idx="4954">
                  <c:v>5.3760260266214563E-7</c:v>
                </c:pt>
                <c:pt idx="4955">
                  <c:v>4.8807651131438386E-7</c:v>
                </c:pt>
                <c:pt idx="4956">
                  <c:v>5.1382576438910918E-7</c:v>
                </c:pt>
                <c:pt idx="4957">
                  <c:v>4.6574938069626058E-7</c:v>
                </c:pt>
                <c:pt idx="4958">
                  <c:v>4.9714005461725017E-7</c:v>
                </c:pt>
                <c:pt idx="4959">
                  <c:v>6.1970515998056308E-7</c:v>
                </c:pt>
                <c:pt idx="4960">
                  <c:v>5.4872546304203027E-7</c:v>
                </c:pt>
                <c:pt idx="4961">
                  <c:v>5.3327694704514883E-7</c:v>
                </c:pt>
                <c:pt idx="4962">
                  <c:v>6.2818286692441711E-7</c:v>
                </c:pt>
                <c:pt idx="4963">
                  <c:v>5.1694685343167435E-7</c:v>
                </c:pt>
                <c:pt idx="4964">
                  <c:v>5.0057844343756649E-7</c:v>
                </c:pt>
                <c:pt idx="4965">
                  <c:v>6.2797704029836566E-7</c:v>
                </c:pt>
                <c:pt idx="4966">
                  <c:v>4.272992500272184E-7</c:v>
                </c:pt>
                <c:pt idx="4967">
                  <c:v>5.3045406547538005E-7</c:v>
                </c:pt>
                <c:pt idx="4968">
                  <c:v>5.3596013792454182E-7</c:v>
                </c:pt>
                <c:pt idx="4969">
                  <c:v>4.9294890061339184E-7</c:v>
                </c:pt>
                <c:pt idx="4970">
                  <c:v>5.3664222760139831E-7</c:v>
                </c:pt>
                <c:pt idx="4971">
                  <c:v>6.0132380539986766E-7</c:v>
                </c:pt>
                <c:pt idx="4972">
                  <c:v>5.7989459197970448E-7</c:v>
                </c:pt>
                <c:pt idx="4973">
                  <c:v>4.2961862507639225E-7</c:v>
                </c:pt>
                <c:pt idx="4974">
                  <c:v>5.4643001632735696E-7</c:v>
                </c:pt>
                <c:pt idx="4975">
                  <c:v>4.745061690709118E-7</c:v>
                </c:pt>
                <c:pt idx="4976">
                  <c:v>6.0041859621563078E-7</c:v>
                </c:pt>
                <c:pt idx="4977">
                  <c:v>4.6200001626552544E-7</c:v>
                </c:pt>
                <c:pt idx="4978">
                  <c:v>5.7386147179785699E-7</c:v>
                </c:pt>
                <c:pt idx="4979">
                  <c:v>4.5940104707046725E-7</c:v>
                </c:pt>
                <c:pt idx="4980">
                  <c:v>5.5763993683857552E-7</c:v>
                </c:pt>
                <c:pt idx="4981">
                  <c:v>4.8813291515235296E-7</c:v>
                </c:pt>
                <c:pt idx="4982">
                  <c:v>4.6636773534927637E-7</c:v>
                </c:pt>
                <c:pt idx="4983">
                  <c:v>5.539391381878341E-7</c:v>
                </c:pt>
                <c:pt idx="4984">
                  <c:v>5.422451827212554E-7</c:v>
                </c:pt>
                <c:pt idx="4985">
                  <c:v>4.5348454152535261E-7</c:v>
                </c:pt>
                <c:pt idx="4986">
                  <c:v>4.9012741413058569E-7</c:v>
                </c:pt>
                <c:pt idx="4987">
                  <c:v>4.6542096957629921E-7</c:v>
                </c:pt>
                <c:pt idx="4988">
                  <c:v>5.9683718850532806E-7</c:v>
                </c:pt>
                <c:pt idx="4989">
                  <c:v>6.3159366804582017E-7</c:v>
                </c:pt>
                <c:pt idx="4990">
                  <c:v>5.1599528588464392E-7</c:v>
                </c:pt>
                <c:pt idx="4991">
                  <c:v>4.1325263746261833E-7</c:v>
                </c:pt>
                <c:pt idx="4992">
                  <c:v>4.45841768026466E-7</c:v>
                </c:pt>
                <c:pt idx="4993">
                  <c:v>5.0349078671907132E-7</c:v>
                </c:pt>
                <c:pt idx="4994">
                  <c:v>4.4392762798397128E-7</c:v>
                </c:pt>
                <c:pt idx="4995">
                  <c:v>4.2322836410031745E-7</c:v>
                </c:pt>
                <c:pt idx="4996">
                  <c:v>6.0321785921806142E-7</c:v>
                </c:pt>
                <c:pt idx="4997">
                  <c:v>4.7752096843565458E-7</c:v>
                </c:pt>
                <c:pt idx="4998">
                  <c:v>6.2954386410351457E-7</c:v>
                </c:pt>
                <c:pt idx="4999">
                  <c:v>5.9228749094905718E-7</c:v>
                </c:pt>
                <c:pt idx="5000">
                  <c:v>5.1820942644045784E-7</c:v>
                </c:pt>
                <c:pt idx="5001">
                  <c:v>6.2433018776901721E-7</c:v>
                </c:pt>
                <c:pt idx="5002">
                  <c:v>5.8907749548080353E-7</c:v>
                </c:pt>
                <c:pt idx="5003">
                  <c:v>4.4745873423472413E-7</c:v>
                </c:pt>
                <c:pt idx="5004">
                  <c:v>4.438909384868568E-7</c:v>
                </c:pt>
                <c:pt idx="5005">
                  <c:v>4.9777841801392383E-7</c:v>
                </c:pt>
                <c:pt idx="5006">
                  <c:v>5.6331350572349546E-7</c:v>
                </c:pt>
                <c:pt idx="5007">
                  <c:v>6.1741189478352184E-7</c:v>
                </c:pt>
                <c:pt idx="5008">
                  <c:v>5.8148648923448876E-7</c:v>
                </c:pt>
                <c:pt idx="5009">
                  <c:v>5.7247983016472262E-7</c:v>
                </c:pt>
                <c:pt idx="5010">
                  <c:v>5.2053101167064117E-7</c:v>
                </c:pt>
                <c:pt idx="5011">
                  <c:v>5.7192499328602726E-7</c:v>
                </c:pt>
                <c:pt idx="5012">
                  <c:v>5.1683928662759833E-7</c:v>
                </c:pt>
                <c:pt idx="5013">
                  <c:v>4.1197037663893235E-7</c:v>
                </c:pt>
                <c:pt idx="5014">
                  <c:v>5.7181769867328066E-7</c:v>
                </c:pt>
                <c:pt idx="5015">
                  <c:v>6.2195037508396671E-7</c:v>
                </c:pt>
                <c:pt idx="5016">
                  <c:v>5.2878062186110251E-7</c:v>
                </c:pt>
                <c:pt idx="5017">
                  <c:v>4.2244387639785073E-7</c:v>
                </c:pt>
                <c:pt idx="5018">
                  <c:v>4.6411079254211327E-7</c:v>
                </c:pt>
                <c:pt idx="5019">
                  <c:v>4.697575153767992E-7</c:v>
                </c:pt>
                <c:pt idx="5020">
                  <c:v>4.4184356372617585E-7</c:v>
                </c:pt>
                <c:pt idx="5021">
                  <c:v>4.418921459921417E-7</c:v>
                </c:pt>
                <c:pt idx="5022">
                  <c:v>5.7197865191729978E-7</c:v>
                </c:pt>
                <c:pt idx="5023">
                  <c:v>6.1143745790968555E-7</c:v>
                </c:pt>
                <c:pt idx="5024">
                  <c:v>5.1567357635691826E-7</c:v>
                </c:pt>
                <c:pt idx="5025">
                  <c:v>5.7055033501946538E-7</c:v>
                </c:pt>
                <c:pt idx="5026">
                  <c:v>4.4894765670406546E-7</c:v>
                </c:pt>
                <c:pt idx="5027">
                  <c:v>4.4989448799595043E-7</c:v>
                </c:pt>
                <c:pt idx="5028">
                  <c:v>4.2259151157830296E-7</c:v>
                </c:pt>
                <c:pt idx="5029">
                  <c:v>4.729691114815776E-7</c:v>
                </c:pt>
                <c:pt idx="5030">
                  <c:v>5.4589592877324302E-7</c:v>
                </c:pt>
                <c:pt idx="5031">
                  <c:v>4.3101932607118168E-7</c:v>
                </c:pt>
                <c:pt idx="5032">
                  <c:v>5.5664257002036251E-7</c:v>
                </c:pt>
                <c:pt idx="5033">
                  <c:v>4.9696616862535951E-7</c:v>
                </c:pt>
                <c:pt idx="5034">
                  <c:v>5.9307992443015626E-7</c:v>
                </c:pt>
                <c:pt idx="5035">
                  <c:v>5.0287089690895007E-7</c:v>
                </c:pt>
                <c:pt idx="5036">
                  <c:v>5.3881078974143006E-7</c:v>
                </c:pt>
                <c:pt idx="5037">
                  <c:v>5.7366378838554022E-7</c:v>
                </c:pt>
                <c:pt idx="5038">
                  <c:v>5.5123842934980997E-7</c:v>
                </c:pt>
                <c:pt idx="5039">
                  <c:v>5.4554585924955774E-7</c:v>
                </c:pt>
                <c:pt idx="5040">
                  <c:v>5.3062983818103802E-7</c:v>
                </c:pt>
                <c:pt idx="5041">
                  <c:v>5.2574102217482151E-7</c:v>
                </c:pt>
                <c:pt idx="5042">
                  <c:v>5.3397005347202901E-7</c:v>
                </c:pt>
                <c:pt idx="5043">
                  <c:v>6.1966481721903608E-7</c:v>
                </c:pt>
                <c:pt idx="5044">
                  <c:v>6.1914071961235192E-7</c:v>
                </c:pt>
                <c:pt idx="5045">
                  <c:v>5.8382208788462342E-7</c:v>
                </c:pt>
                <c:pt idx="5046">
                  <c:v>4.4132180997363577E-7</c:v>
                </c:pt>
                <c:pt idx="5047">
                  <c:v>4.5153357187098763E-7</c:v>
                </c:pt>
                <c:pt idx="5048">
                  <c:v>4.3444460836655558E-7</c:v>
                </c:pt>
                <c:pt idx="5049">
                  <c:v>4.4920898207091555E-7</c:v>
                </c:pt>
                <c:pt idx="5050">
                  <c:v>6.1887892011277078E-7</c:v>
                </c:pt>
                <c:pt idx="5051">
                  <c:v>5.7843654062415722E-7</c:v>
                </c:pt>
                <c:pt idx="5052">
                  <c:v>5.6580425522643449E-7</c:v>
                </c:pt>
                <c:pt idx="5053">
                  <c:v>4.6163665058372012E-7</c:v>
                </c:pt>
                <c:pt idx="5054">
                  <c:v>4.3734823609995369E-7</c:v>
                </c:pt>
                <c:pt idx="5055">
                  <c:v>5.8369298797062055E-7</c:v>
                </c:pt>
                <c:pt idx="5056">
                  <c:v>6.2672368570055238E-7</c:v>
                </c:pt>
                <c:pt idx="5057">
                  <c:v>4.1876679079023779E-7</c:v>
                </c:pt>
                <c:pt idx="5058">
                  <c:v>5.4604606172569437E-7</c:v>
                </c:pt>
                <c:pt idx="5059">
                  <c:v>4.879778281192226E-7</c:v>
                </c:pt>
                <c:pt idx="5060">
                  <c:v>5.1460338140537843E-7</c:v>
                </c:pt>
                <c:pt idx="5061">
                  <c:v>5.1454232806046346E-7</c:v>
                </c:pt>
                <c:pt idx="5062">
                  <c:v>4.5048152812496762E-7</c:v>
                </c:pt>
                <c:pt idx="5063">
                  <c:v>4.7160017121099834E-7</c:v>
                </c:pt>
                <c:pt idx="5064">
                  <c:v>6.1571027808160549E-7</c:v>
                </c:pt>
                <c:pt idx="5065">
                  <c:v>5.7557299779035282E-7</c:v>
                </c:pt>
                <c:pt idx="5066">
                  <c:v>5.7519400187046808E-7</c:v>
                </c:pt>
                <c:pt idx="5067">
                  <c:v>5.8552281785752114E-7</c:v>
                </c:pt>
                <c:pt idx="5068">
                  <c:v>5.5891633584966926E-7</c:v>
                </c:pt>
                <c:pt idx="5069">
                  <c:v>4.9793820098128895E-7</c:v>
                </c:pt>
                <c:pt idx="5070">
                  <c:v>5.4649683237820172E-7</c:v>
                </c:pt>
                <c:pt idx="5071">
                  <c:v>5.6446912805373671E-7</c:v>
                </c:pt>
                <c:pt idx="5072">
                  <c:v>4.9293458952839226E-7</c:v>
                </c:pt>
                <c:pt idx="5073">
                  <c:v>5.6781584525387639E-7</c:v>
                </c:pt>
                <c:pt idx="5074">
                  <c:v>4.9206279044957516E-7</c:v>
                </c:pt>
                <c:pt idx="5075">
                  <c:v>5.6712646417898283E-7</c:v>
                </c:pt>
                <c:pt idx="5076">
                  <c:v>4.2537693102430783E-7</c:v>
                </c:pt>
                <c:pt idx="5077">
                  <c:v>5.8803193961106889E-7</c:v>
                </c:pt>
                <c:pt idx="5078">
                  <c:v>5.5404144007379498E-7</c:v>
                </c:pt>
                <c:pt idx="5079">
                  <c:v>4.2621562698923869E-7</c:v>
                </c:pt>
                <c:pt idx="5080">
                  <c:v>5.6090864338629034E-7</c:v>
                </c:pt>
                <c:pt idx="5081">
                  <c:v>6.1775306453172624E-7</c:v>
                </c:pt>
                <c:pt idx="5082">
                  <c:v>5.1049145660388108E-7</c:v>
                </c:pt>
                <c:pt idx="5083">
                  <c:v>4.5183483274205242E-7</c:v>
                </c:pt>
                <c:pt idx="5084">
                  <c:v>4.3050494139413669E-7</c:v>
                </c:pt>
                <c:pt idx="5085">
                  <c:v>5.0768274695778051E-7</c:v>
                </c:pt>
                <c:pt idx="5086">
                  <c:v>4.6899956863550876E-7</c:v>
                </c:pt>
                <c:pt idx="5087">
                  <c:v>5.5290067543187843E-7</c:v>
                </c:pt>
                <c:pt idx="5088">
                  <c:v>5.0546135107691796E-7</c:v>
                </c:pt>
                <c:pt idx="5089">
                  <c:v>5.0437833383959373E-7</c:v>
                </c:pt>
                <c:pt idx="5090">
                  <c:v>4.3610707545359497E-7</c:v>
                </c:pt>
                <c:pt idx="5091">
                  <c:v>5.0018326438866758E-7</c:v>
                </c:pt>
                <c:pt idx="5092">
                  <c:v>4.7391203212374167E-7</c:v>
                </c:pt>
                <c:pt idx="5093">
                  <c:v>5.1762375720714076E-7</c:v>
                </c:pt>
                <c:pt idx="5094">
                  <c:v>6.191608649157908E-7</c:v>
                </c:pt>
                <c:pt idx="5095">
                  <c:v>5.2706761359300061E-7</c:v>
                </c:pt>
                <c:pt idx="5096">
                  <c:v>4.8783690403524912E-7</c:v>
                </c:pt>
                <c:pt idx="5097">
                  <c:v>5.3962943950070399E-7</c:v>
                </c:pt>
                <c:pt idx="5098">
                  <c:v>4.318865090096427E-7</c:v>
                </c:pt>
                <c:pt idx="5099">
                  <c:v>5.3284243017271814E-7</c:v>
                </c:pt>
                <c:pt idx="5100">
                  <c:v>4.9201997476784854E-7</c:v>
                </c:pt>
                <c:pt idx="5101">
                  <c:v>5.0016863711545381E-7</c:v>
                </c:pt>
                <c:pt idx="5102">
                  <c:v>6.3099218486883938E-7</c:v>
                </c:pt>
                <c:pt idx="5103">
                  <c:v>5.6092601449146633E-7</c:v>
                </c:pt>
                <c:pt idx="5104">
                  <c:v>5.0624983838141932E-7</c:v>
                </c:pt>
                <c:pt idx="5105">
                  <c:v>6.1605003818769196E-7</c:v>
                </c:pt>
                <c:pt idx="5106">
                  <c:v>4.2031746544496669E-7</c:v>
                </c:pt>
                <c:pt idx="5107">
                  <c:v>4.1769311626154308E-7</c:v>
                </c:pt>
                <c:pt idx="5108">
                  <c:v>4.6628872791197011E-7</c:v>
                </c:pt>
                <c:pt idx="5109">
                  <c:v>4.1206880006200763E-7</c:v>
                </c:pt>
                <c:pt idx="5110">
                  <c:v>5.8084528364928829E-7</c:v>
                </c:pt>
                <c:pt idx="5111">
                  <c:v>4.9862177738616379E-7</c:v>
                </c:pt>
                <c:pt idx="5112">
                  <c:v>4.6164962054671991E-7</c:v>
                </c:pt>
                <c:pt idx="5113">
                  <c:v>6.2343361554301504E-7</c:v>
                </c:pt>
                <c:pt idx="5114">
                  <c:v>5.3748852512823446E-7</c:v>
                </c:pt>
                <c:pt idx="5115">
                  <c:v>4.4008785156926586E-7</c:v>
                </c:pt>
                <c:pt idx="5116">
                  <c:v>5.825697846640333E-7</c:v>
                </c:pt>
                <c:pt idx="5117">
                  <c:v>4.8606647864227485E-7</c:v>
                </c:pt>
                <c:pt idx="5118">
                  <c:v>6.2059369842579875E-7</c:v>
                </c:pt>
                <c:pt idx="5119">
                  <c:v>4.7607789642861307E-7</c:v>
                </c:pt>
                <c:pt idx="5120">
                  <c:v>4.473597362020649E-7</c:v>
                </c:pt>
                <c:pt idx="5121">
                  <c:v>4.2311453489664183E-7</c:v>
                </c:pt>
                <c:pt idx="5122">
                  <c:v>4.2336501978884061E-7</c:v>
                </c:pt>
                <c:pt idx="5123">
                  <c:v>5.1121616822071843E-7</c:v>
                </c:pt>
                <c:pt idx="5124">
                  <c:v>4.3615471465071432E-7</c:v>
                </c:pt>
                <c:pt idx="5125">
                  <c:v>5.3326084435102378E-7</c:v>
                </c:pt>
                <c:pt idx="5126">
                  <c:v>5.252527117502451E-7</c:v>
                </c:pt>
                <c:pt idx="5127">
                  <c:v>4.4431926581992904E-7</c:v>
                </c:pt>
                <c:pt idx="5128">
                  <c:v>5.2870113167806162E-7</c:v>
                </c:pt>
                <c:pt idx="5129">
                  <c:v>4.3798278979986815E-7</c:v>
                </c:pt>
                <c:pt idx="5130">
                  <c:v>5.5824309352302807E-7</c:v>
                </c:pt>
                <c:pt idx="5131">
                  <c:v>6.1086453012287656E-7</c:v>
                </c:pt>
                <c:pt idx="5132">
                  <c:v>5.5872632372991087E-7</c:v>
                </c:pt>
                <c:pt idx="5133">
                  <c:v>4.8326211394657943E-7</c:v>
                </c:pt>
                <c:pt idx="5134">
                  <c:v>5.6198717979186977E-7</c:v>
                </c:pt>
                <c:pt idx="5135">
                  <c:v>5.8465303953622765E-7</c:v>
                </c:pt>
                <c:pt idx="5136">
                  <c:v>6.0607576319599799E-7</c:v>
                </c:pt>
                <c:pt idx="5137">
                  <c:v>5.1994140344194075E-7</c:v>
                </c:pt>
                <c:pt idx="5138">
                  <c:v>5.007981897500548E-7</c:v>
                </c:pt>
                <c:pt idx="5139">
                  <c:v>6.3279921736585303E-7</c:v>
                </c:pt>
                <c:pt idx="5140">
                  <c:v>4.5918224023464071E-7</c:v>
                </c:pt>
                <c:pt idx="5141">
                  <c:v>4.8613654985401103E-7</c:v>
                </c:pt>
                <c:pt idx="5142">
                  <c:v>4.573222829357067E-7</c:v>
                </c:pt>
                <c:pt idx="5143">
                  <c:v>4.7477660073547884E-7</c:v>
                </c:pt>
                <c:pt idx="5144">
                  <c:v>4.1736958909082107E-7</c:v>
                </c:pt>
                <c:pt idx="5145">
                  <c:v>5.9085759520740443E-7</c:v>
                </c:pt>
                <c:pt idx="5146">
                  <c:v>4.1413284624156804E-7</c:v>
                </c:pt>
                <c:pt idx="5147">
                  <c:v>5.6788662206878475E-7</c:v>
                </c:pt>
                <c:pt idx="5148">
                  <c:v>5.408280227571063E-7</c:v>
                </c:pt>
                <c:pt idx="5149">
                  <c:v>4.0956455642793288E-7</c:v>
                </c:pt>
                <c:pt idx="5150">
                  <c:v>4.1062878311795823E-7</c:v>
                </c:pt>
                <c:pt idx="5151">
                  <c:v>4.6751560336254533E-7</c:v>
                </c:pt>
                <c:pt idx="5152">
                  <c:v>5.2719421743307079E-7</c:v>
                </c:pt>
                <c:pt idx="5153">
                  <c:v>4.7519622692576174E-7</c:v>
                </c:pt>
                <c:pt idx="5154">
                  <c:v>4.1915926461516375E-7</c:v>
                </c:pt>
                <c:pt idx="5155">
                  <c:v>5.8593061517303566E-7</c:v>
                </c:pt>
                <c:pt idx="5156">
                  <c:v>6.1471261110118902E-7</c:v>
                </c:pt>
                <c:pt idx="5157">
                  <c:v>6.108053076957928E-7</c:v>
                </c:pt>
                <c:pt idx="5158">
                  <c:v>4.6180530274678716E-7</c:v>
                </c:pt>
                <c:pt idx="5159">
                  <c:v>6.1260556041818505E-7</c:v>
                </c:pt>
                <c:pt idx="5160">
                  <c:v>4.7474954716696463E-7</c:v>
                </c:pt>
                <c:pt idx="5161">
                  <c:v>4.3316862037667892E-7</c:v>
                </c:pt>
                <c:pt idx="5162">
                  <c:v>5.2522123121613476E-7</c:v>
                </c:pt>
                <c:pt idx="5163">
                  <c:v>5.0529793361630527E-7</c:v>
                </c:pt>
                <c:pt idx="5164">
                  <c:v>4.2471233338315704E-7</c:v>
                </c:pt>
                <c:pt idx="5165">
                  <c:v>4.0860164552615482E-7</c:v>
                </c:pt>
                <c:pt idx="5166">
                  <c:v>6.1262538760540658E-7</c:v>
                </c:pt>
                <c:pt idx="5167">
                  <c:v>4.4654425454954852E-7</c:v>
                </c:pt>
                <c:pt idx="5168">
                  <c:v>5.5733012253638885E-7</c:v>
                </c:pt>
                <c:pt idx="5169">
                  <c:v>4.423175828236699E-7</c:v>
                </c:pt>
                <c:pt idx="5170">
                  <c:v>5.3417986330052275E-7</c:v>
                </c:pt>
                <c:pt idx="5171">
                  <c:v>4.9751712082170122E-7</c:v>
                </c:pt>
                <c:pt idx="5172">
                  <c:v>5.2264942700555296E-7</c:v>
                </c:pt>
                <c:pt idx="5173">
                  <c:v>6.3063999066437755E-7</c:v>
                </c:pt>
                <c:pt idx="5174">
                  <c:v>5.7577166897338156E-7</c:v>
                </c:pt>
                <c:pt idx="5175">
                  <c:v>5.6336595699148768E-7</c:v>
                </c:pt>
                <c:pt idx="5176">
                  <c:v>6.115363200232568E-7</c:v>
                </c:pt>
                <c:pt idx="5177">
                  <c:v>5.3817353546855207E-7</c:v>
                </c:pt>
                <c:pt idx="5178">
                  <c:v>4.1773777021877674E-7</c:v>
                </c:pt>
                <c:pt idx="5179">
                  <c:v>4.1772660605817919E-7</c:v>
                </c:pt>
                <c:pt idx="5180">
                  <c:v>4.3494234895018647E-7</c:v>
                </c:pt>
                <c:pt idx="5181">
                  <c:v>5.0949749170595893E-7</c:v>
                </c:pt>
                <c:pt idx="5182">
                  <c:v>5.5049455214722205E-7</c:v>
                </c:pt>
                <c:pt idx="5183">
                  <c:v>4.8269306006171204E-7</c:v>
                </c:pt>
                <c:pt idx="5184">
                  <c:v>4.136703863711639E-7</c:v>
                </c:pt>
                <c:pt idx="5185">
                  <c:v>4.9389481193656091E-7</c:v>
                </c:pt>
                <c:pt idx="5186">
                  <c:v>4.5914364349122411E-7</c:v>
                </c:pt>
                <c:pt idx="5187">
                  <c:v>4.5291683039487072E-7</c:v>
                </c:pt>
                <c:pt idx="5188">
                  <c:v>4.9203424604081888E-7</c:v>
                </c:pt>
                <c:pt idx="5189">
                  <c:v>5.8978856877350698E-7</c:v>
                </c:pt>
                <c:pt idx="5190">
                  <c:v>4.3034146663586901E-7</c:v>
                </c:pt>
                <c:pt idx="5191">
                  <c:v>4.6105356748851607E-7</c:v>
                </c:pt>
                <c:pt idx="5192">
                  <c:v>4.7637686350146906E-7</c:v>
                </c:pt>
                <c:pt idx="5193">
                  <c:v>4.1974338818954621E-7</c:v>
                </c:pt>
                <c:pt idx="5194">
                  <c:v>4.1787177506293815E-7</c:v>
                </c:pt>
                <c:pt idx="5195">
                  <c:v>4.9075231391564044E-7</c:v>
                </c:pt>
                <c:pt idx="5196">
                  <c:v>6.2567867683506579E-7</c:v>
                </c:pt>
                <c:pt idx="5197">
                  <c:v>4.138464701762373E-7</c:v>
                </c:pt>
                <c:pt idx="5198">
                  <c:v>5.2383888465902296E-7</c:v>
                </c:pt>
                <c:pt idx="5199">
                  <c:v>4.785049135057912E-7</c:v>
                </c:pt>
                <c:pt idx="5200">
                  <c:v>5.3531173701251745E-7</c:v>
                </c:pt>
                <c:pt idx="5201">
                  <c:v>5.8617178659557452E-7</c:v>
                </c:pt>
                <c:pt idx="5202">
                  <c:v>4.4598952210149048E-7</c:v>
                </c:pt>
                <c:pt idx="5203">
                  <c:v>5.6783353821709157E-7</c:v>
                </c:pt>
                <c:pt idx="5204">
                  <c:v>4.7049061063379454E-7</c:v>
                </c:pt>
                <c:pt idx="5205">
                  <c:v>4.5086935387948929E-7</c:v>
                </c:pt>
                <c:pt idx="5206">
                  <c:v>5.4494652300338904E-7</c:v>
                </c:pt>
                <c:pt idx="5207">
                  <c:v>5.6751519135626694E-7</c:v>
                </c:pt>
                <c:pt idx="5208">
                  <c:v>5.6767433131302403E-7</c:v>
                </c:pt>
                <c:pt idx="5209">
                  <c:v>4.553211119833694E-7</c:v>
                </c:pt>
                <c:pt idx="5210">
                  <c:v>5.1126151392804468E-7</c:v>
                </c:pt>
                <c:pt idx="5211">
                  <c:v>5.6415360590894765E-7</c:v>
                </c:pt>
                <c:pt idx="5212">
                  <c:v>4.114897026968752E-7</c:v>
                </c:pt>
                <c:pt idx="5213">
                  <c:v>4.7942326332658818E-7</c:v>
                </c:pt>
                <c:pt idx="5214">
                  <c:v>5.1092911878614484E-7</c:v>
                </c:pt>
                <c:pt idx="5215">
                  <c:v>5.2229025803550792E-7</c:v>
                </c:pt>
                <c:pt idx="5216">
                  <c:v>4.7596925090482841E-7</c:v>
                </c:pt>
                <c:pt idx="5217">
                  <c:v>4.3761146823434891E-7</c:v>
                </c:pt>
                <c:pt idx="5218">
                  <c:v>5.0110607776189362E-7</c:v>
                </c:pt>
                <c:pt idx="5219">
                  <c:v>4.1675703465597214E-7</c:v>
                </c:pt>
                <c:pt idx="5220">
                  <c:v>5.8825575283142716E-7</c:v>
                </c:pt>
                <c:pt idx="5221">
                  <c:v>6.2733962022862166E-7</c:v>
                </c:pt>
                <c:pt idx="5222">
                  <c:v>4.7369625896620079E-7</c:v>
                </c:pt>
                <c:pt idx="5223">
                  <c:v>4.3201563797745567E-7</c:v>
                </c:pt>
                <c:pt idx="5224">
                  <c:v>5.9865260366660942E-7</c:v>
                </c:pt>
                <c:pt idx="5225">
                  <c:v>6.101741373222991E-7</c:v>
                </c:pt>
                <c:pt idx="5226">
                  <c:v>5.1038589826115625E-7</c:v>
                </c:pt>
                <c:pt idx="5227">
                  <c:v>5.8967620847553089E-7</c:v>
                </c:pt>
                <c:pt idx="5228">
                  <c:v>5.4353533643829014E-7</c:v>
                </c:pt>
                <c:pt idx="5229">
                  <c:v>4.939665828037762E-7</c:v>
                </c:pt>
                <c:pt idx="5230">
                  <c:v>5.4295585243651862E-7</c:v>
                </c:pt>
                <c:pt idx="5231">
                  <c:v>4.1139148666629493E-7</c:v>
                </c:pt>
                <c:pt idx="5232">
                  <c:v>5.9453685539876125E-7</c:v>
                </c:pt>
                <c:pt idx="5233">
                  <c:v>4.3866677687401947E-7</c:v>
                </c:pt>
                <c:pt idx="5234">
                  <c:v>5.2427812964296172E-7</c:v>
                </c:pt>
                <c:pt idx="5235">
                  <c:v>4.4965749956054782E-7</c:v>
                </c:pt>
                <c:pt idx="5236">
                  <c:v>6.3184280922930717E-7</c:v>
                </c:pt>
                <c:pt idx="5237">
                  <c:v>6.0130452432169122E-7</c:v>
                </c:pt>
                <c:pt idx="5238">
                  <c:v>6.2353540145383954E-7</c:v>
                </c:pt>
                <c:pt idx="5239">
                  <c:v>4.5692610332859627E-7</c:v>
                </c:pt>
                <c:pt idx="5240">
                  <c:v>5.1714670946557253E-7</c:v>
                </c:pt>
                <c:pt idx="5241">
                  <c:v>5.1601061289461266E-7</c:v>
                </c:pt>
                <c:pt idx="5242">
                  <c:v>5.5557937532327792E-7</c:v>
                </c:pt>
                <c:pt idx="5243">
                  <c:v>4.4353650772389802E-7</c:v>
                </c:pt>
                <c:pt idx="5244">
                  <c:v>5.076677894866151E-7</c:v>
                </c:pt>
                <c:pt idx="5245">
                  <c:v>5.5850188884975446E-7</c:v>
                </c:pt>
                <c:pt idx="5246">
                  <c:v>4.2350174167493281E-7</c:v>
                </c:pt>
                <c:pt idx="5247">
                  <c:v>5.1654748877002923E-7</c:v>
                </c:pt>
                <c:pt idx="5248">
                  <c:v>4.8280401601222535E-7</c:v>
                </c:pt>
                <c:pt idx="5249">
                  <c:v>5.4095961708671524E-7</c:v>
                </c:pt>
                <c:pt idx="5250">
                  <c:v>4.4067998870812199E-7</c:v>
                </c:pt>
                <c:pt idx="5251">
                  <c:v>4.5073168098237777E-7</c:v>
                </c:pt>
                <c:pt idx="5252">
                  <c:v>5.4123941455799792E-7</c:v>
                </c:pt>
                <c:pt idx="5253">
                  <c:v>4.2036254091242076E-7</c:v>
                </c:pt>
                <c:pt idx="5254">
                  <c:v>5.1437448737453583E-7</c:v>
                </c:pt>
                <c:pt idx="5255">
                  <c:v>5.6601549773234051E-7</c:v>
                </c:pt>
                <c:pt idx="5256">
                  <c:v>4.8108848766034995E-7</c:v>
                </c:pt>
                <c:pt idx="5257">
                  <c:v>4.4884816416292553E-7</c:v>
                </c:pt>
                <c:pt idx="5258">
                  <c:v>5.586572524368855E-7</c:v>
                </c:pt>
                <c:pt idx="5259">
                  <c:v>4.8015159328363346E-7</c:v>
                </c:pt>
                <c:pt idx="5260">
                  <c:v>5.6707348687406971E-7</c:v>
                </c:pt>
                <c:pt idx="5261">
                  <c:v>6.2298605349047795E-7</c:v>
                </c:pt>
                <c:pt idx="5262">
                  <c:v>5.6504827320941214E-7</c:v>
                </c:pt>
                <c:pt idx="5263">
                  <c:v>5.8152316161850697E-7</c:v>
                </c:pt>
                <c:pt idx="5264">
                  <c:v>4.3474077953083847E-7</c:v>
                </c:pt>
                <c:pt idx="5265">
                  <c:v>4.4041398348043953E-7</c:v>
                </c:pt>
                <c:pt idx="5266">
                  <c:v>4.5923371013024251E-7</c:v>
                </c:pt>
                <c:pt idx="5267">
                  <c:v>4.2261423155203974E-7</c:v>
                </c:pt>
                <c:pt idx="5268">
                  <c:v>4.3221531486679532E-7</c:v>
                </c:pt>
                <c:pt idx="5269">
                  <c:v>4.3287405405851264E-7</c:v>
                </c:pt>
                <c:pt idx="5270">
                  <c:v>5.3395391937464661E-7</c:v>
                </c:pt>
                <c:pt idx="5271">
                  <c:v>5.5069727834659874E-7</c:v>
                </c:pt>
                <c:pt idx="5272">
                  <c:v>5.6863057826249023E-7</c:v>
                </c:pt>
                <c:pt idx="5273">
                  <c:v>5.6085653491212063E-7</c:v>
                </c:pt>
                <c:pt idx="5274">
                  <c:v>4.8206964494251644E-7</c:v>
                </c:pt>
                <c:pt idx="5275">
                  <c:v>4.1212349498294672E-7</c:v>
                </c:pt>
                <c:pt idx="5276">
                  <c:v>5.3329305046865627E-7</c:v>
                </c:pt>
                <c:pt idx="5277">
                  <c:v>4.9761871194315225E-7</c:v>
                </c:pt>
                <c:pt idx="5278">
                  <c:v>5.6815215301741075E-7</c:v>
                </c:pt>
                <c:pt idx="5279">
                  <c:v>5.6429380530412497E-7</c:v>
                </c:pt>
                <c:pt idx="5280">
                  <c:v>5.4823836030182296E-7</c:v>
                </c:pt>
                <c:pt idx="5281">
                  <c:v>6.2176787642165931E-7</c:v>
                </c:pt>
                <c:pt idx="5282">
                  <c:v>4.304465468603858E-7</c:v>
                </c:pt>
                <c:pt idx="5283">
                  <c:v>6.1673040262940426E-7</c:v>
                </c:pt>
                <c:pt idx="5284">
                  <c:v>4.4049859537609845E-7</c:v>
                </c:pt>
                <c:pt idx="5285">
                  <c:v>6.1773298789592331E-7</c:v>
                </c:pt>
                <c:pt idx="5286">
                  <c:v>4.8110228597209246E-7</c:v>
                </c:pt>
                <c:pt idx="5287">
                  <c:v>4.1933886501035154E-7</c:v>
                </c:pt>
                <c:pt idx="5288">
                  <c:v>4.1900220890236235E-7</c:v>
                </c:pt>
                <c:pt idx="5289">
                  <c:v>5.2717838945857831E-7</c:v>
                </c:pt>
                <c:pt idx="5290">
                  <c:v>4.1866595804606639E-7</c:v>
                </c:pt>
                <c:pt idx="5291">
                  <c:v>5.1596463391329003E-7</c:v>
                </c:pt>
                <c:pt idx="5292">
                  <c:v>4.8086779537996795E-7</c:v>
                </c:pt>
                <c:pt idx="5293">
                  <c:v>4.6155884228273176E-7</c:v>
                </c:pt>
                <c:pt idx="5294">
                  <c:v>5.399410156708497E-7</c:v>
                </c:pt>
                <c:pt idx="5295">
                  <c:v>4.7564353738566719E-7</c:v>
                </c:pt>
                <c:pt idx="5296">
                  <c:v>5.246079260394211E-7</c:v>
                </c:pt>
                <c:pt idx="5297">
                  <c:v>5.4284006684596705E-7</c:v>
                </c:pt>
                <c:pt idx="5298">
                  <c:v>6.0442076353074229E-7</c:v>
                </c:pt>
                <c:pt idx="5299">
                  <c:v>4.5314378684984675E-7</c:v>
                </c:pt>
                <c:pt idx="5300">
                  <c:v>5.4721587957656011E-7</c:v>
                </c:pt>
                <c:pt idx="5301">
                  <c:v>5.3662597224248717E-7</c:v>
                </c:pt>
                <c:pt idx="5302">
                  <c:v>4.8140599908211806E-7</c:v>
                </c:pt>
                <c:pt idx="5303">
                  <c:v>4.4006370806194266E-7</c:v>
                </c:pt>
                <c:pt idx="5304">
                  <c:v>4.2435775591882813E-7</c:v>
                </c:pt>
                <c:pt idx="5305">
                  <c:v>6.0715027014438884E-7</c:v>
                </c:pt>
                <c:pt idx="5306">
                  <c:v>5.1358216931022746E-7</c:v>
                </c:pt>
                <c:pt idx="5307">
                  <c:v>4.3695383300491871E-7</c:v>
                </c:pt>
                <c:pt idx="5308">
                  <c:v>4.7307673134248205E-7</c:v>
                </c:pt>
                <c:pt idx="5309">
                  <c:v>4.8440324477030985E-7</c:v>
                </c:pt>
                <c:pt idx="5310">
                  <c:v>5.4128881311572448E-7</c:v>
                </c:pt>
                <c:pt idx="5311">
                  <c:v>5.2537866219397401E-7</c:v>
                </c:pt>
                <c:pt idx="5312">
                  <c:v>4.5001929401185521E-7</c:v>
                </c:pt>
                <c:pt idx="5313">
                  <c:v>4.1754804033807638E-7</c:v>
                </c:pt>
                <c:pt idx="5314">
                  <c:v>5.2130834118974657E-7</c:v>
                </c:pt>
                <c:pt idx="5315">
                  <c:v>5.1111038502837555E-7</c:v>
                </c:pt>
                <c:pt idx="5316">
                  <c:v>4.4212302121486213E-7</c:v>
                </c:pt>
                <c:pt idx="5317">
                  <c:v>4.7346716141256554E-7</c:v>
                </c:pt>
                <c:pt idx="5318">
                  <c:v>4.815026953851067E-7</c:v>
                </c:pt>
                <c:pt idx="5319">
                  <c:v>6.0838458388701592E-7</c:v>
                </c:pt>
                <c:pt idx="5320">
                  <c:v>4.7713914258910068E-7</c:v>
                </c:pt>
                <c:pt idx="5321">
                  <c:v>5.8706355679904218E-7</c:v>
                </c:pt>
                <c:pt idx="5322">
                  <c:v>4.9350751941121467E-7</c:v>
                </c:pt>
                <c:pt idx="5323">
                  <c:v>5.0593719834282106E-7</c:v>
                </c:pt>
                <c:pt idx="5324">
                  <c:v>5.292738613657231E-7</c:v>
                </c:pt>
                <c:pt idx="5325">
                  <c:v>6.3298659467982175E-7</c:v>
                </c:pt>
                <c:pt idx="5326">
                  <c:v>5.9191069976883979E-7</c:v>
                </c:pt>
                <c:pt idx="5327">
                  <c:v>5.55562251990475E-7</c:v>
                </c:pt>
                <c:pt idx="5328">
                  <c:v>5.9735230772534892E-7</c:v>
                </c:pt>
                <c:pt idx="5329">
                  <c:v>4.3763541021203529E-7</c:v>
                </c:pt>
                <c:pt idx="5330">
                  <c:v>5.2873292560021932E-7</c:v>
                </c:pt>
                <c:pt idx="5331">
                  <c:v>5.1970893908813293E-7</c:v>
                </c:pt>
                <c:pt idx="5332">
                  <c:v>6.1709105195886525E-7</c:v>
                </c:pt>
                <c:pt idx="5333">
                  <c:v>5.96970673933634E-7</c:v>
                </c:pt>
                <c:pt idx="5334">
                  <c:v>5.1842544990077758E-7</c:v>
                </c:pt>
                <c:pt idx="5335">
                  <c:v>5.3597636303864498E-7</c:v>
                </c:pt>
                <c:pt idx="5336">
                  <c:v>4.4705057901607399E-7</c:v>
                </c:pt>
                <c:pt idx="5337">
                  <c:v>4.173472907289127E-7</c:v>
                </c:pt>
                <c:pt idx="5338">
                  <c:v>4.7573850261704483E-7</c:v>
                </c:pt>
                <c:pt idx="5339">
                  <c:v>6.200078563102073E-7</c:v>
                </c:pt>
                <c:pt idx="5340">
                  <c:v>5.2500094669977266E-7</c:v>
                </c:pt>
                <c:pt idx="5341">
                  <c:v>5.7914665285762057E-7</c:v>
                </c:pt>
                <c:pt idx="5342">
                  <c:v>6.0695469281343712E-7</c:v>
                </c:pt>
                <c:pt idx="5343">
                  <c:v>4.6511913803407092E-7</c:v>
                </c:pt>
                <c:pt idx="5344">
                  <c:v>5.1824027866719088E-7</c:v>
                </c:pt>
                <c:pt idx="5345">
                  <c:v>4.4675408952104571E-7</c:v>
                </c:pt>
                <c:pt idx="5346">
                  <c:v>5.9003212628376666E-7</c:v>
                </c:pt>
                <c:pt idx="5347">
                  <c:v>6.2921351952708294E-7</c:v>
                </c:pt>
                <c:pt idx="5348">
                  <c:v>5.4976903510458414E-7</c:v>
                </c:pt>
                <c:pt idx="5349">
                  <c:v>6.0444019468940223E-7</c:v>
                </c:pt>
                <c:pt idx="5350">
                  <c:v>4.866415101695284E-7</c:v>
                </c:pt>
                <c:pt idx="5351">
                  <c:v>4.3369959798099088E-7</c:v>
                </c:pt>
                <c:pt idx="5352">
                  <c:v>6.1479233519307075E-7</c:v>
                </c:pt>
                <c:pt idx="5353">
                  <c:v>4.7284808302834065E-7</c:v>
                </c:pt>
                <c:pt idx="5354">
                  <c:v>4.9520349437605363E-7</c:v>
                </c:pt>
                <c:pt idx="5355">
                  <c:v>5.568658849663183E-7</c:v>
                </c:pt>
                <c:pt idx="5356">
                  <c:v>6.2764792804719089E-7</c:v>
                </c:pt>
                <c:pt idx="5357">
                  <c:v>4.9317796275826675E-7</c:v>
                </c:pt>
                <c:pt idx="5358">
                  <c:v>4.2812047312931395E-7</c:v>
                </c:pt>
                <c:pt idx="5359">
                  <c:v>4.661176139914804E-7</c:v>
                </c:pt>
                <c:pt idx="5360">
                  <c:v>5.3088566357313696E-7</c:v>
                </c:pt>
                <c:pt idx="5361">
                  <c:v>5.6983818201751065E-7</c:v>
                </c:pt>
                <c:pt idx="5362">
                  <c:v>5.6650885721011472E-7</c:v>
                </c:pt>
                <c:pt idx="5363">
                  <c:v>6.001493545237503E-7</c:v>
                </c:pt>
                <c:pt idx="5364">
                  <c:v>5.9211789040845623E-7</c:v>
                </c:pt>
                <c:pt idx="5365">
                  <c:v>4.4968243689241023E-7</c:v>
                </c:pt>
                <c:pt idx="5366">
                  <c:v>6.067787540018574E-7</c:v>
                </c:pt>
                <c:pt idx="5367">
                  <c:v>4.804544064584337E-7</c:v>
                </c:pt>
                <c:pt idx="5368">
                  <c:v>4.8930550459755006E-7</c:v>
                </c:pt>
                <c:pt idx="5369">
                  <c:v>4.2286427223864661E-7</c:v>
                </c:pt>
                <c:pt idx="5370">
                  <c:v>4.8585635588296922E-7</c:v>
                </c:pt>
                <c:pt idx="5371">
                  <c:v>5.5062969050586363E-7</c:v>
                </c:pt>
                <c:pt idx="5372">
                  <c:v>6.273190744515654E-7</c:v>
                </c:pt>
                <c:pt idx="5373">
                  <c:v>5.6408352580393483E-7</c:v>
                </c:pt>
                <c:pt idx="5374">
                  <c:v>4.9449817377971546E-7</c:v>
                </c:pt>
                <c:pt idx="5375">
                  <c:v>4.1055262944160194E-7</c:v>
                </c:pt>
                <c:pt idx="5376">
                  <c:v>4.9834526858746547E-7</c:v>
                </c:pt>
                <c:pt idx="5377">
                  <c:v>5.2895556337922532E-7</c:v>
                </c:pt>
                <c:pt idx="5378">
                  <c:v>4.2210347495877714E-7</c:v>
                </c:pt>
                <c:pt idx="5379">
                  <c:v>5.1477133414528967E-7</c:v>
                </c:pt>
                <c:pt idx="5380">
                  <c:v>4.9640166877426195E-7</c:v>
                </c:pt>
                <c:pt idx="5381">
                  <c:v>4.4038981313079851E-7</c:v>
                </c:pt>
                <c:pt idx="5382">
                  <c:v>6.1531092003919441E-7</c:v>
                </c:pt>
                <c:pt idx="5383">
                  <c:v>4.6519784838431858E-7</c:v>
                </c:pt>
                <c:pt idx="5384">
                  <c:v>4.3079709238052162E-7</c:v>
                </c:pt>
                <c:pt idx="5385">
                  <c:v>4.5507982338801178E-7</c:v>
                </c:pt>
                <c:pt idx="5386">
                  <c:v>5.8726820741664328E-7</c:v>
                </c:pt>
                <c:pt idx="5387">
                  <c:v>4.325797881077491E-7</c:v>
                </c:pt>
                <c:pt idx="5388">
                  <c:v>5.9582796433958121E-7</c:v>
                </c:pt>
                <c:pt idx="5389">
                  <c:v>4.9408144873549957E-7</c:v>
                </c:pt>
                <c:pt idx="5390">
                  <c:v>5.2509533737680238E-7</c:v>
                </c:pt>
                <c:pt idx="5391">
                  <c:v>5.0075422891324723E-7</c:v>
                </c:pt>
                <c:pt idx="5392">
                  <c:v>4.2441491579186751E-7</c:v>
                </c:pt>
                <c:pt idx="5393">
                  <c:v>4.6066545894265047E-7</c:v>
                </c:pt>
                <c:pt idx="5394">
                  <c:v>4.4346323022185211E-7</c:v>
                </c:pt>
                <c:pt idx="5395">
                  <c:v>5.2316540388159051E-7</c:v>
                </c:pt>
                <c:pt idx="5396">
                  <c:v>5.9334442235443076E-7</c:v>
                </c:pt>
                <c:pt idx="5397">
                  <c:v>5.2008095692811164E-7</c:v>
                </c:pt>
                <c:pt idx="5398">
                  <c:v>5.6420617455857152E-7</c:v>
                </c:pt>
                <c:pt idx="5399">
                  <c:v>4.9042551277468638E-7</c:v>
                </c:pt>
                <c:pt idx="5400">
                  <c:v>6.275040227883324E-7</c:v>
                </c:pt>
                <c:pt idx="5401">
                  <c:v>5.0820667518845787E-7</c:v>
                </c:pt>
                <c:pt idx="5402">
                  <c:v>4.2489551501094238E-7</c:v>
                </c:pt>
                <c:pt idx="5403">
                  <c:v>6.3107509697030457E-7</c:v>
                </c:pt>
                <c:pt idx="5404">
                  <c:v>4.3936440969661418E-7</c:v>
                </c:pt>
                <c:pt idx="5405">
                  <c:v>5.2570949773151972E-7</c:v>
                </c:pt>
                <c:pt idx="5406">
                  <c:v>4.4116425239544806E-7</c:v>
                </c:pt>
                <c:pt idx="5407">
                  <c:v>5.413546883800572E-7</c:v>
                </c:pt>
                <c:pt idx="5408">
                  <c:v>4.2309177456663533E-7</c:v>
                </c:pt>
                <c:pt idx="5409">
                  <c:v>4.6677626051165707E-7</c:v>
                </c:pt>
                <c:pt idx="5410">
                  <c:v>5.1114060544698964E-7</c:v>
                </c:pt>
                <c:pt idx="5411">
                  <c:v>4.1435333784342971E-7</c:v>
                </c:pt>
                <c:pt idx="5412">
                  <c:v>6.2351504227758294E-7</c:v>
                </c:pt>
                <c:pt idx="5413">
                  <c:v>4.6315785353036965E-7</c:v>
                </c:pt>
                <c:pt idx="5414">
                  <c:v>5.9622753919446506E-7</c:v>
                </c:pt>
                <c:pt idx="5415">
                  <c:v>5.4791957561821043E-7</c:v>
                </c:pt>
                <c:pt idx="5416">
                  <c:v>4.7188152557786704E-7</c:v>
                </c:pt>
                <c:pt idx="5417">
                  <c:v>4.9994930499145491E-7</c:v>
                </c:pt>
                <c:pt idx="5418">
                  <c:v>5.5838109530697274E-7</c:v>
                </c:pt>
                <c:pt idx="5419">
                  <c:v>5.515262403170109E-7</c:v>
                </c:pt>
                <c:pt idx="5420">
                  <c:v>4.4918408411159913E-7</c:v>
                </c:pt>
                <c:pt idx="5421">
                  <c:v>6.1236770923056589E-7</c:v>
                </c:pt>
                <c:pt idx="5422">
                  <c:v>4.2172950837045999E-7</c:v>
                </c:pt>
                <c:pt idx="5423">
                  <c:v>5.7384349635649048E-7</c:v>
                </c:pt>
                <c:pt idx="5424">
                  <c:v>5.193682732750144E-7</c:v>
                </c:pt>
                <c:pt idx="5425">
                  <c:v>5.9427155982841054E-7</c:v>
                </c:pt>
                <c:pt idx="5426">
                  <c:v>4.6118304600213398E-7</c:v>
                </c:pt>
                <c:pt idx="5427">
                  <c:v>5.9018208282387368E-7</c:v>
                </c:pt>
                <c:pt idx="5428">
                  <c:v>4.5426847138351287E-7</c:v>
                </c:pt>
                <c:pt idx="5429">
                  <c:v>5.5115382193972768E-7</c:v>
                </c:pt>
                <c:pt idx="5430">
                  <c:v>4.1830773641090541E-7</c:v>
                </c:pt>
                <c:pt idx="5431">
                  <c:v>5.717998191732958E-7</c:v>
                </c:pt>
                <c:pt idx="5432">
                  <c:v>4.2979333899771611E-7</c:v>
                </c:pt>
                <c:pt idx="5433">
                  <c:v>6.2394279447257343E-7</c:v>
                </c:pt>
                <c:pt idx="5434">
                  <c:v>5.1723898980433209E-7</c:v>
                </c:pt>
                <c:pt idx="5435">
                  <c:v>5.0397864745319471E-7</c:v>
                </c:pt>
                <c:pt idx="5436">
                  <c:v>4.1653462189728108E-7</c:v>
                </c:pt>
                <c:pt idx="5437">
                  <c:v>5.6455682007048407E-7</c:v>
                </c:pt>
                <c:pt idx="5438">
                  <c:v>4.7668972119687588E-7</c:v>
                </c:pt>
                <c:pt idx="5439">
                  <c:v>5.5271372245866668E-7</c:v>
                </c:pt>
                <c:pt idx="5440">
                  <c:v>5.6536454631663643E-7</c:v>
                </c:pt>
                <c:pt idx="5441">
                  <c:v>5.8685901313745801E-7</c:v>
                </c:pt>
                <c:pt idx="5442">
                  <c:v>4.8755523894547114E-7</c:v>
                </c:pt>
                <c:pt idx="5443">
                  <c:v>4.8026167403371305E-7</c:v>
                </c:pt>
                <c:pt idx="5444">
                  <c:v>4.197771248735353E-7</c:v>
                </c:pt>
                <c:pt idx="5445">
                  <c:v>4.4299956079646024E-7</c:v>
                </c:pt>
                <c:pt idx="5446">
                  <c:v>4.1429819843741795E-7</c:v>
                </c:pt>
                <c:pt idx="5447">
                  <c:v>4.5539734825146241E-7</c:v>
                </c:pt>
                <c:pt idx="5448">
                  <c:v>6.1183305027000472E-7</c:v>
                </c:pt>
                <c:pt idx="5449">
                  <c:v>4.6166259105632583E-7</c:v>
                </c:pt>
                <c:pt idx="5450">
                  <c:v>4.9523231501911674E-7</c:v>
                </c:pt>
                <c:pt idx="5451">
                  <c:v>5.3495561793515371E-7</c:v>
                </c:pt>
                <c:pt idx="5452">
                  <c:v>4.2924625792155261E-7</c:v>
                </c:pt>
                <c:pt idx="5453">
                  <c:v>4.9026933195881198E-7</c:v>
                </c:pt>
                <c:pt idx="5454">
                  <c:v>4.3166360438876482E-7</c:v>
                </c:pt>
                <c:pt idx="5455">
                  <c:v>5.459459662102589E-7</c:v>
                </c:pt>
                <c:pt idx="5456">
                  <c:v>6.0650522342216866E-7</c:v>
                </c:pt>
                <c:pt idx="5457">
                  <c:v>4.265494961240963E-7</c:v>
                </c:pt>
                <c:pt idx="5458">
                  <c:v>4.2137865895130205E-7</c:v>
                </c:pt>
                <c:pt idx="5459">
                  <c:v>5.5933124434328385E-7</c:v>
                </c:pt>
                <c:pt idx="5460">
                  <c:v>4.2451783267068494E-7</c:v>
                </c:pt>
                <c:pt idx="5461">
                  <c:v>5.6919838371303874E-7</c:v>
                </c:pt>
                <c:pt idx="5462">
                  <c:v>4.3076201856253797E-7</c:v>
                </c:pt>
                <c:pt idx="5463">
                  <c:v>5.4438138962015313E-7</c:v>
                </c:pt>
                <c:pt idx="5464">
                  <c:v>5.3258518924704843E-7</c:v>
                </c:pt>
                <c:pt idx="5465">
                  <c:v>5.8301131354566458E-7</c:v>
                </c:pt>
                <c:pt idx="5466">
                  <c:v>4.6216886761143924E-7</c:v>
                </c:pt>
                <c:pt idx="5467">
                  <c:v>4.4177070534799029E-7</c:v>
                </c:pt>
                <c:pt idx="5468">
                  <c:v>5.3848385137345649E-7</c:v>
                </c:pt>
                <c:pt idx="5469">
                  <c:v>4.4656893334278195E-7</c:v>
                </c:pt>
                <c:pt idx="5470">
                  <c:v>4.2317144375741664E-7</c:v>
                </c:pt>
                <c:pt idx="5471">
                  <c:v>4.4447851674276058E-7</c:v>
                </c:pt>
                <c:pt idx="5472">
                  <c:v>4.9106521206465991E-7</c:v>
                </c:pt>
                <c:pt idx="5473">
                  <c:v>4.1040038562943171E-7</c:v>
                </c:pt>
                <c:pt idx="5474">
                  <c:v>6.1234789455129535E-7</c:v>
                </c:pt>
                <c:pt idx="5475">
                  <c:v>6.0826686810653636E-7</c:v>
                </c:pt>
                <c:pt idx="5476">
                  <c:v>4.3417239811811551E-7</c:v>
                </c:pt>
                <c:pt idx="5477">
                  <c:v>5.0203144731046443E-7</c:v>
                </c:pt>
                <c:pt idx="5478">
                  <c:v>4.860945053088574E-7</c:v>
                </c:pt>
                <c:pt idx="5479">
                  <c:v>4.8394352369854516E-7</c:v>
                </c:pt>
                <c:pt idx="5480">
                  <c:v>4.4822708443245558E-7</c:v>
                </c:pt>
                <c:pt idx="5481">
                  <c:v>5.8898402894828014E-7</c:v>
                </c:pt>
                <c:pt idx="5482">
                  <c:v>4.1849798438407384E-7</c:v>
                </c:pt>
                <c:pt idx="5483">
                  <c:v>5.497521796841308E-7</c:v>
                </c:pt>
                <c:pt idx="5484">
                  <c:v>4.6510602158453122E-7</c:v>
                </c:pt>
                <c:pt idx="5485">
                  <c:v>5.8154149911148165E-7</c:v>
                </c:pt>
                <c:pt idx="5486">
                  <c:v>4.6197404734862168E-7</c:v>
                </c:pt>
                <c:pt idx="5487">
                  <c:v>4.320626083244376E-7</c:v>
                </c:pt>
                <c:pt idx="5488">
                  <c:v>5.9838454883647852E-7</c:v>
                </c:pt>
                <c:pt idx="5489">
                  <c:v>4.948434485141461E-7</c:v>
                </c:pt>
                <c:pt idx="5490">
                  <c:v>4.6172745180452408E-7</c:v>
                </c:pt>
                <c:pt idx="5491">
                  <c:v>5.032987936366437E-7</c:v>
                </c:pt>
                <c:pt idx="5492">
                  <c:v>6.0317911565795597E-7</c:v>
                </c:pt>
                <c:pt idx="5493">
                  <c:v>5.3102964666602576E-7</c:v>
                </c:pt>
                <c:pt idx="5494">
                  <c:v>5.2001892622095674E-7</c:v>
                </c:pt>
                <c:pt idx="5495">
                  <c:v>4.2732235071785883E-7</c:v>
                </c:pt>
                <c:pt idx="5496">
                  <c:v>4.4847536153985281E-7</c:v>
                </c:pt>
                <c:pt idx="5497">
                  <c:v>4.7504726365351168E-7</c:v>
                </c:pt>
                <c:pt idx="5498">
                  <c:v>4.4525148537137051E-7</c:v>
                </c:pt>
                <c:pt idx="5499">
                  <c:v>4.1533666397558944E-7</c:v>
                </c:pt>
                <c:pt idx="5500">
                  <c:v>4.5898930517129995E-7</c:v>
                </c:pt>
                <c:pt idx="5501">
                  <c:v>4.4728550923657407E-7</c:v>
                </c:pt>
                <c:pt idx="5502">
                  <c:v>5.5569926082227046E-7</c:v>
                </c:pt>
                <c:pt idx="5503">
                  <c:v>6.1189242223528824E-7</c:v>
                </c:pt>
                <c:pt idx="5504">
                  <c:v>4.8644504326525476E-7</c:v>
                </c:pt>
                <c:pt idx="5505">
                  <c:v>4.5910505161399976E-7</c:v>
                </c:pt>
                <c:pt idx="5506">
                  <c:v>5.5504891988902204E-7</c:v>
                </c:pt>
                <c:pt idx="5507">
                  <c:v>4.1152244918990475E-7</c:v>
                </c:pt>
                <c:pt idx="5508">
                  <c:v>4.764584488521503E-7</c:v>
                </c:pt>
                <c:pt idx="5509">
                  <c:v>4.8978706265323385E-7</c:v>
                </c:pt>
                <c:pt idx="5510">
                  <c:v>4.4460107571995194E-7</c:v>
                </c:pt>
                <c:pt idx="5511">
                  <c:v>5.1333874741602433E-7</c:v>
                </c:pt>
                <c:pt idx="5512">
                  <c:v>5.3804295638455819E-7</c:v>
                </c:pt>
                <c:pt idx="5513">
                  <c:v>6.149518299124294E-7</c:v>
                </c:pt>
                <c:pt idx="5514">
                  <c:v>6.2758624830390792E-7</c:v>
                </c:pt>
                <c:pt idx="5515">
                  <c:v>4.9329255370782466E-7</c:v>
                </c:pt>
                <c:pt idx="5516">
                  <c:v>4.7890208403691785E-7</c:v>
                </c:pt>
                <c:pt idx="5517">
                  <c:v>5.4929737618144493E-7</c:v>
                </c:pt>
                <c:pt idx="5518">
                  <c:v>5.6139533953206625E-7</c:v>
                </c:pt>
                <c:pt idx="5519">
                  <c:v>6.2193009348723276E-7</c:v>
                </c:pt>
                <c:pt idx="5520">
                  <c:v>5.5458752905939186E-7</c:v>
                </c:pt>
                <c:pt idx="5521">
                  <c:v>4.5609707378657876E-7</c:v>
                </c:pt>
                <c:pt idx="5522">
                  <c:v>4.8833040560107154E-7</c:v>
                </c:pt>
                <c:pt idx="5523">
                  <c:v>5.1720822694716503E-7</c:v>
                </c:pt>
                <c:pt idx="5524">
                  <c:v>5.8864773355399025E-7</c:v>
                </c:pt>
                <c:pt idx="5525">
                  <c:v>4.3531027778914486E-7</c:v>
                </c:pt>
                <c:pt idx="5526">
                  <c:v>5.4512954869547516E-7</c:v>
                </c:pt>
                <c:pt idx="5527">
                  <c:v>5.9657035192952597E-7</c:v>
                </c:pt>
                <c:pt idx="5528">
                  <c:v>6.0500410614594007E-7</c:v>
                </c:pt>
                <c:pt idx="5529">
                  <c:v>5.1605659802217323E-7</c:v>
                </c:pt>
                <c:pt idx="5530">
                  <c:v>4.2088143036893261E-7</c:v>
                </c:pt>
                <c:pt idx="5531">
                  <c:v>5.6209171933834182E-7</c:v>
                </c:pt>
                <c:pt idx="5532">
                  <c:v>4.0973802492896914E-7</c:v>
                </c:pt>
                <c:pt idx="5533">
                  <c:v>5.028266628778259E-7</c:v>
                </c:pt>
                <c:pt idx="5534">
                  <c:v>5.7760064977867507E-7</c:v>
                </c:pt>
                <c:pt idx="5535">
                  <c:v>4.5132036101292157E-7</c:v>
                </c:pt>
                <c:pt idx="5536">
                  <c:v>5.8093681949452575E-7</c:v>
                </c:pt>
                <c:pt idx="5537">
                  <c:v>4.882316453982397E-7</c:v>
                </c:pt>
                <c:pt idx="5538">
                  <c:v>4.8111608487747663E-7</c:v>
                </c:pt>
                <c:pt idx="5539">
                  <c:v>4.3085555826391261E-7</c:v>
                </c:pt>
                <c:pt idx="5540">
                  <c:v>6.2502431892055325E-7</c:v>
                </c:pt>
                <c:pt idx="5541">
                  <c:v>6.2388166007128347E-7</c:v>
                </c:pt>
                <c:pt idx="5542">
                  <c:v>5.8472698774668818E-7</c:v>
                </c:pt>
                <c:pt idx="5543">
                  <c:v>4.9284873610434942E-7</c:v>
                </c:pt>
                <c:pt idx="5544">
                  <c:v>6.0414882566454853E-7</c:v>
                </c:pt>
                <c:pt idx="5545">
                  <c:v>4.2436918696960893E-7</c:v>
                </c:pt>
                <c:pt idx="5546">
                  <c:v>5.5024130177963468E-7</c:v>
                </c:pt>
                <c:pt idx="5547">
                  <c:v>5.4889358003518993E-7</c:v>
                </c:pt>
                <c:pt idx="5548">
                  <c:v>5.1336916568737432E-7</c:v>
                </c:pt>
                <c:pt idx="5549">
                  <c:v>4.7253899906460097E-7</c:v>
                </c:pt>
                <c:pt idx="5550">
                  <c:v>4.5433178009179335E-7</c:v>
                </c:pt>
                <c:pt idx="5551">
                  <c:v>4.9921923893083641E-7</c:v>
                </c:pt>
                <c:pt idx="5552">
                  <c:v>4.9828708551738023E-7</c:v>
                </c:pt>
                <c:pt idx="5553">
                  <c:v>6.1250643891868835E-7</c:v>
                </c:pt>
                <c:pt idx="5554">
                  <c:v>4.8409669131285852E-7</c:v>
                </c:pt>
                <c:pt idx="5555">
                  <c:v>6.299158128104899E-7</c:v>
                </c:pt>
                <c:pt idx="5556">
                  <c:v>5.4696488806697947E-7</c:v>
                </c:pt>
                <c:pt idx="5557">
                  <c:v>5.6879018764003233E-7</c:v>
                </c:pt>
                <c:pt idx="5558">
                  <c:v>4.9092294854722315E-7</c:v>
                </c:pt>
                <c:pt idx="5559">
                  <c:v>5.7555494187280167E-7</c:v>
                </c:pt>
                <c:pt idx="5560">
                  <c:v>4.3453935020184297E-7</c:v>
                </c:pt>
                <c:pt idx="5561">
                  <c:v>6.1383666863556618E-7</c:v>
                </c:pt>
                <c:pt idx="5562">
                  <c:v>4.3614280411965118E-7</c:v>
                </c:pt>
                <c:pt idx="5563">
                  <c:v>6.239020372066762E-7</c:v>
                </c:pt>
                <c:pt idx="5564">
                  <c:v>5.8611611843761598E-7</c:v>
                </c:pt>
                <c:pt idx="5565">
                  <c:v>5.892270882162525E-7</c:v>
                </c:pt>
                <c:pt idx="5566">
                  <c:v>4.1093360980861259E-7</c:v>
                </c:pt>
                <c:pt idx="5567">
                  <c:v>5.7769141967957442E-7</c:v>
                </c:pt>
                <c:pt idx="5568">
                  <c:v>6.1256590893125117E-7</c:v>
                </c:pt>
                <c:pt idx="5569">
                  <c:v>4.2749566562494327E-7</c:v>
                </c:pt>
                <c:pt idx="5570">
                  <c:v>4.4945807556142102E-7</c:v>
                </c:pt>
                <c:pt idx="5571">
                  <c:v>5.248122416838372E-7</c:v>
                </c:pt>
                <c:pt idx="5572">
                  <c:v>5.1141270986799175E-7</c:v>
                </c:pt>
                <c:pt idx="5573">
                  <c:v>4.2783104023052891E-7</c:v>
                </c:pt>
                <c:pt idx="5574">
                  <c:v>5.9074492929616088E-7</c:v>
                </c:pt>
                <c:pt idx="5575">
                  <c:v>5.6156931310923391E-7</c:v>
                </c:pt>
                <c:pt idx="5576">
                  <c:v>4.8001404556081329E-7</c:v>
                </c:pt>
                <c:pt idx="5577">
                  <c:v>4.5958135838957935E-7</c:v>
                </c:pt>
                <c:pt idx="5578">
                  <c:v>5.468310965307494E-7</c:v>
                </c:pt>
                <c:pt idx="5579">
                  <c:v>4.6614393307866998E-7</c:v>
                </c:pt>
                <c:pt idx="5580">
                  <c:v>4.1167531785470479E-7</c:v>
                </c:pt>
                <c:pt idx="5581">
                  <c:v>4.7155999827226732E-7</c:v>
                </c:pt>
                <c:pt idx="5582">
                  <c:v>4.6060082183163182E-7</c:v>
                </c:pt>
                <c:pt idx="5583">
                  <c:v>5.177623785791566E-7</c:v>
                </c:pt>
                <c:pt idx="5584">
                  <c:v>4.5642841464150679E-7</c:v>
                </c:pt>
                <c:pt idx="5585">
                  <c:v>4.5752696436554765E-7</c:v>
                </c:pt>
                <c:pt idx="5586">
                  <c:v>5.0619026555982098E-7</c:v>
                </c:pt>
                <c:pt idx="5587">
                  <c:v>5.0537220445432648E-7</c:v>
                </c:pt>
                <c:pt idx="5588">
                  <c:v>5.6538212483015081E-7</c:v>
                </c:pt>
                <c:pt idx="5589">
                  <c:v>4.775346135488014E-7</c:v>
                </c:pt>
                <c:pt idx="5590">
                  <c:v>6.2736016701505828E-7</c:v>
                </c:pt>
                <c:pt idx="5591">
                  <c:v>4.9353619212138682E-7</c:v>
                </c:pt>
                <c:pt idx="5592">
                  <c:v>5.2441943286433072E-7</c:v>
                </c:pt>
                <c:pt idx="5593">
                  <c:v>4.246093457706149E-7</c:v>
                </c:pt>
                <c:pt idx="5594">
                  <c:v>5.9737139902052806E-7</c:v>
                </c:pt>
                <c:pt idx="5595">
                  <c:v>5.5479252059772218E-7</c:v>
                </c:pt>
                <c:pt idx="5596">
                  <c:v>6.2847119424790971E-7</c:v>
                </c:pt>
                <c:pt idx="5597">
                  <c:v>6.1877827221043132E-7</c:v>
                </c:pt>
                <c:pt idx="5598">
                  <c:v>5.4406596260271147E-7</c:v>
                </c:pt>
                <c:pt idx="5599">
                  <c:v>5.9342002568920859E-7</c:v>
                </c:pt>
                <c:pt idx="5600">
                  <c:v>5.1245779224648178E-7</c:v>
                </c:pt>
                <c:pt idx="5601">
                  <c:v>5.6263230529516155E-7</c:v>
                </c:pt>
                <c:pt idx="5602">
                  <c:v>5.4629642098135236E-7</c:v>
                </c:pt>
                <c:pt idx="5603">
                  <c:v>5.0321021848174471E-7</c:v>
                </c:pt>
                <c:pt idx="5604">
                  <c:v>6.1535083835632806E-7</c:v>
                </c:pt>
                <c:pt idx="5605">
                  <c:v>5.9162834228880814E-7</c:v>
                </c:pt>
                <c:pt idx="5606">
                  <c:v>5.0834153068188138E-7</c:v>
                </c:pt>
                <c:pt idx="5607">
                  <c:v>4.6547349200867633E-7</c:v>
                </c:pt>
                <c:pt idx="5608">
                  <c:v>4.9822891263623133E-7</c:v>
                </c:pt>
                <c:pt idx="5609">
                  <c:v>4.8651519635654071E-7</c:v>
                </c:pt>
                <c:pt idx="5610">
                  <c:v>6.1048960015561677E-7</c:v>
                </c:pt>
                <c:pt idx="5611">
                  <c:v>5.5405849314334986E-7</c:v>
                </c:pt>
                <c:pt idx="5612">
                  <c:v>6.066028916786384E-7</c:v>
                </c:pt>
                <c:pt idx="5613">
                  <c:v>4.9065281812792248E-7</c:v>
                </c:pt>
                <c:pt idx="5614">
                  <c:v>4.2868861425462944E-7</c:v>
                </c:pt>
                <c:pt idx="5615">
                  <c:v>5.2703596975879565E-7</c:v>
                </c:pt>
                <c:pt idx="5616">
                  <c:v>4.4271927196185645E-7</c:v>
                </c:pt>
                <c:pt idx="5617">
                  <c:v>5.7237237938818978E-7</c:v>
                </c:pt>
                <c:pt idx="5618">
                  <c:v>5.1006941960271288E-7</c:v>
                </c:pt>
                <c:pt idx="5619">
                  <c:v>4.76608076439388E-7</c:v>
                </c:pt>
                <c:pt idx="5620">
                  <c:v>4.8381825880412976E-7</c:v>
                </c:pt>
                <c:pt idx="5621">
                  <c:v>5.2523697112941259E-7</c:v>
                </c:pt>
                <c:pt idx="5622">
                  <c:v>4.6458181822347617E-7</c:v>
                </c:pt>
                <c:pt idx="5623">
                  <c:v>4.9419635473789855E-7</c:v>
                </c:pt>
                <c:pt idx="5624">
                  <c:v>4.3075032824173017E-7</c:v>
                </c:pt>
                <c:pt idx="5625">
                  <c:v>5.0690583409801426E-7</c:v>
                </c:pt>
                <c:pt idx="5626">
                  <c:v>5.3203917042381712E-7</c:v>
                </c:pt>
                <c:pt idx="5627">
                  <c:v>5.1975541948512133E-7</c:v>
                </c:pt>
                <c:pt idx="5628">
                  <c:v>4.8233271725924535E-7</c:v>
                </c:pt>
                <c:pt idx="5629">
                  <c:v>4.4450302448370261E-7</c:v>
                </c:pt>
                <c:pt idx="5630">
                  <c:v>4.8977288903593947E-7</c:v>
                </c:pt>
                <c:pt idx="5631">
                  <c:v>4.6336646557221701E-7</c:v>
                </c:pt>
                <c:pt idx="5632">
                  <c:v>5.2561494141214059E-7</c:v>
                </c:pt>
                <c:pt idx="5633">
                  <c:v>4.4769398630635415E-7</c:v>
                </c:pt>
                <c:pt idx="5634">
                  <c:v>4.7206923505783599E-7</c:v>
                </c:pt>
                <c:pt idx="5635">
                  <c:v>5.526457630682897E-7</c:v>
                </c:pt>
                <c:pt idx="5636">
                  <c:v>5.9117699038003067E-7</c:v>
                </c:pt>
                <c:pt idx="5637">
                  <c:v>4.6504044765853457E-7</c:v>
                </c:pt>
                <c:pt idx="5638">
                  <c:v>4.1351640521248599E-7</c:v>
                </c:pt>
                <c:pt idx="5639">
                  <c:v>5.8040621259904983E-7</c:v>
                </c:pt>
                <c:pt idx="5640">
                  <c:v>4.4692700586825057E-7</c:v>
                </c:pt>
                <c:pt idx="5641">
                  <c:v>4.2043016771032917E-7</c:v>
                </c:pt>
                <c:pt idx="5642">
                  <c:v>4.9260560650367889E-7</c:v>
                </c:pt>
                <c:pt idx="5643">
                  <c:v>6.1507149168644034E-7</c:v>
                </c:pt>
                <c:pt idx="5644">
                  <c:v>5.5332592147668597E-7</c:v>
                </c:pt>
                <c:pt idx="5645">
                  <c:v>4.5033153635737177E-7</c:v>
                </c:pt>
                <c:pt idx="5646">
                  <c:v>6.2150440901933491E-7</c:v>
                </c:pt>
                <c:pt idx="5647">
                  <c:v>5.0076888188233603E-7</c:v>
                </c:pt>
                <c:pt idx="5648">
                  <c:v>4.4059532454597588E-7</c:v>
                </c:pt>
                <c:pt idx="5649">
                  <c:v>4.8961701984319594E-7</c:v>
                </c:pt>
                <c:pt idx="5650">
                  <c:v>5.5020754826840727E-7</c:v>
                </c:pt>
                <c:pt idx="5651">
                  <c:v>5.0163454675492473E-7</c:v>
                </c:pt>
                <c:pt idx="5652">
                  <c:v>5.8643167622588615E-7</c:v>
                </c:pt>
                <c:pt idx="5653">
                  <c:v>4.2166156784188849E-7</c:v>
                </c:pt>
                <c:pt idx="5654">
                  <c:v>5.6483757188814888E-7</c:v>
                </c:pt>
                <c:pt idx="5655">
                  <c:v>4.6430696614842004E-7</c:v>
                </c:pt>
                <c:pt idx="5656">
                  <c:v>4.6981077360164781E-7</c:v>
                </c:pt>
                <c:pt idx="5657">
                  <c:v>4.9614145472905124E-7</c:v>
                </c:pt>
                <c:pt idx="5658">
                  <c:v>5.1628661589189571E-7</c:v>
                </c:pt>
                <c:pt idx="5659">
                  <c:v>4.7406046170188605E-7</c:v>
                </c:pt>
                <c:pt idx="5660">
                  <c:v>5.9894000519568775E-7</c:v>
                </c:pt>
                <c:pt idx="5661">
                  <c:v>4.1068319157448379E-7</c:v>
                </c:pt>
                <c:pt idx="5662">
                  <c:v>4.5026906189605112E-7</c:v>
                </c:pt>
                <c:pt idx="5663">
                  <c:v>5.2564645735051913E-7</c:v>
                </c:pt>
                <c:pt idx="5664">
                  <c:v>5.4673078509097067E-7</c:v>
                </c:pt>
                <c:pt idx="5665">
                  <c:v>4.1593499600476632E-7</c:v>
                </c:pt>
                <c:pt idx="5666">
                  <c:v>4.0906644766202425E-7</c:v>
                </c:pt>
                <c:pt idx="5667">
                  <c:v>4.6756848077056301E-7</c:v>
                </c:pt>
                <c:pt idx="5668">
                  <c:v>4.0996586963487243E-7</c:v>
                </c:pt>
                <c:pt idx="5669">
                  <c:v>4.3670312693183952E-7</c:v>
                </c:pt>
                <c:pt idx="5670">
                  <c:v>4.6157180896673931E-7</c:v>
                </c:pt>
                <c:pt idx="5671">
                  <c:v>5.9613236587460745E-7</c:v>
                </c:pt>
                <c:pt idx="5672">
                  <c:v>4.603940744706328E-7</c:v>
                </c:pt>
                <c:pt idx="5673">
                  <c:v>4.4908451297146553E-7</c:v>
                </c:pt>
                <c:pt idx="5674">
                  <c:v>4.3294472256596194E-7</c:v>
                </c:pt>
                <c:pt idx="5675">
                  <c:v>4.1997963041826817E-7</c:v>
                </c:pt>
                <c:pt idx="5676">
                  <c:v>4.6117009569651908E-7</c:v>
                </c:pt>
                <c:pt idx="5677">
                  <c:v>4.9403836931632182E-7</c:v>
                </c:pt>
                <c:pt idx="5678">
                  <c:v>6.1575023526822494E-7</c:v>
                </c:pt>
                <c:pt idx="5679">
                  <c:v>4.282942738703521E-7</c:v>
                </c:pt>
                <c:pt idx="5680">
                  <c:v>4.9095139630456459E-7</c:v>
                </c:pt>
                <c:pt idx="5681">
                  <c:v>5.3774932715026772E-7</c:v>
                </c:pt>
                <c:pt idx="5682">
                  <c:v>4.8487758226539639E-7</c:v>
                </c:pt>
                <c:pt idx="5683">
                  <c:v>5.6539970416351421E-7</c:v>
                </c:pt>
                <c:pt idx="5684">
                  <c:v>4.6893316960841144E-7</c:v>
                </c:pt>
                <c:pt idx="5685">
                  <c:v>5.1000917132866086E-7</c:v>
                </c:pt>
                <c:pt idx="5686">
                  <c:v>6.2223442163953579E-7</c:v>
                </c:pt>
                <c:pt idx="5687">
                  <c:v>5.5846737240961936E-7</c:v>
                </c:pt>
                <c:pt idx="5688">
                  <c:v>6.0051479787319198E-7</c:v>
                </c:pt>
                <c:pt idx="5689">
                  <c:v>5.401051115292726E-7</c:v>
                </c:pt>
                <c:pt idx="5690">
                  <c:v>4.775755523975955E-7</c:v>
                </c:pt>
                <c:pt idx="5691">
                  <c:v>4.1166439583975908E-7</c:v>
                </c:pt>
                <c:pt idx="5692">
                  <c:v>4.3830658411204637E-7</c:v>
                </c:pt>
                <c:pt idx="5693">
                  <c:v>4.9156362166661572E-7</c:v>
                </c:pt>
                <c:pt idx="5694">
                  <c:v>6.2944060348283839E-7</c:v>
                </c:pt>
                <c:pt idx="5695">
                  <c:v>5.3691868174780674E-7</c:v>
                </c:pt>
                <c:pt idx="5696">
                  <c:v>6.2333185455345256E-7</c:v>
                </c:pt>
                <c:pt idx="5697">
                  <c:v>5.266564659224874E-7</c:v>
                </c:pt>
                <c:pt idx="5698">
                  <c:v>4.7639045960462849E-7</c:v>
                </c:pt>
                <c:pt idx="5699">
                  <c:v>6.1545065114573689E-7</c:v>
                </c:pt>
                <c:pt idx="5700">
                  <c:v>4.1398962106519752E-7</c:v>
                </c:pt>
                <c:pt idx="5701">
                  <c:v>5.214328754840459E-7</c:v>
                </c:pt>
                <c:pt idx="5702">
                  <c:v>4.8638893171663613E-7</c:v>
                </c:pt>
                <c:pt idx="5703">
                  <c:v>5.3085367528280308E-7</c:v>
                </c:pt>
                <c:pt idx="5704">
                  <c:v>5.6042257987090458E-7</c:v>
                </c:pt>
                <c:pt idx="5705">
                  <c:v>4.552957041481028E-7</c:v>
                </c:pt>
                <c:pt idx="5706">
                  <c:v>6.2729852968382407E-7</c:v>
                </c:pt>
                <c:pt idx="5707">
                  <c:v>6.0803153901768244E-7</c:v>
                </c:pt>
                <c:pt idx="5708">
                  <c:v>6.3030878305969562E-7</c:v>
                </c:pt>
                <c:pt idx="5709">
                  <c:v>6.1942284335802665E-7</c:v>
                </c:pt>
                <c:pt idx="5710">
                  <c:v>4.9622817000542675E-7</c:v>
                </c:pt>
                <c:pt idx="5711">
                  <c:v>5.741851742245505E-7</c:v>
                </c:pt>
                <c:pt idx="5712">
                  <c:v>4.356073347664576E-7</c:v>
                </c:pt>
                <c:pt idx="5713">
                  <c:v>4.5893787635762872E-7</c:v>
                </c:pt>
                <c:pt idx="5714">
                  <c:v>5.3024644667365668E-7</c:v>
                </c:pt>
                <c:pt idx="5715">
                  <c:v>5.4458074803753286E-7</c:v>
                </c:pt>
                <c:pt idx="5716">
                  <c:v>4.6517160938107307E-7</c:v>
                </c:pt>
                <c:pt idx="5717">
                  <c:v>5.8277208978484191E-7</c:v>
                </c:pt>
                <c:pt idx="5718">
                  <c:v>4.1843082322319767E-7</c:v>
                </c:pt>
                <c:pt idx="5719">
                  <c:v>5.3392165337354383E-7</c:v>
                </c:pt>
                <c:pt idx="5720">
                  <c:v>6.1529096233722478E-7</c:v>
                </c:pt>
                <c:pt idx="5721">
                  <c:v>5.7667601750600558E-7</c:v>
                </c:pt>
                <c:pt idx="5722">
                  <c:v>4.5094447477471954E-7</c:v>
                </c:pt>
                <c:pt idx="5723">
                  <c:v>4.9497301977593944E-7</c:v>
                </c:pt>
                <c:pt idx="5724">
                  <c:v>4.1241903581565321E-7</c:v>
                </c:pt>
                <c:pt idx="5725">
                  <c:v>4.4335334801310458E-7</c:v>
                </c:pt>
                <c:pt idx="5726">
                  <c:v>4.8574434611857762E-7</c:v>
                </c:pt>
                <c:pt idx="5727">
                  <c:v>4.4019652194395381E-7</c:v>
                </c:pt>
                <c:pt idx="5728">
                  <c:v>5.3786348772829552E-7</c:v>
                </c:pt>
                <c:pt idx="5729">
                  <c:v>4.7761649651112171E-7</c:v>
                </c:pt>
                <c:pt idx="5730">
                  <c:v>4.4078887849371901E-7</c:v>
                </c:pt>
                <c:pt idx="5731">
                  <c:v>4.5120754580844855E-7</c:v>
                </c:pt>
                <c:pt idx="5732">
                  <c:v>5.8077207054896229E-7</c:v>
                </c:pt>
                <c:pt idx="5733">
                  <c:v>4.1346143277674462E-7</c:v>
                </c:pt>
                <c:pt idx="5734">
                  <c:v>4.821942313093835E-7</c:v>
                </c:pt>
                <c:pt idx="5735">
                  <c:v>6.0479011583683599E-7</c:v>
                </c:pt>
                <c:pt idx="5736">
                  <c:v>5.0184028826514877E-7</c:v>
                </c:pt>
                <c:pt idx="5737">
                  <c:v>4.1433128076015946E-7</c:v>
                </c:pt>
                <c:pt idx="5738">
                  <c:v>6.2878033671808674E-7</c:v>
                </c:pt>
                <c:pt idx="5739">
                  <c:v>4.2894406596184011E-7</c:v>
                </c:pt>
                <c:pt idx="5740">
                  <c:v>4.1765963049213978E-7</c:v>
                </c:pt>
                <c:pt idx="5741">
                  <c:v>4.3835458417597804E-7</c:v>
                </c:pt>
                <c:pt idx="5742">
                  <c:v>5.7501365917867599E-7</c:v>
                </c:pt>
                <c:pt idx="5743">
                  <c:v>5.3732562019944704E-7</c:v>
                </c:pt>
                <c:pt idx="5744">
                  <c:v>6.2964715013635136E-7</c:v>
                </c:pt>
                <c:pt idx="5745">
                  <c:v>5.351174461757309E-7</c:v>
                </c:pt>
                <c:pt idx="5746">
                  <c:v>4.5231244609557489E-7</c:v>
                </c:pt>
                <c:pt idx="5747">
                  <c:v>4.5028155574822275E-7</c:v>
                </c:pt>
                <c:pt idx="5748">
                  <c:v>4.5999389738725587E-7</c:v>
                </c:pt>
                <c:pt idx="5749">
                  <c:v>6.0543242762360382E-7</c:v>
                </c:pt>
                <c:pt idx="5750">
                  <c:v>4.9588144523675822E-7</c:v>
                </c:pt>
                <c:pt idx="5751">
                  <c:v>4.9093717211681345E-7</c:v>
                </c:pt>
                <c:pt idx="5752">
                  <c:v>5.0050522680693898E-7</c:v>
                </c:pt>
                <c:pt idx="5753">
                  <c:v>4.8151651152092487E-7</c:v>
                </c:pt>
                <c:pt idx="5754">
                  <c:v>4.3708524140331093E-7</c:v>
                </c:pt>
                <c:pt idx="5755">
                  <c:v>5.0811680133661949E-7</c:v>
                </c:pt>
                <c:pt idx="5756">
                  <c:v>5.0030030567744641E-7</c:v>
                </c:pt>
                <c:pt idx="5757">
                  <c:v>4.3569056520997771E-7</c:v>
                </c:pt>
                <c:pt idx="5758">
                  <c:v>6.2105892244902628E-7</c:v>
                </c:pt>
                <c:pt idx="5759">
                  <c:v>4.4150371208409422E-7</c:v>
                </c:pt>
                <c:pt idx="5760">
                  <c:v>5.9786809411818462E-7</c:v>
                </c:pt>
                <c:pt idx="5761">
                  <c:v>5.5635074541482076E-7</c:v>
                </c:pt>
                <c:pt idx="5762">
                  <c:v>6.1379689756353676E-7</c:v>
                </c:pt>
                <c:pt idx="5763">
                  <c:v>5.5817411181523958E-7</c:v>
                </c:pt>
                <c:pt idx="5764">
                  <c:v>6.1593009075063445E-7</c:v>
                </c:pt>
                <c:pt idx="5765">
                  <c:v>5.7582586987570637E-7</c:v>
                </c:pt>
                <c:pt idx="5766">
                  <c:v>5.9100786656670717E-7</c:v>
                </c:pt>
                <c:pt idx="5767">
                  <c:v>4.8209732662872158E-7</c:v>
                </c:pt>
                <c:pt idx="5768">
                  <c:v>4.7470897114961875E-7</c:v>
                </c:pt>
                <c:pt idx="5769">
                  <c:v>4.7476307366217142E-7</c:v>
                </c:pt>
                <c:pt idx="5770">
                  <c:v>5.7113886674418153E-7</c:v>
                </c:pt>
                <c:pt idx="5771">
                  <c:v>4.7884727250197886E-7</c:v>
                </c:pt>
                <c:pt idx="5772">
                  <c:v>5.362198281893994E-7</c:v>
                </c:pt>
                <c:pt idx="5773">
                  <c:v>6.3288248589887253E-7</c:v>
                </c:pt>
                <c:pt idx="5774">
                  <c:v>5.1825570581378174E-7</c:v>
                </c:pt>
                <c:pt idx="5775">
                  <c:v>5.8518948208334528E-7</c:v>
                </c:pt>
                <c:pt idx="5776">
                  <c:v>6.0463455782292448E-7</c:v>
                </c:pt>
                <c:pt idx="5777">
                  <c:v>4.1461816028339715E-7</c:v>
                </c:pt>
                <c:pt idx="5778">
                  <c:v>5.8415425583257603E-7</c:v>
                </c:pt>
                <c:pt idx="5779">
                  <c:v>4.3484747529389662E-7</c:v>
                </c:pt>
                <c:pt idx="5780">
                  <c:v>4.3193345829855352E-7</c:v>
                </c:pt>
                <c:pt idx="5781">
                  <c:v>5.1483242825524166E-7</c:v>
                </c:pt>
                <c:pt idx="5782">
                  <c:v>5.3552233818562444E-7</c:v>
                </c:pt>
                <c:pt idx="5783">
                  <c:v>4.6209092472054641E-7</c:v>
                </c:pt>
                <c:pt idx="5784">
                  <c:v>5.8793872179939865E-7</c:v>
                </c:pt>
                <c:pt idx="5785">
                  <c:v>4.2863058887360173E-7</c:v>
                </c:pt>
                <c:pt idx="5786">
                  <c:v>5.7240819295215247E-7</c:v>
                </c:pt>
                <c:pt idx="5787">
                  <c:v>5.5223826981618432E-7</c:v>
                </c:pt>
                <c:pt idx="5788">
                  <c:v>4.6776685096869686E-7</c:v>
                </c:pt>
                <c:pt idx="5789">
                  <c:v>4.6498799850190119E-7</c:v>
                </c:pt>
                <c:pt idx="5790">
                  <c:v>5.5757106689460807E-7</c:v>
                </c:pt>
                <c:pt idx="5791">
                  <c:v>4.6140328468438133E-7</c:v>
                </c:pt>
                <c:pt idx="5792">
                  <c:v>4.2779632800761861E-7</c:v>
                </c:pt>
                <c:pt idx="5793">
                  <c:v>4.5827008761178176E-7</c:v>
                </c:pt>
                <c:pt idx="5794">
                  <c:v>4.206557082715386E-7</c:v>
                </c:pt>
                <c:pt idx="5795">
                  <c:v>4.3107783720280897E-7</c:v>
                </c:pt>
                <c:pt idx="5796">
                  <c:v>5.7765510915178237E-7</c:v>
                </c:pt>
                <c:pt idx="5797">
                  <c:v>5.4012152522935521E-7</c:v>
                </c:pt>
                <c:pt idx="5798">
                  <c:v>5.6930494191256431E-7</c:v>
                </c:pt>
                <c:pt idx="5799">
                  <c:v>4.2120905026193159E-7</c:v>
                </c:pt>
                <c:pt idx="5800">
                  <c:v>4.6098884867845693E-7</c:v>
                </c:pt>
                <c:pt idx="5801">
                  <c:v>5.2905102261987305E-7</c:v>
                </c:pt>
                <c:pt idx="5802">
                  <c:v>5.7874591606410396E-7</c:v>
                </c:pt>
                <c:pt idx="5803">
                  <c:v>5.5395618653438292E-7</c:v>
                </c:pt>
                <c:pt idx="5804">
                  <c:v>5.5903730312485442E-7</c:v>
                </c:pt>
                <c:pt idx="5805">
                  <c:v>5.3882714447510833E-7</c:v>
                </c:pt>
                <c:pt idx="5806">
                  <c:v>5.8476396711316661E-7</c:v>
                </c:pt>
                <c:pt idx="5807">
                  <c:v>4.9270569689913995E-7</c:v>
                </c:pt>
                <c:pt idx="5808">
                  <c:v>4.5981334325530403E-7</c:v>
                </c:pt>
                <c:pt idx="5809">
                  <c:v>4.2238711423590982E-7</c:v>
                </c:pt>
                <c:pt idx="5810">
                  <c:v>5.2350981307331776E-7</c:v>
                </c:pt>
                <c:pt idx="5811">
                  <c:v>6.2243743118831989E-7</c:v>
                </c:pt>
                <c:pt idx="5812">
                  <c:v>4.7805356154268704E-7</c:v>
                </c:pt>
                <c:pt idx="5813">
                  <c:v>4.2197876417954694E-7</c:v>
                </c:pt>
                <c:pt idx="5814">
                  <c:v>4.174922620310208E-7</c:v>
                </c:pt>
                <c:pt idx="5815">
                  <c:v>6.3068140996986295E-7</c:v>
                </c:pt>
                <c:pt idx="5816">
                  <c:v>4.152149398168981E-7</c:v>
                </c:pt>
                <c:pt idx="5817">
                  <c:v>5.1981740304805378E-7</c:v>
                </c:pt>
                <c:pt idx="5818">
                  <c:v>5.6603310661424445E-7</c:v>
                </c:pt>
                <c:pt idx="5819">
                  <c:v>5.2948090914779789E-7</c:v>
                </c:pt>
                <c:pt idx="5820">
                  <c:v>6.2170706138410351E-7</c:v>
                </c:pt>
                <c:pt idx="5821">
                  <c:v>5.4413234550412195E-7</c:v>
                </c:pt>
                <c:pt idx="5822">
                  <c:v>4.4117636921335484E-7</c:v>
                </c:pt>
                <c:pt idx="5823">
                  <c:v>4.7839543616903962E-7</c:v>
                </c:pt>
                <c:pt idx="5824">
                  <c:v>4.392440094972186E-7</c:v>
                </c:pt>
                <c:pt idx="5825">
                  <c:v>4.2668776362959689E-7</c:v>
                </c:pt>
                <c:pt idx="5826">
                  <c:v>4.8395744502305703E-7</c:v>
                </c:pt>
                <c:pt idx="5827">
                  <c:v>4.3328653109839574E-7</c:v>
                </c:pt>
                <c:pt idx="5828">
                  <c:v>4.1428717187698741E-7</c:v>
                </c:pt>
                <c:pt idx="5829">
                  <c:v>4.6543409935095487E-7</c:v>
                </c:pt>
                <c:pt idx="5830">
                  <c:v>4.8980123688579602E-7</c:v>
                </c:pt>
                <c:pt idx="5831">
                  <c:v>5.9132738361003384E-7</c:v>
                </c:pt>
                <c:pt idx="5832">
                  <c:v>5.3293894357099088E-7</c:v>
                </c:pt>
                <c:pt idx="5833">
                  <c:v>4.2784261191037571E-7</c:v>
                </c:pt>
                <c:pt idx="5834">
                  <c:v>4.3052830253484811E-7</c:v>
                </c:pt>
                <c:pt idx="5835">
                  <c:v>4.5224955897845225E-7</c:v>
                </c:pt>
                <c:pt idx="5836">
                  <c:v>6.0795312633581325E-7</c:v>
                </c:pt>
                <c:pt idx="5837">
                  <c:v>6.3242471225601511E-7</c:v>
                </c:pt>
                <c:pt idx="5838">
                  <c:v>5.2168207798381957E-7</c:v>
                </c:pt>
                <c:pt idx="5839">
                  <c:v>4.1826299103539702E-7</c:v>
                </c:pt>
                <c:pt idx="5840">
                  <c:v>4.1174085907324733E-7</c:v>
                </c:pt>
                <c:pt idx="5841">
                  <c:v>5.9208021129232294E-7</c:v>
                </c:pt>
                <c:pt idx="5842">
                  <c:v>6.3265353697097103E-7</c:v>
                </c:pt>
                <c:pt idx="5843">
                  <c:v>5.2202502322393663E-7</c:v>
                </c:pt>
                <c:pt idx="5844">
                  <c:v>4.8270692746365671E-7</c:v>
                </c:pt>
                <c:pt idx="5845">
                  <c:v>5.5474126205918593E-7</c:v>
                </c:pt>
                <c:pt idx="5846">
                  <c:v>4.1604594010904756E-7</c:v>
                </c:pt>
                <c:pt idx="5847">
                  <c:v>4.9706759103139214E-7</c:v>
                </c:pt>
                <c:pt idx="5848">
                  <c:v>4.7472249591072125E-7</c:v>
                </c:pt>
                <c:pt idx="5849">
                  <c:v>4.1475066671885125E-7</c:v>
                </c:pt>
                <c:pt idx="5850">
                  <c:v>6.1347886808827124E-7</c:v>
                </c:pt>
                <c:pt idx="5851">
                  <c:v>5.7171043425082373E-7</c:v>
                </c:pt>
                <c:pt idx="5852">
                  <c:v>5.1292836522197163E-7</c:v>
                </c:pt>
                <c:pt idx="5853">
                  <c:v>4.2512465875029569E-7</c:v>
                </c:pt>
                <c:pt idx="5854">
                  <c:v>4.274494380080888E-7</c:v>
                </c:pt>
                <c:pt idx="5855">
                  <c:v>5.2307153308756011E-7</c:v>
                </c:pt>
                <c:pt idx="5856">
                  <c:v>4.5738623112556711E-7</c:v>
                </c:pt>
                <c:pt idx="5857">
                  <c:v>4.6874732733048399E-7</c:v>
                </c:pt>
                <c:pt idx="5858">
                  <c:v>5.4125587999251969E-7</c:v>
                </c:pt>
                <c:pt idx="5859">
                  <c:v>5.2302460716450419E-7</c:v>
                </c:pt>
                <c:pt idx="5860">
                  <c:v>4.1741419117615706E-7</c:v>
                </c:pt>
                <c:pt idx="5861">
                  <c:v>6.0617332772980161E-7</c:v>
                </c:pt>
                <c:pt idx="5862">
                  <c:v>5.2773279298477797E-7</c:v>
                </c:pt>
                <c:pt idx="5863">
                  <c:v>5.0843146416691353E-7</c:v>
                </c:pt>
                <c:pt idx="5864">
                  <c:v>4.3151119011558988E-7</c:v>
                </c:pt>
                <c:pt idx="5865">
                  <c:v>5.9359018603405983E-7</c:v>
                </c:pt>
                <c:pt idx="5866">
                  <c:v>4.505565521115352E-7</c:v>
                </c:pt>
                <c:pt idx="5867">
                  <c:v>4.9631490801784719E-7</c:v>
                </c:pt>
                <c:pt idx="5868">
                  <c:v>4.4140668363274506E-7</c:v>
                </c:pt>
                <c:pt idx="5869">
                  <c:v>4.2735700526642921E-7</c:v>
                </c:pt>
                <c:pt idx="5870">
                  <c:v>5.5979856888127702E-7</c:v>
                </c:pt>
                <c:pt idx="5871">
                  <c:v>5.0663731818878088E-7</c:v>
                </c:pt>
                <c:pt idx="5872">
                  <c:v>4.3323936103312761E-7</c:v>
                </c:pt>
                <c:pt idx="5873">
                  <c:v>4.3594039971445063E-7</c:v>
                </c:pt>
                <c:pt idx="5874">
                  <c:v>4.3841459534486074E-7</c:v>
                </c:pt>
                <c:pt idx="5875">
                  <c:v>4.427679987341787E-7</c:v>
                </c:pt>
                <c:pt idx="5876">
                  <c:v>4.8437536424339954E-7</c:v>
                </c:pt>
                <c:pt idx="5877">
                  <c:v>4.955639333325823E-7</c:v>
                </c:pt>
                <c:pt idx="5878">
                  <c:v>4.824435489786044E-7</c:v>
                </c:pt>
                <c:pt idx="5879">
                  <c:v>4.7510142401073698E-7</c:v>
                </c:pt>
                <c:pt idx="5880">
                  <c:v>4.1478380325286082E-7</c:v>
                </c:pt>
                <c:pt idx="5881">
                  <c:v>5.2668807558357544E-7</c:v>
                </c:pt>
                <c:pt idx="5882">
                  <c:v>5.2479652085852339E-7</c:v>
                </c:pt>
                <c:pt idx="5883">
                  <c:v>4.7223021805762353E-7</c:v>
                </c:pt>
                <c:pt idx="5884">
                  <c:v>5.8002243369585145E-7</c:v>
                </c:pt>
                <c:pt idx="5885">
                  <c:v>5.1717746683435402E-7</c:v>
                </c:pt>
                <c:pt idx="5886">
                  <c:v>5.930232693135806E-7</c:v>
                </c:pt>
                <c:pt idx="5887">
                  <c:v>5.4753405024291063E-7</c:v>
                </c:pt>
                <c:pt idx="5888">
                  <c:v>4.5644116573039754E-7</c:v>
                </c:pt>
                <c:pt idx="5889">
                  <c:v>5.2785963658316256E-7</c:v>
                </c:pt>
                <c:pt idx="5890">
                  <c:v>5.4461398508710099E-7</c:v>
                </c:pt>
                <c:pt idx="5891">
                  <c:v>6.3188434709168254E-7</c:v>
                </c:pt>
                <c:pt idx="5892">
                  <c:v>4.3283872629307588E-7</c:v>
                </c:pt>
                <c:pt idx="5893">
                  <c:v>4.290486347477202E-7</c:v>
                </c:pt>
                <c:pt idx="5894">
                  <c:v>5.4313787608154979E-7</c:v>
                </c:pt>
                <c:pt idx="5895">
                  <c:v>4.5729670741482053E-7</c:v>
                </c:pt>
                <c:pt idx="5896">
                  <c:v>5.2855809451086265E-7</c:v>
                </c:pt>
                <c:pt idx="5897">
                  <c:v>5.2014299873497305E-7</c:v>
                </c:pt>
                <c:pt idx="5898">
                  <c:v>6.000532406646085E-7</c:v>
                </c:pt>
                <c:pt idx="5899">
                  <c:v>4.5463584619285327E-7</c:v>
                </c:pt>
                <c:pt idx="5900">
                  <c:v>4.1464024027914806E-7</c:v>
                </c:pt>
                <c:pt idx="5901">
                  <c:v>4.8245740562946799E-7</c:v>
                </c:pt>
                <c:pt idx="5902">
                  <c:v>5.3253697731240944E-7</c:v>
                </c:pt>
                <c:pt idx="5903">
                  <c:v>5.2059313402962341E-7</c:v>
                </c:pt>
                <c:pt idx="5904">
                  <c:v>4.9847621776078095E-7</c:v>
                </c:pt>
                <c:pt idx="5905">
                  <c:v>4.2277332268377772E-7</c:v>
                </c:pt>
                <c:pt idx="5906">
                  <c:v>5.7551883258649711E-7</c:v>
                </c:pt>
                <c:pt idx="5907">
                  <c:v>4.7640405628985854E-7</c:v>
                </c:pt>
                <c:pt idx="5908">
                  <c:v>4.3737215647821902E-7</c:v>
                </c:pt>
                <c:pt idx="5909">
                  <c:v>4.8951786909485779E-7</c:v>
                </c:pt>
                <c:pt idx="5910">
                  <c:v>4.1147878806778495E-7</c:v>
                </c:pt>
                <c:pt idx="5911">
                  <c:v>5.8990096118920974E-7</c:v>
                </c:pt>
                <c:pt idx="5912">
                  <c:v>5.0742855981901029E-7</c:v>
                </c:pt>
                <c:pt idx="5913">
                  <c:v>4.886974916899009E-7</c:v>
                </c:pt>
                <c:pt idx="5914">
                  <c:v>5.528326815592014E-7</c:v>
                </c:pt>
                <c:pt idx="5915">
                  <c:v>5.572785119219902E-7</c:v>
                </c:pt>
                <c:pt idx="5916">
                  <c:v>5.606134580172496E-7</c:v>
                </c:pt>
                <c:pt idx="5917">
                  <c:v>5.3002299348307177E-7</c:v>
                </c:pt>
                <c:pt idx="5918">
                  <c:v>4.1786060552996939E-7</c:v>
                </c:pt>
                <c:pt idx="5919">
                  <c:v>4.1158795390395015E-7</c:v>
                </c:pt>
                <c:pt idx="5920">
                  <c:v>6.2592432600484456E-7</c:v>
                </c:pt>
                <c:pt idx="5921">
                  <c:v>5.7124597034290417E-7</c:v>
                </c:pt>
                <c:pt idx="5922">
                  <c:v>6.2404470511184905E-7</c:v>
                </c:pt>
                <c:pt idx="5923">
                  <c:v>6.2055326886890877E-7</c:v>
                </c:pt>
                <c:pt idx="5924">
                  <c:v>4.3016641841559801E-7</c:v>
                </c:pt>
                <c:pt idx="5925">
                  <c:v>5.75103819921002E-7</c:v>
                </c:pt>
                <c:pt idx="5926">
                  <c:v>4.3994302032204394E-7</c:v>
                </c:pt>
                <c:pt idx="5927">
                  <c:v>5.0201673889108741E-7</c:v>
                </c:pt>
                <c:pt idx="5928">
                  <c:v>5.8376675410595749E-7</c:v>
                </c:pt>
                <c:pt idx="5929">
                  <c:v>4.160570369607993E-7</c:v>
                </c:pt>
                <c:pt idx="5930">
                  <c:v>5.4137115907514115E-7</c:v>
                </c:pt>
                <c:pt idx="5931">
                  <c:v>4.713056888224389E-7</c:v>
                </c:pt>
                <c:pt idx="5932">
                  <c:v>4.1447468329098131E-7</c:v>
                </c:pt>
                <c:pt idx="5933">
                  <c:v>5.2812933111782785E-7</c:v>
                </c:pt>
                <c:pt idx="5934">
                  <c:v>4.6995728042966587E-7</c:v>
                </c:pt>
                <c:pt idx="5935">
                  <c:v>5.6144752311550147E-7</c:v>
                </c:pt>
                <c:pt idx="5936">
                  <c:v>6.296678103931118E-7</c:v>
                </c:pt>
                <c:pt idx="5937">
                  <c:v>5.3708140163587546E-7</c:v>
                </c:pt>
                <c:pt idx="5938">
                  <c:v>4.2646887111403934E-7</c:v>
                </c:pt>
                <c:pt idx="5939">
                  <c:v>4.383665854239785E-7</c:v>
                </c:pt>
                <c:pt idx="5940">
                  <c:v>6.0915057006724772E-7</c:v>
                </c:pt>
                <c:pt idx="5941">
                  <c:v>5.3047004120298456E-7</c:v>
                </c:pt>
                <c:pt idx="5942">
                  <c:v>4.2343337245451865E-7</c:v>
                </c:pt>
                <c:pt idx="5943">
                  <c:v>5.3885985617644099E-7</c:v>
                </c:pt>
                <c:pt idx="5944">
                  <c:v>4.1416590876046516E-7</c:v>
                </c:pt>
                <c:pt idx="5945">
                  <c:v>5.4097606975490943E-7</c:v>
                </c:pt>
                <c:pt idx="5946">
                  <c:v>5.7598851851096366E-7</c:v>
                </c:pt>
                <c:pt idx="5947">
                  <c:v>5.909327237220645E-7</c:v>
                </c:pt>
                <c:pt idx="5948">
                  <c:v>4.5145830373111657E-7</c:v>
                </c:pt>
                <c:pt idx="5949">
                  <c:v>5.4599601052732234E-7</c:v>
                </c:pt>
                <c:pt idx="5950">
                  <c:v>5.3690241382631904E-7</c:v>
                </c:pt>
                <c:pt idx="5951">
                  <c:v>4.2873504304340279E-7</c:v>
                </c:pt>
                <c:pt idx="5952">
                  <c:v>4.2297800045937905E-7</c:v>
                </c:pt>
                <c:pt idx="5953">
                  <c:v>4.7465487788456862E-7</c:v>
                </c:pt>
                <c:pt idx="5954">
                  <c:v>5.4843984136048919E-7</c:v>
                </c:pt>
                <c:pt idx="5955">
                  <c:v>4.2839860512049353E-7</c:v>
                </c:pt>
                <c:pt idx="5956">
                  <c:v>6.2296572121337698E-7</c:v>
                </c:pt>
                <c:pt idx="5957">
                  <c:v>4.585010802174876E-7</c:v>
                </c:pt>
                <c:pt idx="5958">
                  <c:v>4.4479727554688066E-7</c:v>
                </c:pt>
                <c:pt idx="5959">
                  <c:v>6.1785346239352007E-7</c:v>
                </c:pt>
                <c:pt idx="5960">
                  <c:v>6.3238312110055853E-7</c:v>
                </c:pt>
                <c:pt idx="5961">
                  <c:v>5.4941523399253031E-7</c:v>
                </c:pt>
                <c:pt idx="5962">
                  <c:v>4.1223291749895484E-7</c:v>
                </c:pt>
                <c:pt idx="5963">
                  <c:v>5.2068633842188683E-7</c:v>
                </c:pt>
                <c:pt idx="5964">
                  <c:v>4.4504270801782099E-7</c:v>
                </c:pt>
                <c:pt idx="5965">
                  <c:v>4.3525090285788437E-7</c:v>
                </c:pt>
                <c:pt idx="5966">
                  <c:v>6.2408547635874209E-7</c:v>
                </c:pt>
                <c:pt idx="5967">
                  <c:v>4.4347544187772744E-7</c:v>
                </c:pt>
                <c:pt idx="5968">
                  <c:v>4.3263861728811508E-7</c:v>
                </c:pt>
                <c:pt idx="5969">
                  <c:v>4.3921993539623949E-7</c:v>
                </c:pt>
                <c:pt idx="5970">
                  <c:v>4.1154428235695357E-7</c:v>
                </c:pt>
                <c:pt idx="5971">
                  <c:v>6.2071501080547123E-7</c:v>
                </c:pt>
                <c:pt idx="5972">
                  <c:v>5.8658026219506915E-7</c:v>
                </c:pt>
                <c:pt idx="5973">
                  <c:v>4.9415326029003354E-7</c:v>
                </c:pt>
                <c:pt idx="5974">
                  <c:v>5.3941641117170554E-7</c:v>
                </c:pt>
                <c:pt idx="5975">
                  <c:v>5.8693338028038941E-7</c:v>
                </c:pt>
                <c:pt idx="5976">
                  <c:v>5.2374483255232526E-7</c:v>
                </c:pt>
                <c:pt idx="5977">
                  <c:v>5.9825058893054411E-7</c:v>
                </c:pt>
                <c:pt idx="5978">
                  <c:v>4.778212960813362E-7</c:v>
                </c:pt>
                <c:pt idx="5979">
                  <c:v>5.8661741751103932E-7</c:v>
                </c:pt>
                <c:pt idx="5980">
                  <c:v>6.2795646319973609E-7</c:v>
                </c:pt>
                <c:pt idx="5981">
                  <c:v>4.6888006053874737E-7</c:v>
                </c:pt>
                <c:pt idx="5982">
                  <c:v>4.4357315328603561E-7</c:v>
                </c:pt>
                <c:pt idx="5983">
                  <c:v>6.2130185572362474E-7</c:v>
                </c:pt>
                <c:pt idx="5984">
                  <c:v>4.3250920892886394E-7</c:v>
                </c:pt>
                <c:pt idx="5985">
                  <c:v>4.447727434668829E-7</c:v>
                </c:pt>
                <c:pt idx="5986">
                  <c:v>4.3480005010610943E-7</c:v>
                </c:pt>
                <c:pt idx="5987">
                  <c:v>4.7349410543859043E-7</c:v>
                </c:pt>
                <c:pt idx="5988">
                  <c:v>5.1484770348212963E-7</c:v>
                </c:pt>
                <c:pt idx="5989">
                  <c:v>4.607689066243327E-7</c:v>
                </c:pt>
                <c:pt idx="5990">
                  <c:v>6.301639617749344E-7</c:v>
                </c:pt>
                <c:pt idx="5991">
                  <c:v>5.4486335997684131E-7</c:v>
                </c:pt>
                <c:pt idx="5992">
                  <c:v>4.6297543353665602E-7</c:v>
                </c:pt>
                <c:pt idx="5993">
                  <c:v>5.8198185928370992E-7</c:v>
                </c:pt>
                <c:pt idx="5994">
                  <c:v>4.7427648378233751E-7</c:v>
                </c:pt>
                <c:pt idx="5995">
                  <c:v>6.28553609944141E-7</c:v>
                </c:pt>
                <c:pt idx="5996">
                  <c:v>4.523250250930393E-7</c:v>
                </c:pt>
                <c:pt idx="5997">
                  <c:v>4.1135875580353133E-7</c:v>
                </c:pt>
                <c:pt idx="5998">
                  <c:v>6.1161542697874281E-7</c:v>
                </c:pt>
                <c:pt idx="5999">
                  <c:v>5.2808172294791812E-7</c:v>
                </c:pt>
                <c:pt idx="6000">
                  <c:v>6.2075545617007928E-7</c:v>
                </c:pt>
                <c:pt idx="6001">
                  <c:v>4.6576252437044574E-7</c:v>
                </c:pt>
                <c:pt idx="6002">
                  <c:v>6.2649807030315049E-7</c:v>
                </c:pt>
                <c:pt idx="6003">
                  <c:v>4.6688177349722315E-7</c:v>
                </c:pt>
                <c:pt idx="6004">
                  <c:v>5.5946964984707659E-7</c:v>
                </c:pt>
                <c:pt idx="6005">
                  <c:v>4.6040699210212059E-7</c:v>
                </c:pt>
                <c:pt idx="6006">
                  <c:v>5.0455612486738448E-7</c:v>
                </c:pt>
                <c:pt idx="6007">
                  <c:v>5.1579609688188944E-7</c:v>
                </c:pt>
                <c:pt idx="6008">
                  <c:v>5.502919378705393E-7</c:v>
                </c:pt>
                <c:pt idx="6009">
                  <c:v>4.5494021764502212E-7</c:v>
                </c:pt>
                <c:pt idx="6010">
                  <c:v>4.5661973709435197E-7</c:v>
                </c:pt>
                <c:pt idx="6011">
                  <c:v>5.840065906448678E-7</c:v>
                </c:pt>
                <c:pt idx="6012">
                  <c:v>5.3311595291883358E-7</c:v>
                </c:pt>
                <c:pt idx="6013">
                  <c:v>4.9943809074814655E-7</c:v>
                </c:pt>
                <c:pt idx="6014">
                  <c:v>5.8778961939951648E-7</c:v>
                </c:pt>
                <c:pt idx="6015">
                  <c:v>5.2459221439360123E-7</c:v>
                </c:pt>
                <c:pt idx="6016">
                  <c:v>5.0919686331539619E-7</c:v>
                </c:pt>
                <c:pt idx="6017">
                  <c:v>4.7339981140853796E-7</c:v>
                </c:pt>
                <c:pt idx="6018">
                  <c:v>5.1248813224779219E-7</c:v>
                </c:pt>
                <c:pt idx="6019">
                  <c:v>5.2188468658185421E-7</c:v>
                </c:pt>
                <c:pt idx="6020">
                  <c:v>5.6306882996688373E-7</c:v>
                </c:pt>
                <c:pt idx="6021">
                  <c:v>4.5100708986309697E-7</c:v>
                </c:pt>
                <c:pt idx="6022">
                  <c:v>5.7865489752761856E-7</c:v>
                </c:pt>
                <c:pt idx="6023">
                  <c:v>5.3165425077011376E-7</c:v>
                </c:pt>
                <c:pt idx="6024">
                  <c:v>4.3042319237355476E-7</c:v>
                </c:pt>
                <c:pt idx="6025">
                  <c:v>6.2834760109299762E-7</c:v>
                </c:pt>
                <c:pt idx="6026">
                  <c:v>6.2686732259590401E-7</c:v>
                </c:pt>
                <c:pt idx="6027">
                  <c:v>6.3097145939656303E-7</c:v>
                </c:pt>
                <c:pt idx="6028">
                  <c:v>4.72700222439991E-7</c:v>
                </c:pt>
                <c:pt idx="6029">
                  <c:v>4.7767109685363331E-7</c:v>
                </c:pt>
                <c:pt idx="6030">
                  <c:v>6.1701088032967778E-7</c:v>
                </c:pt>
                <c:pt idx="6031">
                  <c:v>4.9438316250307806E-7</c:v>
                </c:pt>
                <c:pt idx="6032">
                  <c:v>5.0903163110301084E-7</c:v>
                </c:pt>
                <c:pt idx="6033">
                  <c:v>4.1155519959205572E-7</c:v>
                </c:pt>
                <c:pt idx="6034">
                  <c:v>4.3266215232053451E-7</c:v>
                </c:pt>
                <c:pt idx="6035">
                  <c:v>4.1341746272038279E-7</c:v>
                </c:pt>
                <c:pt idx="6036">
                  <c:v>5.2025159861361384E-7</c:v>
                </c:pt>
                <c:pt idx="6037">
                  <c:v>4.5603339575665498E-7</c:v>
                </c:pt>
                <c:pt idx="6038">
                  <c:v>5.2036023250741517E-7</c:v>
                </c:pt>
                <c:pt idx="6039">
                  <c:v>4.1278068431405225E-7</c:v>
                </c:pt>
                <c:pt idx="6040">
                  <c:v>5.1236678840632379E-7</c:v>
                </c:pt>
                <c:pt idx="6041">
                  <c:v>5.5940044067443876E-7</c:v>
                </c:pt>
                <c:pt idx="6042">
                  <c:v>5.6127360612649865E-7</c:v>
                </c:pt>
                <c:pt idx="6043">
                  <c:v>5.8984476096587771E-7</c:v>
                </c:pt>
                <c:pt idx="6044">
                  <c:v>5.9484026792528531E-7</c:v>
                </c:pt>
                <c:pt idx="6045">
                  <c:v>4.2997981801126328E-7</c:v>
                </c:pt>
                <c:pt idx="6046">
                  <c:v>5.8896533831118163E-7</c:v>
                </c:pt>
                <c:pt idx="6047">
                  <c:v>6.1337953456596593E-7</c:v>
                </c:pt>
                <c:pt idx="6048">
                  <c:v>5.567627998341868E-7</c:v>
                </c:pt>
                <c:pt idx="6049">
                  <c:v>4.0934787567125097E-7</c:v>
                </c:pt>
                <c:pt idx="6050">
                  <c:v>6.2933736826598717E-7</c:v>
                </c:pt>
                <c:pt idx="6051">
                  <c:v>5.4375080965430019E-7</c:v>
                </c:pt>
                <c:pt idx="6052">
                  <c:v>5.4606274698788279E-7</c:v>
                </c:pt>
                <c:pt idx="6053">
                  <c:v>5.4497979354525612E-7</c:v>
                </c:pt>
                <c:pt idx="6054">
                  <c:v>5.8454214352012626E-7</c:v>
                </c:pt>
                <c:pt idx="6055">
                  <c:v>4.4490769502775556E-7</c:v>
                </c:pt>
                <c:pt idx="6056">
                  <c:v>5.1367349716090688E-7</c:v>
                </c:pt>
                <c:pt idx="6057">
                  <c:v>4.90766530070095E-7</c:v>
                </c:pt>
                <c:pt idx="6058">
                  <c:v>5.1162449688709816E-7</c:v>
                </c:pt>
                <c:pt idx="6059">
                  <c:v>5.3667474053511607E-7</c:v>
                </c:pt>
                <c:pt idx="6060">
                  <c:v>4.5373720026158674E-7</c:v>
                </c:pt>
                <c:pt idx="6061">
                  <c:v>5.9915089787439909E-7</c:v>
                </c:pt>
                <c:pt idx="6062">
                  <c:v>5.688788885557158E-7</c:v>
                </c:pt>
                <c:pt idx="6063">
                  <c:v>4.2353593249483639E-7</c:v>
                </c:pt>
                <c:pt idx="6064">
                  <c:v>4.6585454567039834E-7</c:v>
                </c:pt>
                <c:pt idx="6065">
                  <c:v>4.2746099420931195E-7</c:v>
                </c:pt>
                <c:pt idx="6066">
                  <c:v>4.8305380682429955E-7</c:v>
                </c:pt>
                <c:pt idx="6067">
                  <c:v>4.77193661094244E-7</c:v>
                </c:pt>
                <c:pt idx="6068">
                  <c:v>4.4658127350660096E-7</c:v>
                </c:pt>
                <c:pt idx="6069">
                  <c:v>5.8489342252496642E-7</c:v>
                </c:pt>
                <c:pt idx="6070">
                  <c:v>4.4185570854153284E-7</c:v>
                </c:pt>
                <c:pt idx="6071">
                  <c:v>4.7538591790307147E-7</c:v>
                </c:pt>
                <c:pt idx="6072">
                  <c:v>5.5990249831397879E-7</c:v>
                </c:pt>
                <c:pt idx="6073">
                  <c:v>5.7532029224038069E-7</c:v>
                </c:pt>
                <c:pt idx="6074">
                  <c:v>4.471247475068658E-7</c:v>
                </c:pt>
                <c:pt idx="6075">
                  <c:v>5.5683152007478602E-7</c:v>
                </c:pt>
                <c:pt idx="6076">
                  <c:v>4.229552511451004E-7</c:v>
                </c:pt>
                <c:pt idx="6077">
                  <c:v>5.2863755243642935E-7</c:v>
                </c:pt>
                <c:pt idx="6078">
                  <c:v>4.5371192488730984E-7</c:v>
                </c:pt>
                <c:pt idx="6079">
                  <c:v>5.6284177376143937E-7</c:v>
                </c:pt>
                <c:pt idx="6080">
                  <c:v>6.0089983580375102E-7</c:v>
                </c:pt>
                <c:pt idx="6081">
                  <c:v>4.0897991281513755E-7</c:v>
                </c:pt>
                <c:pt idx="6082">
                  <c:v>5.0747340249930717E-7</c:v>
                </c:pt>
                <c:pt idx="6083">
                  <c:v>4.1739188923983873E-7</c:v>
                </c:pt>
                <c:pt idx="6084">
                  <c:v>6.2882157294759167E-7</c:v>
                </c:pt>
                <c:pt idx="6085">
                  <c:v>4.527152344343025E-7</c:v>
                </c:pt>
                <c:pt idx="6086">
                  <c:v>4.6041991027727585E-7</c:v>
                </c:pt>
                <c:pt idx="6087">
                  <c:v>5.521025388830729E-7</c:v>
                </c:pt>
                <c:pt idx="6088">
                  <c:v>5.2660905676613261E-7</c:v>
                </c:pt>
                <c:pt idx="6089">
                  <c:v>6.099573984420896E-7</c:v>
                </c:pt>
                <c:pt idx="6090">
                  <c:v>4.6530282660144178E-7</c:v>
                </c:pt>
                <c:pt idx="6091">
                  <c:v>5.3367975156209985E-7</c:v>
                </c:pt>
                <c:pt idx="6092">
                  <c:v>4.7070419694882352E-7</c:v>
                </c:pt>
                <c:pt idx="6093">
                  <c:v>4.4260966612921951E-7</c:v>
                </c:pt>
                <c:pt idx="6094">
                  <c:v>6.1855693323167806E-7</c:v>
                </c:pt>
                <c:pt idx="6095">
                  <c:v>4.8735821850166811E-7</c:v>
                </c:pt>
                <c:pt idx="6096">
                  <c:v>4.7849122678367784E-7</c:v>
                </c:pt>
                <c:pt idx="6097">
                  <c:v>4.7186812204220725E-7</c:v>
                </c:pt>
                <c:pt idx="6098">
                  <c:v>4.4752062469354413E-7</c:v>
                </c:pt>
                <c:pt idx="6099">
                  <c:v>6.0630995766035148E-7</c:v>
                </c:pt>
                <c:pt idx="6100">
                  <c:v>5.0666714275238472E-7</c:v>
                </c:pt>
                <c:pt idx="6101">
                  <c:v>5.0549107185959379E-7</c:v>
                </c:pt>
                <c:pt idx="6102">
                  <c:v>5.856895925593273E-7</c:v>
                </c:pt>
                <c:pt idx="6103">
                  <c:v>4.3603563129118321E-7</c:v>
                </c:pt>
                <c:pt idx="6104">
                  <c:v>4.1960848211571093E-7</c:v>
                </c:pt>
                <c:pt idx="6105">
                  <c:v>5.7021189598426003E-7</c:v>
                </c:pt>
                <c:pt idx="6106">
                  <c:v>4.9197716467413708E-7</c:v>
                </c:pt>
                <c:pt idx="6107">
                  <c:v>4.141989752388665E-7</c:v>
                </c:pt>
                <c:pt idx="6108">
                  <c:v>4.7688030723574607E-7</c:v>
                </c:pt>
                <c:pt idx="6109">
                  <c:v>5.1194242417281714E-7</c:v>
                </c:pt>
                <c:pt idx="6110">
                  <c:v>5.3717906907751453E-7</c:v>
                </c:pt>
                <c:pt idx="6111">
                  <c:v>5.7770957622734767E-7</c:v>
                </c:pt>
                <c:pt idx="6112">
                  <c:v>4.452392002842066E-7</c:v>
                </c:pt>
                <c:pt idx="6113">
                  <c:v>5.2407412579310431E-7</c:v>
                </c:pt>
                <c:pt idx="6114">
                  <c:v>5.2056207146010077E-7</c:v>
                </c:pt>
                <c:pt idx="6115">
                  <c:v>5.1870339289031191E-7</c:v>
                </c:pt>
                <c:pt idx="6116">
                  <c:v>6.0036088631686983E-7</c:v>
                </c:pt>
                <c:pt idx="6117">
                  <c:v>5.1771616526858442E-7</c:v>
                </c:pt>
                <c:pt idx="6118">
                  <c:v>4.3228582211615003E-7</c:v>
                </c:pt>
                <c:pt idx="6119">
                  <c:v>4.8549246572727311E-7</c:v>
                </c:pt>
                <c:pt idx="6120">
                  <c:v>5.5882995469022425E-7</c:v>
                </c:pt>
                <c:pt idx="6121">
                  <c:v>6.1801414988814001E-7</c:v>
                </c:pt>
                <c:pt idx="6122">
                  <c:v>4.1425409483681722E-7</c:v>
                </c:pt>
                <c:pt idx="6123">
                  <c:v>4.2217152232354582E-7</c:v>
                </c:pt>
                <c:pt idx="6124">
                  <c:v>5.6980260937365786E-7</c:v>
                </c:pt>
                <c:pt idx="6125">
                  <c:v>6.3250790687719756E-7</c:v>
                </c:pt>
                <c:pt idx="6126">
                  <c:v>4.2012597556978721E-7</c:v>
                </c:pt>
                <c:pt idx="6127">
                  <c:v>4.8779463871403304E-7</c:v>
                </c:pt>
                <c:pt idx="6128">
                  <c:v>5.2493803372070121E-7</c:v>
                </c:pt>
                <c:pt idx="6129">
                  <c:v>5.6661466101811627E-7</c:v>
                </c:pt>
                <c:pt idx="6130">
                  <c:v>6.2349468409843754E-7</c:v>
                </c:pt>
                <c:pt idx="6131">
                  <c:v>4.4083728690919418E-7</c:v>
                </c:pt>
                <c:pt idx="6132">
                  <c:v>4.1650127534033193E-7</c:v>
                </c:pt>
                <c:pt idx="6133">
                  <c:v>6.2958517546672308E-7</c:v>
                </c:pt>
                <c:pt idx="6134">
                  <c:v>5.8652453583956844E-7</c:v>
                </c:pt>
                <c:pt idx="6135">
                  <c:v>4.1089004236124313E-7</c:v>
                </c:pt>
                <c:pt idx="6136">
                  <c:v>4.6568367067007283E-7</c:v>
                </c:pt>
                <c:pt idx="6137">
                  <c:v>5.0541677481739191E-7</c:v>
                </c:pt>
                <c:pt idx="6138">
                  <c:v>5.5900273703921841E-7</c:v>
                </c:pt>
                <c:pt idx="6139">
                  <c:v>4.4594026258313388E-7</c:v>
                </c:pt>
                <c:pt idx="6140">
                  <c:v>4.6982408957303755E-7</c:v>
                </c:pt>
                <c:pt idx="6141">
                  <c:v>6.1990693289622591E-7</c:v>
                </c:pt>
                <c:pt idx="6142">
                  <c:v>5.7660359124245759E-7</c:v>
                </c:pt>
                <c:pt idx="6143">
                  <c:v>5.2935348075340996E-7</c:v>
                </c:pt>
                <c:pt idx="6144">
                  <c:v>4.3995508686172944E-7</c:v>
                </c:pt>
                <c:pt idx="6145">
                  <c:v>4.1207973817510122E-7</c:v>
                </c:pt>
                <c:pt idx="6146">
                  <c:v>5.4464722517956552E-7</c:v>
                </c:pt>
                <c:pt idx="6147">
                  <c:v>4.7561640968513458E-7</c:v>
                </c:pt>
                <c:pt idx="6148">
                  <c:v>4.1000929017336877E-7</c:v>
                </c:pt>
                <c:pt idx="6149">
                  <c:v>5.1953856429830561E-7</c:v>
                </c:pt>
                <c:pt idx="6150">
                  <c:v>5.9514391277380004E-7</c:v>
                </c:pt>
                <c:pt idx="6151">
                  <c:v>5.6177818817158361E-7</c:v>
                </c:pt>
                <c:pt idx="6152">
                  <c:v>5.8851702979207565E-7</c:v>
                </c:pt>
                <c:pt idx="6153">
                  <c:v>4.7172072083356566E-7</c:v>
                </c:pt>
                <c:pt idx="6154">
                  <c:v>4.8450084557351603E-7</c:v>
                </c:pt>
                <c:pt idx="6155">
                  <c:v>4.896028536063387E-7</c:v>
                </c:pt>
                <c:pt idx="6156">
                  <c:v>5.3638223046243688E-7</c:v>
                </c:pt>
                <c:pt idx="6157">
                  <c:v>4.8725975306058614E-7</c:v>
                </c:pt>
                <c:pt idx="6158">
                  <c:v>6.0944556537519245E-7</c:v>
                </c:pt>
                <c:pt idx="6159">
                  <c:v>4.5081928371057494E-7</c:v>
                </c:pt>
                <c:pt idx="6160">
                  <c:v>6.1361797556258988E-7</c:v>
                </c:pt>
                <c:pt idx="6161">
                  <c:v>4.269529643329191E-7</c:v>
                </c:pt>
                <c:pt idx="6162">
                  <c:v>4.2915324177622269E-7</c:v>
                </c:pt>
                <c:pt idx="6163">
                  <c:v>5.7718338365555281E-7</c:v>
                </c:pt>
                <c:pt idx="6164">
                  <c:v>4.8256828033092145E-7</c:v>
                </c:pt>
                <c:pt idx="6165">
                  <c:v>5.8554134486200065E-7</c:v>
                </c:pt>
                <c:pt idx="6166">
                  <c:v>5.1106505942540383E-7</c:v>
                </c:pt>
                <c:pt idx="6167">
                  <c:v>6.3130318953082445E-7</c:v>
                </c:pt>
                <c:pt idx="6168">
                  <c:v>5.3083768222181079E-7</c:v>
                </c:pt>
                <c:pt idx="6169">
                  <c:v>5.5295167906874402E-7</c:v>
                </c:pt>
                <c:pt idx="6170">
                  <c:v>4.4297517728915565E-7</c:v>
                </c:pt>
                <c:pt idx="6171">
                  <c:v>5.8264333797231517E-7</c:v>
                </c:pt>
                <c:pt idx="6172">
                  <c:v>5.1542866623476056E-7</c:v>
                </c:pt>
                <c:pt idx="6173">
                  <c:v>4.5240051009855572E-7</c:v>
                </c:pt>
                <c:pt idx="6174">
                  <c:v>6.221329541074142E-7</c:v>
                </c:pt>
                <c:pt idx="6175">
                  <c:v>5.2009646633912615E-7</c:v>
                </c:pt>
                <c:pt idx="6176">
                  <c:v>4.2694142872694763E-7</c:v>
                </c:pt>
                <c:pt idx="6177">
                  <c:v>5.9238174495967339E-7</c:v>
                </c:pt>
                <c:pt idx="6178">
                  <c:v>5.9800192556546334E-7</c:v>
                </c:pt>
                <c:pt idx="6179">
                  <c:v>4.8924889740411109E-7</c:v>
                </c:pt>
                <c:pt idx="6180">
                  <c:v>4.9043971473119808E-7</c:v>
                </c:pt>
                <c:pt idx="6181">
                  <c:v>4.8494739653869664E-7</c:v>
                </c:pt>
                <c:pt idx="6182">
                  <c:v>5.5677997870165119E-7</c:v>
                </c:pt>
                <c:pt idx="6183">
                  <c:v>4.9287735142004192E-7</c:v>
                </c:pt>
                <c:pt idx="6184">
                  <c:v>4.692121403190827E-7</c:v>
                </c:pt>
                <c:pt idx="6185">
                  <c:v>4.3121831253885153E-7</c:v>
                </c:pt>
                <c:pt idx="6186">
                  <c:v>4.7025049975207974E-7</c:v>
                </c:pt>
                <c:pt idx="6187">
                  <c:v>4.0939119806416914E-7</c:v>
                </c:pt>
                <c:pt idx="6188">
                  <c:v>6.0492627834931729E-7</c:v>
                </c:pt>
                <c:pt idx="6189">
                  <c:v>5.6873697704818563E-7</c:v>
                </c:pt>
                <c:pt idx="6190">
                  <c:v>5.1614858672039017E-7</c:v>
                </c:pt>
                <c:pt idx="6191">
                  <c:v>5.4231123265437897E-7</c:v>
                </c:pt>
                <c:pt idx="6192">
                  <c:v>4.1302204765073199E-7</c:v>
                </c:pt>
                <c:pt idx="6193">
                  <c:v>4.3004977893174805E-7</c:v>
                </c:pt>
                <c:pt idx="6194">
                  <c:v>6.1685058393525012E-7</c:v>
                </c:pt>
                <c:pt idx="6195">
                  <c:v>5.6921614133527257E-7</c:v>
                </c:pt>
                <c:pt idx="6196">
                  <c:v>4.1323066820941454E-7</c:v>
                </c:pt>
                <c:pt idx="6197">
                  <c:v>4.35144058589824E-7</c:v>
                </c:pt>
                <c:pt idx="6198">
                  <c:v>4.148832366853918E-7</c:v>
                </c:pt>
                <c:pt idx="6199">
                  <c:v>4.9392351840629833E-7</c:v>
                </c:pt>
                <c:pt idx="6200">
                  <c:v>5.1279168051072379E-7</c:v>
                </c:pt>
                <c:pt idx="6201">
                  <c:v>4.2615810296533608E-7</c:v>
                </c:pt>
                <c:pt idx="6202">
                  <c:v>5.8231245773909829E-7</c:v>
                </c:pt>
                <c:pt idx="6203">
                  <c:v>4.7599640879886067E-7</c:v>
                </c:pt>
                <c:pt idx="6204">
                  <c:v>5.8284568141120936E-7</c:v>
                </c:pt>
                <c:pt idx="6205">
                  <c:v>6.2014919050043885E-7</c:v>
                </c:pt>
                <c:pt idx="6206">
                  <c:v>5.3377649255525057E-7</c:v>
                </c:pt>
                <c:pt idx="6207">
                  <c:v>5.3141388807287521E-7</c:v>
                </c:pt>
                <c:pt idx="6208">
                  <c:v>5.3897437059260366E-7</c:v>
                </c:pt>
                <c:pt idx="6209">
                  <c:v>4.5605886536825322E-7</c:v>
                </c:pt>
                <c:pt idx="6210">
                  <c:v>4.6434621579507783E-7</c:v>
                </c:pt>
                <c:pt idx="6211">
                  <c:v>4.6649945904169948E-7</c:v>
                </c:pt>
                <c:pt idx="6212">
                  <c:v>4.5335829128820325E-7</c:v>
                </c:pt>
                <c:pt idx="6213">
                  <c:v>5.3594391354717902E-7</c:v>
                </c:pt>
                <c:pt idx="6214">
                  <c:v>4.9718354037502996E-7</c:v>
                </c:pt>
                <c:pt idx="6215">
                  <c:v>4.8862686607247618E-7</c:v>
                </c:pt>
                <c:pt idx="6216">
                  <c:v>5.267196880905433E-7</c:v>
                </c:pt>
                <c:pt idx="6217">
                  <c:v>5.2949684093230094E-7</c:v>
                </c:pt>
                <c:pt idx="6218">
                  <c:v>4.0921794974446073E-7</c:v>
                </c:pt>
                <c:pt idx="6219">
                  <c:v>4.2591662918928592E-7</c:v>
                </c:pt>
                <c:pt idx="6220">
                  <c:v>4.3094912843672663E-7</c:v>
                </c:pt>
                <c:pt idx="6221">
                  <c:v>4.3750375364430006E-7</c:v>
                </c:pt>
                <c:pt idx="6222">
                  <c:v>4.2193342850799214E-7</c:v>
                </c:pt>
                <c:pt idx="6223">
                  <c:v>4.7606431370391346E-7</c:v>
                </c:pt>
                <c:pt idx="6224">
                  <c:v>4.775073239073441E-7</c:v>
                </c:pt>
                <c:pt idx="6225">
                  <c:v>5.8395123063441058E-7</c:v>
                </c:pt>
                <c:pt idx="6226">
                  <c:v>4.4680348395024326E-7</c:v>
                </c:pt>
                <c:pt idx="6227">
                  <c:v>5.3472918169729395E-7</c:v>
                </c:pt>
                <c:pt idx="6228">
                  <c:v>5.7889159039661446E-7</c:v>
                </c:pt>
                <c:pt idx="6229">
                  <c:v>5.3271378641892019E-7</c:v>
                </c:pt>
                <c:pt idx="6230">
                  <c:v>5.0497133635595398E-7</c:v>
                </c:pt>
                <c:pt idx="6231">
                  <c:v>5.4247641029494637E-7</c:v>
                </c:pt>
                <c:pt idx="6232">
                  <c:v>4.3773119777366146E-7</c:v>
                </c:pt>
                <c:pt idx="6233">
                  <c:v>6.034891686896553E-7</c:v>
                </c:pt>
                <c:pt idx="6234">
                  <c:v>4.582957448355217E-7</c:v>
                </c:pt>
                <c:pt idx="6235">
                  <c:v>4.642677214780159E-7</c:v>
                </c:pt>
                <c:pt idx="6236">
                  <c:v>4.4207440087083353E-7</c:v>
                </c:pt>
                <c:pt idx="6237">
                  <c:v>4.2698757395611562E-7</c:v>
                </c:pt>
                <c:pt idx="6238">
                  <c:v>4.6653898703194095E-7</c:v>
                </c:pt>
                <c:pt idx="6239">
                  <c:v>4.695844886756195E-7</c:v>
                </c:pt>
                <c:pt idx="6240">
                  <c:v>5.1341479816406131E-7</c:v>
                </c:pt>
                <c:pt idx="6241">
                  <c:v>4.3983444380015583E-7</c:v>
                </c:pt>
                <c:pt idx="6242">
                  <c:v>4.718413166840712E-7</c:v>
                </c:pt>
                <c:pt idx="6243">
                  <c:v>5.7287407532500679E-7</c:v>
                </c:pt>
                <c:pt idx="6244">
                  <c:v>4.2606608874691588E-7</c:v>
                </c:pt>
                <c:pt idx="6245">
                  <c:v>4.5871940030244806E-7</c:v>
                </c:pt>
                <c:pt idx="6246">
                  <c:v>5.2917834180963448E-7</c:v>
                </c:pt>
                <c:pt idx="6247">
                  <c:v>5.1332353929416159E-7</c:v>
                </c:pt>
                <c:pt idx="6248">
                  <c:v>5.7883695607718681E-7</c:v>
                </c:pt>
                <c:pt idx="6249">
                  <c:v>4.5173437896043682E-7</c:v>
                </c:pt>
                <c:pt idx="6250">
                  <c:v>4.4124908060494353E-7</c:v>
                </c:pt>
                <c:pt idx="6251">
                  <c:v>5.0347601412041987E-7</c:v>
                </c:pt>
                <c:pt idx="6252">
                  <c:v>4.25239300137675E-7</c:v>
                </c:pt>
                <c:pt idx="6253">
                  <c:v>5.6735611830929008E-7</c:v>
                </c:pt>
                <c:pt idx="6254">
                  <c:v>5.5520284478999654E-7</c:v>
                </c:pt>
                <c:pt idx="6255">
                  <c:v>5.3090165880256547E-7</c:v>
                </c:pt>
                <c:pt idx="6256">
                  <c:v>4.85590395927371E-7</c:v>
                </c:pt>
                <c:pt idx="6257">
                  <c:v>6.2561728713802234E-7</c:v>
                </c:pt>
                <c:pt idx="6258">
                  <c:v>6.2320977425058962E-7</c:v>
                </c:pt>
                <c:pt idx="6259">
                  <c:v>4.6784623439680502E-7</c:v>
                </c:pt>
                <c:pt idx="6260">
                  <c:v>4.5263967064867713E-7</c:v>
                </c:pt>
                <c:pt idx="6261">
                  <c:v>5.4419874055559877E-7</c:v>
                </c:pt>
                <c:pt idx="6262">
                  <c:v>4.4575561205506874E-7</c:v>
                </c:pt>
                <c:pt idx="6263">
                  <c:v>4.6729097441845787E-7</c:v>
                </c:pt>
                <c:pt idx="6264">
                  <c:v>5.4140410272043039E-7</c:v>
                </c:pt>
                <c:pt idx="6265">
                  <c:v>5.4099252317369869E-7</c:v>
                </c:pt>
                <c:pt idx="6266">
                  <c:v>5.4358504965719746E-7</c:v>
                </c:pt>
                <c:pt idx="6267">
                  <c:v>5.3179854667363996E-7</c:v>
                </c:pt>
                <c:pt idx="6268">
                  <c:v>4.2522783391231868E-7</c:v>
                </c:pt>
                <c:pt idx="6269">
                  <c:v>4.3120660363841468E-7</c:v>
                </c:pt>
                <c:pt idx="6270">
                  <c:v>5.2182233290508799E-7</c:v>
                </c:pt>
                <c:pt idx="6271">
                  <c:v>5.0179619014448281E-7</c:v>
                </c:pt>
                <c:pt idx="6272">
                  <c:v>5.1941470797707722E-7</c:v>
                </c:pt>
                <c:pt idx="6273">
                  <c:v>4.7947817379078852E-7</c:v>
                </c:pt>
                <c:pt idx="6274">
                  <c:v>5.9643700074200963E-7</c:v>
                </c:pt>
                <c:pt idx="6275">
                  <c:v>5.5539106219332425E-7</c:v>
                </c:pt>
                <c:pt idx="6276">
                  <c:v>5.35554749396716E-7</c:v>
                </c:pt>
                <c:pt idx="6277">
                  <c:v>4.6328821954296184E-7</c:v>
                </c:pt>
                <c:pt idx="6278">
                  <c:v>5.7700210462161816E-7</c:v>
                </c:pt>
                <c:pt idx="6279">
                  <c:v>4.8809061135732134E-7</c:v>
                </c:pt>
                <c:pt idx="6280">
                  <c:v>4.4773114832920458E-7</c:v>
                </c:pt>
                <c:pt idx="6281">
                  <c:v>5.1899701971848745E-7</c:v>
                </c:pt>
                <c:pt idx="6282">
                  <c:v>4.1685717851944208E-7</c:v>
                </c:pt>
                <c:pt idx="6283">
                  <c:v>5.6818757121442643E-7</c:v>
                </c:pt>
                <c:pt idx="6284">
                  <c:v>6.1899973001343722E-7</c:v>
                </c:pt>
                <c:pt idx="6285">
                  <c:v>4.5574064851227245E-7</c:v>
                </c:pt>
                <c:pt idx="6286">
                  <c:v>4.5723277799815018E-7</c:v>
                </c:pt>
                <c:pt idx="6287">
                  <c:v>4.2178613802178906E-7</c:v>
                </c:pt>
                <c:pt idx="6288">
                  <c:v>6.0045707410441528E-7</c:v>
                </c:pt>
                <c:pt idx="6289">
                  <c:v>4.1390151942231747E-7</c:v>
                </c:pt>
                <c:pt idx="6290">
                  <c:v>5.4426514776010758E-7</c:v>
                </c:pt>
                <c:pt idx="6291">
                  <c:v>4.1443055150691573E-7</c:v>
                </c:pt>
                <c:pt idx="6292">
                  <c:v>5.1428297252107419E-7</c:v>
                </c:pt>
                <c:pt idx="6293">
                  <c:v>6.1996748398728846E-7</c:v>
                </c:pt>
                <c:pt idx="6294">
                  <c:v>4.0889340542401413E-7</c:v>
                </c:pt>
                <c:pt idx="6295">
                  <c:v>4.2781946902013742E-7</c:v>
                </c:pt>
                <c:pt idx="6296">
                  <c:v>4.4082518405774516E-7</c:v>
                </c:pt>
                <c:pt idx="6297">
                  <c:v>5.3027838009310317E-7</c:v>
                </c:pt>
                <c:pt idx="6298">
                  <c:v>6.2101844742272753E-7</c:v>
                </c:pt>
                <c:pt idx="6299">
                  <c:v>5.8194514350179444E-7</c:v>
                </c:pt>
                <c:pt idx="6300">
                  <c:v>5.8890927173768126E-7</c:v>
                </c:pt>
                <c:pt idx="6301">
                  <c:v>4.8476591078205758E-7</c:v>
                </c:pt>
                <c:pt idx="6302">
                  <c:v>5.7033654900644029E-7</c:v>
                </c:pt>
                <c:pt idx="6303">
                  <c:v>5.7665790966085766E-7</c:v>
                </c:pt>
                <c:pt idx="6304">
                  <c:v>4.4029315162689049E-7</c:v>
                </c:pt>
                <c:pt idx="6305">
                  <c:v>4.7741182858178659E-7</c:v>
                </c:pt>
                <c:pt idx="6306">
                  <c:v>4.6788593368904156E-7</c:v>
                </c:pt>
                <c:pt idx="6307">
                  <c:v>4.7991779731892551E-7</c:v>
                </c:pt>
                <c:pt idx="6308">
                  <c:v>5.3657721059700819E-7</c:v>
                </c:pt>
                <c:pt idx="6309">
                  <c:v>4.7395250600358477E-7</c:v>
                </c:pt>
                <c:pt idx="6310">
                  <c:v>5.3636598691531389E-7</c:v>
                </c:pt>
                <c:pt idx="6311">
                  <c:v>4.5301767887537881E-7</c:v>
                </c:pt>
                <c:pt idx="6312">
                  <c:v>5.5213646692466099E-7</c:v>
                </c:pt>
                <c:pt idx="6313">
                  <c:v>6.2004823257682715E-7</c:v>
                </c:pt>
                <c:pt idx="6314">
                  <c:v>4.2510173603603533E-7</c:v>
                </c:pt>
                <c:pt idx="6315">
                  <c:v>5.9926597719571603E-7</c:v>
                </c:pt>
                <c:pt idx="6316">
                  <c:v>4.3513218943304412E-7</c:v>
                </c:pt>
                <c:pt idx="6317">
                  <c:v>5.5986785195413951E-7</c:v>
                </c:pt>
                <c:pt idx="6318">
                  <c:v>4.8114368446930665E-7</c:v>
                </c:pt>
                <c:pt idx="6319">
                  <c:v>5.7763695517165641E-7</c:v>
                </c:pt>
                <c:pt idx="6320">
                  <c:v>6.1411517440421668E-7</c:v>
                </c:pt>
                <c:pt idx="6321">
                  <c:v>4.5069414477245071E-7</c:v>
                </c:pt>
                <c:pt idx="6322">
                  <c:v>4.5115741929494797E-7</c:v>
                </c:pt>
                <c:pt idx="6323">
                  <c:v>4.5911791503243703E-7</c:v>
                </c:pt>
                <c:pt idx="6324">
                  <c:v>5.3110966258482584E-7</c:v>
                </c:pt>
                <c:pt idx="6325">
                  <c:v>5.8812517959405311E-7</c:v>
                </c:pt>
                <c:pt idx="6326">
                  <c:v>4.1595718127517455E-7</c:v>
                </c:pt>
                <c:pt idx="6327">
                  <c:v>4.5119501339690818E-7</c:v>
                </c:pt>
                <c:pt idx="6328">
                  <c:v>4.6937166393771267E-7</c:v>
                </c:pt>
                <c:pt idx="6329">
                  <c:v>5.0783235803362095E-7</c:v>
                </c:pt>
                <c:pt idx="6330">
                  <c:v>6.1312138028849577E-7</c:v>
                </c:pt>
                <c:pt idx="6331">
                  <c:v>4.4086149410741644E-7</c:v>
                </c:pt>
                <c:pt idx="6332">
                  <c:v>4.1016131639367235E-7</c:v>
                </c:pt>
                <c:pt idx="6333">
                  <c:v>5.424268490798432E-7</c:v>
                </c:pt>
                <c:pt idx="6334">
                  <c:v>4.3065682280491194E-7</c:v>
                </c:pt>
                <c:pt idx="6335">
                  <c:v>4.4836361132041853E-7</c:v>
                </c:pt>
                <c:pt idx="6336">
                  <c:v>5.6953592068771672E-7</c:v>
                </c:pt>
                <c:pt idx="6337">
                  <c:v>4.8158560112066391E-7</c:v>
                </c:pt>
                <c:pt idx="6338">
                  <c:v>5.721575685704386E-7</c:v>
                </c:pt>
                <c:pt idx="6339">
                  <c:v>4.3158152513240293E-7</c:v>
                </c:pt>
                <c:pt idx="6340">
                  <c:v>6.3095073494538828E-7</c:v>
                </c:pt>
                <c:pt idx="6341">
                  <c:v>6.1982621190630247E-7</c:v>
                </c:pt>
                <c:pt idx="6342">
                  <c:v>4.282826838619266E-7</c:v>
                </c:pt>
                <c:pt idx="6343">
                  <c:v>5.1591866107711022E-7</c:v>
                </c:pt>
                <c:pt idx="6344">
                  <c:v>5.8352706527879553E-7</c:v>
                </c:pt>
                <c:pt idx="6345">
                  <c:v>5.5964272898101566E-7</c:v>
                </c:pt>
                <c:pt idx="6346">
                  <c:v>5.4390005848627547E-7</c:v>
                </c:pt>
                <c:pt idx="6347">
                  <c:v>4.6432004881101412E-7</c:v>
                </c:pt>
                <c:pt idx="6348">
                  <c:v>5.8044278283485447E-7</c:v>
                </c:pt>
                <c:pt idx="6349">
                  <c:v>4.5406597241569602E-7</c:v>
                </c:pt>
                <c:pt idx="6350">
                  <c:v>6.1351860825364591E-7</c:v>
                </c:pt>
                <c:pt idx="6351">
                  <c:v>5.6948260541850862E-7</c:v>
                </c:pt>
                <c:pt idx="6352">
                  <c:v>4.2321697911301902E-7</c:v>
                </c:pt>
                <c:pt idx="6353">
                  <c:v>4.5347191412863413E-7</c:v>
                </c:pt>
                <c:pt idx="6354">
                  <c:v>5.8022341325131265E-7</c:v>
                </c:pt>
                <c:pt idx="6355">
                  <c:v>5.5791554425380553E-7</c:v>
                </c:pt>
                <c:pt idx="6356">
                  <c:v>4.2393513152037632E-7</c:v>
                </c:pt>
                <c:pt idx="6357">
                  <c:v>5.2984752219490748E-7</c:v>
                </c:pt>
                <c:pt idx="6358">
                  <c:v>5.3321254064450176E-7</c:v>
                </c:pt>
                <c:pt idx="6359">
                  <c:v>5.5088320908742054E-7</c:v>
                </c:pt>
                <c:pt idx="6360">
                  <c:v>4.4428252776129539E-7</c:v>
                </c:pt>
                <c:pt idx="6361">
                  <c:v>5.0835651793890839E-7</c:v>
                </c:pt>
                <c:pt idx="6362">
                  <c:v>5.0069562346781633E-7</c:v>
                </c:pt>
                <c:pt idx="6363">
                  <c:v>4.489849749357322E-7</c:v>
                </c:pt>
                <c:pt idx="6364">
                  <c:v>4.6386248440206514E-7</c:v>
                </c:pt>
                <c:pt idx="6365">
                  <c:v>4.509069119805216E-7</c:v>
                </c:pt>
                <c:pt idx="6366">
                  <c:v>4.4892278046770698E-7</c:v>
                </c:pt>
                <c:pt idx="6367">
                  <c:v>4.7082440317161789E-7</c:v>
                </c:pt>
                <c:pt idx="6368">
                  <c:v>5.7160320000733131E-7</c:v>
                </c:pt>
                <c:pt idx="6369">
                  <c:v>4.7231074043924202E-7</c:v>
                </c:pt>
                <c:pt idx="6370">
                  <c:v>5.6004111591867499E-7</c:v>
                </c:pt>
                <c:pt idx="6371">
                  <c:v>6.2380016151189961E-7</c:v>
                </c:pt>
                <c:pt idx="6372">
                  <c:v>5.3547372688540648E-7</c:v>
                </c:pt>
                <c:pt idx="6373">
                  <c:v>4.7577921070843732E-7</c:v>
                </c:pt>
                <c:pt idx="6374">
                  <c:v>5.4156886606119555E-7</c:v>
                </c:pt>
                <c:pt idx="6375">
                  <c:v>4.9059597697665792E-7</c:v>
                </c:pt>
                <c:pt idx="6376">
                  <c:v>5.4292276705941452E-7</c:v>
                </c:pt>
                <c:pt idx="6377">
                  <c:v>4.398465058731116E-7</c:v>
                </c:pt>
                <c:pt idx="6378">
                  <c:v>4.7624093447645136E-7</c:v>
                </c:pt>
                <c:pt idx="6379">
                  <c:v>4.6067838799756652E-7</c:v>
                </c:pt>
                <c:pt idx="6380">
                  <c:v>4.4687759095505568E-7</c:v>
                </c:pt>
                <c:pt idx="6381">
                  <c:v>5.5453629892702452E-7</c:v>
                </c:pt>
                <c:pt idx="6382">
                  <c:v>4.3243864702198584E-7</c:v>
                </c:pt>
                <c:pt idx="6383">
                  <c:v>5.3422829851421661E-7</c:v>
                </c:pt>
                <c:pt idx="6384">
                  <c:v>5.1608725818899779E-7</c:v>
                </c:pt>
                <c:pt idx="6385">
                  <c:v>5.5585345634785132E-7</c:v>
                </c:pt>
                <c:pt idx="6386">
                  <c:v>5.7454516492055212E-7</c:v>
                </c:pt>
                <c:pt idx="6387">
                  <c:v>6.2205179795062264E-7</c:v>
                </c:pt>
                <c:pt idx="6388">
                  <c:v>4.6004550381537354E-7</c:v>
                </c:pt>
                <c:pt idx="6389">
                  <c:v>5.0411182344489397E-7</c:v>
                </c:pt>
                <c:pt idx="6390">
                  <c:v>4.9034031398869731E-7</c:v>
                </c:pt>
                <c:pt idx="6391">
                  <c:v>4.7754825924681812E-7</c:v>
                </c:pt>
                <c:pt idx="6392">
                  <c:v>4.5974888539874023E-7</c:v>
                </c:pt>
                <c:pt idx="6393">
                  <c:v>4.1145696011234515E-7</c:v>
                </c:pt>
                <c:pt idx="6394">
                  <c:v>4.4851262089734052E-7</c:v>
                </c:pt>
                <c:pt idx="6395">
                  <c:v>6.1539076055814104E-7</c:v>
                </c:pt>
                <c:pt idx="6396">
                  <c:v>5.7589814965155979E-7</c:v>
                </c:pt>
                <c:pt idx="6397">
                  <c:v>4.2673386773833084E-7</c:v>
                </c:pt>
                <c:pt idx="6398">
                  <c:v>5.9187304042736596E-7</c:v>
                </c:pt>
                <c:pt idx="6399">
                  <c:v>4.3443276781578806E-7</c:v>
                </c:pt>
                <c:pt idx="6400">
                  <c:v>5.1431347475839874E-7</c:v>
                </c:pt>
                <c:pt idx="6401">
                  <c:v>4.8170999987767271E-7</c:v>
                </c:pt>
                <c:pt idx="6402">
                  <c:v>5.7486944608521121E-7</c:v>
                </c:pt>
                <c:pt idx="6403">
                  <c:v>6.0298545383564475E-7</c:v>
                </c:pt>
                <c:pt idx="6404">
                  <c:v>6.0605625311582183E-7</c:v>
                </c:pt>
                <c:pt idx="6405">
                  <c:v>5.7513989015555916E-7</c:v>
                </c:pt>
                <c:pt idx="6406">
                  <c:v>4.4660595536878469E-7</c:v>
                </c:pt>
                <c:pt idx="6407">
                  <c:v>6.0962266542957944E-7</c:v>
                </c:pt>
                <c:pt idx="6408">
                  <c:v>4.7110506349158613E-7</c:v>
                </c:pt>
                <c:pt idx="6409">
                  <c:v>5.060116101733674E-7</c:v>
                </c:pt>
                <c:pt idx="6410">
                  <c:v>4.9491542626640019E-7</c:v>
                </c:pt>
                <c:pt idx="6411">
                  <c:v>4.1216725876065642E-7</c:v>
                </c:pt>
                <c:pt idx="6412">
                  <c:v>4.8161324112416596E-7</c:v>
                </c:pt>
                <c:pt idx="6413">
                  <c:v>4.7041055324376013E-7</c:v>
                </c:pt>
                <c:pt idx="6414">
                  <c:v>5.9234404065576297E-7</c:v>
                </c:pt>
                <c:pt idx="6415">
                  <c:v>4.1358238660831418E-7</c:v>
                </c:pt>
                <c:pt idx="6416">
                  <c:v>4.311480662890976E-7</c:v>
                </c:pt>
                <c:pt idx="6417">
                  <c:v>4.4063160619903691E-7</c:v>
                </c:pt>
                <c:pt idx="6418">
                  <c:v>5.3054993066774033E-7</c:v>
                </c:pt>
                <c:pt idx="6419">
                  <c:v>4.2273922416533043E-7</c:v>
                </c:pt>
                <c:pt idx="6420">
                  <c:v>6.1064742332153275E-7</c:v>
                </c:pt>
                <c:pt idx="6421">
                  <c:v>6.1755234220772736E-7</c:v>
                </c:pt>
                <c:pt idx="6422">
                  <c:v>5.9245716436821113E-7</c:v>
                </c:pt>
                <c:pt idx="6423">
                  <c:v>4.8504516185537817E-7</c:v>
                </c:pt>
                <c:pt idx="6424">
                  <c:v>5.3610619047948391E-7</c:v>
                </c:pt>
                <c:pt idx="6425">
                  <c:v>5.2437232544387533E-7</c:v>
                </c:pt>
                <c:pt idx="6426">
                  <c:v>5.1088381729271416E-7</c:v>
                </c:pt>
                <c:pt idx="6427">
                  <c:v>4.4955777097387949E-7</c:v>
                </c:pt>
                <c:pt idx="6428">
                  <c:v>6.136974867921102E-7</c:v>
                </c:pt>
                <c:pt idx="6429">
                  <c:v>4.2996815951763864E-7</c:v>
                </c:pt>
                <c:pt idx="6430">
                  <c:v>4.5274042656776266E-7</c:v>
                </c:pt>
                <c:pt idx="6431">
                  <c:v>5.8242271982571446E-7</c:v>
                </c:pt>
                <c:pt idx="6432">
                  <c:v>4.7370974047086316E-7</c:v>
                </c:pt>
                <c:pt idx="6433">
                  <c:v>5.6716178650674956E-7</c:v>
                </c:pt>
                <c:pt idx="6434">
                  <c:v>5.3647970724266874E-7</c:v>
                </c:pt>
                <c:pt idx="6435">
                  <c:v>4.4716183867402513E-7</c:v>
                </c:pt>
                <c:pt idx="6436">
                  <c:v>5.0750330092196563E-7</c:v>
                </c:pt>
                <c:pt idx="6437">
                  <c:v>5.9558080973710026E-7</c:v>
                </c:pt>
                <c:pt idx="6438">
                  <c:v>6.3049505522258173E-7</c:v>
                </c:pt>
                <c:pt idx="6439">
                  <c:v>4.445643027047791E-7</c:v>
                </c:pt>
                <c:pt idx="6440">
                  <c:v>6.0613429908945295E-7</c:v>
                </c:pt>
                <c:pt idx="6441">
                  <c:v>6.16890652177132E-7</c:v>
                </c:pt>
                <c:pt idx="6442">
                  <c:v>6.2184897702013145E-7</c:v>
                </c:pt>
                <c:pt idx="6443">
                  <c:v>5.3534412910599979E-7</c:v>
                </c:pt>
                <c:pt idx="6444">
                  <c:v>5.8013204596043536E-7</c:v>
                </c:pt>
                <c:pt idx="6445">
                  <c:v>4.6238981292642429E-7</c:v>
                </c:pt>
                <c:pt idx="6446">
                  <c:v>4.085692470370186E-7</c:v>
                </c:pt>
                <c:pt idx="6447">
                  <c:v>5.3195894436438064E-7</c:v>
                </c:pt>
                <c:pt idx="6448">
                  <c:v>4.344090881663919E-7</c:v>
                </c:pt>
                <c:pt idx="6449">
                  <c:v>5.1706982804660579E-7</c:v>
                </c:pt>
                <c:pt idx="6450">
                  <c:v>5.4064715894338636E-7</c:v>
                </c:pt>
                <c:pt idx="6451">
                  <c:v>4.4293860580271781E-7</c:v>
                </c:pt>
                <c:pt idx="6452">
                  <c:v>4.8020662892720544E-7</c:v>
                </c:pt>
                <c:pt idx="6453">
                  <c:v>4.6114419672167259E-7</c:v>
                </c:pt>
                <c:pt idx="6454">
                  <c:v>5.0021252086012563E-7</c:v>
                </c:pt>
                <c:pt idx="6455">
                  <c:v>5.1417623605635434E-7</c:v>
                </c:pt>
                <c:pt idx="6456">
                  <c:v>5.7954780601414461E-7</c:v>
                </c:pt>
                <c:pt idx="6457">
                  <c:v>4.088393522417813E-7</c:v>
                </c:pt>
                <c:pt idx="6458">
                  <c:v>4.8830218534272471E-7</c:v>
                </c:pt>
                <c:pt idx="6459">
                  <c:v>5.5252686429137821E-7</c:v>
                </c:pt>
                <c:pt idx="6460">
                  <c:v>5.9033209653838033E-7</c:v>
                </c:pt>
                <c:pt idx="6461">
                  <c:v>4.6289728652931989E-7</c:v>
                </c:pt>
                <c:pt idx="6462">
                  <c:v>6.1587013016844591E-7</c:v>
                </c:pt>
                <c:pt idx="6463">
                  <c:v>4.0865565157241291E-7</c:v>
                </c:pt>
                <c:pt idx="6464">
                  <c:v>5.9311769901849933E-7</c:v>
                </c:pt>
                <c:pt idx="6465">
                  <c:v>5.6310377388532644E-7</c:v>
                </c:pt>
                <c:pt idx="6466">
                  <c:v>4.7718003059198894E-7</c:v>
                </c:pt>
                <c:pt idx="6467">
                  <c:v>4.6079477398936809E-7</c:v>
                </c:pt>
                <c:pt idx="6468">
                  <c:v>4.5721999372352674E-7</c:v>
                </c:pt>
                <c:pt idx="6469">
                  <c:v>5.504270016232089E-7</c:v>
                </c:pt>
                <c:pt idx="6470">
                  <c:v>4.2185410866098932E-7</c:v>
                </c:pt>
                <c:pt idx="6471">
                  <c:v>6.0783553575057154E-7</c:v>
                </c:pt>
                <c:pt idx="6472">
                  <c:v>5.0762292103903006E-7</c:v>
                </c:pt>
                <c:pt idx="6473">
                  <c:v>4.9946728186351647E-7</c:v>
                </c:pt>
                <c:pt idx="6474">
                  <c:v>5.1166989693560503E-7</c:v>
                </c:pt>
                <c:pt idx="6475">
                  <c:v>5.2681454269014233E-7</c:v>
                </c:pt>
                <c:pt idx="6476">
                  <c:v>4.1252857606372681E-7</c:v>
                </c:pt>
                <c:pt idx="6477">
                  <c:v>5.7929247852816404E-7</c:v>
                </c:pt>
                <c:pt idx="6478">
                  <c:v>5.8756607212532208E-7</c:v>
                </c:pt>
                <c:pt idx="6479">
                  <c:v>4.6885350938721729E-7</c:v>
                </c:pt>
                <c:pt idx="6480">
                  <c:v>6.0496519037029969E-7</c:v>
                </c:pt>
                <c:pt idx="6481">
                  <c:v>5.7278443839923609E-7</c:v>
                </c:pt>
                <c:pt idx="6482">
                  <c:v>5.9035085227421634E-7</c:v>
                </c:pt>
                <c:pt idx="6483">
                  <c:v>4.2507881517571353E-7</c:v>
                </c:pt>
                <c:pt idx="6484">
                  <c:v>5.1977091433645603E-7</c:v>
                </c:pt>
                <c:pt idx="6485">
                  <c:v>6.2237651789312743E-7</c:v>
                </c:pt>
                <c:pt idx="6486">
                  <c:v>5.1197271841650374E-7</c:v>
                </c:pt>
                <c:pt idx="6487">
                  <c:v>4.1919293089924636E-7</c:v>
                </c:pt>
                <c:pt idx="6488">
                  <c:v>5.0164923838079805E-7</c:v>
                </c:pt>
                <c:pt idx="6489">
                  <c:v>6.2158545807333811E-7</c:v>
                </c:pt>
                <c:pt idx="6490">
                  <c:v>4.2061058564263343E-7</c:v>
                </c:pt>
                <c:pt idx="6491">
                  <c:v>4.1904707295467871E-7</c:v>
                </c:pt>
                <c:pt idx="6492">
                  <c:v>4.5730949490707528E-7</c:v>
                </c:pt>
                <c:pt idx="6493">
                  <c:v>6.2553544826216795E-7</c:v>
                </c:pt>
                <c:pt idx="6494">
                  <c:v>4.8046817749942647E-7</c:v>
                </c:pt>
                <c:pt idx="6495">
                  <c:v>4.3521528372989908E-7</c:v>
                </c:pt>
                <c:pt idx="6496">
                  <c:v>5.7172830955849928E-7</c:v>
                </c:pt>
                <c:pt idx="6497">
                  <c:v>4.1803937181326232E-7</c:v>
                </c:pt>
                <c:pt idx="6498">
                  <c:v>5.2065526751018456E-7</c:v>
                </c:pt>
                <c:pt idx="6499">
                  <c:v>4.7898431898673183E-7</c:v>
                </c:pt>
                <c:pt idx="6500">
                  <c:v>4.6285822044519332E-7</c:v>
                </c:pt>
                <c:pt idx="6501">
                  <c:v>4.6938496124463051E-7</c:v>
                </c:pt>
                <c:pt idx="6502">
                  <c:v>5.0966295081693726E-7</c:v>
                </c:pt>
                <c:pt idx="6503">
                  <c:v>4.8274853325527797E-7</c:v>
                </c:pt>
                <c:pt idx="6504">
                  <c:v>6.0211512877852731E-7</c:v>
                </c:pt>
                <c:pt idx="6505">
                  <c:v>4.2742632701147176E-7</c:v>
                </c:pt>
                <c:pt idx="6506">
                  <c:v>6.2339290815709426E-7</c:v>
                </c:pt>
                <c:pt idx="6507">
                  <c:v>4.1451882212466488E-7</c:v>
                </c:pt>
                <c:pt idx="6508">
                  <c:v>4.5649217542967788E-7</c:v>
                </c:pt>
                <c:pt idx="6509">
                  <c:v>4.4915918822222545E-7</c:v>
                </c:pt>
                <c:pt idx="6510">
                  <c:v>6.1043043224221741E-7</c:v>
                </c:pt>
                <c:pt idx="6511">
                  <c:v>4.5030654501264697E-7</c:v>
                </c:pt>
                <c:pt idx="6512">
                  <c:v>4.1185012922458646E-7</c:v>
                </c:pt>
                <c:pt idx="6513">
                  <c:v>4.1059614323377513E-7</c:v>
                </c:pt>
                <c:pt idx="6514">
                  <c:v>5.8350863379146566E-7</c:v>
                </c:pt>
                <c:pt idx="6515">
                  <c:v>4.3991888873188207E-7</c:v>
                </c:pt>
                <c:pt idx="6516">
                  <c:v>4.1395657965298221E-7</c:v>
                </c:pt>
                <c:pt idx="6517">
                  <c:v>6.0358610929021862E-7</c:v>
                </c:pt>
                <c:pt idx="6518">
                  <c:v>6.0547138849283822E-7</c:v>
                </c:pt>
                <c:pt idx="6519">
                  <c:v>6.207756803348077E-7</c:v>
                </c:pt>
                <c:pt idx="6520">
                  <c:v>4.613384922274228E-7</c:v>
                </c:pt>
                <c:pt idx="6521">
                  <c:v>4.2446065200593692E-7</c:v>
                </c:pt>
                <c:pt idx="6522">
                  <c:v>5.3013470241846806E-7</c:v>
                </c:pt>
                <c:pt idx="6523">
                  <c:v>5.1487825597546796E-7</c:v>
                </c:pt>
                <c:pt idx="6524">
                  <c:v>4.4533749522008495E-7</c:v>
                </c:pt>
                <c:pt idx="6525">
                  <c:v>4.3554789905047004E-7</c:v>
                </c:pt>
                <c:pt idx="6526">
                  <c:v>5.4637991233034851E-7</c:v>
                </c:pt>
                <c:pt idx="6527">
                  <c:v>5.9159070989048494E-7</c:v>
                </c:pt>
                <c:pt idx="6528">
                  <c:v>6.0279188526643302E-7</c:v>
                </c:pt>
                <c:pt idx="6529">
                  <c:v>4.8466822987740749E-7</c:v>
                </c:pt>
                <c:pt idx="6530">
                  <c:v>5.3743964587168336E-7</c:v>
                </c:pt>
                <c:pt idx="6531">
                  <c:v>4.3710914020812905E-7</c:v>
                </c:pt>
                <c:pt idx="6532">
                  <c:v>4.8616458258137436E-7</c:v>
                </c:pt>
                <c:pt idx="6533">
                  <c:v>4.3914772496719634E-7</c:v>
                </c:pt>
                <c:pt idx="6534">
                  <c:v>4.2761126748099289E-7</c:v>
                </c:pt>
                <c:pt idx="6535">
                  <c:v>5.3713023202687094E-7</c:v>
                </c:pt>
                <c:pt idx="6536">
                  <c:v>5.5784662324778669E-7</c:v>
                </c:pt>
                <c:pt idx="6537">
                  <c:v>5.2487513204962591E-7</c:v>
                </c:pt>
                <c:pt idx="6538">
                  <c:v>5.3453520790223096E-7</c:v>
                </c:pt>
                <c:pt idx="6539">
                  <c:v>5.990933706440973E-7</c:v>
                </c:pt>
                <c:pt idx="6540">
                  <c:v>5.0659258628075653E-7</c:v>
                </c:pt>
                <c:pt idx="6541">
                  <c:v>6.0521821004805835E-7</c:v>
                </c:pt>
                <c:pt idx="6542">
                  <c:v>4.7174751591561674E-7</c:v>
                </c:pt>
                <c:pt idx="6543">
                  <c:v>5.3385713014474735E-7</c:v>
                </c:pt>
                <c:pt idx="6544">
                  <c:v>5.6647359585961851E-7</c:v>
                </c:pt>
                <c:pt idx="6545">
                  <c:v>4.7875137495599651E-7</c:v>
                </c:pt>
                <c:pt idx="6546">
                  <c:v>5.2678292164348507E-7</c:v>
                </c:pt>
                <c:pt idx="6547">
                  <c:v>4.6702691227812326E-7</c:v>
                </c:pt>
                <c:pt idx="6548">
                  <c:v>6.1339939934026199E-7</c:v>
                </c:pt>
                <c:pt idx="6549">
                  <c:v>4.5369928799214261E-7</c:v>
                </c:pt>
                <c:pt idx="6550">
                  <c:v>5.226025578718914E-7</c:v>
                </c:pt>
                <c:pt idx="6551">
                  <c:v>5.6172595848207609E-7</c:v>
                </c:pt>
                <c:pt idx="6552">
                  <c:v>4.8697858760016053E-7</c:v>
                </c:pt>
                <c:pt idx="6553">
                  <c:v>5.6097813264905137E-7</c:v>
                </c:pt>
                <c:pt idx="6554">
                  <c:v>5.5003882729049106E-7</c:v>
                </c:pt>
                <c:pt idx="6555">
                  <c:v>4.8240198260761477E-7</c:v>
                </c:pt>
                <c:pt idx="6556">
                  <c:v>4.7462783471919825E-7</c:v>
                </c:pt>
                <c:pt idx="6557">
                  <c:v>5.0360899091791747E-7</c:v>
                </c:pt>
                <c:pt idx="6558">
                  <c:v>6.1096325331005192E-7</c:v>
                </c:pt>
                <c:pt idx="6559">
                  <c:v>6.3134467419112997E-7</c:v>
                </c:pt>
                <c:pt idx="6560">
                  <c:v>6.1743195576769782E-7</c:v>
                </c:pt>
                <c:pt idx="6561">
                  <c:v>4.5802645140937226E-7</c:v>
                </c:pt>
                <c:pt idx="6562">
                  <c:v>4.9566492676090326E-7</c:v>
                </c:pt>
                <c:pt idx="6563">
                  <c:v>4.5670906207606864E-7</c:v>
                </c:pt>
                <c:pt idx="6564">
                  <c:v>5.0310691035061497E-7</c:v>
                </c:pt>
                <c:pt idx="6565">
                  <c:v>4.7097138443106929E-7</c:v>
                </c:pt>
                <c:pt idx="6566">
                  <c:v>5.9844197399887786E-7</c:v>
                </c:pt>
                <c:pt idx="6567">
                  <c:v>5.7559105455757404E-7</c:v>
                </c:pt>
                <c:pt idx="6568">
                  <c:v>6.038382641940194E-7</c:v>
                </c:pt>
                <c:pt idx="6569">
                  <c:v>5.2583561252001451E-7</c:v>
                </c:pt>
                <c:pt idx="6570">
                  <c:v>4.2146915881067797E-7</c:v>
                </c:pt>
                <c:pt idx="6571">
                  <c:v>4.7341328025964174E-7</c:v>
                </c:pt>
                <c:pt idx="6572">
                  <c:v>4.3845060796160224E-7</c:v>
                </c:pt>
                <c:pt idx="6573">
                  <c:v>5.8821844175538294E-7</c:v>
                </c:pt>
                <c:pt idx="6574">
                  <c:v>6.0440133330905782E-7</c:v>
                </c:pt>
                <c:pt idx="6575">
                  <c:v>4.4367089699118681E-7</c:v>
                </c:pt>
                <c:pt idx="6576">
                  <c:v>6.027338328710732E-7</c:v>
                </c:pt>
                <c:pt idx="6577">
                  <c:v>6.2253897322118423E-7</c:v>
                </c:pt>
                <c:pt idx="6578">
                  <c:v>5.9323104443959014E-7</c:v>
                </c:pt>
                <c:pt idx="6579">
                  <c:v>4.4208655520492115E-7</c:v>
                </c:pt>
                <c:pt idx="6580">
                  <c:v>4.4691465137157552E-7</c:v>
                </c:pt>
                <c:pt idx="6581">
                  <c:v>5.798398156110312E-7</c:v>
                </c:pt>
                <c:pt idx="6582">
                  <c:v>4.5839839528060907E-7</c:v>
                </c:pt>
                <c:pt idx="6583">
                  <c:v>5.9170361785871584E-7</c:v>
                </c:pt>
                <c:pt idx="6584">
                  <c:v>4.9900053093203061E-7</c:v>
                </c:pt>
                <c:pt idx="6585">
                  <c:v>4.1566891114367498E-7</c:v>
                </c:pt>
                <c:pt idx="6586">
                  <c:v>5.2028263339742989E-7</c:v>
                </c:pt>
                <c:pt idx="6587">
                  <c:v>5.4775190587436934E-7</c:v>
                </c:pt>
                <c:pt idx="6588">
                  <c:v>4.5414189365828643E-7</c:v>
                </c:pt>
                <c:pt idx="6589">
                  <c:v>4.9153512068115065E-7</c:v>
                </c:pt>
                <c:pt idx="6590">
                  <c:v>5.4679765631693481E-7</c:v>
                </c:pt>
                <c:pt idx="6591">
                  <c:v>5.1730052375303929E-7</c:v>
                </c:pt>
                <c:pt idx="6592">
                  <c:v>4.7569779974995944E-7</c:v>
                </c:pt>
                <c:pt idx="6593">
                  <c:v>4.0942369437230357E-7</c:v>
                </c:pt>
                <c:pt idx="6594">
                  <c:v>4.7647204844823226E-7</c:v>
                </c:pt>
                <c:pt idx="6595">
                  <c:v>4.4206224703797977E-7</c:v>
                </c:pt>
                <c:pt idx="6596">
                  <c:v>4.2750722370089206E-7</c:v>
                </c:pt>
                <c:pt idx="6597">
                  <c:v>5.5738174032075411E-7</c:v>
                </c:pt>
                <c:pt idx="6598">
                  <c:v>5.0819169455734112E-7</c:v>
                </c:pt>
                <c:pt idx="6599">
                  <c:v>5.9306103848923013E-7</c:v>
                </c:pt>
                <c:pt idx="6600">
                  <c:v>4.7983532186448538E-7</c:v>
                </c:pt>
                <c:pt idx="6601">
                  <c:v>4.6989067792265563E-7</c:v>
                </c:pt>
                <c:pt idx="6602">
                  <c:v>5.3447057342483023E-7</c:v>
                </c:pt>
                <c:pt idx="6603">
                  <c:v>5.6176077746571807E-7</c:v>
                </c:pt>
                <c:pt idx="6604">
                  <c:v>4.8338716290276477E-7</c:v>
                </c:pt>
                <c:pt idx="6605">
                  <c:v>5.1538276501106503E-7</c:v>
                </c:pt>
                <c:pt idx="6606">
                  <c:v>4.2958369507633278E-7</c:v>
                </c:pt>
                <c:pt idx="6607">
                  <c:v>5.6719711213458904E-7</c:v>
                </c:pt>
                <c:pt idx="6608">
                  <c:v>4.1812879797717551E-7</c:v>
                </c:pt>
                <c:pt idx="6609">
                  <c:v>5.396622242902285E-7</c:v>
                </c:pt>
                <c:pt idx="6610">
                  <c:v>5.1259434347361232E-7</c:v>
                </c:pt>
                <c:pt idx="6611">
                  <c:v>5.2391728076853086E-7</c:v>
                </c:pt>
                <c:pt idx="6612">
                  <c:v>4.5402801893353376E-7</c:v>
                </c:pt>
                <c:pt idx="6613">
                  <c:v>5.5510022107620199E-7</c:v>
                </c:pt>
                <c:pt idx="6614">
                  <c:v>5.8029652262589177E-7</c:v>
                </c:pt>
                <c:pt idx="6615">
                  <c:v>5.208728223129188E-7</c:v>
                </c:pt>
                <c:pt idx="6616">
                  <c:v>4.3196867528941097E-7</c:v>
                </c:pt>
                <c:pt idx="6617">
                  <c:v>5.6487268058994996E-7</c:v>
                </c:pt>
                <c:pt idx="6618">
                  <c:v>4.5467387591710471E-7</c:v>
                </c:pt>
                <c:pt idx="6619">
                  <c:v>5.7088907545573536E-7</c:v>
                </c:pt>
                <c:pt idx="6620">
                  <c:v>5.4526271621072915E-7</c:v>
                </c:pt>
                <c:pt idx="6621">
                  <c:v>5.4468046831529778E-7</c:v>
                </c:pt>
                <c:pt idx="6622">
                  <c:v>5.2335322129306702E-7</c:v>
                </c:pt>
                <c:pt idx="6623">
                  <c:v>4.5516869686682255E-7</c:v>
                </c:pt>
                <c:pt idx="6624">
                  <c:v>5.097231377501412E-7</c:v>
                </c:pt>
                <c:pt idx="6625">
                  <c:v>5.2664066215904163E-7</c:v>
                </c:pt>
                <c:pt idx="6626">
                  <c:v>5.177315690179501E-7</c:v>
                </c:pt>
                <c:pt idx="6627">
                  <c:v>5.7003389111669621E-7</c:v>
                </c:pt>
                <c:pt idx="6628">
                  <c:v>4.2417492190288919E-7</c:v>
                </c:pt>
                <c:pt idx="6629">
                  <c:v>6.2345397073121839E-7</c:v>
                </c:pt>
                <c:pt idx="6630">
                  <c:v>4.5393947931185203E-7</c:v>
                </c:pt>
                <c:pt idx="6631">
                  <c:v>5.4936471885783749E-7</c:v>
                </c:pt>
                <c:pt idx="6632">
                  <c:v>4.3286227765614759E-7</c:v>
                </c:pt>
                <c:pt idx="6633">
                  <c:v>5.9537179901419863E-7</c:v>
                </c:pt>
                <c:pt idx="6634">
                  <c:v>4.9345018148638658E-7</c:v>
                </c:pt>
                <c:pt idx="6635">
                  <c:v>4.7967043472437278E-7</c:v>
                </c:pt>
                <c:pt idx="6636">
                  <c:v>5.8528204679536745E-7</c:v>
                </c:pt>
                <c:pt idx="6637">
                  <c:v>4.6878714137430757E-7</c:v>
                </c:pt>
                <c:pt idx="6638">
                  <c:v>4.860384543995154E-7</c:v>
                </c:pt>
                <c:pt idx="6639">
                  <c:v>4.2174083338830692E-7</c:v>
                </c:pt>
                <c:pt idx="6640">
                  <c:v>6.0174822385694346E-7</c:v>
                </c:pt>
                <c:pt idx="6641">
                  <c:v>5.858193554830832E-7</c:v>
                </c:pt>
                <c:pt idx="6642">
                  <c:v>5.3672351547610287E-7</c:v>
                </c:pt>
                <c:pt idx="6643">
                  <c:v>4.8834451664764781E-7</c:v>
                </c:pt>
                <c:pt idx="6644">
                  <c:v>4.2058802705073645E-7</c:v>
                </c:pt>
                <c:pt idx="6645">
                  <c:v>5.315100135875548E-7</c:v>
                </c:pt>
                <c:pt idx="6646">
                  <c:v>4.9894223307228335E-7</c:v>
                </c:pt>
                <c:pt idx="6647">
                  <c:v>4.2501006371638022E-7</c:v>
                </c:pt>
                <c:pt idx="6648">
                  <c:v>4.6919885035525822E-7</c:v>
                </c:pt>
                <c:pt idx="6649">
                  <c:v>5.668793002521308E-7</c:v>
                </c:pt>
                <c:pt idx="6650">
                  <c:v>4.2535398790352114E-7</c:v>
                </c:pt>
                <c:pt idx="6651">
                  <c:v>4.5853959596438602E-7</c:v>
                </c:pt>
                <c:pt idx="6652">
                  <c:v>5.0790718837309807E-7</c:v>
                </c:pt>
                <c:pt idx="6653">
                  <c:v>4.3418422802576439E-7</c:v>
                </c:pt>
                <c:pt idx="6654">
                  <c:v>5.2093500587345073E-7</c:v>
                </c:pt>
                <c:pt idx="6655">
                  <c:v>6.0364428486275308E-7</c:v>
                </c:pt>
                <c:pt idx="6656">
                  <c:v>5.3801031903923904E-7</c:v>
                </c:pt>
                <c:pt idx="6657">
                  <c:v>6.1037127293012486E-7</c:v>
                </c:pt>
                <c:pt idx="6658">
                  <c:v>4.5931093120125618E-7</c:v>
                </c:pt>
                <c:pt idx="6659">
                  <c:v>4.3715694369843066E-7</c:v>
                </c:pt>
                <c:pt idx="6660">
                  <c:v>5.3120570556223637E-7</c:v>
                </c:pt>
                <c:pt idx="6661">
                  <c:v>4.1204692514230021E-7</c:v>
                </c:pt>
                <c:pt idx="6662">
                  <c:v>5.4998822613039573E-7</c:v>
                </c:pt>
                <c:pt idx="6663">
                  <c:v>5.2249322107468612E-7</c:v>
                </c:pt>
                <c:pt idx="6664">
                  <c:v>5.4003946421028792E-7</c:v>
                </c:pt>
                <c:pt idx="6665">
                  <c:v>5.3010278197637397E-7</c:v>
                </c:pt>
                <c:pt idx="6666">
                  <c:v>5.8058909834678031E-7</c:v>
                </c:pt>
                <c:pt idx="6667">
                  <c:v>5.6996271250764844E-7</c:v>
                </c:pt>
                <c:pt idx="6668">
                  <c:v>4.1984461044472541E-7</c:v>
                </c:pt>
                <c:pt idx="6669">
                  <c:v>5.5370054394891529E-7</c:v>
                </c:pt>
                <c:pt idx="6670">
                  <c:v>5.1673175339393718E-7</c:v>
                </c:pt>
                <c:pt idx="6671">
                  <c:v>4.8342885667420875E-7</c:v>
                </c:pt>
                <c:pt idx="6672">
                  <c:v>6.1823519756754781E-7</c:v>
                </c:pt>
                <c:pt idx="6673">
                  <c:v>4.4053486508155038E-7</c:v>
                </c:pt>
                <c:pt idx="6674">
                  <c:v>6.1367760753594943E-7</c:v>
                </c:pt>
                <c:pt idx="6675">
                  <c:v>5.0608603842154752E-7</c:v>
                </c:pt>
                <c:pt idx="6676">
                  <c:v>5.3999023657519018E-7</c:v>
                </c:pt>
                <c:pt idx="6677">
                  <c:v>4.9674893939896259E-7</c:v>
                </c:pt>
                <c:pt idx="6678">
                  <c:v>6.2392241534041785E-7</c:v>
                </c:pt>
                <c:pt idx="6679">
                  <c:v>4.2368414057096789E-7</c:v>
                </c:pt>
                <c:pt idx="6680">
                  <c:v>5.1055179036046288E-7</c:v>
                </c:pt>
                <c:pt idx="6681">
                  <c:v>6.2783302184433936E-7</c:v>
                </c:pt>
                <c:pt idx="6682">
                  <c:v>5.9491615734796512E-7</c:v>
                </c:pt>
                <c:pt idx="6683">
                  <c:v>5.9215557312146983E-7</c:v>
                </c:pt>
                <c:pt idx="6684">
                  <c:v>4.4724840268133674E-7</c:v>
                </c:pt>
                <c:pt idx="6685">
                  <c:v>5.644515921021994E-7</c:v>
                </c:pt>
                <c:pt idx="6686">
                  <c:v>4.4883572992078734E-7</c:v>
                </c:pt>
                <c:pt idx="6687">
                  <c:v>5.890214128917141E-7</c:v>
                </c:pt>
                <c:pt idx="6688">
                  <c:v>5.4864143350790963E-7</c:v>
                </c:pt>
                <c:pt idx="6689">
                  <c:v>5.4434817386046357E-7</c:v>
                </c:pt>
                <c:pt idx="6690">
                  <c:v>4.8990047374422198E-7</c:v>
                </c:pt>
                <c:pt idx="6691">
                  <c:v>5.5122150630929905E-7</c:v>
                </c:pt>
                <c:pt idx="6692">
                  <c:v>5.4686453981228587E-7</c:v>
                </c:pt>
                <c:pt idx="6693">
                  <c:v>5.2034471129662999E-7</c:v>
                </c:pt>
                <c:pt idx="6694">
                  <c:v>5.6054403650062764E-7</c:v>
                </c:pt>
                <c:pt idx="6695">
                  <c:v>5.1733129484523292E-7</c:v>
                </c:pt>
                <c:pt idx="6696">
                  <c:v>5.1834828316104902E-7</c:v>
                </c:pt>
                <c:pt idx="6697">
                  <c:v>4.7686669015709371E-7</c:v>
                </c:pt>
                <c:pt idx="6698">
                  <c:v>5.2770108922899247E-7</c:v>
                </c:pt>
                <c:pt idx="6699">
                  <c:v>5.7101395061150782E-7</c:v>
                </c:pt>
                <c:pt idx="6700">
                  <c:v>4.3821060763331027E-7</c:v>
                </c:pt>
                <c:pt idx="6701">
                  <c:v>4.5501635826708879E-7</c:v>
                </c:pt>
                <c:pt idx="6702">
                  <c:v>5.7434712815628691E-7</c:v>
                </c:pt>
                <c:pt idx="6703">
                  <c:v>4.7287497422520892E-7</c:v>
                </c:pt>
                <c:pt idx="6704">
                  <c:v>4.4925878420029362E-7</c:v>
                </c:pt>
                <c:pt idx="6705">
                  <c:v>5.6633258337422521E-7</c:v>
                </c:pt>
                <c:pt idx="6706">
                  <c:v>5.8698916491458279E-7</c:v>
                </c:pt>
                <c:pt idx="6707">
                  <c:v>4.1290133952801375E-7</c:v>
                </c:pt>
                <c:pt idx="6708">
                  <c:v>5.7121026579611589E-7</c:v>
                </c:pt>
                <c:pt idx="6709">
                  <c:v>5.7541052511412603E-7</c:v>
                </c:pt>
                <c:pt idx="6710">
                  <c:v>5.4631311772010146E-7</c:v>
                </c:pt>
                <c:pt idx="6711">
                  <c:v>5.9236289235773611E-7</c:v>
                </c:pt>
                <c:pt idx="6712">
                  <c:v>4.8182061701948115E-7</c:v>
                </c:pt>
                <c:pt idx="6713">
                  <c:v>5.0802695132329668E-7</c:v>
                </c:pt>
                <c:pt idx="6714">
                  <c:v>5.2759014857908761E-7</c:v>
                </c:pt>
                <c:pt idx="6715">
                  <c:v>5.7135310407157564E-7</c:v>
                </c:pt>
                <c:pt idx="6716">
                  <c:v>4.3438541045300475E-7</c:v>
                </c:pt>
                <c:pt idx="6717">
                  <c:v>4.6577566860102026E-7</c:v>
                </c:pt>
                <c:pt idx="6718">
                  <c:v>6.0897367567907957E-7</c:v>
                </c:pt>
                <c:pt idx="6719">
                  <c:v>4.0861244587890974E-7</c:v>
                </c:pt>
                <c:pt idx="6720">
                  <c:v>4.6249384201909437E-7</c:v>
                </c:pt>
                <c:pt idx="6721">
                  <c:v>4.3219181628363113E-7</c:v>
                </c:pt>
                <c:pt idx="6722">
                  <c:v>4.993943088731522E-7</c:v>
                </c:pt>
                <c:pt idx="6723">
                  <c:v>5.303262856314028E-7</c:v>
                </c:pt>
                <c:pt idx="6724">
                  <c:v>5.4885995045625942E-7</c:v>
                </c:pt>
                <c:pt idx="6725">
                  <c:v>5.5235707544587701E-7</c:v>
                </c:pt>
                <c:pt idx="6726">
                  <c:v>4.7410095459829506E-7</c:v>
                </c:pt>
                <c:pt idx="6727">
                  <c:v>6.1581017834154419E-7</c:v>
                </c:pt>
                <c:pt idx="6728">
                  <c:v>4.6229881625980014E-7</c:v>
                </c:pt>
                <c:pt idx="6729">
                  <c:v>4.2247793918730349E-7</c:v>
                </c:pt>
                <c:pt idx="6730">
                  <c:v>5.8741711145101424E-7</c:v>
                </c:pt>
                <c:pt idx="6731">
                  <c:v>4.1482799147593684E-7</c:v>
                </c:pt>
                <c:pt idx="6732">
                  <c:v>4.3436173467541547E-7</c:v>
                </c:pt>
                <c:pt idx="6733">
                  <c:v>4.7298256195575785E-7</c:v>
                </c:pt>
                <c:pt idx="6734">
                  <c:v>6.2302672103100443E-7</c:v>
                </c:pt>
                <c:pt idx="6735">
                  <c:v>6.1399579158454617E-7</c:v>
                </c:pt>
                <c:pt idx="6736">
                  <c:v>5.2684616658404621E-7</c:v>
                </c:pt>
                <c:pt idx="6737">
                  <c:v>4.2071212176926196E-7</c:v>
                </c:pt>
                <c:pt idx="6738">
                  <c:v>4.7656726192622757E-7</c:v>
                </c:pt>
                <c:pt idx="6739">
                  <c:v>4.5329518593952049E-7</c:v>
                </c:pt>
                <c:pt idx="6740">
                  <c:v>5.6179559968687933E-7</c:v>
                </c:pt>
                <c:pt idx="6741">
                  <c:v>5.4691471048738996E-7</c:v>
                </c:pt>
                <c:pt idx="6742">
                  <c:v>5.5445093114634848E-7</c:v>
                </c:pt>
                <c:pt idx="6743">
                  <c:v>5.4414894312780646E-7</c:v>
                </c:pt>
                <c:pt idx="6744">
                  <c:v>5.1174557711312978E-7</c:v>
                </c:pt>
                <c:pt idx="6745">
                  <c:v>4.891357124829522E-7</c:v>
                </c:pt>
                <c:pt idx="6746">
                  <c:v>6.0701335608904395E-7</c:v>
                </c:pt>
                <c:pt idx="6747">
                  <c:v>5.4232774702330669E-7</c:v>
                </c:pt>
                <c:pt idx="6748">
                  <c:v>4.8298440104598513E-7</c:v>
                </c:pt>
                <c:pt idx="6749">
                  <c:v>4.2097177008166526E-7</c:v>
                </c:pt>
                <c:pt idx="6750">
                  <c:v>4.8886705565856242E-7</c:v>
                </c:pt>
                <c:pt idx="6751">
                  <c:v>4.65723095016932E-7</c:v>
                </c:pt>
                <c:pt idx="6752">
                  <c:v>4.3959330649997211E-7</c:v>
                </c:pt>
                <c:pt idx="6753">
                  <c:v>4.6248083646270928E-7</c:v>
                </c:pt>
                <c:pt idx="6754">
                  <c:v>4.2598560074970711E-7</c:v>
                </c:pt>
                <c:pt idx="6755">
                  <c:v>4.498071546743967E-7</c:v>
                </c:pt>
                <c:pt idx="6756">
                  <c:v>4.974155608075087E-7</c:v>
                </c:pt>
                <c:pt idx="6757">
                  <c:v>4.1374740920512103E-7</c:v>
                </c:pt>
                <c:pt idx="6758">
                  <c:v>4.0935870562477084E-7</c:v>
                </c:pt>
                <c:pt idx="6759">
                  <c:v>5.3200707782234818E-7</c:v>
                </c:pt>
                <c:pt idx="6760">
                  <c:v>6.0409057714166402E-7</c:v>
                </c:pt>
                <c:pt idx="6761">
                  <c:v>5.1944566790482718E-7</c:v>
                </c:pt>
                <c:pt idx="6762">
                  <c:v>5.4489662290287231E-7</c:v>
                </c:pt>
                <c:pt idx="6763">
                  <c:v>4.533330475674911E-7</c:v>
                </c:pt>
                <c:pt idx="6764">
                  <c:v>6.1220921872091432E-7</c:v>
                </c:pt>
                <c:pt idx="6765">
                  <c:v>4.6853507140097751E-7</c:v>
                </c:pt>
                <c:pt idx="6766">
                  <c:v>4.7342674968556368E-7</c:v>
                </c:pt>
                <c:pt idx="6767">
                  <c:v>4.176819538909702E-7</c:v>
                </c:pt>
                <c:pt idx="6768">
                  <c:v>5.6125621887229637E-7</c:v>
                </c:pt>
                <c:pt idx="6769">
                  <c:v>6.2871848997882996E-7</c:v>
                </c:pt>
                <c:pt idx="6770">
                  <c:v>4.8483570093763584E-7</c:v>
                </c:pt>
                <c:pt idx="6771">
                  <c:v>6.2972979726497993E-7</c:v>
                </c:pt>
                <c:pt idx="6772">
                  <c:v>4.3497793457622335E-7</c:v>
                </c:pt>
                <c:pt idx="6773">
                  <c:v>5.6233575841227498E-7</c:v>
                </c:pt>
                <c:pt idx="6774">
                  <c:v>4.1752572767394295E-7</c:v>
                </c:pt>
                <c:pt idx="6775">
                  <c:v>4.22330363513571E-7</c:v>
                </c:pt>
                <c:pt idx="6776">
                  <c:v>5.4879270056960364E-7</c:v>
                </c:pt>
                <c:pt idx="6777">
                  <c:v>5.0948245396409071E-7</c:v>
                </c:pt>
                <c:pt idx="6778">
                  <c:v>6.0059177584717063E-7</c:v>
                </c:pt>
                <c:pt idx="6779">
                  <c:v>4.8940459082869114E-7</c:v>
                </c:pt>
                <c:pt idx="6780">
                  <c:v>4.6412386691422193E-7</c:v>
                </c:pt>
                <c:pt idx="6781">
                  <c:v>5.9209905040080811E-7</c:v>
                </c:pt>
                <c:pt idx="6782">
                  <c:v>5.2886012997250714E-7</c:v>
                </c:pt>
                <c:pt idx="6783">
                  <c:v>4.1085737132243183E-7</c:v>
                </c:pt>
                <c:pt idx="6784">
                  <c:v>6.1415497641495872E-7</c:v>
                </c:pt>
                <c:pt idx="6785">
                  <c:v>4.2656101584906223E-7</c:v>
                </c:pt>
                <c:pt idx="6786">
                  <c:v>4.0878530977708536E-7</c:v>
                </c:pt>
                <c:pt idx="6787">
                  <c:v>4.8907913475068784E-7</c:v>
                </c:pt>
                <c:pt idx="6788">
                  <c:v>5.1570420239520968E-7</c:v>
                </c:pt>
                <c:pt idx="6789">
                  <c:v>5.0267925825183614E-7</c:v>
                </c:pt>
                <c:pt idx="6790">
                  <c:v>5.9213673131532438E-7</c:v>
                </c:pt>
                <c:pt idx="6791">
                  <c:v>5.8005896766536892E-7</c:v>
                </c:pt>
                <c:pt idx="6792">
                  <c:v>4.36548036047189E-7</c:v>
                </c:pt>
                <c:pt idx="6793">
                  <c:v>5.9189186964883607E-7</c:v>
                </c:pt>
                <c:pt idx="6794">
                  <c:v>6.0480956480948682E-7</c:v>
                </c:pt>
                <c:pt idx="6795">
                  <c:v>5.0428947356337137E-7</c:v>
                </c:pt>
                <c:pt idx="6796">
                  <c:v>4.921341623395725E-7</c:v>
                </c:pt>
                <c:pt idx="6797">
                  <c:v>4.1616802990067136E-7</c:v>
                </c:pt>
                <c:pt idx="6798">
                  <c:v>5.3628478024665696E-7</c:v>
                </c:pt>
                <c:pt idx="6799">
                  <c:v>5.3696748994871768E-7</c:v>
                </c:pt>
                <c:pt idx="6800">
                  <c:v>4.2023860082075445E-7</c:v>
                </c:pt>
                <c:pt idx="6801">
                  <c:v>4.5380039793831346E-7</c:v>
                </c:pt>
                <c:pt idx="6802">
                  <c:v>4.9824345490143589E-7</c:v>
                </c:pt>
                <c:pt idx="6803">
                  <c:v>5.0259084658672257E-7</c:v>
                </c:pt>
                <c:pt idx="6804">
                  <c:v>5.9871006742087783E-7</c:v>
                </c:pt>
                <c:pt idx="6805">
                  <c:v>5.4544590123423919E-7</c:v>
                </c:pt>
                <c:pt idx="6806">
                  <c:v>5.1949211298683916E-7</c:v>
                </c:pt>
                <c:pt idx="6807">
                  <c:v>5.771108617918071E-7</c:v>
                </c:pt>
                <c:pt idx="6808">
                  <c:v>5.3561958064677285E-7</c:v>
                </c:pt>
                <c:pt idx="6809">
                  <c:v>5.1659354568470887E-7</c:v>
                </c:pt>
                <c:pt idx="6810">
                  <c:v>4.1131512072909154E-7</c:v>
                </c:pt>
                <c:pt idx="6811">
                  <c:v>4.541925183990612E-7</c:v>
                </c:pt>
                <c:pt idx="6812">
                  <c:v>5.6474981445248483E-7</c:v>
                </c:pt>
                <c:pt idx="6813">
                  <c:v>4.7968417207295274E-7</c:v>
                </c:pt>
                <c:pt idx="6814">
                  <c:v>4.3762343897759635E-7</c:v>
                </c:pt>
                <c:pt idx="6815">
                  <c:v>6.1509143871108417E-7</c:v>
                </c:pt>
                <c:pt idx="6816">
                  <c:v>4.8845742704258797E-7</c:v>
                </c:pt>
                <c:pt idx="6817">
                  <c:v>4.6301451446153558E-7</c:v>
                </c:pt>
                <c:pt idx="6818">
                  <c:v>4.7897061169089322E-7</c:v>
                </c:pt>
                <c:pt idx="6819">
                  <c:v>4.6233781154172622E-7</c:v>
                </c:pt>
                <c:pt idx="6820">
                  <c:v>4.6128666808769433E-7</c:v>
                </c:pt>
                <c:pt idx="6821">
                  <c:v>4.4280454909280581E-7</c:v>
                </c:pt>
                <c:pt idx="6822">
                  <c:v>4.8175147684134305E-7</c:v>
                </c:pt>
                <c:pt idx="6823">
                  <c:v>5.1434397970944533E-7</c:v>
                </c:pt>
                <c:pt idx="6824">
                  <c:v>4.1130421304531215E-7</c:v>
                </c:pt>
                <c:pt idx="6825">
                  <c:v>5.1062722259869876E-7</c:v>
                </c:pt>
                <c:pt idx="6826">
                  <c:v>4.8837274057578225E-7</c:v>
                </c:pt>
                <c:pt idx="6827">
                  <c:v>4.1150061776024337E-7</c:v>
                </c:pt>
                <c:pt idx="6828">
                  <c:v>4.9230551824438143E-7</c:v>
                </c:pt>
                <c:pt idx="6829">
                  <c:v>4.3481190567567939E-7</c:v>
                </c:pt>
                <c:pt idx="6830">
                  <c:v>4.4098256001213432E-7</c:v>
                </c:pt>
                <c:pt idx="6831">
                  <c:v>5.3287459839223024E-7</c:v>
                </c:pt>
                <c:pt idx="6832">
                  <c:v>4.6825670421118262E-7</c:v>
                </c:pt>
                <c:pt idx="6833">
                  <c:v>4.2452927019017166E-7</c:v>
                </c:pt>
                <c:pt idx="6834">
                  <c:v>4.3713304097309756E-7</c:v>
                </c:pt>
                <c:pt idx="6835">
                  <c:v>6.0290801522094118E-7</c:v>
                </c:pt>
                <c:pt idx="6836">
                  <c:v>5.8715656654355084E-7</c:v>
                </c:pt>
                <c:pt idx="6837">
                  <c:v>6.2020977709058891E-7</c:v>
                </c:pt>
                <c:pt idx="6838">
                  <c:v>5.0933211315491021E-7</c:v>
                </c:pt>
                <c:pt idx="6839">
                  <c:v>5.4527936558106576E-7</c:v>
                </c:pt>
                <c:pt idx="6840">
                  <c:v>5.5777771501201181E-7</c:v>
                </c:pt>
                <c:pt idx="6841">
                  <c:v>5.1371917022173822E-7</c:v>
                </c:pt>
                <c:pt idx="6842">
                  <c:v>4.3752768678271789E-7</c:v>
                </c:pt>
                <c:pt idx="6843">
                  <c:v>6.0993770063407895E-7</c:v>
                </c:pt>
                <c:pt idx="6844">
                  <c:v>4.9115059986002347E-7</c:v>
                </c:pt>
                <c:pt idx="6845">
                  <c:v>6.0578321088135786E-7</c:v>
                </c:pt>
                <c:pt idx="6846">
                  <c:v>4.5103213955010736E-7</c:v>
                </c:pt>
                <c:pt idx="6847">
                  <c:v>4.1434230908163476E-7</c:v>
                </c:pt>
                <c:pt idx="6848">
                  <c:v>4.397379650762432E-7</c:v>
                </c:pt>
                <c:pt idx="6849">
                  <c:v>6.3254951034400274E-7</c:v>
                </c:pt>
                <c:pt idx="6850">
                  <c:v>4.9541971054200334E-7</c:v>
                </c:pt>
                <c:pt idx="6851">
                  <c:v>4.7673055144299992E-7</c:v>
                </c:pt>
                <c:pt idx="6852">
                  <c:v>4.8157178201118242E-7</c:v>
                </c:pt>
                <c:pt idx="6853">
                  <c:v>5.8036964581924475E-7</c:v>
                </c:pt>
                <c:pt idx="6854">
                  <c:v>4.5589335102368629E-7</c:v>
                </c:pt>
                <c:pt idx="6855">
                  <c:v>5.1101973985142078E-7</c:v>
                </c:pt>
                <c:pt idx="6856">
                  <c:v>4.4541123778495396E-7</c:v>
                </c:pt>
                <c:pt idx="6857">
                  <c:v>6.3192588905029188E-7</c:v>
                </c:pt>
                <c:pt idx="6858">
                  <c:v>5.4431496114070073E-7</c:v>
                </c:pt>
                <c:pt idx="6859">
                  <c:v>4.1455193087714267E-7</c:v>
                </c:pt>
                <c:pt idx="6860">
                  <c:v>4.793546385099563E-7</c:v>
                </c:pt>
                <c:pt idx="6861">
                  <c:v>4.4022067638223587E-7</c:v>
                </c:pt>
                <c:pt idx="6862">
                  <c:v>4.1662356563051687E-7</c:v>
                </c:pt>
                <c:pt idx="6863">
                  <c:v>4.5942679933286506E-7</c:v>
                </c:pt>
                <c:pt idx="6864">
                  <c:v>4.6918556095606305E-7</c:v>
                </c:pt>
                <c:pt idx="6865">
                  <c:v>5.0159047574951315E-7</c:v>
                </c:pt>
                <c:pt idx="6866">
                  <c:v>6.0345039898847748E-7</c:v>
                </c:pt>
                <c:pt idx="6867">
                  <c:v>4.2216017995343487E-7</c:v>
                </c:pt>
                <c:pt idx="6868">
                  <c:v>5.4796989155395915E-7</c:v>
                </c:pt>
                <c:pt idx="6869">
                  <c:v>5.8806923294331139E-7</c:v>
                </c:pt>
                <c:pt idx="6870">
                  <c:v>5.1624060001670818E-7</c:v>
                </c:pt>
                <c:pt idx="6871">
                  <c:v>4.1760382982412028E-7</c:v>
                </c:pt>
                <c:pt idx="6872">
                  <c:v>4.4959516530548697E-7</c:v>
                </c:pt>
                <c:pt idx="6873">
                  <c:v>4.5060657851525073E-7</c:v>
                </c:pt>
                <c:pt idx="6874">
                  <c:v>4.9150662217435545E-7</c:v>
                </c:pt>
                <c:pt idx="6875">
                  <c:v>6.1589011605628168E-7</c:v>
                </c:pt>
                <c:pt idx="6876">
                  <c:v>5.2596177269530928E-7</c:v>
                </c:pt>
                <c:pt idx="6877">
                  <c:v>4.7321130783067655E-7</c:v>
                </c:pt>
                <c:pt idx="6878">
                  <c:v>5.225244566580643E-7</c:v>
                </c:pt>
                <c:pt idx="6879">
                  <c:v>5.9082003632267875E-7</c:v>
                </c:pt>
                <c:pt idx="6880">
                  <c:v>6.0981953382118859E-7</c:v>
                </c:pt>
                <c:pt idx="6881">
                  <c:v>4.6697412671002954E-7</c:v>
                </c:pt>
                <c:pt idx="6882">
                  <c:v>5.9281560332618902E-7</c:v>
                </c:pt>
                <c:pt idx="6883">
                  <c:v>5.1602594058749674E-7</c:v>
                </c:pt>
                <c:pt idx="6884">
                  <c:v>4.6582825108783778E-7</c:v>
                </c:pt>
                <c:pt idx="6885">
                  <c:v>4.3747982246957327E-7</c:v>
                </c:pt>
                <c:pt idx="6886">
                  <c:v>6.166302783688354E-7</c:v>
                </c:pt>
                <c:pt idx="6887">
                  <c:v>6.2347432691633769E-7</c:v>
                </c:pt>
                <c:pt idx="6888">
                  <c:v>6.2569914207541183E-7</c:v>
                </c:pt>
                <c:pt idx="6889">
                  <c:v>5.5537394756562409E-7</c:v>
                </c:pt>
                <c:pt idx="6890">
                  <c:v>4.5142067671854929E-7</c:v>
                </c:pt>
                <c:pt idx="6891">
                  <c:v>4.8287338291026498E-7</c:v>
                </c:pt>
                <c:pt idx="6892">
                  <c:v>5.5938314038788522E-7</c:v>
                </c:pt>
                <c:pt idx="6893">
                  <c:v>5.3401846015202985E-7</c:v>
                </c:pt>
                <c:pt idx="6894">
                  <c:v>5.034021608785049E-7</c:v>
                </c:pt>
                <c:pt idx="6895">
                  <c:v>5.3825517153682736E-7</c:v>
                </c:pt>
                <c:pt idx="6896">
                  <c:v>5.0775754423013904E-7</c:v>
                </c:pt>
                <c:pt idx="6897">
                  <c:v>5.6569867831696567E-7</c:v>
                </c:pt>
                <c:pt idx="6898">
                  <c:v>5.7458118260919308E-7</c:v>
                </c:pt>
                <c:pt idx="6899">
                  <c:v>5.3098164579406808E-7</c:v>
                </c:pt>
                <c:pt idx="6900">
                  <c:v>4.8372086417454957E-7</c:v>
                </c:pt>
                <c:pt idx="6901">
                  <c:v>5.6202202306669498E-7</c:v>
                </c:pt>
                <c:pt idx="6902">
                  <c:v>4.402689912234861E-7</c:v>
                </c:pt>
                <c:pt idx="6903">
                  <c:v>5.7838197071021422E-7</c:v>
                </c:pt>
                <c:pt idx="6904">
                  <c:v>5.2322799845007736E-7</c:v>
                </c:pt>
                <c:pt idx="6905">
                  <c:v>4.7396599844907886E-7</c:v>
                </c:pt>
                <c:pt idx="6906">
                  <c:v>4.6663123854924621E-7</c:v>
                </c:pt>
                <c:pt idx="6907">
                  <c:v>5.5997180068246251E-7</c:v>
                </c:pt>
                <c:pt idx="6908">
                  <c:v>4.8360959203306179E-7</c:v>
                </c:pt>
                <c:pt idx="6909">
                  <c:v>4.1426512007671032E-7</c:v>
                </c:pt>
                <c:pt idx="6910">
                  <c:v>5.9285335266413953E-7</c:v>
                </c:pt>
                <c:pt idx="6911">
                  <c:v>4.6102767832911988E-7</c:v>
                </c:pt>
                <c:pt idx="6912">
                  <c:v>5.7734660783845604E-7</c:v>
                </c:pt>
                <c:pt idx="6913">
                  <c:v>5.3908892151625038E-7</c:v>
                </c:pt>
                <c:pt idx="6914">
                  <c:v>4.9508823695892359E-7</c:v>
                </c:pt>
                <c:pt idx="6915">
                  <c:v>4.3043486937937685E-7</c:v>
                </c:pt>
                <c:pt idx="6916">
                  <c:v>4.5602066175095209E-7</c:v>
                </c:pt>
                <c:pt idx="6917">
                  <c:v>5.7731032981478603E-7</c:v>
                </c:pt>
                <c:pt idx="6918">
                  <c:v>4.3341628850701561E-7</c:v>
                </c:pt>
                <c:pt idx="6919">
                  <c:v>5.4616287462296135E-7</c:v>
                </c:pt>
                <c:pt idx="6920">
                  <c:v>5.7533833711706797E-7</c:v>
                </c:pt>
                <c:pt idx="6921">
                  <c:v>4.4927123602671095E-7</c:v>
                </c:pt>
                <c:pt idx="6922">
                  <c:v>4.644247300205193E-7</c:v>
                </c:pt>
                <c:pt idx="6923">
                  <c:v>4.6158477619716872E-7</c:v>
                </c:pt>
                <c:pt idx="6924">
                  <c:v>5.1124639802191935E-7</c:v>
                </c:pt>
                <c:pt idx="6925">
                  <c:v>4.4419682334205465E-7</c:v>
                </c:pt>
                <c:pt idx="6926">
                  <c:v>6.1129909122092796E-7</c:v>
                </c:pt>
                <c:pt idx="6927">
                  <c:v>5.0065167613516038E-7</c:v>
                </c:pt>
                <c:pt idx="6928">
                  <c:v>5.777458918909187E-7</c:v>
                </c:pt>
                <c:pt idx="6929">
                  <c:v>5.9155308108263953E-7</c:v>
                </c:pt>
                <c:pt idx="6930">
                  <c:v>4.1891250240960502E-7</c:v>
                </c:pt>
                <c:pt idx="6931">
                  <c:v>6.0699380071889193E-7</c:v>
                </c:pt>
                <c:pt idx="6932">
                  <c:v>5.9901668055752667E-7</c:v>
                </c:pt>
                <c:pt idx="6933">
                  <c:v>6.0180613391349911E-7</c:v>
                </c:pt>
                <c:pt idx="6934">
                  <c:v>4.4501815563065137E-7</c:v>
                </c:pt>
                <c:pt idx="6935">
                  <c:v>4.5357294807239845E-7</c:v>
                </c:pt>
                <c:pt idx="6936">
                  <c:v>5.7037217166337559E-7</c:v>
                </c:pt>
                <c:pt idx="6937">
                  <c:v>5.2930570696507621E-7</c:v>
                </c:pt>
                <c:pt idx="6938">
                  <c:v>4.7909399853962238E-7</c:v>
                </c:pt>
                <c:pt idx="6939">
                  <c:v>5.9489718363083092E-7</c:v>
                </c:pt>
                <c:pt idx="6940">
                  <c:v>4.8507310023318823E-7</c:v>
                </c:pt>
                <c:pt idx="6941">
                  <c:v>4.5888645618721367E-7</c:v>
                </c:pt>
                <c:pt idx="6942">
                  <c:v>4.2849137601664087E-7</c:v>
                </c:pt>
                <c:pt idx="6943">
                  <c:v>5.285898755311945E-7</c:v>
                </c:pt>
                <c:pt idx="6944">
                  <c:v>5.868961949420637E-7</c:v>
                </c:pt>
                <c:pt idx="6945">
                  <c:v>4.5628818792173364E-7</c:v>
                </c:pt>
                <c:pt idx="6946">
                  <c:v>4.4676643736042175E-7</c:v>
                </c:pt>
                <c:pt idx="6947">
                  <c:v>4.098681986384626E-7</c:v>
                </c:pt>
                <c:pt idx="6948">
                  <c:v>5.3064582185000088E-7</c:v>
                </c:pt>
                <c:pt idx="6949">
                  <c:v>5.7051469567066918E-7</c:v>
                </c:pt>
                <c:pt idx="6950">
                  <c:v>5.9945784975582394E-7</c:v>
                </c:pt>
                <c:pt idx="6951">
                  <c:v>6.0615381293844905E-7</c:v>
                </c:pt>
                <c:pt idx="6952">
                  <c:v>5.8678466012761704E-7</c:v>
                </c:pt>
                <c:pt idx="6953">
                  <c:v>6.1861728662833276E-7</c:v>
                </c:pt>
                <c:pt idx="6954">
                  <c:v>6.3047435423824556E-7</c:v>
                </c:pt>
                <c:pt idx="6955">
                  <c:v>4.8491946902011334E-7</c:v>
                </c:pt>
                <c:pt idx="6956">
                  <c:v>4.2152573602890699E-7</c:v>
                </c:pt>
                <c:pt idx="6957">
                  <c:v>5.4429835592067599E-7</c:v>
                </c:pt>
                <c:pt idx="6958">
                  <c:v>5.1182127408247549E-7</c:v>
                </c:pt>
                <c:pt idx="6959">
                  <c:v>5.6793971336463207E-7</c:v>
                </c:pt>
                <c:pt idx="6960">
                  <c:v>4.7527750915386642E-7</c:v>
                </c:pt>
                <c:pt idx="6961">
                  <c:v>5.532068031454173E-7</c:v>
                </c:pt>
                <c:pt idx="6962">
                  <c:v>4.2706834611096281E-7</c:v>
                </c:pt>
                <c:pt idx="6963">
                  <c:v>4.8176530368634403E-7</c:v>
                </c:pt>
                <c:pt idx="6964">
                  <c:v>5.3529554206823688E-7</c:v>
                </c:pt>
                <c:pt idx="6965">
                  <c:v>4.3319219867024755E-7</c:v>
                </c:pt>
                <c:pt idx="6966">
                  <c:v>5.9913172121033563E-7</c:v>
                </c:pt>
                <c:pt idx="6967">
                  <c:v>5.4028570339009537E-7</c:v>
                </c:pt>
                <c:pt idx="6968">
                  <c:v>5.1005435653337825E-7</c:v>
                </c:pt>
                <c:pt idx="6969">
                  <c:v>5.1930637002438086E-7</c:v>
                </c:pt>
                <c:pt idx="6970">
                  <c:v>4.2119774665716693E-7</c:v>
                </c:pt>
                <c:pt idx="6971">
                  <c:v>5.7508578607617845E-7</c:v>
                </c:pt>
                <c:pt idx="6972">
                  <c:v>4.6484380906471186E-7</c:v>
                </c:pt>
                <c:pt idx="6973">
                  <c:v>5.5967735444567023E-7</c:v>
                </c:pt>
                <c:pt idx="6974">
                  <c:v>4.1517068975340583E-7</c:v>
                </c:pt>
                <c:pt idx="6975">
                  <c:v>5.2727336799896003E-7</c:v>
                </c:pt>
                <c:pt idx="6976">
                  <c:v>5.4802021442086096E-7</c:v>
                </c:pt>
                <c:pt idx="6977">
                  <c:v>6.1100274928607826E-7</c:v>
                </c:pt>
                <c:pt idx="6978">
                  <c:v>4.2667623876985048E-7</c:v>
                </c:pt>
                <c:pt idx="6979">
                  <c:v>5.7026531370351584E-7</c:v>
                </c:pt>
                <c:pt idx="6980">
                  <c:v>4.1065054520302083E-7</c:v>
                </c:pt>
                <c:pt idx="6981">
                  <c:v>4.7015717293519175E-7</c:v>
                </c:pt>
                <c:pt idx="6982">
                  <c:v>5.4360162224580973E-7</c:v>
                </c:pt>
                <c:pt idx="6983">
                  <c:v>4.4424579425894349E-7</c:v>
                </c:pt>
                <c:pt idx="6984">
                  <c:v>4.2878147937523557E-7</c:v>
                </c:pt>
                <c:pt idx="6985">
                  <c:v>6.0968171593594315E-7</c:v>
                </c:pt>
                <c:pt idx="6986">
                  <c:v>4.5238792795216534E-7</c:v>
                </c:pt>
                <c:pt idx="6987">
                  <c:v>4.6987735912026907E-7</c:v>
                </c:pt>
                <c:pt idx="6988">
                  <c:v>5.0522367914964009E-7</c:v>
                </c:pt>
                <c:pt idx="6989">
                  <c:v>5.7233656918521497E-7</c:v>
                </c:pt>
                <c:pt idx="6990">
                  <c:v>5.4699834362315635E-7</c:v>
                </c:pt>
                <c:pt idx="6991">
                  <c:v>4.6087238915546258E-7</c:v>
                </c:pt>
                <c:pt idx="6992">
                  <c:v>4.2091530435307991E-7</c:v>
                </c:pt>
                <c:pt idx="6993">
                  <c:v>5.640134587563131E-7</c:v>
                </c:pt>
                <c:pt idx="6994">
                  <c:v>5.2371348747886581E-7</c:v>
                </c:pt>
                <c:pt idx="6995">
                  <c:v>5.1056687547086651E-7</c:v>
                </c:pt>
                <c:pt idx="6996">
                  <c:v>4.242091942792233E-7</c:v>
                </c:pt>
                <c:pt idx="6997">
                  <c:v>4.8517090356701607E-7</c:v>
                </c:pt>
                <c:pt idx="6998">
                  <c:v>5.4592928630019946E-7</c:v>
                </c:pt>
                <c:pt idx="6999">
                  <c:v>5.9938108967526276E-7</c:v>
                </c:pt>
                <c:pt idx="7000">
                  <c:v>4.9306341173297057E-7</c:v>
                </c:pt>
                <c:pt idx="7001">
                  <c:v>5.0500101392967446E-7</c:v>
                </c:pt>
                <c:pt idx="7002">
                  <c:v>4.2521636815072199E-7</c:v>
                </c:pt>
                <c:pt idx="7003">
                  <c:v>5.1311069653111502E-7</c:v>
                </c:pt>
                <c:pt idx="7004">
                  <c:v>4.3379409620447799E-7</c:v>
                </c:pt>
                <c:pt idx="7005">
                  <c:v>5.6684400431015327E-7</c:v>
                </c:pt>
                <c:pt idx="7006">
                  <c:v>5.7153172727217037E-7</c:v>
                </c:pt>
                <c:pt idx="7007">
                  <c:v>4.308438641351053E-7</c:v>
                </c:pt>
                <c:pt idx="7008">
                  <c:v>4.5468655355223975E-7</c:v>
                </c:pt>
                <c:pt idx="7009">
                  <c:v>5.5746778589822941E-7</c:v>
                </c:pt>
                <c:pt idx="7010">
                  <c:v>5.8387742953108638E-7</c:v>
                </c:pt>
                <c:pt idx="7011">
                  <c:v>4.128464896918624E-7</c:v>
                </c:pt>
                <c:pt idx="7012">
                  <c:v>4.4522691570547887E-7</c:v>
                </c:pt>
                <c:pt idx="7013">
                  <c:v>5.9463164687115953E-7</c:v>
                </c:pt>
                <c:pt idx="7014">
                  <c:v>5.9115819526051877E-7</c:v>
                </c:pt>
                <c:pt idx="7015">
                  <c:v>4.1392354219626947E-7</c:v>
                </c:pt>
                <c:pt idx="7016">
                  <c:v>5.1625593795819233E-7</c:v>
                </c:pt>
                <c:pt idx="7017">
                  <c:v>4.9005647832332313E-7</c:v>
                </c:pt>
                <c:pt idx="7018">
                  <c:v>6.1553051886361418E-7</c:v>
                </c:pt>
                <c:pt idx="7019">
                  <c:v>4.4373200321397204E-7</c:v>
                </c:pt>
                <c:pt idx="7020">
                  <c:v>4.5756535743121741E-7</c:v>
                </c:pt>
                <c:pt idx="7021">
                  <c:v>4.1232048689169762E-7</c:v>
                </c:pt>
                <c:pt idx="7022">
                  <c:v>4.290602558620216E-7</c:v>
                </c:pt>
                <c:pt idx="7023">
                  <c:v>5.6373332107487756E-7</c:v>
                </c:pt>
                <c:pt idx="7024">
                  <c:v>5.5607629654737349E-7</c:v>
                </c:pt>
                <c:pt idx="7025">
                  <c:v>5.328263471552754E-7</c:v>
                </c:pt>
                <c:pt idx="7026">
                  <c:v>4.4760729291040562E-7</c:v>
                </c:pt>
                <c:pt idx="7027">
                  <c:v>5.9089515767371448E-7</c:v>
                </c:pt>
                <c:pt idx="7028">
                  <c:v>4.3895525086014135E-7</c:v>
                </c:pt>
                <c:pt idx="7029">
                  <c:v>5.754285742362337E-7</c:v>
                </c:pt>
                <c:pt idx="7030">
                  <c:v>5.6829384567924984E-7</c:v>
                </c:pt>
                <c:pt idx="7031">
                  <c:v>5.3305157568114749E-7</c:v>
                </c:pt>
                <c:pt idx="7032">
                  <c:v>5.2520549201036946E-7</c:v>
                </c:pt>
                <c:pt idx="7033">
                  <c:v>5.459793283237736E-7</c:v>
                </c:pt>
                <c:pt idx="7034">
                  <c:v>4.1602374773736444E-7</c:v>
                </c:pt>
                <c:pt idx="7035">
                  <c:v>5.274000459853192E-7</c:v>
                </c:pt>
                <c:pt idx="7036">
                  <c:v>4.9340718460019942E-7</c:v>
                </c:pt>
                <c:pt idx="7037">
                  <c:v>5.5695181111439341E-7</c:v>
                </c:pt>
                <c:pt idx="7038">
                  <c:v>5.2133947058042956E-7</c:v>
                </c:pt>
                <c:pt idx="7039">
                  <c:v>5.3951471626116609E-7</c:v>
                </c:pt>
                <c:pt idx="7040">
                  <c:v>4.2182012128778534E-7</c:v>
                </c:pt>
                <c:pt idx="7041">
                  <c:v>4.3952100397843147E-7</c:v>
                </c:pt>
                <c:pt idx="7042">
                  <c:v>4.4659361418192569E-7</c:v>
                </c:pt>
                <c:pt idx="7043">
                  <c:v>4.4313370608095392E-7</c:v>
                </c:pt>
                <c:pt idx="7044">
                  <c:v>4.6826995416567317E-7</c:v>
                </c:pt>
                <c:pt idx="7045">
                  <c:v>5.8121155689458223E-7</c:v>
                </c:pt>
                <c:pt idx="7046">
                  <c:v>5.5655671542385401E-7</c:v>
                </c:pt>
                <c:pt idx="7047">
                  <c:v>5.1352129760702775E-7</c:v>
                </c:pt>
                <c:pt idx="7048">
                  <c:v>5.5765715631831666E-7</c:v>
                </c:pt>
                <c:pt idx="7049">
                  <c:v>4.692653058213141E-7</c:v>
                </c:pt>
                <c:pt idx="7050">
                  <c:v>4.3701355674761405E-7</c:v>
                </c:pt>
                <c:pt idx="7051">
                  <c:v>4.7831335282059576E-7</c:v>
                </c:pt>
                <c:pt idx="7052">
                  <c:v>5.2600909446677421E-7</c:v>
                </c:pt>
                <c:pt idx="7053">
                  <c:v>5.8498591699747167E-7</c:v>
                </c:pt>
                <c:pt idx="7054">
                  <c:v>5.1463391215284847E-7</c:v>
                </c:pt>
                <c:pt idx="7055">
                  <c:v>5.5492924477207791E-7</c:v>
                </c:pt>
                <c:pt idx="7056">
                  <c:v>5.4277392027946228E-7</c:v>
                </c:pt>
                <c:pt idx="7057">
                  <c:v>5.873798801335493E-7</c:v>
                </c:pt>
                <c:pt idx="7058">
                  <c:v>5.6047462787804679E-7</c:v>
                </c:pt>
                <c:pt idx="7059">
                  <c:v>5.2340019144909739E-7</c:v>
                </c:pt>
                <c:pt idx="7060">
                  <c:v>4.5206097629844362E-7</c:v>
                </c:pt>
                <c:pt idx="7061">
                  <c:v>5.0391947506262652E-7</c:v>
                </c:pt>
                <c:pt idx="7062">
                  <c:v>4.3400683016392003E-7</c:v>
                </c:pt>
                <c:pt idx="7063">
                  <c:v>6.0818840989912933E-7</c:v>
                </c:pt>
                <c:pt idx="7064">
                  <c:v>5.1411525870919269E-7</c:v>
                </c:pt>
                <c:pt idx="7065">
                  <c:v>4.862907598654675E-7</c:v>
                </c:pt>
                <c:pt idx="7066">
                  <c:v>4.1487218676065448E-7</c:v>
                </c:pt>
                <c:pt idx="7067">
                  <c:v>5.5948695414709024E-7</c:v>
                </c:pt>
                <c:pt idx="7068">
                  <c:v>4.4681583383750928E-7</c:v>
                </c:pt>
                <c:pt idx="7069">
                  <c:v>5.2874882363678432E-7</c:v>
                </c:pt>
                <c:pt idx="7070">
                  <c:v>5.4365134455922214E-7</c:v>
                </c:pt>
                <c:pt idx="7071">
                  <c:v>5.7973028615470834E-7</c:v>
                </c:pt>
                <c:pt idx="7072">
                  <c:v>5.130195187261629E-7</c:v>
                </c:pt>
                <c:pt idx="7073">
                  <c:v>4.3770724793519281E-7</c:v>
                </c:pt>
                <c:pt idx="7074">
                  <c:v>4.4814023615079388E-7</c:v>
                </c:pt>
                <c:pt idx="7075">
                  <c:v>5.3086966906656393E-7</c:v>
                </c:pt>
                <c:pt idx="7076">
                  <c:v>5.8042449728492485E-7</c:v>
                </c:pt>
                <c:pt idx="7077">
                  <c:v>4.9604031563184816E-7</c:v>
                </c:pt>
                <c:pt idx="7078">
                  <c:v>4.2473522460763239E-7</c:v>
                </c:pt>
                <c:pt idx="7079">
                  <c:v>4.9174893850957307E-7</c:v>
                </c:pt>
                <c:pt idx="7080">
                  <c:v>4.5571520555293319E-7</c:v>
                </c:pt>
                <c:pt idx="7081">
                  <c:v>5.4191511398590011E-7</c:v>
                </c:pt>
                <c:pt idx="7082">
                  <c:v>6.2828581818690247E-7</c:v>
                </c:pt>
                <c:pt idx="7083">
                  <c:v>4.5201070750498781E-7</c:v>
                </c:pt>
                <c:pt idx="7084">
                  <c:v>6.0325660651116664E-7</c:v>
                </c:pt>
                <c:pt idx="7085">
                  <c:v>4.1200318052815626E-7</c:v>
                </c:pt>
                <c:pt idx="7086">
                  <c:v>4.8620663621900983E-7</c:v>
                </c:pt>
                <c:pt idx="7087">
                  <c:v>4.3164015078353214E-7</c:v>
                </c:pt>
                <c:pt idx="7088">
                  <c:v>4.8686618955371561E-7</c:v>
                </c:pt>
                <c:pt idx="7089">
                  <c:v>5.7185346018916017E-7</c:v>
                </c:pt>
                <c:pt idx="7090">
                  <c:v>5.3279418330479642E-7</c:v>
                </c:pt>
                <c:pt idx="7091">
                  <c:v>5.0730900839245287E-7</c:v>
                </c:pt>
                <c:pt idx="7092">
                  <c:v>5.0751825112414987E-7</c:v>
                </c:pt>
                <c:pt idx="7093">
                  <c:v>4.6468658797453615E-7</c:v>
                </c:pt>
                <c:pt idx="7094">
                  <c:v>5.4288968470633768E-7</c:v>
                </c:pt>
                <c:pt idx="7095">
                  <c:v>4.3661960618755062E-7</c:v>
                </c:pt>
                <c:pt idx="7096">
                  <c:v>5.9476439302272834E-7</c:v>
                </c:pt>
                <c:pt idx="7097">
                  <c:v>4.3078540063190775E-7</c:v>
                </c:pt>
                <c:pt idx="7098">
                  <c:v>6.0860048492083677E-7</c:v>
                </c:pt>
                <c:pt idx="7099">
                  <c:v>5.4911224765601571E-7</c:v>
                </c:pt>
                <c:pt idx="7100">
                  <c:v>4.2929277733498646E-7</c:v>
                </c:pt>
                <c:pt idx="7101">
                  <c:v>5.5631642819638476E-7</c:v>
                </c:pt>
                <c:pt idx="7102">
                  <c:v>4.0945619454978825E-7</c:v>
                </c:pt>
                <c:pt idx="7103">
                  <c:v>5.8101006375083521E-7</c:v>
                </c:pt>
                <c:pt idx="7104">
                  <c:v>5.10235157414551E-7</c:v>
                </c:pt>
                <c:pt idx="7105">
                  <c:v>5.144812855800995E-7</c:v>
                </c:pt>
                <c:pt idx="7106">
                  <c:v>4.313822872331775E-7</c:v>
                </c:pt>
                <c:pt idx="7107">
                  <c:v>5.450962644392431E-7</c:v>
                </c:pt>
                <c:pt idx="7108">
                  <c:v>6.1555048822226859E-7</c:v>
                </c:pt>
                <c:pt idx="7109">
                  <c:v>5.4262513470248943E-7</c:v>
                </c:pt>
                <c:pt idx="7110">
                  <c:v>4.9964248231181464E-7</c:v>
                </c:pt>
                <c:pt idx="7111">
                  <c:v>4.9025513740241793E-7</c:v>
                </c:pt>
                <c:pt idx="7112">
                  <c:v>5.2804998774425061E-7</c:v>
                </c:pt>
                <c:pt idx="7113">
                  <c:v>5.485406235430019E-7</c:v>
                </c:pt>
                <c:pt idx="7114">
                  <c:v>6.2789473797178229E-7</c:v>
                </c:pt>
                <c:pt idx="7115">
                  <c:v>4.2691835891749422E-7</c:v>
                </c:pt>
                <c:pt idx="7116">
                  <c:v>6.1425449837238998E-7</c:v>
                </c:pt>
                <c:pt idx="7117">
                  <c:v>5.3841849940878782E-7</c:v>
                </c:pt>
                <c:pt idx="7118">
                  <c:v>4.7345369026199284E-7</c:v>
                </c:pt>
                <c:pt idx="7119">
                  <c:v>4.8941874846151316E-7</c:v>
                </c:pt>
                <c:pt idx="7120">
                  <c:v>4.1057438547299281E-7</c:v>
                </c:pt>
                <c:pt idx="7121">
                  <c:v>5.1186670032622377E-7</c:v>
                </c:pt>
                <c:pt idx="7122">
                  <c:v>4.5969732887173123E-7</c:v>
                </c:pt>
                <c:pt idx="7123">
                  <c:v>5.807537694367409E-7</c:v>
                </c:pt>
                <c:pt idx="7124">
                  <c:v>4.4077677763572598E-7</c:v>
                </c:pt>
                <c:pt idx="7125">
                  <c:v>4.1938378314542116E-7</c:v>
                </c:pt>
                <c:pt idx="7126">
                  <c:v>5.1814773025163632E-7</c:v>
                </c:pt>
                <c:pt idx="7127">
                  <c:v>4.262501469943802E-7</c:v>
                </c:pt>
                <c:pt idx="7128">
                  <c:v>4.1646793278766609E-7</c:v>
                </c:pt>
                <c:pt idx="7129">
                  <c:v>5.2379185543917341E-7</c:v>
                </c:pt>
                <c:pt idx="7130">
                  <c:v>6.2658009816778545E-7</c:v>
                </c:pt>
                <c:pt idx="7131">
                  <c:v>5.1687001657402793E-7</c:v>
                </c:pt>
                <c:pt idx="7132">
                  <c:v>4.8334547452496549E-7</c:v>
                </c:pt>
                <c:pt idx="7133">
                  <c:v>4.3981032114271856E-7</c:v>
                </c:pt>
                <c:pt idx="7134">
                  <c:v>4.6854833317246966E-7</c:v>
                </c:pt>
                <c:pt idx="7135">
                  <c:v>4.5624995548621599E-7</c:v>
                </c:pt>
                <c:pt idx="7136">
                  <c:v>4.0994416195211896E-7</c:v>
                </c:pt>
                <c:pt idx="7137">
                  <c:v>4.4169786498943663E-7</c:v>
                </c:pt>
                <c:pt idx="7138">
                  <c:v>5.500219594612347E-7</c:v>
                </c:pt>
                <c:pt idx="7139">
                  <c:v>5.6513610022399265E-7</c:v>
                </c:pt>
                <c:pt idx="7140">
                  <c:v>4.9244838320633786E-7</c:v>
                </c:pt>
                <c:pt idx="7141">
                  <c:v>4.2168421286043071E-7</c:v>
                </c:pt>
                <c:pt idx="7142">
                  <c:v>4.3611898452111821E-7</c:v>
                </c:pt>
                <c:pt idx="7143">
                  <c:v>6.2325046369964457E-7</c:v>
                </c:pt>
                <c:pt idx="7144">
                  <c:v>6.2551499105232678E-7</c:v>
                </c:pt>
                <c:pt idx="7145">
                  <c:v>4.4175856403702851E-7</c:v>
                </c:pt>
                <c:pt idx="7146">
                  <c:v>4.2566387672759955E-7</c:v>
                </c:pt>
                <c:pt idx="7147">
                  <c:v>5.5729571466354206E-7</c:v>
                </c:pt>
                <c:pt idx="7148">
                  <c:v>6.2754513352603558E-7</c:v>
                </c:pt>
                <c:pt idx="7149">
                  <c:v>5.3791242481914622E-7</c:v>
                </c:pt>
                <c:pt idx="7150">
                  <c:v>5.8663599649288281E-7</c:v>
                </c:pt>
                <c:pt idx="7151">
                  <c:v>4.453252065730828E-7</c:v>
                </c:pt>
                <c:pt idx="7152">
                  <c:v>4.7466840033399295E-7</c:v>
                </c:pt>
                <c:pt idx="7153">
                  <c:v>4.4369533796552445E-7</c:v>
                </c:pt>
                <c:pt idx="7154">
                  <c:v>4.3387680748779328E-7</c:v>
                </c:pt>
                <c:pt idx="7155">
                  <c:v>5.0831155815608897E-7</c:v>
                </c:pt>
                <c:pt idx="7156">
                  <c:v>5.954097927793819E-7</c:v>
                </c:pt>
                <c:pt idx="7157">
                  <c:v>5.2369781599734135E-7</c:v>
                </c:pt>
                <c:pt idx="7158">
                  <c:v>4.6660487818101345E-7</c:v>
                </c:pt>
                <c:pt idx="7159">
                  <c:v>4.6573623757843313E-7</c:v>
                </c:pt>
                <c:pt idx="7160">
                  <c:v>4.9297752465313935E-7</c:v>
                </c:pt>
                <c:pt idx="7161">
                  <c:v>4.3726453022769025E-7</c:v>
                </c:pt>
                <c:pt idx="7162">
                  <c:v>5.7310722982975827E-7</c:v>
                </c:pt>
                <c:pt idx="7163">
                  <c:v>6.290484447362402E-7</c:v>
                </c:pt>
                <c:pt idx="7164">
                  <c:v>5.1017487977410461E-7</c:v>
                </c:pt>
                <c:pt idx="7165">
                  <c:v>5.0620515777937004E-7</c:v>
                </c:pt>
                <c:pt idx="7166">
                  <c:v>4.4110367579294544E-7</c:v>
                </c:pt>
                <c:pt idx="7167">
                  <c:v>5.0829657288724523E-7</c:v>
                </c:pt>
                <c:pt idx="7168">
                  <c:v>5.3557095610567922E-7</c:v>
                </c:pt>
                <c:pt idx="7169">
                  <c:v>4.1911438254491462E-7</c:v>
                </c:pt>
                <c:pt idx="7170">
                  <c:v>4.5046902594905298E-7</c:v>
                </c:pt>
                <c:pt idx="7171">
                  <c:v>5.9495410750550893E-7</c:v>
                </c:pt>
                <c:pt idx="7172">
                  <c:v>4.1269296828182675E-7</c:v>
                </c:pt>
                <c:pt idx="7173">
                  <c:v>6.0236636237014895E-7</c:v>
                </c:pt>
                <c:pt idx="7174">
                  <c:v>4.7953309368923632E-7</c:v>
                </c:pt>
                <c:pt idx="7175">
                  <c:v>5.545704515598259E-7</c:v>
                </c:pt>
                <c:pt idx="7176">
                  <c:v>4.1291231080693846E-7</c:v>
                </c:pt>
                <c:pt idx="7177">
                  <c:v>5.6485512582988872E-7</c:v>
                </c:pt>
                <c:pt idx="7178">
                  <c:v>4.675817015242687E-7</c:v>
                </c:pt>
                <c:pt idx="7179">
                  <c:v>5.0012475914542329E-7</c:v>
                </c:pt>
                <c:pt idx="7180">
                  <c:v>6.2571960831986672E-7</c:v>
                </c:pt>
                <c:pt idx="7181">
                  <c:v>5.3131778863281021E-7</c:v>
                </c:pt>
                <c:pt idx="7182">
                  <c:v>4.8970203017723911E-7</c:v>
                </c:pt>
                <c:pt idx="7183">
                  <c:v>4.8531067393491516E-7</c:v>
                </c:pt>
                <c:pt idx="7184">
                  <c:v>4.490720689069029E-7</c:v>
                </c:pt>
                <c:pt idx="7185">
                  <c:v>5.1837914778930251E-7</c:v>
                </c:pt>
                <c:pt idx="7186">
                  <c:v>4.8186210827107995E-7</c:v>
                </c:pt>
                <c:pt idx="7187">
                  <c:v>4.1423204567740415E-7</c:v>
                </c:pt>
                <c:pt idx="7188">
                  <c:v>4.1171901026141384E-7</c:v>
                </c:pt>
                <c:pt idx="7189">
                  <c:v>5.5600771606163879E-7</c:v>
                </c:pt>
                <c:pt idx="7190">
                  <c:v>5.006809737140016E-7</c:v>
                </c:pt>
                <c:pt idx="7191">
                  <c:v>4.5505443574637228E-7</c:v>
                </c:pt>
                <c:pt idx="7192">
                  <c:v>5.130043247881449E-7</c:v>
                </c:pt>
                <c:pt idx="7193">
                  <c:v>4.2093788928114112E-7</c:v>
                </c:pt>
                <c:pt idx="7194">
                  <c:v>5.569346242938111E-7</c:v>
                </c:pt>
                <c:pt idx="7195">
                  <c:v>4.9693719649654881E-7</c:v>
                </c:pt>
                <c:pt idx="7196">
                  <c:v>5.4912907365430338E-7</c:v>
                </c:pt>
                <c:pt idx="7197">
                  <c:v>4.3375865575164691E-7</c:v>
                </c:pt>
                <c:pt idx="7198">
                  <c:v>5.5628211415301936E-7</c:v>
                </c:pt>
                <c:pt idx="7199">
                  <c:v>6.1583016131114043E-7</c:v>
                </c:pt>
                <c:pt idx="7200">
                  <c:v>4.5428113206651701E-7</c:v>
                </c:pt>
                <c:pt idx="7201">
                  <c:v>4.7698926486542104E-7</c:v>
                </c:pt>
                <c:pt idx="7202">
                  <c:v>5.1029544573841845E-7</c:v>
                </c:pt>
                <c:pt idx="7203">
                  <c:v>5.586745190593257E-7</c:v>
                </c:pt>
                <c:pt idx="7204">
                  <c:v>4.8100571025446489E-7</c:v>
                </c:pt>
                <c:pt idx="7205">
                  <c:v>4.6963771747728569E-7</c:v>
                </c:pt>
                <c:pt idx="7206">
                  <c:v>4.932639022265211E-7</c:v>
                </c:pt>
                <c:pt idx="7207">
                  <c:v>4.1381344589997439E-7</c:v>
                </c:pt>
                <c:pt idx="7208">
                  <c:v>4.9745908271963963E-7</c:v>
                </c:pt>
                <c:pt idx="7209">
                  <c:v>4.3604753743234611E-7</c:v>
                </c:pt>
                <c:pt idx="7210">
                  <c:v>4.2194476174091697E-7</c:v>
                </c:pt>
                <c:pt idx="7211">
                  <c:v>6.0312100731612325E-7</c:v>
                </c:pt>
                <c:pt idx="7212">
                  <c:v>4.9879653311158528E-7</c:v>
                </c:pt>
                <c:pt idx="7213">
                  <c:v>4.4564487678286037E-7</c:v>
                </c:pt>
                <c:pt idx="7214">
                  <c:v>6.0240502764790838E-7</c:v>
                </c:pt>
                <c:pt idx="7215">
                  <c:v>4.879637329631191E-7</c:v>
                </c:pt>
                <c:pt idx="7216">
                  <c:v>4.989713807250394E-7</c:v>
                </c:pt>
                <c:pt idx="7217">
                  <c:v>5.0167862356887597E-7</c:v>
                </c:pt>
                <c:pt idx="7218">
                  <c:v>5.7083557007134089E-7</c:v>
                </c:pt>
                <c:pt idx="7219">
                  <c:v>4.4614967191719785E-7</c:v>
                </c:pt>
                <c:pt idx="7220">
                  <c:v>5.6723244106291209E-7</c:v>
                </c:pt>
                <c:pt idx="7221">
                  <c:v>4.5900216372545342E-7</c:v>
                </c:pt>
                <c:pt idx="7222">
                  <c:v>4.473968566138511E-7</c:v>
                </c:pt>
                <c:pt idx="7223">
                  <c:v>5.1306510459050399E-7</c:v>
                </c:pt>
                <c:pt idx="7224">
                  <c:v>4.1858755775447519E-7</c:v>
                </c:pt>
                <c:pt idx="7225">
                  <c:v>4.210960346868399E-7</c:v>
                </c:pt>
                <c:pt idx="7226">
                  <c:v>4.1309888947233353E-7</c:v>
                </c:pt>
                <c:pt idx="7227">
                  <c:v>5.9113940103731459E-7</c:v>
                </c:pt>
                <c:pt idx="7228">
                  <c:v>4.152923944527073E-7</c:v>
                </c:pt>
                <c:pt idx="7229">
                  <c:v>4.75114965547273E-7</c:v>
                </c:pt>
                <c:pt idx="7230">
                  <c:v>5.7165681335741477E-7</c:v>
                </c:pt>
                <c:pt idx="7231">
                  <c:v>4.7146628137514246E-7</c:v>
                </c:pt>
                <c:pt idx="7232">
                  <c:v>5.2959244674148301E-7</c:v>
                </c:pt>
                <c:pt idx="7233">
                  <c:v>6.1615002115255857E-7</c:v>
                </c:pt>
                <c:pt idx="7234">
                  <c:v>5.8736126580217501E-7</c:v>
                </c:pt>
                <c:pt idx="7235">
                  <c:v>4.9194862771563538E-7</c:v>
                </c:pt>
                <c:pt idx="7236">
                  <c:v>4.4747111129933867E-7</c:v>
                </c:pt>
                <c:pt idx="7237">
                  <c:v>4.9487223773068101E-7</c:v>
                </c:pt>
                <c:pt idx="7238">
                  <c:v>4.7182791486153009E-7</c:v>
                </c:pt>
                <c:pt idx="7239">
                  <c:v>5.4483010009649397E-7</c:v>
                </c:pt>
                <c:pt idx="7240">
                  <c:v>4.2092659658989792E-7</c:v>
                </c:pt>
                <c:pt idx="7241">
                  <c:v>5.5451922379369179E-7</c:v>
                </c:pt>
                <c:pt idx="7242">
                  <c:v>4.3716889579630092E-7</c:v>
                </c:pt>
                <c:pt idx="7243">
                  <c:v>4.9533320708603061E-7</c:v>
                </c:pt>
                <c:pt idx="7244">
                  <c:v>5.578121675338159E-7</c:v>
                </c:pt>
                <c:pt idx="7245">
                  <c:v>5.2360380187841994E-7</c:v>
                </c:pt>
                <c:pt idx="7246">
                  <c:v>4.5656870601303508E-7</c:v>
                </c:pt>
                <c:pt idx="7247">
                  <c:v>5.8218385820786094E-7</c:v>
                </c:pt>
                <c:pt idx="7248">
                  <c:v>5.6366331926557588E-7</c:v>
                </c:pt>
                <c:pt idx="7249">
                  <c:v>4.4896009559764172E-7</c:v>
                </c:pt>
                <c:pt idx="7250">
                  <c:v>4.4759491019521888E-7</c:v>
                </c:pt>
                <c:pt idx="7251">
                  <c:v>5.3489090719289069E-7</c:v>
                </c:pt>
                <c:pt idx="7252">
                  <c:v>4.4461333440559842E-7</c:v>
                </c:pt>
                <c:pt idx="7253">
                  <c:v>5.7283821802990564E-7</c:v>
                </c:pt>
                <c:pt idx="7254">
                  <c:v>5.4463060475294802E-7</c:v>
                </c:pt>
                <c:pt idx="7255">
                  <c:v>6.2721636070468266E-7</c:v>
                </c:pt>
                <c:pt idx="7256">
                  <c:v>5.0880644403024223E-7</c:v>
                </c:pt>
                <c:pt idx="7257">
                  <c:v>4.4732262040989469E-7</c:v>
                </c:pt>
                <c:pt idx="7258">
                  <c:v>5.0097409099932447E-7</c:v>
                </c:pt>
                <c:pt idx="7259">
                  <c:v>5.6969591142569125E-7</c:v>
                </c:pt>
                <c:pt idx="7260">
                  <c:v>4.6526345560619619E-7</c:v>
                </c:pt>
                <c:pt idx="7261">
                  <c:v>4.1630128006614795E-7</c:v>
                </c:pt>
                <c:pt idx="7262">
                  <c:v>6.0449849378783946E-7</c:v>
                </c:pt>
                <c:pt idx="7263">
                  <c:v>5.5161093349957315E-7</c:v>
                </c:pt>
                <c:pt idx="7264">
                  <c:v>4.9540529172580335E-7</c:v>
                </c:pt>
                <c:pt idx="7265">
                  <c:v>5.476848595259057E-7</c:v>
                </c:pt>
                <c:pt idx="7266">
                  <c:v>6.2637505870511532E-7</c:v>
                </c:pt>
                <c:pt idx="7267">
                  <c:v>4.4800381126909463E-7</c:v>
                </c:pt>
                <c:pt idx="7268">
                  <c:v>4.5524489485729206E-7</c:v>
                </c:pt>
                <c:pt idx="7269">
                  <c:v>5.1408477410321903E-7</c:v>
                </c:pt>
                <c:pt idx="7270">
                  <c:v>5.0107674286293967E-7</c:v>
                </c:pt>
                <c:pt idx="7271">
                  <c:v>4.750337250112702E-7</c:v>
                </c:pt>
                <c:pt idx="7272">
                  <c:v>5.2662485910693742E-7</c:v>
                </c:pt>
                <c:pt idx="7273">
                  <c:v>5.9708512566105109E-7</c:v>
                </c:pt>
                <c:pt idx="7274">
                  <c:v>5.1770076220665618E-7</c:v>
                </c:pt>
                <c:pt idx="7275">
                  <c:v>4.8183444684121944E-7</c:v>
                </c:pt>
                <c:pt idx="7276">
                  <c:v>4.1518175160609674E-7</c:v>
                </c:pt>
                <c:pt idx="7277">
                  <c:v>4.2740321788912471E-7</c:v>
                </c:pt>
                <c:pt idx="7278">
                  <c:v>4.2973508918393332E-7</c:v>
                </c:pt>
                <c:pt idx="7279">
                  <c:v>4.1282455281758829E-7</c:v>
                </c:pt>
                <c:pt idx="7280">
                  <c:v>5.1109527582409813E-7</c:v>
                </c:pt>
                <c:pt idx="7281">
                  <c:v>4.3220356533566315E-7</c:v>
                </c:pt>
                <c:pt idx="7282">
                  <c:v>5.2314975699453536E-7</c:v>
                </c:pt>
                <c:pt idx="7283">
                  <c:v>4.3332191370304769E-7</c:v>
                </c:pt>
                <c:pt idx="7284">
                  <c:v>5.9349564347485544E-7</c:v>
                </c:pt>
                <c:pt idx="7285">
                  <c:v>5.9611333394523242E-7</c:v>
                </c:pt>
                <c:pt idx="7286">
                  <c:v>4.1893492633179205E-7</c:v>
                </c:pt>
                <c:pt idx="7287">
                  <c:v>4.3931624367708777E-7</c:v>
                </c:pt>
                <c:pt idx="7288">
                  <c:v>4.8327600587865002E-7</c:v>
                </c:pt>
                <c:pt idx="7289">
                  <c:v>4.2390089235080201E-7</c:v>
                </c:pt>
                <c:pt idx="7290">
                  <c:v>5.2355680431220942E-7</c:v>
                </c:pt>
                <c:pt idx="7291">
                  <c:v>6.226608564630552E-7</c:v>
                </c:pt>
                <c:pt idx="7292">
                  <c:v>4.2148047334303115E-7</c:v>
                </c:pt>
                <c:pt idx="7293">
                  <c:v>6.0938654917309442E-7</c:v>
                </c:pt>
                <c:pt idx="7294">
                  <c:v>4.8348445676118939E-7</c:v>
                </c:pt>
                <c:pt idx="7295">
                  <c:v>6.1960431046284414E-7</c:v>
                </c:pt>
                <c:pt idx="7296">
                  <c:v>4.7356147556697804E-7</c:v>
                </c:pt>
                <c:pt idx="7297">
                  <c:v>4.1574649284657061E-7</c:v>
                </c:pt>
                <c:pt idx="7298">
                  <c:v>4.1010701160998593E-7</c:v>
                </c:pt>
                <c:pt idx="7299">
                  <c:v>4.3982238222336718E-7</c:v>
                </c:pt>
                <c:pt idx="7300">
                  <c:v>6.1021355680270257E-7</c:v>
                </c:pt>
                <c:pt idx="7301">
                  <c:v>5.0763787652727873E-7</c:v>
                </c:pt>
                <c:pt idx="7302">
                  <c:v>5.7832740851812554E-7</c:v>
                </c:pt>
                <c:pt idx="7303">
                  <c:v>5.3936726870227664E-7</c:v>
                </c:pt>
                <c:pt idx="7304">
                  <c:v>5.2343150839945533E-7</c:v>
                </c:pt>
                <c:pt idx="7305">
                  <c:v>4.7694840137869802E-7</c:v>
                </c:pt>
                <c:pt idx="7306">
                  <c:v>5.7644068202812412E-7</c:v>
                </c:pt>
                <c:pt idx="7307">
                  <c:v>4.1172993444993815E-7</c:v>
                </c:pt>
                <c:pt idx="7308">
                  <c:v>6.259652815977148E-7</c:v>
                </c:pt>
                <c:pt idx="7309">
                  <c:v>5.0170801133898083E-7</c:v>
                </c:pt>
                <c:pt idx="7310">
                  <c:v>4.639408759663178E-7</c:v>
                </c:pt>
                <c:pt idx="7311">
                  <c:v>5.2451366675094017E-7</c:v>
                </c:pt>
                <c:pt idx="7312">
                  <c:v>5.6024913886554591E-7</c:v>
                </c:pt>
                <c:pt idx="7313">
                  <c:v>5.1922900652328162E-7</c:v>
                </c:pt>
                <c:pt idx="7314">
                  <c:v>4.8117128643611203E-7</c:v>
                </c:pt>
                <c:pt idx="7315">
                  <c:v>4.575781561936883E-7</c:v>
                </c:pt>
                <c:pt idx="7316">
                  <c:v>5.470652639446823E-7</c:v>
                </c:pt>
                <c:pt idx="7317">
                  <c:v>5.1640935497580248E-7</c:v>
                </c:pt>
                <c:pt idx="7318">
                  <c:v>4.3312146956423648E-7</c:v>
                </c:pt>
                <c:pt idx="7319">
                  <c:v>4.9302046538767311E-7</c:v>
                </c:pt>
                <c:pt idx="7320">
                  <c:v>4.1504903854604382E-7</c:v>
                </c:pt>
                <c:pt idx="7321">
                  <c:v>4.9372262566099237E-7</c:v>
                </c:pt>
                <c:pt idx="7322">
                  <c:v>5.2179116025718158E-7</c:v>
                </c:pt>
                <c:pt idx="7323">
                  <c:v>5.3876173000780574E-7</c:v>
                </c:pt>
                <c:pt idx="7324">
                  <c:v>5.1513806200873678E-7</c:v>
                </c:pt>
                <c:pt idx="7325">
                  <c:v>5.2113717936827082E-7</c:v>
                </c:pt>
                <c:pt idx="7326">
                  <c:v>4.5496559572872803E-7</c:v>
                </c:pt>
                <c:pt idx="7327">
                  <c:v>4.5387625258054436E-7</c:v>
                </c:pt>
                <c:pt idx="7328">
                  <c:v>4.5909218873615952E-7</c:v>
                </c:pt>
                <c:pt idx="7329">
                  <c:v>4.3426705091881934E-7</c:v>
                </c:pt>
                <c:pt idx="7330">
                  <c:v>4.2080240697291729E-7</c:v>
                </c:pt>
                <c:pt idx="7331">
                  <c:v>4.4166145156566514E-7</c:v>
                </c:pt>
                <c:pt idx="7332">
                  <c:v>4.581161895060372E-7</c:v>
                </c:pt>
                <c:pt idx="7333">
                  <c:v>5.6610355035974911E-7</c:v>
                </c:pt>
                <c:pt idx="7334">
                  <c:v>6.19261606182766E-7</c:v>
                </c:pt>
                <c:pt idx="7335">
                  <c:v>6.0047631443586808E-7</c:v>
                </c:pt>
                <c:pt idx="7336">
                  <c:v>4.3782701678701989E-7</c:v>
                </c:pt>
                <c:pt idx="7337">
                  <c:v>4.2470088846488549E-7</c:v>
                </c:pt>
                <c:pt idx="7338">
                  <c:v>5.3682108530798576E-7</c:v>
                </c:pt>
                <c:pt idx="7339">
                  <c:v>5.456458447447429E-7</c:v>
                </c:pt>
                <c:pt idx="7340">
                  <c:v>5.0913676956728846E-7</c:v>
                </c:pt>
                <c:pt idx="7341">
                  <c:v>6.2259991036828206E-7</c:v>
                </c:pt>
                <c:pt idx="7342">
                  <c:v>5.8441280470809523E-7</c:v>
                </c:pt>
                <c:pt idx="7343">
                  <c:v>4.4259749021598118E-7</c:v>
                </c:pt>
                <c:pt idx="7344">
                  <c:v>5.9848026203303306E-7</c:v>
                </c:pt>
                <c:pt idx="7345">
                  <c:v>6.1098300081934928E-7</c:v>
                </c:pt>
                <c:pt idx="7346">
                  <c:v>5.9647509651849449E-7</c:v>
                </c:pt>
                <c:pt idx="7347">
                  <c:v>4.6030366627034737E-7</c:v>
                </c:pt>
                <c:pt idx="7348">
                  <c:v>6.0891472800583973E-7</c:v>
                </c:pt>
                <c:pt idx="7349">
                  <c:v>4.5309333734190752E-7</c:v>
                </c:pt>
                <c:pt idx="7350">
                  <c:v>4.967199862638403E-7</c:v>
                </c:pt>
                <c:pt idx="7351">
                  <c:v>5.4391664548286608E-7</c:v>
                </c:pt>
                <c:pt idx="7352">
                  <c:v>5.0882145185243945E-7</c:v>
                </c:pt>
                <c:pt idx="7353">
                  <c:v>4.1840843976224691E-7</c:v>
                </c:pt>
                <c:pt idx="7354">
                  <c:v>5.7058597770788517E-7</c:v>
                </c:pt>
                <c:pt idx="7355">
                  <c:v>5.9592306476867658E-7</c:v>
                </c:pt>
                <c:pt idx="7356">
                  <c:v>5.2402706489118359E-7</c:v>
                </c:pt>
                <c:pt idx="7357">
                  <c:v>4.6719852720016855E-7</c:v>
                </c:pt>
                <c:pt idx="7358">
                  <c:v>5.4931421068962835E-7</c:v>
                </c:pt>
                <c:pt idx="7359">
                  <c:v>4.6717211874813108E-7</c:v>
                </c:pt>
                <c:pt idx="7360">
                  <c:v>5.1578077942847685E-7</c:v>
                </c:pt>
                <c:pt idx="7361">
                  <c:v>5.6167373607608471E-7</c:v>
                </c:pt>
                <c:pt idx="7362">
                  <c:v>5.0363854847170429E-7</c:v>
                </c:pt>
                <c:pt idx="7363">
                  <c:v>5.1510748638777899E-7</c:v>
                </c:pt>
                <c:pt idx="7364">
                  <c:v>5.8356393087345903E-7</c:v>
                </c:pt>
                <c:pt idx="7365">
                  <c:v>4.3169878838095723E-7</c:v>
                </c:pt>
                <c:pt idx="7366">
                  <c:v>5.6985596958864553E-7</c:v>
                </c:pt>
                <c:pt idx="7367">
                  <c:v>4.764992493872392E-7</c:v>
                </c:pt>
                <c:pt idx="7368">
                  <c:v>5.2782792139659344E-7</c:v>
                </c:pt>
                <c:pt idx="7369">
                  <c:v>5.7647687810874218E-7</c:v>
                </c:pt>
                <c:pt idx="7370">
                  <c:v>4.1626796152572177E-7</c:v>
                </c:pt>
                <c:pt idx="7371">
                  <c:v>5.8200021847768597E-7</c:v>
                </c:pt>
                <c:pt idx="7372">
                  <c:v>5.8328752404210839E-7</c:v>
                </c:pt>
                <c:pt idx="7373">
                  <c:v>5.394655603575939E-7</c:v>
                </c:pt>
                <c:pt idx="7374">
                  <c:v>4.6513225503846351E-7</c:v>
                </c:pt>
                <c:pt idx="7375">
                  <c:v>5.0651804626448367E-7</c:v>
                </c:pt>
                <c:pt idx="7376">
                  <c:v>4.144636496841218E-7</c:v>
                </c:pt>
                <c:pt idx="7377">
                  <c:v>5.1811688628889236E-7</c:v>
                </c:pt>
                <c:pt idx="7378">
                  <c:v>4.334870898445428E-7</c:v>
                </c:pt>
                <c:pt idx="7379">
                  <c:v>4.644378176607692E-7</c:v>
                </c:pt>
                <c:pt idx="7380">
                  <c:v>6.2888343489818005E-7</c:v>
                </c:pt>
                <c:pt idx="7381">
                  <c:v>4.0868806033978212E-7</c:v>
                </c:pt>
                <c:pt idx="7382">
                  <c:v>5.4051567860366224E-7</c:v>
                </c:pt>
                <c:pt idx="7383">
                  <c:v>6.1120028662573601E-7</c:v>
                </c:pt>
                <c:pt idx="7384">
                  <c:v>5.0210499910433281E-7</c:v>
                </c:pt>
                <c:pt idx="7385">
                  <c:v>4.1999088502264021E-7</c:v>
                </c:pt>
                <c:pt idx="7386">
                  <c:v>4.1816234018665424E-7</c:v>
                </c:pt>
                <c:pt idx="7387">
                  <c:v>4.4352429354566535E-7</c:v>
                </c:pt>
                <c:pt idx="7388">
                  <c:v>5.2415257471870969E-7</c:v>
                </c:pt>
                <c:pt idx="7389">
                  <c:v>5.2973590401351112E-7</c:v>
                </c:pt>
                <c:pt idx="7390">
                  <c:v>4.966765613071344E-7</c:v>
                </c:pt>
                <c:pt idx="7391">
                  <c:v>4.6008421433590385E-7</c:v>
                </c:pt>
                <c:pt idx="7392">
                  <c:v>4.1959724287876103E-7</c:v>
                </c:pt>
                <c:pt idx="7393">
                  <c:v>4.4710002262589811E-7</c:v>
                </c:pt>
                <c:pt idx="7394">
                  <c:v>5.6598028243354164E-7</c:v>
                </c:pt>
                <c:pt idx="7395">
                  <c:v>5.0838649444141905E-7</c:v>
                </c:pt>
                <c:pt idx="7396">
                  <c:v>5.6934046796197292E-7</c:v>
                </c:pt>
                <c:pt idx="7397">
                  <c:v>5.6439898915029815E-7</c:v>
                </c:pt>
                <c:pt idx="7398">
                  <c:v>4.520232739172504E-7</c:v>
                </c:pt>
                <c:pt idx="7399">
                  <c:v>4.6488312680456571E-7</c:v>
                </c:pt>
                <c:pt idx="7400">
                  <c:v>4.3433806083341336E-7</c:v>
                </c:pt>
                <c:pt idx="7401">
                  <c:v>4.2607758889438992E-7</c:v>
                </c:pt>
                <c:pt idx="7402">
                  <c:v>5.0910672668244414E-7</c:v>
                </c:pt>
                <c:pt idx="7403">
                  <c:v>5.0334308998429658E-7</c:v>
                </c:pt>
                <c:pt idx="7404">
                  <c:v>4.608982652353056E-7</c:v>
                </c:pt>
                <c:pt idx="7405">
                  <c:v>4.6043282899612932E-7</c:v>
                </c:pt>
                <c:pt idx="7406">
                  <c:v>4.1047649694804486E-7</c:v>
                </c:pt>
                <c:pt idx="7407">
                  <c:v>5.6721477618616447E-7</c:v>
                </c:pt>
                <c:pt idx="7408">
                  <c:v>6.0053404097918124E-7</c:v>
                </c:pt>
                <c:pt idx="7409">
                  <c:v>5.5905458736997413E-7</c:v>
                </c:pt>
                <c:pt idx="7410">
                  <c:v>4.4442950734105641E-7</c:v>
                </c:pt>
                <c:pt idx="7411">
                  <c:v>4.6181827981806394E-7</c:v>
                </c:pt>
                <c:pt idx="7412">
                  <c:v>6.1950348556118092E-7</c:v>
                </c:pt>
                <c:pt idx="7413">
                  <c:v>4.4768159999355797E-7</c:v>
                </c:pt>
                <c:pt idx="7414">
                  <c:v>6.0498464778875743E-7</c:v>
                </c:pt>
                <c:pt idx="7415">
                  <c:v>4.6360132263351524E-7</c:v>
                </c:pt>
                <c:pt idx="7416">
                  <c:v>4.2909512203796829E-7</c:v>
                </c:pt>
                <c:pt idx="7417">
                  <c:v>4.1551381287192063E-7</c:v>
                </c:pt>
                <c:pt idx="7418">
                  <c:v>4.488979062988836E-7</c:v>
                </c:pt>
                <c:pt idx="7419">
                  <c:v>4.7178771281962521E-7</c:v>
                </c:pt>
                <c:pt idx="7420">
                  <c:v>5.5375165830701596E-7</c:v>
                </c:pt>
                <c:pt idx="7421">
                  <c:v>5.1309549854237032E-7</c:v>
                </c:pt>
                <c:pt idx="7422">
                  <c:v>6.3321572444163642E-7</c:v>
                </c:pt>
                <c:pt idx="7423">
                  <c:v>5.4474696371805159E-7</c:v>
                </c:pt>
                <c:pt idx="7424">
                  <c:v>5.3356692030646894E-7</c:v>
                </c:pt>
                <c:pt idx="7425">
                  <c:v>5.2062419937954059E-7</c:v>
                </c:pt>
                <c:pt idx="7426">
                  <c:v>4.1021563196431679E-7</c:v>
                </c:pt>
                <c:pt idx="7427">
                  <c:v>4.6417616992777842E-7</c:v>
                </c:pt>
                <c:pt idx="7428">
                  <c:v>4.3582140410978733E-7</c:v>
                </c:pt>
                <c:pt idx="7429">
                  <c:v>5.5428025471290515E-7</c:v>
                </c:pt>
                <c:pt idx="7430">
                  <c:v>4.7625452476073124E-7</c:v>
                </c:pt>
                <c:pt idx="7431">
                  <c:v>6.2382053465454801E-7</c:v>
                </c:pt>
                <c:pt idx="7432">
                  <c:v>4.556261719719551E-7</c:v>
                </c:pt>
                <c:pt idx="7433">
                  <c:v>4.1689056782866759E-7</c:v>
                </c:pt>
                <c:pt idx="7434">
                  <c:v>6.0508194896312579E-7</c:v>
                </c:pt>
                <c:pt idx="7435">
                  <c:v>4.5791111259539234E-7</c:v>
                </c:pt>
                <c:pt idx="7436">
                  <c:v>5.1393239173655967E-7</c:v>
                </c:pt>
                <c:pt idx="7437">
                  <c:v>5.1229097038909847E-7</c:v>
                </c:pt>
                <c:pt idx="7438">
                  <c:v>4.7198877442563075E-7</c:v>
                </c:pt>
                <c:pt idx="7439">
                  <c:v>5.7447313970250577E-7</c:v>
                </c:pt>
                <c:pt idx="7440">
                  <c:v>5.1700833525467013E-7</c:v>
                </c:pt>
                <c:pt idx="7441">
                  <c:v>6.1641009080314447E-7</c:v>
                </c:pt>
                <c:pt idx="7442">
                  <c:v>4.6930518587816333E-7</c:v>
                </c:pt>
                <c:pt idx="7443">
                  <c:v>5.7787302368331893E-7</c:v>
                </c:pt>
                <c:pt idx="7444">
                  <c:v>4.451532189086995E-7</c:v>
                </c:pt>
              </c:numCache>
            </c:numRef>
          </c:xVal>
          <c:yVal>
            <c:numRef>
              <c:f>工作表1!$B$3723:$B$11167</c:f>
              <c:numCache>
                <c:formatCode>General</c:formatCode>
                <c:ptCount val="7445"/>
                <c:pt idx="0">
                  <c:v>7.0596344766959088E-3</c:v>
                </c:pt>
                <c:pt idx="1">
                  <c:v>7.0582321497224725E-3</c:v>
                </c:pt>
                <c:pt idx="2">
                  <c:v>7.0543527775467976E-3</c:v>
                </c:pt>
                <c:pt idx="3">
                  <c:v>7.0477838002358977E-3</c:v>
                </c:pt>
                <c:pt idx="4">
                  <c:v>7.0455997940828269E-3</c:v>
                </c:pt>
                <c:pt idx="5">
                  <c:v>7.0434688896660455E-3</c:v>
                </c:pt>
                <c:pt idx="6">
                  <c:v>7.0427040263160894E-3</c:v>
                </c:pt>
                <c:pt idx="7">
                  <c:v>7.0410704520924069E-3</c:v>
                </c:pt>
                <c:pt idx="8">
                  <c:v>7.0406653382966509E-3</c:v>
                </c:pt>
                <c:pt idx="9">
                  <c:v>7.0355754162669554E-3</c:v>
                </c:pt>
                <c:pt idx="10">
                  <c:v>7.0339203839107668E-3</c:v>
                </c:pt>
                <c:pt idx="11">
                  <c:v>7.0306658598727227E-3</c:v>
                </c:pt>
                <c:pt idx="12">
                  <c:v>7.0291795376746175E-3</c:v>
                </c:pt>
                <c:pt idx="13">
                  <c:v>7.0288446685214659E-3</c:v>
                </c:pt>
                <c:pt idx="14">
                  <c:v>7.026435373230458E-3</c:v>
                </c:pt>
                <c:pt idx="15">
                  <c:v>7.0146284391667474E-3</c:v>
                </c:pt>
                <c:pt idx="16">
                  <c:v>7.0136979050255443E-3</c:v>
                </c:pt>
                <c:pt idx="17">
                  <c:v>7.0091797892822246E-3</c:v>
                </c:pt>
                <c:pt idx="18">
                  <c:v>7.0024007637930555E-3</c:v>
                </c:pt>
                <c:pt idx="19">
                  <c:v>6.9973933255833487E-3</c:v>
                </c:pt>
                <c:pt idx="20">
                  <c:v>6.9970481416382242E-3</c:v>
                </c:pt>
                <c:pt idx="21">
                  <c:v>6.9943278278614971E-3</c:v>
                </c:pt>
                <c:pt idx="22">
                  <c:v>6.9937566427276682E-3</c:v>
                </c:pt>
                <c:pt idx="23">
                  <c:v>6.9931791514515366E-3</c:v>
                </c:pt>
                <c:pt idx="24">
                  <c:v>6.9923491883413557E-3</c:v>
                </c:pt>
                <c:pt idx="25">
                  <c:v>6.9919231038299192E-3</c:v>
                </c:pt>
                <c:pt idx="26">
                  <c:v>6.9913407279427109E-3</c:v>
                </c:pt>
                <c:pt idx="27">
                  <c:v>6.9767977188919458E-3</c:v>
                </c:pt>
                <c:pt idx="28">
                  <c:v>6.9733414728458329E-3</c:v>
                </c:pt>
                <c:pt idx="29">
                  <c:v>6.9704673365854732E-3</c:v>
                </c:pt>
                <c:pt idx="30">
                  <c:v>6.9692009297997841E-3</c:v>
                </c:pt>
                <c:pt idx="31">
                  <c:v>6.9630221344757935E-3</c:v>
                </c:pt>
                <c:pt idx="32">
                  <c:v>6.9628494287695721E-3</c:v>
                </c:pt>
                <c:pt idx="33">
                  <c:v>6.9611281815245979E-3</c:v>
                </c:pt>
                <c:pt idx="34">
                  <c:v>6.9609666468183435E-3</c:v>
                </c:pt>
                <c:pt idx="35">
                  <c:v>6.9606027907427705E-3</c:v>
                </c:pt>
                <c:pt idx="36">
                  <c:v>6.9588386044594471E-3</c:v>
                </c:pt>
                <c:pt idx="37">
                  <c:v>6.9581319332148624E-3</c:v>
                </c:pt>
                <c:pt idx="38">
                  <c:v>6.9577392726553914E-3</c:v>
                </c:pt>
                <c:pt idx="39">
                  <c:v>6.9546922909196895E-3</c:v>
                </c:pt>
                <c:pt idx="40">
                  <c:v>6.9442378764221612E-3</c:v>
                </c:pt>
                <c:pt idx="41">
                  <c:v>6.9431700829736837E-3</c:v>
                </c:pt>
                <c:pt idx="42">
                  <c:v>6.94132108614289E-3</c:v>
                </c:pt>
                <c:pt idx="43">
                  <c:v>6.9405916411176488E-3</c:v>
                </c:pt>
                <c:pt idx="44">
                  <c:v>6.940291801439639E-3</c:v>
                </c:pt>
                <c:pt idx="45">
                  <c:v>6.9391390886907028E-3</c:v>
                </c:pt>
                <c:pt idx="46">
                  <c:v>6.9390062704558272E-3</c:v>
                </c:pt>
                <c:pt idx="47">
                  <c:v>6.9351165903528203E-3</c:v>
                </c:pt>
                <c:pt idx="48">
                  <c:v>6.9317762790433593E-3</c:v>
                </c:pt>
                <c:pt idx="49">
                  <c:v>6.9313428008936067E-3</c:v>
                </c:pt>
                <c:pt idx="50">
                  <c:v>6.9261772868794034E-3</c:v>
                </c:pt>
                <c:pt idx="51">
                  <c:v>6.9255119279313659E-3</c:v>
                </c:pt>
                <c:pt idx="52">
                  <c:v>6.9212884513171142E-3</c:v>
                </c:pt>
                <c:pt idx="53">
                  <c:v>6.9188355497417729E-3</c:v>
                </c:pt>
                <c:pt idx="54">
                  <c:v>6.9178605689882607E-3</c:v>
                </c:pt>
                <c:pt idx="55">
                  <c:v>6.9173280903724581E-3</c:v>
                </c:pt>
                <c:pt idx="56">
                  <c:v>6.9162165988835263E-3</c:v>
                </c:pt>
                <c:pt idx="57">
                  <c:v>6.9157169370010303E-3</c:v>
                </c:pt>
                <c:pt idx="58">
                  <c:v>6.9131982170460501E-3</c:v>
                </c:pt>
                <c:pt idx="59">
                  <c:v>6.9099240572196956E-3</c:v>
                </c:pt>
                <c:pt idx="60">
                  <c:v>6.9009075100541321E-3</c:v>
                </c:pt>
                <c:pt idx="61">
                  <c:v>6.8986142929112725E-3</c:v>
                </c:pt>
                <c:pt idx="62">
                  <c:v>6.8962964257910792E-3</c:v>
                </c:pt>
                <c:pt idx="63">
                  <c:v>6.8937191947341008E-3</c:v>
                </c:pt>
                <c:pt idx="64">
                  <c:v>6.8913663221049663E-3</c:v>
                </c:pt>
                <c:pt idx="65">
                  <c:v>6.8817952062721526E-3</c:v>
                </c:pt>
                <c:pt idx="66">
                  <c:v>6.8807197674613232E-3</c:v>
                </c:pt>
                <c:pt idx="67">
                  <c:v>6.8786877049153063E-3</c:v>
                </c:pt>
                <c:pt idx="68">
                  <c:v>6.878320204983716E-3</c:v>
                </c:pt>
                <c:pt idx="69">
                  <c:v>6.8762777581918731E-3</c:v>
                </c:pt>
                <c:pt idx="70">
                  <c:v>6.8750949257066572E-3</c:v>
                </c:pt>
                <c:pt idx="71">
                  <c:v>6.8734996379277262E-3</c:v>
                </c:pt>
                <c:pt idx="72">
                  <c:v>6.8715848503400536E-3</c:v>
                </c:pt>
                <c:pt idx="73">
                  <c:v>6.8703500755996419E-3</c:v>
                </c:pt>
                <c:pt idx="74">
                  <c:v>6.8702594798843329E-3</c:v>
                </c:pt>
                <c:pt idx="75">
                  <c:v>6.8663710323839909E-3</c:v>
                </c:pt>
                <c:pt idx="76">
                  <c:v>6.8659946316207152E-3</c:v>
                </c:pt>
                <c:pt idx="77">
                  <c:v>6.8644157915426964E-3</c:v>
                </c:pt>
                <c:pt idx="78">
                  <c:v>6.8618617246620061E-3</c:v>
                </c:pt>
                <c:pt idx="79">
                  <c:v>6.8518799464929257E-3</c:v>
                </c:pt>
                <c:pt idx="80">
                  <c:v>6.8508060741212153E-3</c:v>
                </c:pt>
                <c:pt idx="81">
                  <c:v>6.8486142563113873E-3</c:v>
                </c:pt>
                <c:pt idx="82">
                  <c:v>6.8467700388157591E-3</c:v>
                </c:pt>
                <c:pt idx="83">
                  <c:v>6.842794826903374E-3</c:v>
                </c:pt>
                <c:pt idx="84">
                  <c:v>6.8398083662023742E-3</c:v>
                </c:pt>
                <c:pt idx="85">
                  <c:v>6.8263664183376861E-3</c:v>
                </c:pt>
                <c:pt idx="86">
                  <c:v>6.825204930038139E-3</c:v>
                </c:pt>
                <c:pt idx="87">
                  <c:v>6.8249221203505088E-3</c:v>
                </c:pt>
                <c:pt idx="88">
                  <c:v>6.8238932320128249E-3</c:v>
                </c:pt>
                <c:pt idx="89">
                  <c:v>6.8219101763540126E-3</c:v>
                </c:pt>
                <c:pt idx="90">
                  <c:v>6.8200884702980715E-3</c:v>
                </c:pt>
                <c:pt idx="91">
                  <c:v>6.819837822683251E-3</c:v>
                </c:pt>
                <c:pt idx="92">
                  <c:v>6.8193888917075863E-3</c:v>
                </c:pt>
                <c:pt idx="93">
                  <c:v>6.8174222236010492E-3</c:v>
                </c:pt>
                <c:pt idx="94">
                  <c:v>6.8153613811865925E-3</c:v>
                </c:pt>
                <c:pt idx="95">
                  <c:v>6.8150206969950361E-3</c:v>
                </c:pt>
                <c:pt idx="96">
                  <c:v>6.8113197764251635E-3</c:v>
                </c:pt>
                <c:pt idx="97">
                  <c:v>6.8078390988253381E-3</c:v>
                </c:pt>
                <c:pt idx="98">
                  <c:v>6.8076630827860543E-3</c:v>
                </c:pt>
                <c:pt idx="99">
                  <c:v>6.8063728363337407E-3</c:v>
                </c:pt>
                <c:pt idx="100">
                  <c:v>6.8059384231964103E-3</c:v>
                </c:pt>
                <c:pt idx="101">
                  <c:v>6.8030816786046082E-3</c:v>
                </c:pt>
                <c:pt idx="102">
                  <c:v>6.8028246443739959E-3</c:v>
                </c:pt>
                <c:pt idx="103">
                  <c:v>6.8019011484288594E-3</c:v>
                </c:pt>
                <c:pt idx="104">
                  <c:v>6.7895812011107021E-3</c:v>
                </c:pt>
                <c:pt idx="105">
                  <c:v>6.7863562667775917E-3</c:v>
                </c:pt>
                <c:pt idx="106">
                  <c:v>6.783855755166197E-3</c:v>
                </c:pt>
                <c:pt idx="107">
                  <c:v>6.7822885871885079E-3</c:v>
                </c:pt>
                <c:pt idx="108">
                  <c:v>6.7763718888091051E-3</c:v>
                </c:pt>
                <c:pt idx="109">
                  <c:v>6.7756598200177012E-3</c:v>
                </c:pt>
                <c:pt idx="110">
                  <c:v>6.7746393266848804E-3</c:v>
                </c:pt>
                <c:pt idx="111">
                  <c:v>6.770262483697503E-3</c:v>
                </c:pt>
                <c:pt idx="112">
                  <c:v>6.7697135391793116E-3</c:v>
                </c:pt>
                <c:pt idx="113">
                  <c:v>6.7696794252636739E-3</c:v>
                </c:pt>
                <c:pt idx="114">
                  <c:v>6.7677769773802224E-3</c:v>
                </c:pt>
                <c:pt idx="115">
                  <c:v>6.7677667419227148E-3</c:v>
                </c:pt>
                <c:pt idx="116">
                  <c:v>6.7677299313490145E-3</c:v>
                </c:pt>
                <c:pt idx="117">
                  <c:v>6.7660599582044165E-3</c:v>
                </c:pt>
                <c:pt idx="118">
                  <c:v>6.7658965364437518E-3</c:v>
                </c:pt>
                <c:pt idx="119">
                  <c:v>6.7650728087793668E-3</c:v>
                </c:pt>
                <c:pt idx="120">
                  <c:v>6.7647182944638208E-3</c:v>
                </c:pt>
                <c:pt idx="121">
                  <c:v>6.7642186086103737E-3</c:v>
                </c:pt>
                <c:pt idx="122">
                  <c:v>6.7637426352510025E-3</c:v>
                </c:pt>
                <c:pt idx="123">
                  <c:v>6.7631786031975977E-3</c:v>
                </c:pt>
                <c:pt idx="124">
                  <c:v>6.7574968695118809E-3</c:v>
                </c:pt>
                <c:pt idx="125">
                  <c:v>6.7565284672670058E-3</c:v>
                </c:pt>
                <c:pt idx="126">
                  <c:v>6.7565124081618404E-3</c:v>
                </c:pt>
                <c:pt idx="127">
                  <c:v>6.7553470929262805E-3</c:v>
                </c:pt>
                <c:pt idx="128">
                  <c:v>6.7519271632264979E-3</c:v>
                </c:pt>
                <c:pt idx="129">
                  <c:v>6.744967102562208E-3</c:v>
                </c:pt>
                <c:pt idx="130">
                  <c:v>6.7435150054583398E-3</c:v>
                </c:pt>
                <c:pt idx="131">
                  <c:v>6.7424221230866707E-3</c:v>
                </c:pt>
                <c:pt idx="132">
                  <c:v>6.7379542933320522E-3</c:v>
                </c:pt>
                <c:pt idx="133">
                  <c:v>6.7347662816784459E-3</c:v>
                </c:pt>
                <c:pt idx="134">
                  <c:v>6.7326840708378357E-3</c:v>
                </c:pt>
                <c:pt idx="135">
                  <c:v>6.7298617509478674E-3</c:v>
                </c:pt>
                <c:pt idx="136">
                  <c:v>6.7243933654549792E-3</c:v>
                </c:pt>
                <c:pt idx="137">
                  <c:v>6.7208514170244349E-3</c:v>
                </c:pt>
                <c:pt idx="138">
                  <c:v>6.719053320781797E-3</c:v>
                </c:pt>
                <c:pt idx="139">
                  <c:v>6.7154411766970953E-3</c:v>
                </c:pt>
                <c:pt idx="140">
                  <c:v>6.713992824228983E-3</c:v>
                </c:pt>
                <c:pt idx="141">
                  <c:v>6.7126491704860161E-3</c:v>
                </c:pt>
                <c:pt idx="142">
                  <c:v>6.7126448935135325E-3</c:v>
                </c:pt>
                <c:pt idx="143">
                  <c:v>6.7097597142381348E-3</c:v>
                </c:pt>
                <c:pt idx="144">
                  <c:v>6.7083827819369697E-3</c:v>
                </c:pt>
                <c:pt idx="145">
                  <c:v>6.7063174677615429E-3</c:v>
                </c:pt>
                <c:pt idx="146">
                  <c:v>6.7055902511028997E-3</c:v>
                </c:pt>
                <c:pt idx="147">
                  <c:v>6.7039760741014962E-3</c:v>
                </c:pt>
                <c:pt idx="148">
                  <c:v>6.7021191884234933E-3</c:v>
                </c:pt>
                <c:pt idx="149">
                  <c:v>6.7013246088837687E-3</c:v>
                </c:pt>
                <c:pt idx="150">
                  <c:v>6.7013115384416287E-3</c:v>
                </c:pt>
                <c:pt idx="151">
                  <c:v>6.6950928767892199E-3</c:v>
                </c:pt>
                <c:pt idx="152">
                  <c:v>6.6899755483612764E-3</c:v>
                </c:pt>
                <c:pt idx="153">
                  <c:v>6.6899475773842098E-3</c:v>
                </c:pt>
                <c:pt idx="154">
                  <c:v>6.6892786285175686E-3</c:v>
                </c:pt>
                <c:pt idx="155">
                  <c:v>6.6880557882083354E-3</c:v>
                </c:pt>
                <c:pt idx="156">
                  <c:v>6.6876936361912253E-3</c:v>
                </c:pt>
                <c:pt idx="157">
                  <c:v>6.6856051365093844E-3</c:v>
                </c:pt>
                <c:pt idx="158">
                  <c:v>6.684608767198408E-3</c:v>
                </c:pt>
                <c:pt idx="159">
                  <c:v>6.6834717110063942E-3</c:v>
                </c:pt>
                <c:pt idx="160">
                  <c:v>6.6834632741339731E-3</c:v>
                </c:pt>
                <c:pt idx="161">
                  <c:v>6.6828192089036249E-3</c:v>
                </c:pt>
                <c:pt idx="162">
                  <c:v>6.6798823116011683E-3</c:v>
                </c:pt>
                <c:pt idx="163">
                  <c:v>6.6782023530840735E-3</c:v>
                </c:pt>
                <c:pt idx="164">
                  <c:v>6.6721473188111058E-3</c:v>
                </c:pt>
                <c:pt idx="165">
                  <c:v>6.6686244748052972E-3</c:v>
                </c:pt>
                <c:pt idx="166">
                  <c:v>6.6659169886755573E-3</c:v>
                </c:pt>
                <c:pt idx="167">
                  <c:v>6.6650423466953941E-3</c:v>
                </c:pt>
                <c:pt idx="168">
                  <c:v>6.6642769117693295E-3</c:v>
                </c:pt>
                <c:pt idx="169">
                  <c:v>6.6639609788283595E-3</c:v>
                </c:pt>
                <c:pt idx="170">
                  <c:v>6.6609807968654013E-3</c:v>
                </c:pt>
                <c:pt idx="171">
                  <c:v>6.6605290033201594E-3</c:v>
                </c:pt>
                <c:pt idx="172">
                  <c:v>6.6552725777074898E-3</c:v>
                </c:pt>
                <c:pt idx="173">
                  <c:v>6.6542731561291439E-3</c:v>
                </c:pt>
                <c:pt idx="174">
                  <c:v>6.6497212010267074E-3</c:v>
                </c:pt>
                <c:pt idx="175">
                  <c:v>6.6465853348123454E-3</c:v>
                </c:pt>
                <c:pt idx="176">
                  <c:v>6.6443761781447772E-3</c:v>
                </c:pt>
                <c:pt idx="177">
                  <c:v>6.6429555777124706E-3</c:v>
                </c:pt>
                <c:pt idx="178">
                  <c:v>6.6402677936356928E-3</c:v>
                </c:pt>
                <c:pt idx="179">
                  <c:v>6.6397263087391856E-3</c:v>
                </c:pt>
                <c:pt idx="180">
                  <c:v>6.6345483841111766E-3</c:v>
                </c:pt>
                <c:pt idx="181">
                  <c:v>6.6314918290060988E-3</c:v>
                </c:pt>
                <c:pt idx="182">
                  <c:v>6.6274754111320536E-3</c:v>
                </c:pt>
                <c:pt idx="183">
                  <c:v>6.6270286342704904E-3</c:v>
                </c:pt>
                <c:pt idx="184">
                  <c:v>6.6256976030237376E-3</c:v>
                </c:pt>
                <c:pt idx="185">
                  <c:v>6.6247453856118146E-3</c:v>
                </c:pt>
                <c:pt idx="186">
                  <c:v>6.6246565316293417E-3</c:v>
                </c:pt>
                <c:pt idx="187">
                  <c:v>6.6245559005976042E-3</c:v>
                </c:pt>
                <c:pt idx="188">
                  <c:v>6.6243992212025359E-3</c:v>
                </c:pt>
                <c:pt idx="189">
                  <c:v>6.6232981352508501E-3</c:v>
                </c:pt>
                <c:pt idx="190">
                  <c:v>6.6232530261719014E-3</c:v>
                </c:pt>
                <c:pt idx="191">
                  <c:v>6.6214936368558918E-3</c:v>
                </c:pt>
                <c:pt idx="192">
                  <c:v>6.6174214093291175E-3</c:v>
                </c:pt>
                <c:pt idx="193">
                  <c:v>6.6161542814780708E-3</c:v>
                </c:pt>
                <c:pt idx="194">
                  <c:v>6.6159790872021189E-3</c:v>
                </c:pt>
                <c:pt idx="195">
                  <c:v>6.6157353976463223E-3</c:v>
                </c:pt>
                <c:pt idx="196">
                  <c:v>6.6130336992503329E-3</c:v>
                </c:pt>
                <c:pt idx="197">
                  <c:v>6.6119624414488756E-3</c:v>
                </c:pt>
                <c:pt idx="198">
                  <c:v>6.6114560293040964E-3</c:v>
                </c:pt>
                <c:pt idx="199">
                  <c:v>6.6088982088137373E-3</c:v>
                </c:pt>
                <c:pt idx="200">
                  <c:v>6.6086238020880515E-3</c:v>
                </c:pt>
                <c:pt idx="201">
                  <c:v>6.6079813001963372E-3</c:v>
                </c:pt>
                <c:pt idx="202">
                  <c:v>6.6078602358777784E-3</c:v>
                </c:pt>
                <c:pt idx="203">
                  <c:v>6.6078509459494839E-3</c:v>
                </c:pt>
                <c:pt idx="204">
                  <c:v>6.6044683470378399E-3</c:v>
                </c:pt>
                <c:pt idx="205">
                  <c:v>6.6026028287396966E-3</c:v>
                </c:pt>
                <c:pt idx="206">
                  <c:v>6.601089453346338E-3</c:v>
                </c:pt>
                <c:pt idx="207">
                  <c:v>6.6006493556652213E-3</c:v>
                </c:pt>
                <c:pt idx="208">
                  <c:v>6.5988515155627975E-3</c:v>
                </c:pt>
                <c:pt idx="209">
                  <c:v>6.5983644921982455E-3</c:v>
                </c:pt>
                <c:pt idx="210">
                  <c:v>6.5978359009678878E-3</c:v>
                </c:pt>
                <c:pt idx="211">
                  <c:v>6.5951520695310606E-3</c:v>
                </c:pt>
                <c:pt idx="212">
                  <c:v>6.5939754699058158E-3</c:v>
                </c:pt>
                <c:pt idx="213">
                  <c:v>6.5938411300236303E-3</c:v>
                </c:pt>
                <c:pt idx="214">
                  <c:v>6.5934562545339895E-3</c:v>
                </c:pt>
                <c:pt idx="215">
                  <c:v>6.5931337751349954E-3</c:v>
                </c:pt>
                <c:pt idx="216">
                  <c:v>6.5903139317456689E-3</c:v>
                </c:pt>
                <c:pt idx="217">
                  <c:v>6.5877553021164463E-3</c:v>
                </c:pt>
                <c:pt idx="218">
                  <c:v>6.5877174507265974E-3</c:v>
                </c:pt>
                <c:pt idx="219">
                  <c:v>6.5840217498702985E-3</c:v>
                </c:pt>
                <c:pt idx="220">
                  <c:v>6.5795344141451918E-3</c:v>
                </c:pt>
                <c:pt idx="221">
                  <c:v>6.5768094748592269E-3</c:v>
                </c:pt>
                <c:pt idx="222">
                  <c:v>6.5765753131063589E-3</c:v>
                </c:pt>
                <c:pt idx="223">
                  <c:v>6.5748697373618388E-3</c:v>
                </c:pt>
                <c:pt idx="224">
                  <c:v>6.5717829940123559E-3</c:v>
                </c:pt>
                <c:pt idx="225">
                  <c:v>6.5704543513234424E-3</c:v>
                </c:pt>
                <c:pt idx="226">
                  <c:v>6.5669418749258286E-3</c:v>
                </c:pt>
                <c:pt idx="227">
                  <c:v>6.5650297357243825E-3</c:v>
                </c:pt>
                <c:pt idx="228">
                  <c:v>6.5643844877335119E-3</c:v>
                </c:pt>
                <c:pt idx="229">
                  <c:v>6.5627573563911863E-3</c:v>
                </c:pt>
                <c:pt idx="230">
                  <c:v>6.5625966076336452E-3</c:v>
                </c:pt>
                <c:pt idx="231">
                  <c:v>6.5606796930077031E-3</c:v>
                </c:pt>
                <c:pt idx="232">
                  <c:v>6.5565658165947513E-3</c:v>
                </c:pt>
                <c:pt idx="233">
                  <c:v>6.5564631442708377E-3</c:v>
                </c:pt>
                <c:pt idx="234">
                  <c:v>6.5558732837553441E-3</c:v>
                </c:pt>
                <c:pt idx="235">
                  <c:v>6.5556821840277706E-3</c:v>
                </c:pt>
                <c:pt idx="236">
                  <c:v>6.5553463452366857E-3</c:v>
                </c:pt>
                <c:pt idx="237">
                  <c:v>6.5519978500052124E-3</c:v>
                </c:pt>
                <c:pt idx="238">
                  <c:v>6.5508859676474164E-3</c:v>
                </c:pt>
                <c:pt idx="239">
                  <c:v>6.5488508346337468E-3</c:v>
                </c:pt>
                <c:pt idx="240">
                  <c:v>6.5452228227656237E-3</c:v>
                </c:pt>
                <c:pt idx="241">
                  <c:v>6.5451677408731512E-3</c:v>
                </c:pt>
                <c:pt idx="242">
                  <c:v>6.5449512741120952E-3</c:v>
                </c:pt>
                <c:pt idx="243">
                  <c:v>6.5444771036715713E-3</c:v>
                </c:pt>
                <c:pt idx="244">
                  <c:v>6.5442153047544941E-3</c:v>
                </c:pt>
                <c:pt idx="245">
                  <c:v>6.5419595989488584E-3</c:v>
                </c:pt>
                <c:pt idx="246">
                  <c:v>6.5408683251860188E-3</c:v>
                </c:pt>
                <c:pt idx="247">
                  <c:v>6.5399440647691699E-3</c:v>
                </c:pt>
                <c:pt idx="248">
                  <c:v>6.5376056165688283E-3</c:v>
                </c:pt>
                <c:pt idx="249">
                  <c:v>6.5352957633270804E-3</c:v>
                </c:pt>
                <c:pt idx="250">
                  <c:v>6.5350854908045293E-3</c:v>
                </c:pt>
                <c:pt idx="251">
                  <c:v>6.5339150813663342E-3</c:v>
                </c:pt>
                <c:pt idx="252">
                  <c:v>6.5315930737045386E-3</c:v>
                </c:pt>
                <c:pt idx="253">
                  <c:v>6.5280822692471646E-3</c:v>
                </c:pt>
                <c:pt idx="254">
                  <c:v>6.5261786670171443E-3</c:v>
                </c:pt>
                <c:pt idx="255">
                  <c:v>6.5259529168327831E-3</c:v>
                </c:pt>
                <c:pt idx="256">
                  <c:v>6.5248099147948097E-3</c:v>
                </c:pt>
                <c:pt idx="257">
                  <c:v>6.5240161239110382E-3</c:v>
                </c:pt>
                <c:pt idx="258">
                  <c:v>6.5236418927626383E-3</c:v>
                </c:pt>
                <c:pt idx="259">
                  <c:v>6.5202542821902612E-3</c:v>
                </c:pt>
                <c:pt idx="260">
                  <c:v>6.518208626135712E-3</c:v>
                </c:pt>
                <c:pt idx="261">
                  <c:v>6.5178753538696161E-3</c:v>
                </c:pt>
                <c:pt idx="262">
                  <c:v>6.5162922124513203E-3</c:v>
                </c:pt>
                <c:pt idx="263">
                  <c:v>6.5108881525508628E-3</c:v>
                </c:pt>
                <c:pt idx="264">
                  <c:v>6.5033693776810836E-3</c:v>
                </c:pt>
                <c:pt idx="265">
                  <c:v>6.5029077230784752E-3</c:v>
                </c:pt>
                <c:pt idx="266">
                  <c:v>6.4960256959700063E-3</c:v>
                </c:pt>
                <c:pt idx="267">
                  <c:v>6.49432729994503E-3</c:v>
                </c:pt>
                <c:pt idx="268">
                  <c:v>6.4904756738291807E-3</c:v>
                </c:pt>
                <c:pt idx="269">
                  <c:v>6.4901846246725129E-3</c:v>
                </c:pt>
                <c:pt idx="270">
                  <c:v>6.4898356558641609E-3</c:v>
                </c:pt>
                <c:pt idx="271">
                  <c:v>6.4887501386275605E-3</c:v>
                </c:pt>
                <c:pt idx="272">
                  <c:v>6.4880846536745466E-3</c:v>
                </c:pt>
                <c:pt idx="273">
                  <c:v>6.483097625157707E-3</c:v>
                </c:pt>
                <c:pt idx="274">
                  <c:v>6.4810464974605552E-3</c:v>
                </c:pt>
                <c:pt idx="275">
                  <c:v>6.4772349612686178E-3</c:v>
                </c:pt>
                <c:pt idx="276">
                  <c:v>6.4755141320499646E-3</c:v>
                </c:pt>
                <c:pt idx="277">
                  <c:v>6.4750726973917877E-3</c:v>
                </c:pt>
                <c:pt idx="278">
                  <c:v>6.4738592097425803E-3</c:v>
                </c:pt>
                <c:pt idx="279">
                  <c:v>6.4721541903775453E-3</c:v>
                </c:pt>
                <c:pt idx="280">
                  <c:v>6.4669965892784958E-3</c:v>
                </c:pt>
                <c:pt idx="281">
                  <c:v>6.4665792017666703E-3</c:v>
                </c:pt>
                <c:pt idx="282">
                  <c:v>6.4661158628345101E-3</c:v>
                </c:pt>
                <c:pt idx="283">
                  <c:v>6.4660625228951428E-3</c:v>
                </c:pt>
                <c:pt idx="284">
                  <c:v>6.4627273720557722E-3</c:v>
                </c:pt>
                <c:pt idx="285">
                  <c:v>6.4612681724120387E-3</c:v>
                </c:pt>
                <c:pt idx="286">
                  <c:v>6.4577155261584035E-3</c:v>
                </c:pt>
                <c:pt idx="287">
                  <c:v>6.457516917364234E-3</c:v>
                </c:pt>
                <c:pt idx="288">
                  <c:v>6.4573243332243652E-3</c:v>
                </c:pt>
                <c:pt idx="289">
                  <c:v>6.4568058897430973E-3</c:v>
                </c:pt>
                <c:pt idx="290">
                  <c:v>6.454311323351683E-3</c:v>
                </c:pt>
                <c:pt idx="291">
                  <c:v>6.4534045658640512E-3</c:v>
                </c:pt>
                <c:pt idx="292">
                  <c:v>6.4525209116974092E-3</c:v>
                </c:pt>
                <c:pt idx="293">
                  <c:v>6.4509782410564227E-3</c:v>
                </c:pt>
                <c:pt idx="294">
                  <c:v>6.4449437667212584E-3</c:v>
                </c:pt>
                <c:pt idx="295">
                  <c:v>6.4436565007132702E-3</c:v>
                </c:pt>
                <c:pt idx="296">
                  <c:v>6.4417994506898307E-3</c:v>
                </c:pt>
                <c:pt idx="297">
                  <c:v>6.4378565926996277E-3</c:v>
                </c:pt>
                <c:pt idx="298">
                  <c:v>6.4360327905786056E-3</c:v>
                </c:pt>
                <c:pt idx="299">
                  <c:v>6.4336117328866712E-3</c:v>
                </c:pt>
                <c:pt idx="300">
                  <c:v>6.4237783779838038E-3</c:v>
                </c:pt>
                <c:pt idx="301">
                  <c:v>6.4232566449969374E-3</c:v>
                </c:pt>
                <c:pt idx="302">
                  <c:v>6.4231722915541424E-3</c:v>
                </c:pt>
                <c:pt idx="303">
                  <c:v>6.4226263664951197E-3</c:v>
                </c:pt>
                <c:pt idx="304">
                  <c:v>6.4223583687820886E-3</c:v>
                </c:pt>
                <c:pt idx="305">
                  <c:v>6.4223037517093266E-3</c:v>
                </c:pt>
                <c:pt idx="306">
                  <c:v>6.4202047585665166E-3</c:v>
                </c:pt>
                <c:pt idx="307">
                  <c:v>6.418043676497307E-3</c:v>
                </c:pt>
                <c:pt idx="308">
                  <c:v>6.4177888867182394E-3</c:v>
                </c:pt>
                <c:pt idx="309">
                  <c:v>6.4157781689289841E-3</c:v>
                </c:pt>
                <c:pt idx="310">
                  <c:v>6.4154513868828018E-3</c:v>
                </c:pt>
                <c:pt idx="311">
                  <c:v>6.4132234569239622E-3</c:v>
                </c:pt>
                <c:pt idx="312">
                  <c:v>6.4080309931861291E-3</c:v>
                </c:pt>
                <c:pt idx="313">
                  <c:v>6.4070264162655261E-3</c:v>
                </c:pt>
                <c:pt idx="314">
                  <c:v>6.4052432010312218E-3</c:v>
                </c:pt>
                <c:pt idx="315">
                  <c:v>6.4038604791111014E-3</c:v>
                </c:pt>
                <c:pt idx="316">
                  <c:v>6.3986080003414969E-3</c:v>
                </c:pt>
                <c:pt idx="317">
                  <c:v>6.3986042158460793E-3</c:v>
                </c:pt>
                <c:pt idx="318">
                  <c:v>6.3955359042484027E-3</c:v>
                </c:pt>
                <c:pt idx="319">
                  <c:v>6.3945993047195854E-3</c:v>
                </c:pt>
                <c:pt idx="320">
                  <c:v>6.3923092988817229E-3</c:v>
                </c:pt>
                <c:pt idx="321">
                  <c:v>6.3916788682587787E-3</c:v>
                </c:pt>
                <c:pt idx="322">
                  <c:v>6.3899609346323551E-3</c:v>
                </c:pt>
                <c:pt idx="323">
                  <c:v>6.3889420265003148E-3</c:v>
                </c:pt>
                <c:pt idx="324">
                  <c:v>6.3854830543764269E-3</c:v>
                </c:pt>
                <c:pt idx="325">
                  <c:v>6.3845103674543642E-3</c:v>
                </c:pt>
                <c:pt idx="326">
                  <c:v>6.3820483463093661E-3</c:v>
                </c:pt>
                <c:pt idx="327">
                  <c:v>6.3804482717005123E-3</c:v>
                </c:pt>
                <c:pt idx="328">
                  <c:v>6.3804467889650822E-3</c:v>
                </c:pt>
                <c:pt idx="329">
                  <c:v>6.3795192445874538E-3</c:v>
                </c:pt>
                <c:pt idx="330">
                  <c:v>6.3762531986078699E-3</c:v>
                </c:pt>
                <c:pt idx="331">
                  <c:v>6.3753322161858245E-3</c:v>
                </c:pt>
                <c:pt idx="332">
                  <c:v>6.3719204919015834E-3</c:v>
                </c:pt>
                <c:pt idx="333">
                  <c:v>6.363983511755723E-3</c:v>
                </c:pt>
                <c:pt idx="334">
                  <c:v>6.3639516047473525E-3</c:v>
                </c:pt>
                <c:pt idx="335">
                  <c:v>6.3638804223508962E-3</c:v>
                </c:pt>
                <c:pt idx="336">
                  <c:v>6.3612340645498831E-3</c:v>
                </c:pt>
                <c:pt idx="337">
                  <c:v>6.360500448156052E-3</c:v>
                </c:pt>
                <c:pt idx="338">
                  <c:v>6.3596228548229213E-3</c:v>
                </c:pt>
                <c:pt idx="339">
                  <c:v>6.3536916020873486E-3</c:v>
                </c:pt>
                <c:pt idx="340">
                  <c:v>6.3462948838981081E-3</c:v>
                </c:pt>
                <c:pt idx="341">
                  <c:v>6.3452718784836916E-3</c:v>
                </c:pt>
                <c:pt idx="342">
                  <c:v>6.3452303879251602E-3</c:v>
                </c:pt>
                <c:pt idx="343">
                  <c:v>6.345196640414592E-3</c:v>
                </c:pt>
                <c:pt idx="344">
                  <c:v>6.3438419167650452E-3</c:v>
                </c:pt>
                <c:pt idx="345">
                  <c:v>6.3434484930356399E-3</c:v>
                </c:pt>
                <c:pt idx="346">
                  <c:v>6.3430709537222966E-3</c:v>
                </c:pt>
                <c:pt idx="347">
                  <c:v>6.3419276705194393E-3</c:v>
                </c:pt>
                <c:pt idx="348">
                  <c:v>6.3400431830865642E-3</c:v>
                </c:pt>
                <c:pt idx="349">
                  <c:v>6.3362106940514059E-3</c:v>
                </c:pt>
                <c:pt idx="350">
                  <c:v>6.3347178312256084E-3</c:v>
                </c:pt>
                <c:pt idx="351">
                  <c:v>6.3271025222803937E-3</c:v>
                </c:pt>
                <c:pt idx="352">
                  <c:v>6.3262999121296961E-3</c:v>
                </c:pt>
                <c:pt idx="353">
                  <c:v>6.3254317393780382E-3</c:v>
                </c:pt>
                <c:pt idx="354">
                  <c:v>6.3246159043650815E-3</c:v>
                </c:pt>
                <c:pt idx="355">
                  <c:v>6.3223447974083439E-3</c:v>
                </c:pt>
                <c:pt idx="356">
                  <c:v>6.3168331279090141E-3</c:v>
                </c:pt>
                <c:pt idx="357">
                  <c:v>6.3147816121819408E-3</c:v>
                </c:pt>
                <c:pt idx="358">
                  <c:v>6.3116774288524344E-3</c:v>
                </c:pt>
                <c:pt idx="359">
                  <c:v>6.3097909041851304E-3</c:v>
                </c:pt>
                <c:pt idx="360">
                  <c:v>6.3092525680433983E-3</c:v>
                </c:pt>
                <c:pt idx="361">
                  <c:v>6.3088146946717293E-3</c:v>
                </c:pt>
                <c:pt idx="362">
                  <c:v>6.3042138698127413E-3</c:v>
                </c:pt>
                <c:pt idx="363">
                  <c:v>6.3024974572986094E-3</c:v>
                </c:pt>
                <c:pt idx="364">
                  <c:v>6.299097019177048E-3</c:v>
                </c:pt>
                <c:pt idx="365">
                  <c:v>6.2988297448180793E-3</c:v>
                </c:pt>
                <c:pt idx="366">
                  <c:v>6.2951453717520495E-3</c:v>
                </c:pt>
                <c:pt idx="367">
                  <c:v>6.2902898490752911E-3</c:v>
                </c:pt>
                <c:pt idx="368">
                  <c:v>6.2889559978991962E-3</c:v>
                </c:pt>
                <c:pt idx="369">
                  <c:v>6.2851415103761165E-3</c:v>
                </c:pt>
                <c:pt idx="370">
                  <c:v>6.2842704902897279E-3</c:v>
                </c:pt>
                <c:pt idx="371">
                  <c:v>6.2838589396251605E-3</c:v>
                </c:pt>
                <c:pt idx="372">
                  <c:v>6.2833508662951971E-3</c:v>
                </c:pt>
                <c:pt idx="373">
                  <c:v>6.2805221247868442E-3</c:v>
                </c:pt>
                <c:pt idx="374">
                  <c:v>6.2786800454071512E-3</c:v>
                </c:pt>
                <c:pt idx="375">
                  <c:v>6.2786624938640893E-3</c:v>
                </c:pt>
                <c:pt idx="376">
                  <c:v>6.2770098886001822E-3</c:v>
                </c:pt>
                <c:pt idx="377">
                  <c:v>6.275794706364796E-3</c:v>
                </c:pt>
                <c:pt idx="378">
                  <c:v>6.2757444435772546E-3</c:v>
                </c:pt>
                <c:pt idx="379">
                  <c:v>6.270672091264049E-3</c:v>
                </c:pt>
                <c:pt idx="380">
                  <c:v>6.2701688374774064E-3</c:v>
                </c:pt>
                <c:pt idx="381">
                  <c:v>6.269861926610395E-3</c:v>
                </c:pt>
                <c:pt idx="382">
                  <c:v>6.2676093345221716E-3</c:v>
                </c:pt>
                <c:pt idx="383">
                  <c:v>6.2666596273043204E-3</c:v>
                </c:pt>
                <c:pt idx="384">
                  <c:v>6.2642650154795957E-3</c:v>
                </c:pt>
                <c:pt idx="385">
                  <c:v>6.2632170032880527E-3</c:v>
                </c:pt>
                <c:pt idx="386">
                  <c:v>6.2625467583525291E-3</c:v>
                </c:pt>
                <c:pt idx="387">
                  <c:v>6.2585002175066535E-3</c:v>
                </c:pt>
                <c:pt idx="388">
                  <c:v>6.2501635558040655E-3</c:v>
                </c:pt>
                <c:pt idx="389">
                  <c:v>6.2463690770689986E-3</c:v>
                </c:pt>
                <c:pt idx="390">
                  <c:v>6.2463354124825086E-3</c:v>
                </c:pt>
                <c:pt idx="391">
                  <c:v>6.2450727294458891E-3</c:v>
                </c:pt>
                <c:pt idx="392">
                  <c:v>6.2430315395802377E-3</c:v>
                </c:pt>
                <c:pt idx="393">
                  <c:v>6.2416329115946023E-3</c:v>
                </c:pt>
                <c:pt idx="394">
                  <c:v>6.2410481075771979E-3</c:v>
                </c:pt>
                <c:pt idx="395">
                  <c:v>6.2399417742672525E-3</c:v>
                </c:pt>
                <c:pt idx="396">
                  <c:v>6.2387745740677125E-3</c:v>
                </c:pt>
                <c:pt idx="397">
                  <c:v>6.2384493458919272E-3</c:v>
                </c:pt>
                <c:pt idx="398">
                  <c:v>6.2383174739911685E-3</c:v>
                </c:pt>
                <c:pt idx="399">
                  <c:v>6.2368004907118711E-3</c:v>
                </c:pt>
                <c:pt idx="400">
                  <c:v>6.2361679424274979E-3</c:v>
                </c:pt>
                <c:pt idx="401">
                  <c:v>6.2356363254306071E-3</c:v>
                </c:pt>
                <c:pt idx="402">
                  <c:v>6.2354265247254763E-3</c:v>
                </c:pt>
                <c:pt idx="403">
                  <c:v>6.2313165309570073E-3</c:v>
                </c:pt>
                <c:pt idx="404">
                  <c:v>6.2258205326996413E-3</c:v>
                </c:pt>
                <c:pt idx="405">
                  <c:v>6.2233766922388549E-3</c:v>
                </c:pt>
                <c:pt idx="406">
                  <c:v>6.2222566149343602E-3</c:v>
                </c:pt>
                <c:pt idx="407">
                  <c:v>6.2220370956120718E-3</c:v>
                </c:pt>
                <c:pt idx="408">
                  <c:v>6.2209979852597061E-3</c:v>
                </c:pt>
                <c:pt idx="409">
                  <c:v>6.2195319750862638E-3</c:v>
                </c:pt>
                <c:pt idx="410">
                  <c:v>6.2179247424293217E-3</c:v>
                </c:pt>
                <c:pt idx="411">
                  <c:v>6.2175033346864288E-3</c:v>
                </c:pt>
                <c:pt idx="412">
                  <c:v>6.2156946844986946E-3</c:v>
                </c:pt>
                <c:pt idx="413">
                  <c:v>6.2154348501811283E-3</c:v>
                </c:pt>
                <c:pt idx="414">
                  <c:v>6.2140050216351068E-3</c:v>
                </c:pt>
                <c:pt idx="415">
                  <c:v>6.2102934479410883E-3</c:v>
                </c:pt>
                <c:pt idx="416">
                  <c:v>6.2093950132114974E-3</c:v>
                </c:pt>
                <c:pt idx="417">
                  <c:v>6.2025971736252442E-3</c:v>
                </c:pt>
                <c:pt idx="418">
                  <c:v>6.1993337913654753E-3</c:v>
                </c:pt>
                <c:pt idx="419">
                  <c:v>6.1980503108395625E-3</c:v>
                </c:pt>
                <c:pt idx="420">
                  <c:v>6.1971324448628707E-3</c:v>
                </c:pt>
                <c:pt idx="421">
                  <c:v>6.1966218115574795E-3</c:v>
                </c:pt>
                <c:pt idx="422">
                  <c:v>6.1964149396696892E-3</c:v>
                </c:pt>
                <c:pt idx="423">
                  <c:v>6.1930447518437071E-3</c:v>
                </c:pt>
                <c:pt idx="424">
                  <c:v>6.1883846438629819E-3</c:v>
                </c:pt>
                <c:pt idx="425">
                  <c:v>6.1876384620983983E-3</c:v>
                </c:pt>
                <c:pt idx="426">
                  <c:v>6.1871181764281613E-3</c:v>
                </c:pt>
                <c:pt idx="427">
                  <c:v>6.1855184975754627E-3</c:v>
                </c:pt>
                <c:pt idx="428">
                  <c:v>6.1802165661273521E-3</c:v>
                </c:pt>
                <c:pt idx="429">
                  <c:v>6.1801362102264787E-3</c:v>
                </c:pt>
                <c:pt idx="430">
                  <c:v>6.1771220836058863E-3</c:v>
                </c:pt>
                <c:pt idx="431">
                  <c:v>6.1753851772142513E-3</c:v>
                </c:pt>
                <c:pt idx="432">
                  <c:v>6.1748295270676974E-3</c:v>
                </c:pt>
                <c:pt idx="433">
                  <c:v>6.1747720730267628E-3</c:v>
                </c:pt>
                <c:pt idx="434">
                  <c:v>6.1744850749204791E-3</c:v>
                </c:pt>
                <c:pt idx="435">
                  <c:v>6.1739893759019428E-3</c:v>
                </c:pt>
                <c:pt idx="436">
                  <c:v>6.1737537113894523E-3</c:v>
                </c:pt>
                <c:pt idx="437">
                  <c:v>6.1730562648775328E-3</c:v>
                </c:pt>
                <c:pt idx="438">
                  <c:v>6.1715472355037323E-3</c:v>
                </c:pt>
                <c:pt idx="439">
                  <c:v>6.1665667202191292E-3</c:v>
                </c:pt>
                <c:pt idx="440">
                  <c:v>6.1639157713043206E-3</c:v>
                </c:pt>
                <c:pt idx="441">
                  <c:v>6.1626795674007123E-3</c:v>
                </c:pt>
                <c:pt idx="442">
                  <c:v>6.1615969921551654E-3</c:v>
                </c:pt>
                <c:pt idx="443">
                  <c:v>6.1608058882396616E-3</c:v>
                </c:pt>
                <c:pt idx="444">
                  <c:v>6.160092615865918E-3</c:v>
                </c:pt>
                <c:pt idx="445">
                  <c:v>6.1578859193743363E-3</c:v>
                </c:pt>
                <c:pt idx="446">
                  <c:v>6.1538121478699219E-3</c:v>
                </c:pt>
                <c:pt idx="447">
                  <c:v>6.1498880114502358E-3</c:v>
                </c:pt>
                <c:pt idx="448">
                  <c:v>6.1446829286582461E-3</c:v>
                </c:pt>
                <c:pt idx="449">
                  <c:v>6.1436566530322081E-3</c:v>
                </c:pt>
                <c:pt idx="450">
                  <c:v>6.1412182034109534E-3</c:v>
                </c:pt>
                <c:pt idx="451">
                  <c:v>6.1371826405000199E-3</c:v>
                </c:pt>
                <c:pt idx="452">
                  <c:v>6.1360837650626049E-3</c:v>
                </c:pt>
                <c:pt idx="453">
                  <c:v>6.1343480047171333E-3</c:v>
                </c:pt>
                <c:pt idx="454">
                  <c:v>6.1337054169185905E-3</c:v>
                </c:pt>
                <c:pt idx="455">
                  <c:v>6.1336325929628992E-3</c:v>
                </c:pt>
                <c:pt idx="456">
                  <c:v>6.1327110253161623E-3</c:v>
                </c:pt>
                <c:pt idx="457">
                  <c:v>6.1326234243159593E-3</c:v>
                </c:pt>
                <c:pt idx="458">
                  <c:v>6.1227446802724341E-3</c:v>
                </c:pt>
                <c:pt idx="459">
                  <c:v>6.1190665822119794E-3</c:v>
                </c:pt>
                <c:pt idx="460">
                  <c:v>6.1175015482996557E-3</c:v>
                </c:pt>
                <c:pt idx="461">
                  <c:v>6.1148110205888227E-3</c:v>
                </c:pt>
                <c:pt idx="462">
                  <c:v>6.1096905313508991E-3</c:v>
                </c:pt>
                <c:pt idx="463">
                  <c:v>6.1092708290017674E-3</c:v>
                </c:pt>
                <c:pt idx="464">
                  <c:v>6.1077344686531927E-3</c:v>
                </c:pt>
                <c:pt idx="465">
                  <c:v>6.1052144439671316E-3</c:v>
                </c:pt>
                <c:pt idx="466">
                  <c:v>6.1021057257621058E-3</c:v>
                </c:pt>
                <c:pt idx="467">
                  <c:v>6.1005698678339741E-3</c:v>
                </c:pt>
                <c:pt idx="468">
                  <c:v>6.0960015472748853E-3</c:v>
                </c:pt>
                <c:pt idx="469">
                  <c:v>6.0939603189450213E-3</c:v>
                </c:pt>
                <c:pt idx="470">
                  <c:v>6.0926589092340864E-3</c:v>
                </c:pt>
                <c:pt idx="471">
                  <c:v>6.0913903594643753E-3</c:v>
                </c:pt>
                <c:pt idx="472">
                  <c:v>6.089821952442738E-3</c:v>
                </c:pt>
                <c:pt idx="473">
                  <c:v>6.0897676163400088E-3</c:v>
                </c:pt>
                <c:pt idx="474">
                  <c:v>6.0836942964462935E-3</c:v>
                </c:pt>
                <c:pt idx="475">
                  <c:v>6.0801104543924105E-3</c:v>
                </c:pt>
                <c:pt idx="476">
                  <c:v>6.0753133689849786E-3</c:v>
                </c:pt>
                <c:pt idx="477">
                  <c:v>6.0716716151718924E-3</c:v>
                </c:pt>
                <c:pt idx="478">
                  <c:v>6.0716450704797337E-3</c:v>
                </c:pt>
                <c:pt idx="479">
                  <c:v>6.0698089601811034E-3</c:v>
                </c:pt>
                <c:pt idx="480">
                  <c:v>6.0654295361660003E-3</c:v>
                </c:pt>
                <c:pt idx="481">
                  <c:v>6.0645612260236247E-3</c:v>
                </c:pt>
                <c:pt idx="482">
                  <c:v>6.0641376436609629E-3</c:v>
                </c:pt>
                <c:pt idx="483">
                  <c:v>6.0635590174191976E-3</c:v>
                </c:pt>
                <c:pt idx="484">
                  <c:v>6.063545589395097E-3</c:v>
                </c:pt>
                <c:pt idx="485">
                  <c:v>6.0629115103816829E-3</c:v>
                </c:pt>
                <c:pt idx="486">
                  <c:v>6.0616787649761849E-3</c:v>
                </c:pt>
                <c:pt idx="487">
                  <c:v>6.0616743996604093E-3</c:v>
                </c:pt>
                <c:pt idx="488">
                  <c:v>6.0540506678600113E-3</c:v>
                </c:pt>
                <c:pt idx="489">
                  <c:v>6.0517518133663857E-3</c:v>
                </c:pt>
                <c:pt idx="490">
                  <c:v>6.0498668407563639E-3</c:v>
                </c:pt>
                <c:pt idx="491">
                  <c:v>6.0491160862281568E-3</c:v>
                </c:pt>
                <c:pt idx="492">
                  <c:v>6.0455117041967928E-3</c:v>
                </c:pt>
                <c:pt idx="493">
                  <c:v>6.0447499125805887E-3</c:v>
                </c:pt>
                <c:pt idx="494">
                  <c:v>6.044191244864161E-3</c:v>
                </c:pt>
                <c:pt idx="495">
                  <c:v>6.0416116888436762E-3</c:v>
                </c:pt>
                <c:pt idx="496">
                  <c:v>6.0406967375470763E-3</c:v>
                </c:pt>
                <c:pt idx="497">
                  <c:v>6.0383232287917737E-3</c:v>
                </c:pt>
                <c:pt idx="498">
                  <c:v>6.0381403347117045E-3</c:v>
                </c:pt>
                <c:pt idx="499">
                  <c:v>6.0374248521801125E-3</c:v>
                </c:pt>
                <c:pt idx="500">
                  <c:v>6.0373554433594216E-3</c:v>
                </c:pt>
                <c:pt idx="501">
                  <c:v>6.0335191168166546E-3</c:v>
                </c:pt>
                <c:pt idx="502">
                  <c:v>6.0313383328615766E-3</c:v>
                </c:pt>
                <c:pt idx="503">
                  <c:v>6.0311896032624194E-3</c:v>
                </c:pt>
                <c:pt idx="504">
                  <c:v>6.0305933829022749E-3</c:v>
                </c:pt>
                <c:pt idx="505">
                  <c:v>6.0287116147120789E-3</c:v>
                </c:pt>
                <c:pt idx="506">
                  <c:v>6.0280550573373805E-3</c:v>
                </c:pt>
                <c:pt idx="507">
                  <c:v>6.0278695151925153E-3</c:v>
                </c:pt>
                <c:pt idx="508">
                  <c:v>6.027108255049326E-3</c:v>
                </c:pt>
                <c:pt idx="509">
                  <c:v>6.0269188197321077E-3</c:v>
                </c:pt>
                <c:pt idx="510">
                  <c:v>6.0257705714331939E-3</c:v>
                </c:pt>
                <c:pt idx="511">
                  <c:v>6.0250680541205611E-3</c:v>
                </c:pt>
                <c:pt idx="512">
                  <c:v>6.0245824559650154E-3</c:v>
                </c:pt>
                <c:pt idx="513">
                  <c:v>6.0232595784385119E-3</c:v>
                </c:pt>
                <c:pt idx="514">
                  <c:v>6.0163651715032527E-3</c:v>
                </c:pt>
                <c:pt idx="515">
                  <c:v>6.016054871171796E-3</c:v>
                </c:pt>
                <c:pt idx="516">
                  <c:v>6.0153408144851747E-3</c:v>
                </c:pt>
                <c:pt idx="517">
                  <c:v>6.0150962850495059E-3</c:v>
                </c:pt>
                <c:pt idx="518">
                  <c:v>6.0146049194515182E-3</c:v>
                </c:pt>
                <c:pt idx="519">
                  <c:v>6.0142773362785642E-3</c:v>
                </c:pt>
                <c:pt idx="520">
                  <c:v>6.0115750436632543E-3</c:v>
                </c:pt>
                <c:pt idx="521">
                  <c:v>6.0087518037630541E-3</c:v>
                </c:pt>
                <c:pt idx="522">
                  <c:v>6.0085528652730098E-3</c:v>
                </c:pt>
                <c:pt idx="523">
                  <c:v>6.007416780602421E-3</c:v>
                </c:pt>
                <c:pt idx="524">
                  <c:v>6.0062674490562445E-3</c:v>
                </c:pt>
                <c:pt idx="525">
                  <c:v>6.0055343649506703E-3</c:v>
                </c:pt>
                <c:pt idx="526">
                  <c:v>6.0045659134740506E-3</c:v>
                </c:pt>
                <c:pt idx="527">
                  <c:v>6.0030714293601286E-3</c:v>
                </c:pt>
                <c:pt idx="528">
                  <c:v>5.9994148396725257E-3</c:v>
                </c:pt>
                <c:pt idx="529">
                  <c:v>5.9994037439156404E-3</c:v>
                </c:pt>
                <c:pt idx="530">
                  <c:v>5.9993470831626169E-3</c:v>
                </c:pt>
                <c:pt idx="531">
                  <c:v>5.9966946671019677E-3</c:v>
                </c:pt>
                <c:pt idx="532">
                  <c:v>5.9952418365940936E-3</c:v>
                </c:pt>
                <c:pt idx="533">
                  <c:v>5.9948994788788625E-3</c:v>
                </c:pt>
                <c:pt idx="534">
                  <c:v>5.9869886565929375E-3</c:v>
                </c:pt>
                <c:pt idx="535">
                  <c:v>5.9848162157199224E-3</c:v>
                </c:pt>
                <c:pt idx="536">
                  <c:v>5.9843091045184166E-3</c:v>
                </c:pt>
                <c:pt idx="537">
                  <c:v>5.9830452584136223E-3</c:v>
                </c:pt>
                <c:pt idx="538">
                  <c:v>5.9829361872669809E-3</c:v>
                </c:pt>
                <c:pt idx="539">
                  <c:v>5.9816109795414393E-3</c:v>
                </c:pt>
                <c:pt idx="540">
                  <c:v>5.97770907649685E-3</c:v>
                </c:pt>
                <c:pt idx="541">
                  <c:v>5.9751226741901562E-3</c:v>
                </c:pt>
                <c:pt idx="542">
                  <c:v>5.9733602325516104E-3</c:v>
                </c:pt>
                <c:pt idx="543">
                  <c:v>5.966580505371401E-3</c:v>
                </c:pt>
                <c:pt idx="544">
                  <c:v>5.9642929095827472E-3</c:v>
                </c:pt>
                <c:pt idx="545">
                  <c:v>5.9604316373120586E-3</c:v>
                </c:pt>
                <c:pt idx="546">
                  <c:v>5.9548600993983604E-3</c:v>
                </c:pt>
                <c:pt idx="547">
                  <c:v>5.9505732297840301E-3</c:v>
                </c:pt>
                <c:pt idx="548">
                  <c:v>5.9474796717728044E-3</c:v>
                </c:pt>
                <c:pt idx="549">
                  <c:v>5.9454709366823458E-3</c:v>
                </c:pt>
                <c:pt idx="550">
                  <c:v>5.945373341803316E-3</c:v>
                </c:pt>
                <c:pt idx="551">
                  <c:v>5.9446657910212537E-3</c:v>
                </c:pt>
                <c:pt idx="552">
                  <c:v>5.9379076061176796E-3</c:v>
                </c:pt>
                <c:pt idx="553">
                  <c:v>5.9371335245847704E-3</c:v>
                </c:pt>
                <c:pt idx="554">
                  <c:v>5.9371165180296705E-3</c:v>
                </c:pt>
                <c:pt idx="555">
                  <c:v>5.9334725271160621E-3</c:v>
                </c:pt>
                <c:pt idx="556">
                  <c:v>5.9331566661796975E-3</c:v>
                </c:pt>
                <c:pt idx="557">
                  <c:v>5.931468239916568E-3</c:v>
                </c:pt>
                <c:pt idx="558">
                  <c:v>5.9312093292285305E-3</c:v>
                </c:pt>
                <c:pt idx="559">
                  <c:v>5.929021858786538E-3</c:v>
                </c:pt>
                <c:pt idx="560">
                  <c:v>5.9283067600675423E-3</c:v>
                </c:pt>
                <c:pt idx="561">
                  <c:v>5.9265850328570841E-3</c:v>
                </c:pt>
                <c:pt idx="562">
                  <c:v>5.9262981481771823E-3</c:v>
                </c:pt>
                <c:pt idx="563">
                  <c:v>5.9250722058126508E-3</c:v>
                </c:pt>
                <c:pt idx="564">
                  <c:v>5.9224643291472855E-3</c:v>
                </c:pt>
                <c:pt idx="565">
                  <c:v>5.9218369590994125E-3</c:v>
                </c:pt>
                <c:pt idx="566">
                  <c:v>5.9216175043152143E-3</c:v>
                </c:pt>
                <c:pt idx="567">
                  <c:v>5.9210434415581095E-3</c:v>
                </c:pt>
                <c:pt idx="568">
                  <c:v>5.9205979535204272E-3</c:v>
                </c:pt>
                <c:pt idx="569">
                  <c:v>5.9205935230401173E-3</c:v>
                </c:pt>
                <c:pt idx="570">
                  <c:v>5.9200327216310314E-3</c:v>
                </c:pt>
                <c:pt idx="571">
                  <c:v>5.916702463591092E-3</c:v>
                </c:pt>
                <c:pt idx="572">
                  <c:v>5.9147327908097395E-3</c:v>
                </c:pt>
                <c:pt idx="573">
                  <c:v>5.9146896728648974E-3</c:v>
                </c:pt>
                <c:pt idx="574">
                  <c:v>5.9099475426658919E-3</c:v>
                </c:pt>
                <c:pt idx="575">
                  <c:v>5.9090152653760563E-3</c:v>
                </c:pt>
                <c:pt idx="576">
                  <c:v>5.9086007568513428E-3</c:v>
                </c:pt>
                <c:pt idx="577">
                  <c:v>5.9074538269113129E-3</c:v>
                </c:pt>
                <c:pt idx="578">
                  <c:v>5.9071636935618581E-3</c:v>
                </c:pt>
                <c:pt idx="579">
                  <c:v>5.8998876975707619E-3</c:v>
                </c:pt>
                <c:pt idx="580">
                  <c:v>5.8954042255535957E-3</c:v>
                </c:pt>
                <c:pt idx="581">
                  <c:v>5.8940966142305238E-3</c:v>
                </c:pt>
                <c:pt idx="582">
                  <c:v>5.8930436948704517E-3</c:v>
                </c:pt>
                <c:pt idx="583">
                  <c:v>5.8918835292989455E-3</c:v>
                </c:pt>
                <c:pt idx="584">
                  <c:v>5.8864336579614466E-3</c:v>
                </c:pt>
                <c:pt idx="585">
                  <c:v>5.8852711276702616E-3</c:v>
                </c:pt>
                <c:pt idx="586">
                  <c:v>5.8840739461678325E-3</c:v>
                </c:pt>
                <c:pt idx="587">
                  <c:v>5.8785733765890028E-3</c:v>
                </c:pt>
                <c:pt idx="588">
                  <c:v>5.8783667204272911E-3</c:v>
                </c:pt>
                <c:pt idx="589">
                  <c:v>5.875746398728841E-3</c:v>
                </c:pt>
                <c:pt idx="590">
                  <c:v>5.8742013353962385E-3</c:v>
                </c:pt>
                <c:pt idx="591">
                  <c:v>5.8707672959210739E-3</c:v>
                </c:pt>
                <c:pt idx="592">
                  <c:v>5.8704278050167643E-3</c:v>
                </c:pt>
                <c:pt idx="593">
                  <c:v>5.8697130727509792E-3</c:v>
                </c:pt>
                <c:pt idx="594">
                  <c:v>5.8688951248945173E-3</c:v>
                </c:pt>
                <c:pt idx="595">
                  <c:v>5.8670644495915679E-3</c:v>
                </c:pt>
                <c:pt idx="596">
                  <c:v>5.8668655404216542E-3</c:v>
                </c:pt>
                <c:pt idx="597">
                  <c:v>5.8657539333072011E-3</c:v>
                </c:pt>
                <c:pt idx="598">
                  <c:v>5.8625635373390356E-3</c:v>
                </c:pt>
                <c:pt idx="599">
                  <c:v>5.8604475971626964E-3</c:v>
                </c:pt>
                <c:pt idx="600">
                  <c:v>5.8596300503686114E-3</c:v>
                </c:pt>
                <c:pt idx="601">
                  <c:v>5.8590774023471485E-3</c:v>
                </c:pt>
                <c:pt idx="602">
                  <c:v>5.856980777650486E-3</c:v>
                </c:pt>
                <c:pt idx="603">
                  <c:v>5.8552318624418391E-3</c:v>
                </c:pt>
                <c:pt idx="604">
                  <c:v>5.8519163330927959E-3</c:v>
                </c:pt>
                <c:pt idx="605">
                  <c:v>5.8499099398500931E-3</c:v>
                </c:pt>
                <c:pt idx="606">
                  <c:v>5.8485739156714685E-3</c:v>
                </c:pt>
                <c:pt idx="607">
                  <c:v>5.8481305788236583E-3</c:v>
                </c:pt>
                <c:pt idx="608">
                  <c:v>5.841879939149656E-3</c:v>
                </c:pt>
                <c:pt idx="609">
                  <c:v>5.8394463974782368E-3</c:v>
                </c:pt>
                <c:pt idx="610">
                  <c:v>5.838802368263161E-3</c:v>
                </c:pt>
                <c:pt idx="611">
                  <c:v>5.8384953153554119E-3</c:v>
                </c:pt>
                <c:pt idx="612">
                  <c:v>5.8373479781772663E-3</c:v>
                </c:pt>
                <c:pt idx="613">
                  <c:v>5.8368998640407699E-3</c:v>
                </c:pt>
                <c:pt idx="614">
                  <c:v>5.8359793776957113E-3</c:v>
                </c:pt>
                <c:pt idx="615">
                  <c:v>5.8342232026452655E-3</c:v>
                </c:pt>
                <c:pt idx="616">
                  <c:v>5.8336813922010402E-3</c:v>
                </c:pt>
                <c:pt idx="617">
                  <c:v>5.8315714533070289E-3</c:v>
                </c:pt>
                <c:pt idx="618">
                  <c:v>5.8307161272414532E-3</c:v>
                </c:pt>
                <c:pt idx="619">
                  <c:v>5.8296471600090185E-3</c:v>
                </c:pt>
                <c:pt idx="620">
                  <c:v>5.8283328620705533E-3</c:v>
                </c:pt>
                <c:pt idx="621">
                  <c:v>5.8282432008435877E-3</c:v>
                </c:pt>
                <c:pt idx="622">
                  <c:v>5.8215366888203493E-3</c:v>
                </c:pt>
                <c:pt idx="623">
                  <c:v>5.8165582766938964E-3</c:v>
                </c:pt>
                <c:pt idx="624">
                  <c:v>5.8151506372518822E-3</c:v>
                </c:pt>
                <c:pt idx="625">
                  <c:v>5.8147644621873327E-3</c:v>
                </c:pt>
                <c:pt idx="626">
                  <c:v>5.8099611884060631E-3</c:v>
                </c:pt>
                <c:pt idx="627">
                  <c:v>5.8087465736832876E-3</c:v>
                </c:pt>
                <c:pt idx="628">
                  <c:v>5.8061533210882329E-3</c:v>
                </c:pt>
                <c:pt idx="629">
                  <c:v>5.8043183371330196E-3</c:v>
                </c:pt>
                <c:pt idx="630">
                  <c:v>5.8041131260338479E-3</c:v>
                </c:pt>
                <c:pt idx="631">
                  <c:v>5.8031717848880436E-3</c:v>
                </c:pt>
                <c:pt idx="632">
                  <c:v>5.801059531483666E-3</c:v>
                </c:pt>
                <c:pt idx="633">
                  <c:v>5.7991443230514476E-3</c:v>
                </c:pt>
                <c:pt idx="634">
                  <c:v>5.7921817995119015E-3</c:v>
                </c:pt>
                <c:pt idx="635">
                  <c:v>5.7907881921290764E-3</c:v>
                </c:pt>
                <c:pt idx="636">
                  <c:v>5.7872827902612596E-3</c:v>
                </c:pt>
                <c:pt idx="637">
                  <c:v>5.7864611665801426E-3</c:v>
                </c:pt>
                <c:pt idx="638">
                  <c:v>5.7853532527517406E-3</c:v>
                </c:pt>
                <c:pt idx="639">
                  <c:v>5.7825499997805185E-3</c:v>
                </c:pt>
                <c:pt idx="640">
                  <c:v>5.7816774613324165E-3</c:v>
                </c:pt>
                <c:pt idx="641">
                  <c:v>5.7801348526326461E-3</c:v>
                </c:pt>
                <c:pt idx="642">
                  <c:v>5.7795257830816271E-3</c:v>
                </c:pt>
                <c:pt idx="643">
                  <c:v>5.7734775988830924E-3</c:v>
                </c:pt>
                <c:pt idx="644">
                  <c:v>5.7700094920870087E-3</c:v>
                </c:pt>
                <c:pt idx="645">
                  <c:v>5.7697678141722048E-3</c:v>
                </c:pt>
                <c:pt idx="646">
                  <c:v>5.7626744184451212E-3</c:v>
                </c:pt>
                <c:pt idx="647">
                  <c:v>5.7595831569987E-3</c:v>
                </c:pt>
                <c:pt idx="648">
                  <c:v>5.7592103426161575E-3</c:v>
                </c:pt>
                <c:pt idx="649">
                  <c:v>5.7566340637538313E-3</c:v>
                </c:pt>
                <c:pt idx="650">
                  <c:v>5.7564118862806751E-3</c:v>
                </c:pt>
                <c:pt idx="651">
                  <c:v>5.755281833269562E-3</c:v>
                </c:pt>
                <c:pt idx="652">
                  <c:v>5.7551831349097532E-3</c:v>
                </c:pt>
                <c:pt idx="653">
                  <c:v>5.7509568204351259E-3</c:v>
                </c:pt>
                <c:pt idx="654">
                  <c:v>5.7504581464751852E-3</c:v>
                </c:pt>
                <c:pt idx="655">
                  <c:v>5.749180730006815E-3</c:v>
                </c:pt>
                <c:pt idx="656">
                  <c:v>5.7487882633958506E-3</c:v>
                </c:pt>
                <c:pt idx="657">
                  <c:v>5.7487594316783536E-3</c:v>
                </c:pt>
                <c:pt idx="658">
                  <c:v>5.7483620620487341E-3</c:v>
                </c:pt>
                <c:pt idx="659">
                  <c:v>5.7464342626372773E-3</c:v>
                </c:pt>
                <c:pt idx="660">
                  <c:v>5.7460161480256946E-3</c:v>
                </c:pt>
                <c:pt idx="661">
                  <c:v>5.7419503169396638E-3</c:v>
                </c:pt>
                <c:pt idx="662">
                  <c:v>5.7409425551477001E-3</c:v>
                </c:pt>
                <c:pt idx="663">
                  <c:v>5.7403163689453305E-3</c:v>
                </c:pt>
                <c:pt idx="664">
                  <c:v>5.7400069784272565E-3</c:v>
                </c:pt>
                <c:pt idx="665">
                  <c:v>5.7373376043715245E-3</c:v>
                </c:pt>
                <c:pt idx="666">
                  <c:v>5.7348478329634156E-3</c:v>
                </c:pt>
                <c:pt idx="667">
                  <c:v>5.73333208354524E-3</c:v>
                </c:pt>
                <c:pt idx="668">
                  <c:v>5.7328853672557962E-3</c:v>
                </c:pt>
                <c:pt idx="669">
                  <c:v>5.7289304394315078E-3</c:v>
                </c:pt>
                <c:pt idx="670">
                  <c:v>5.7281051277215571E-3</c:v>
                </c:pt>
                <c:pt idx="671">
                  <c:v>5.727784123492701E-3</c:v>
                </c:pt>
                <c:pt idx="672">
                  <c:v>5.7254443171786979E-3</c:v>
                </c:pt>
                <c:pt idx="673">
                  <c:v>5.7232912943191031E-3</c:v>
                </c:pt>
                <c:pt idx="674">
                  <c:v>5.7232759309927368E-3</c:v>
                </c:pt>
                <c:pt idx="675">
                  <c:v>5.7231514004671144E-3</c:v>
                </c:pt>
                <c:pt idx="676">
                  <c:v>5.7220510050976139E-3</c:v>
                </c:pt>
                <c:pt idx="677">
                  <c:v>5.7210652674865893E-3</c:v>
                </c:pt>
                <c:pt idx="678">
                  <c:v>5.7198627100915776E-3</c:v>
                </c:pt>
                <c:pt idx="679">
                  <c:v>5.7177662033566033E-3</c:v>
                </c:pt>
                <c:pt idx="680">
                  <c:v>5.7168001332835111E-3</c:v>
                </c:pt>
                <c:pt idx="681">
                  <c:v>5.7134130502124857E-3</c:v>
                </c:pt>
                <c:pt idx="682">
                  <c:v>5.7126316470485035E-3</c:v>
                </c:pt>
                <c:pt idx="683">
                  <c:v>5.7105005602743472E-3</c:v>
                </c:pt>
                <c:pt idx="684">
                  <c:v>5.7096763042564754E-3</c:v>
                </c:pt>
                <c:pt idx="685">
                  <c:v>5.706742770681868E-3</c:v>
                </c:pt>
                <c:pt idx="686">
                  <c:v>5.7066113037629934E-3</c:v>
                </c:pt>
                <c:pt idx="687">
                  <c:v>5.7051546179331262E-3</c:v>
                </c:pt>
                <c:pt idx="688">
                  <c:v>5.7030442180378334E-3</c:v>
                </c:pt>
                <c:pt idx="689">
                  <c:v>5.7027974857141476E-3</c:v>
                </c:pt>
                <c:pt idx="690">
                  <c:v>5.7022456092657202E-3</c:v>
                </c:pt>
                <c:pt idx="691">
                  <c:v>5.6961991492704925E-3</c:v>
                </c:pt>
                <c:pt idx="692">
                  <c:v>5.6949298541429478E-3</c:v>
                </c:pt>
                <c:pt idx="693">
                  <c:v>5.6947979557037806E-3</c:v>
                </c:pt>
                <c:pt idx="694">
                  <c:v>5.6945094458117672E-3</c:v>
                </c:pt>
                <c:pt idx="695">
                  <c:v>5.6943782709313129E-3</c:v>
                </c:pt>
                <c:pt idx="696">
                  <c:v>5.6909432351148212E-3</c:v>
                </c:pt>
                <c:pt idx="697">
                  <c:v>5.6876363592121473E-3</c:v>
                </c:pt>
                <c:pt idx="698">
                  <c:v>5.6858020431355483E-3</c:v>
                </c:pt>
                <c:pt idx="699">
                  <c:v>5.6836247610697272E-3</c:v>
                </c:pt>
                <c:pt idx="700">
                  <c:v>5.6829293906674296E-3</c:v>
                </c:pt>
                <c:pt idx="701">
                  <c:v>5.6806444289106044E-3</c:v>
                </c:pt>
                <c:pt idx="702">
                  <c:v>5.6763951339887098E-3</c:v>
                </c:pt>
                <c:pt idx="703">
                  <c:v>5.6747131030023606E-3</c:v>
                </c:pt>
                <c:pt idx="704">
                  <c:v>5.6737099762297323E-3</c:v>
                </c:pt>
                <c:pt idx="705">
                  <c:v>5.6688405202165925E-3</c:v>
                </c:pt>
                <c:pt idx="706">
                  <c:v>5.667676786006175E-3</c:v>
                </c:pt>
                <c:pt idx="707">
                  <c:v>5.6675836810043444E-3</c:v>
                </c:pt>
                <c:pt idx="708">
                  <c:v>5.6662021345962842E-3</c:v>
                </c:pt>
                <c:pt idx="709">
                  <c:v>5.6630550514333265E-3</c:v>
                </c:pt>
                <c:pt idx="710">
                  <c:v>5.6611820405121109E-3</c:v>
                </c:pt>
                <c:pt idx="711">
                  <c:v>5.6592070948480525E-3</c:v>
                </c:pt>
                <c:pt idx="712">
                  <c:v>5.6570623002546588E-3</c:v>
                </c:pt>
                <c:pt idx="713">
                  <c:v>5.656711782223464E-3</c:v>
                </c:pt>
                <c:pt idx="714">
                  <c:v>5.65471250989399E-3</c:v>
                </c:pt>
                <c:pt idx="715">
                  <c:v>5.6546107575652354E-3</c:v>
                </c:pt>
                <c:pt idx="716">
                  <c:v>5.654463981758292E-3</c:v>
                </c:pt>
                <c:pt idx="717">
                  <c:v>5.6535719876350914E-3</c:v>
                </c:pt>
                <c:pt idx="718">
                  <c:v>5.6526840651257414E-3</c:v>
                </c:pt>
                <c:pt idx="719">
                  <c:v>5.6520168023783575E-3</c:v>
                </c:pt>
                <c:pt idx="720">
                  <c:v>5.6509929434955071E-3</c:v>
                </c:pt>
                <c:pt idx="721">
                  <c:v>5.6501927471200248E-3</c:v>
                </c:pt>
                <c:pt idx="722">
                  <c:v>5.6490243439086723E-3</c:v>
                </c:pt>
                <c:pt idx="723">
                  <c:v>5.6483461264653792E-3</c:v>
                </c:pt>
                <c:pt idx="724">
                  <c:v>5.6479317271088368E-3</c:v>
                </c:pt>
                <c:pt idx="725">
                  <c:v>5.6478540081762243E-3</c:v>
                </c:pt>
                <c:pt idx="726">
                  <c:v>5.6445378244385771E-3</c:v>
                </c:pt>
                <c:pt idx="727">
                  <c:v>5.6443839711228291E-3</c:v>
                </c:pt>
                <c:pt idx="728">
                  <c:v>5.6438389838181719E-3</c:v>
                </c:pt>
                <c:pt idx="729">
                  <c:v>5.6335897401003695E-3</c:v>
                </c:pt>
                <c:pt idx="730">
                  <c:v>5.6327612890480737E-3</c:v>
                </c:pt>
                <c:pt idx="731">
                  <c:v>5.6272849269394893E-3</c:v>
                </c:pt>
                <c:pt idx="732">
                  <c:v>5.6231302232792671E-3</c:v>
                </c:pt>
                <c:pt idx="733">
                  <c:v>5.62201625686372E-3</c:v>
                </c:pt>
                <c:pt idx="734">
                  <c:v>5.6177904905888622E-3</c:v>
                </c:pt>
                <c:pt idx="735">
                  <c:v>5.6169196134950045E-3</c:v>
                </c:pt>
                <c:pt idx="736">
                  <c:v>5.6136350686157499E-3</c:v>
                </c:pt>
                <c:pt idx="737">
                  <c:v>5.6114831579178962E-3</c:v>
                </c:pt>
                <c:pt idx="738">
                  <c:v>5.6104523795824342E-3</c:v>
                </c:pt>
                <c:pt idx="739">
                  <c:v>5.6074740379513724E-3</c:v>
                </c:pt>
                <c:pt idx="740">
                  <c:v>5.6065564465481218E-3</c:v>
                </c:pt>
                <c:pt idx="741">
                  <c:v>5.6027293287685262E-3</c:v>
                </c:pt>
                <c:pt idx="742">
                  <c:v>5.59918199692124E-3</c:v>
                </c:pt>
                <c:pt idx="743">
                  <c:v>5.5967643328039222E-3</c:v>
                </c:pt>
                <c:pt idx="744">
                  <c:v>5.5955291517185979E-3</c:v>
                </c:pt>
                <c:pt idx="745">
                  <c:v>5.5949569684261994E-3</c:v>
                </c:pt>
                <c:pt idx="746">
                  <c:v>5.5945862545130768E-3</c:v>
                </c:pt>
                <c:pt idx="747">
                  <c:v>5.5914688875390176E-3</c:v>
                </c:pt>
                <c:pt idx="748">
                  <c:v>5.5860665559984155E-3</c:v>
                </c:pt>
                <c:pt idx="749">
                  <c:v>5.5852934058147063E-3</c:v>
                </c:pt>
                <c:pt idx="750">
                  <c:v>5.5844886809680227E-3</c:v>
                </c:pt>
                <c:pt idx="751">
                  <c:v>5.5839406202324148E-3</c:v>
                </c:pt>
                <c:pt idx="752">
                  <c:v>5.5819167304416092E-3</c:v>
                </c:pt>
                <c:pt idx="753">
                  <c:v>5.5766289647819992E-3</c:v>
                </c:pt>
                <c:pt idx="754">
                  <c:v>5.5755346268075504E-3</c:v>
                </c:pt>
                <c:pt idx="755">
                  <c:v>5.5755193734955168E-3</c:v>
                </c:pt>
                <c:pt idx="756">
                  <c:v>5.5721910263379949E-3</c:v>
                </c:pt>
                <c:pt idx="757">
                  <c:v>5.5719566657261464E-3</c:v>
                </c:pt>
                <c:pt idx="758">
                  <c:v>5.5707228934715487E-3</c:v>
                </c:pt>
                <c:pt idx="759">
                  <c:v>5.5707139619324223E-3</c:v>
                </c:pt>
                <c:pt idx="760">
                  <c:v>5.5691784117159315E-3</c:v>
                </c:pt>
                <c:pt idx="761">
                  <c:v>5.5668047929117049E-3</c:v>
                </c:pt>
                <c:pt idx="762">
                  <c:v>5.5639971452704157E-3</c:v>
                </c:pt>
                <c:pt idx="763">
                  <c:v>5.563426444924165E-3</c:v>
                </c:pt>
                <c:pt idx="764">
                  <c:v>5.5624856922680864E-3</c:v>
                </c:pt>
                <c:pt idx="765">
                  <c:v>5.5614973968732481E-3</c:v>
                </c:pt>
                <c:pt idx="766">
                  <c:v>5.5610484658860171E-3</c:v>
                </c:pt>
                <c:pt idx="767">
                  <c:v>5.5606811205356306E-3</c:v>
                </c:pt>
                <c:pt idx="768">
                  <c:v>5.5603016228191228E-3</c:v>
                </c:pt>
                <c:pt idx="769">
                  <c:v>5.5588461054201085E-3</c:v>
                </c:pt>
                <c:pt idx="770">
                  <c:v>5.5558782656667822E-3</c:v>
                </c:pt>
                <c:pt idx="771">
                  <c:v>5.5554261841463471E-3</c:v>
                </c:pt>
                <c:pt idx="772">
                  <c:v>5.5548754993610221E-3</c:v>
                </c:pt>
                <c:pt idx="773">
                  <c:v>5.5514246118851113E-3</c:v>
                </c:pt>
                <c:pt idx="774">
                  <c:v>5.550986006913677E-3</c:v>
                </c:pt>
                <c:pt idx="775">
                  <c:v>5.5509049169074759E-3</c:v>
                </c:pt>
                <c:pt idx="776">
                  <c:v>5.5502200600683902E-3</c:v>
                </c:pt>
                <c:pt idx="777">
                  <c:v>5.5470475949405311E-3</c:v>
                </c:pt>
                <c:pt idx="778">
                  <c:v>5.5467574836077053E-3</c:v>
                </c:pt>
                <c:pt idx="779">
                  <c:v>5.5461283834685867E-3</c:v>
                </c:pt>
                <c:pt idx="780">
                  <c:v>5.5451524882156123E-3</c:v>
                </c:pt>
                <c:pt idx="781">
                  <c:v>5.5450775418389251E-3</c:v>
                </c:pt>
                <c:pt idx="782">
                  <c:v>5.5438409613457291E-3</c:v>
                </c:pt>
                <c:pt idx="783">
                  <c:v>5.5433897247292941E-3</c:v>
                </c:pt>
                <c:pt idx="784">
                  <c:v>5.5421810016067757E-3</c:v>
                </c:pt>
                <c:pt idx="785">
                  <c:v>5.5413833691381094E-3</c:v>
                </c:pt>
                <c:pt idx="786">
                  <c:v>5.5341186843245183E-3</c:v>
                </c:pt>
                <c:pt idx="787">
                  <c:v>5.5336366807933069E-3</c:v>
                </c:pt>
                <c:pt idx="788">
                  <c:v>5.5334180754470063E-3</c:v>
                </c:pt>
                <c:pt idx="789">
                  <c:v>5.5322033261213654E-3</c:v>
                </c:pt>
                <c:pt idx="790">
                  <c:v>5.5307924571603882E-3</c:v>
                </c:pt>
                <c:pt idx="791">
                  <c:v>5.530786458223874E-3</c:v>
                </c:pt>
                <c:pt idx="792">
                  <c:v>5.5274562119421774E-3</c:v>
                </c:pt>
                <c:pt idx="793">
                  <c:v>5.5225857477749149E-3</c:v>
                </c:pt>
                <c:pt idx="794">
                  <c:v>5.5221819525071315E-3</c:v>
                </c:pt>
                <c:pt idx="795">
                  <c:v>5.5217057990095252E-3</c:v>
                </c:pt>
                <c:pt idx="796">
                  <c:v>5.5196664912593981E-3</c:v>
                </c:pt>
                <c:pt idx="797">
                  <c:v>5.5174961690153427E-3</c:v>
                </c:pt>
                <c:pt idx="798">
                  <c:v>5.5153909510113636E-3</c:v>
                </c:pt>
                <c:pt idx="799">
                  <c:v>5.5133351518020955E-3</c:v>
                </c:pt>
                <c:pt idx="800">
                  <c:v>5.5128923935991673E-3</c:v>
                </c:pt>
                <c:pt idx="801">
                  <c:v>5.5046596578781299E-3</c:v>
                </c:pt>
                <c:pt idx="802">
                  <c:v>5.4996888094639004E-3</c:v>
                </c:pt>
                <c:pt idx="803">
                  <c:v>5.4996809251425492E-3</c:v>
                </c:pt>
                <c:pt idx="804">
                  <c:v>5.4988825725748444E-3</c:v>
                </c:pt>
                <c:pt idx="805">
                  <c:v>5.4978342907800164E-3</c:v>
                </c:pt>
                <c:pt idx="806">
                  <c:v>5.4956724390991217E-3</c:v>
                </c:pt>
                <c:pt idx="807">
                  <c:v>5.4951784117349429E-3</c:v>
                </c:pt>
                <c:pt idx="808">
                  <c:v>5.4902642927379891E-3</c:v>
                </c:pt>
                <c:pt idx="809">
                  <c:v>5.4892106855935876E-3</c:v>
                </c:pt>
                <c:pt idx="810">
                  <c:v>5.4885304141372394E-3</c:v>
                </c:pt>
                <c:pt idx="811">
                  <c:v>5.4883871761947428E-3</c:v>
                </c:pt>
                <c:pt idx="812">
                  <c:v>5.487460343449822E-3</c:v>
                </c:pt>
                <c:pt idx="813">
                  <c:v>5.4852987052612543E-3</c:v>
                </c:pt>
                <c:pt idx="814">
                  <c:v>5.4847634058749293E-3</c:v>
                </c:pt>
                <c:pt idx="815">
                  <c:v>5.4834524807764054E-3</c:v>
                </c:pt>
                <c:pt idx="816">
                  <c:v>5.4832273476780029E-3</c:v>
                </c:pt>
                <c:pt idx="817">
                  <c:v>5.4821571563926459E-3</c:v>
                </c:pt>
                <c:pt idx="818">
                  <c:v>5.4815783546880254E-3</c:v>
                </c:pt>
                <c:pt idx="819">
                  <c:v>5.4789554056171204E-3</c:v>
                </c:pt>
                <c:pt idx="820">
                  <c:v>5.4785981022090983E-3</c:v>
                </c:pt>
                <c:pt idx="821">
                  <c:v>5.4744743927456294E-3</c:v>
                </c:pt>
                <c:pt idx="822">
                  <c:v>5.4733597515646487E-3</c:v>
                </c:pt>
                <c:pt idx="823">
                  <c:v>5.4715363479933329E-3</c:v>
                </c:pt>
                <c:pt idx="824">
                  <c:v>5.4711200517037024E-3</c:v>
                </c:pt>
                <c:pt idx="825">
                  <c:v>5.468439677726436E-3</c:v>
                </c:pt>
                <c:pt idx="826">
                  <c:v>5.4684191601369102E-3</c:v>
                </c:pt>
                <c:pt idx="827">
                  <c:v>5.4679332602664893E-3</c:v>
                </c:pt>
                <c:pt idx="828">
                  <c:v>5.4657327268546494E-3</c:v>
                </c:pt>
                <c:pt idx="829">
                  <c:v>5.4654402920974307E-3</c:v>
                </c:pt>
                <c:pt idx="830">
                  <c:v>5.4653741940273457E-3</c:v>
                </c:pt>
                <c:pt idx="831">
                  <c:v>5.4647663614823035E-3</c:v>
                </c:pt>
                <c:pt idx="832">
                  <c:v>5.4641190391292987E-3</c:v>
                </c:pt>
                <c:pt idx="833">
                  <c:v>5.4612088315139128E-3</c:v>
                </c:pt>
                <c:pt idx="834">
                  <c:v>5.4591283008005665E-3</c:v>
                </c:pt>
                <c:pt idx="835">
                  <c:v>5.455375527730357E-3</c:v>
                </c:pt>
                <c:pt idx="836">
                  <c:v>5.4535258576553364E-3</c:v>
                </c:pt>
                <c:pt idx="837">
                  <c:v>5.4532706673140257E-3</c:v>
                </c:pt>
                <c:pt idx="838">
                  <c:v>5.4526560491175158E-3</c:v>
                </c:pt>
                <c:pt idx="839">
                  <c:v>5.4510161502968821E-3</c:v>
                </c:pt>
                <c:pt idx="840">
                  <c:v>5.4504080887463457E-3</c:v>
                </c:pt>
                <c:pt idx="841">
                  <c:v>5.4480086124737755E-3</c:v>
                </c:pt>
                <c:pt idx="842">
                  <c:v>5.4467345338762704E-3</c:v>
                </c:pt>
                <c:pt idx="843">
                  <c:v>5.4450564310647848E-3</c:v>
                </c:pt>
                <c:pt idx="844">
                  <c:v>5.4395190649173912E-3</c:v>
                </c:pt>
                <c:pt idx="845">
                  <c:v>5.4376028341389495E-3</c:v>
                </c:pt>
                <c:pt idx="846">
                  <c:v>5.435809136366038E-3</c:v>
                </c:pt>
                <c:pt idx="847">
                  <c:v>5.4354618169593465E-3</c:v>
                </c:pt>
                <c:pt idx="848">
                  <c:v>5.4324994745090817E-3</c:v>
                </c:pt>
                <c:pt idx="849">
                  <c:v>5.4258969331082828E-3</c:v>
                </c:pt>
                <c:pt idx="850">
                  <c:v>5.4246572622579491E-3</c:v>
                </c:pt>
                <c:pt idx="851">
                  <c:v>5.4223126833907471E-3</c:v>
                </c:pt>
                <c:pt idx="852">
                  <c:v>5.4215009052430143E-3</c:v>
                </c:pt>
                <c:pt idx="853">
                  <c:v>5.4214917131326654E-3</c:v>
                </c:pt>
                <c:pt idx="854">
                  <c:v>5.4210671189190403E-3</c:v>
                </c:pt>
                <c:pt idx="855">
                  <c:v>5.4192675963065564E-3</c:v>
                </c:pt>
                <c:pt idx="856">
                  <c:v>5.4189799795181263E-3</c:v>
                </c:pt>
                <c:pt idx="857">
                  <c:v>5.4178316475515988E-3</c:v>
                </c:pt>
                <c:pt idx="858">
                  <c:v>5.4175822182538427E-3</c:v>
                </c:pt>
                <c:pt idx="859">
                  <c:v>5.4140648886054294E-3</c:v>
                </c:pt>
                <c:pt idx="860">
                  <c:v>5.4111546511666749E-3</c:v>
                </c:pt>
                <c:pt idx="861">
                  <c:v>5.4058159937068334E-3</c:v>
                </c:pt>
                <c:pt idx="862">
                  <c:v>5.4057702732940643E-3</c:v>
                </c:pt>
                <c:pt idx="863">
                  <c:v>5.4053646165960851E-3</c:v>
                </c:pt>
                <c:pt idx="864">
                  <c:v>5.4045301377339721E-3</c:v>
                </c:pt>
                <c:pt idx="865">
                  <c:v>5.4023678654975763E-3</c:v>
                </c:pt>
                <c:pt idx="866">
                  <c:v>5.4020533469131002E-3</c:v>
                </c:pt>
                <c:pt idx="867">
                  <c:v>5.4018042623981419E-3</c:v>
                </c:pt>
                <c:pt idx="868">
                  <c:v>5.401344375073472E-3</c:v>
                </c:pt>
                <c:pt idx="869">
                  <c:v>5.3998713555743144E-3</c:v>
                </c:pt>
                <c:pt idx="870">
                  <c:v>5.3975533810439527E-3</c:v>
                </c:pt>
                <c:pt idx="871">
                  <c:v>5.3952482223247264E-3</c:v>
                </c:pt>
                <c:pt idx="872">
                  <c:v>5.3939055822122637E-3</c:v>
                </c:pt>
                <c:pt idx="873">
                  <c:v>5.3921927626579312E-3</c:v>
                </c:pt>
                <c:pt idx="874">
                  <c:v>5.3911292059365696E-3</c:v>
                </c:pt>
                <c:pt idx="875">
                  <c:v>5.3896116171857208E-3</c:v>
                </c:pt>
                <c:pt idx="876">
                  <c:v>5.3877600312122707E-3</c:v>
                </c:pt>
                <c:pt idx="877">
                  <c:v>5.3876441510967103E-3</c:v>
                </c:pt>
                <c:pt idx="878">
                  <c:v>5.3855907944938709E-3</c:v>
                </c:pt>
                <c:pt idx="879">
                  <c:v>5.3854956369934343E-3</c:v>
                </c:pt>
                <c:pt idx="880">
                  <c:v>5.384686763529478E-3</c:v>
                </c:pt>
                <c:pt idx="881">
                  <c:v>5.3840894648801187E-3</c:v>
                </c:pt>
                <c:pt idx="882">
                  <c:v>5.3835769634065656E-3</c:v>
                </c:pt>
                <c:pt idx="883">
                  <c:v>5.379775396207505E-3</c:v>
                </c:pt>
                <c:pt idx="884">
                  <c:v>5.3792075172277767E-3</c:v>
                </c:pt>
                <c:pt idx="885">
                  <c:v>5.3774474581492785E-3</c:v>
                </c:pt>
                <c:pt idx="886">
                  <c:v>5.3769856307418675E-3</c:v>
                </c:pt>
                <c:pt idx="887">
                  <c:v>5.3768466342084776E-3</c:v>
                </c:pt>
                <c:pt idx="888">
                  <c:v>5.3750135594361334E-3</c:v>
                </c:pt>
                <c:pt idx="889">
                  <c:v>5.3733370054403337E-3</c:v>
                </c:pt>
                <c:pt idx="890">
                  <c:v>5.3688613797639416E-3</c:v>
                </c:pt>
                <c:pt idx="891">
                  <c:v>5.3688485066715223E-3</c:v>
                </c:pt>
                <c:pt idx="892">
                  <c:v>5.3668988620766142E-3</c:v>
                </c:pt>
                <c:pt idx="893">
                  <c:v>5.3646518931772559E-3</c:v>
                </c:pt>
                <c:pt idx="894">
                  <c:v>5.3639641934720671E-3</c:v>
                </c:pt>
                <c:pt idx="895">
                  <c:v>5.362034636179196E-3</c:v>
                </c:pt>
                <c:pt idx="896">
                  <c:v>5.3613534250419844E-3</c:v>
                </c:pt>
                <c:pt idx="897">
                  <c:v>5.3600580611568921E-3</c:v>
                </c:pt>
                <c:pt idx="898">
                  <c:v>5.3573312457837318E-3</c:v>
                </c:pt>
                <c:pt idx="899">
                  <c:v>5.3555715902053862E-3</c:v>
                </c:pt>
                <c:pt idx="900">
                  <c:v>5.3544265781328452E-3</c:v>
                </c:pt>
                <c:pt idx="901">
                  <c:v>5.3539991589982372E-3</c:v>
                </c:pt>
                <c:pt idx="902">
                  <c:v>5.3538999383170019E-3</c:v>
                </c:pt>
                <c:pt idx="903">
                  <c:v>5.3538385339734406E-3</c:v>
                </c:pt>
                <c:pt idx="904">
                  <c:v>5.3530831046984233E-3</c:v>
                </c:pt>
                <c:pt idx="905">
                  <c:v>5.3502679610471574E-3</c:v>
                </c:pt>
                <c:pt idx="906">
                  <c:v>5.3488439616885515E-3</c:v>
                </c:pt>
                <c:pt idx="907">
                  <c:v>5.3457801146453692E-3</c:v>
                </c:pt>
                <c:pt idx="908">
                  <c:v>5.3456284969884849E-3</c:v>
                </c:pt>
                <c:pt idx="909">
                  <c:v>5.3453969313452063E-3</c:v>
                </c:pt>
                <c:pt idx="910">
                  <c:v>5.3429595172844709E-3</c:v>
                </c:pt>
                <c:pt idx="911">
                  <c:v>5.3413745456797794E-3</c:v>
                </c:pt>
                <c:pt idx="912">
                  <c:v>5.3406656750709693E-3</c:v>
                </c:pt>
                <c:pt idx="913">
                  <c:v>5.3401389549957703E-3</c:v>
                </c:pt>
                <c:pt idx="914">
                  <c:v>5.3382701713343018E-3</c:v>
                </c:pt>
                <c:pt idx="915">
                  <c:v>5.3371621018159562E-3</c:v>
                </c:pt>
                <c:pt idx="916">
                  <c:v>5.3321958797656931E-3</c:v>
                </c:pt>
                <c:pt idx="917">
                  <c:v>5.3314487720855135E-3</c:v>
                </c:pt>
                <c:pt idx="918">
                  <c:v>5.3273297444850765E-3</c:v>
                </c:pt>
                <c:pt idx="919">
                  <c:v>5.3270170495981388E-3</c:v>
                </c:pt>
                <c:pt idx="920">
                  <c:v>5.3265351395872292E-3</c:v>
                </c:pt>
                <c:pt idx="921">
                  <c:v>5.326267242545913E-3</c:v>
                </c:pt>
                <c:pt idx="922">
                  <c:v>5.3234057541390236E-3</c:v>
                </c:pt>
                <c:pt idx="923">
                  <c:v>5.3225662897659195E-3</c:v>
                </c:pt>
                <c:pt idx="924">
                  <c:v>5.3222614079332037E-3</c:v>
                </c:pt>
                <c:pt idx="925">
                  <c:v>5.3210809803057946E-3</c:v>
                </c:pt>
                <c:pt idx="926">
                  <c:v>5.3210106068770193E-3</c:v>
                </c:pt>
                <c:pt idx="927">
                  <c:v>5.3209519931094454E-3</c:v>
                </c:pt>
                <c:pt idx="928">
                  <c:v>5.3180451902815774E-3</c:v>
                </c:pt>
                <c:pt idx="929">
                  <c:v>5.3145048861811036E-3</c:v>
                </c:pt>
                <c:pt idx="930">
                  <c:v>5.3143453733062434E-3</c:v>
                </c:pt>
                <c:pt idx="931">
                  <c:v>5.3138372323961467E-3</c:v>
                </c:pt>
                <c:pt idx="932">
                  <c:v>5.3118030399927265E-3</c:v>
                </c:pt>
                <c:pt idx="933">
                  <c:v>5.3088494199587267E-3</c:v>
                </c:pt>
                <c:pt idx="934">
                  <c:v>5.3086263151113115E-3</c:v>
                </c:pt>
                <c:pt idx="935">
                  <c:v>5.3081877486279398E-3</c:v>
                </c:pt>
                <c:pt idx="936">
                  <c:v>5.3065128514729392E-3</c:v>
                </c:pt>
                <c:pt idx="937">
                  <c:v>5.3021531687168872E-3</c:v>
                </c:pt>
                <c:pt idx="938">
                  <c:v>5.3009057959278382E-3</c:v>
                </c:pt>
                <c:pt idx="939">
                  <c:v>5.2982568717092607E-3</c:v>
                </c:pt>
                <c:pt idx="940">
                  <c:v>5.2944829475196483E-3</c:v>
                </c:pt>
                <c:pt idx="941">
                  <c:v>5.2923113478443185E-3</c:v>
                </c:pt>
                <c:pt idx="942">
                  <c:v>5.2919431869048756E-3</c:v>
                </c:pt>
                <c:pt idx="943">
                  <c:v>5.2903666507247279E-3</c:v>
                </c:pt>
                <c:pt idx="944">
                  <c:v>5.2894164465858767E-3</c:v>
                </c:pt>
                <c:pt idx="945">
                  <c:v>5.28637752019723E-3</c:v>
                </c:pt>
                <c:pt idx="946">
                  <c:v>5.2859535855556902E-3</c:v>
                </c:pt>
                <c:pt idx="947">
                  <c:v>5.2831735110772044E-3</c:v>
                </c:pt>
                <c:pt idx="948">
                  <c:v>5.2830565688736959E-3</c:v>
                </c:pt>
                <c:pt idx="949">
                  <c:v>5.2820112729551148E-3</c:v>
                </c:pt>
                <c:pt idx="950">
                  <c:v>5.2818616181643865E-3</c:v>
                </c:pt>
                <c:pt idx="951">
                  <c:v>5.2815782712677629E-3</c:v>
                </c:pt>
                <c:pt idx="952">
                  <c:v>5.2804138965737964E-3</c:v>
                </c:pt>
                <c:pt idx="953">
                  <c:v>5.2798261721350324E-3</c:v>
                </c:pt>
                <c:pt idx="954">
                  <c:v>5.2797095858375127E-3</c:v>
                </c:pt>
                <c:pt idx="955">
                  <c:v>5.2776392985696887E-3</c:v>
                </c:pt>
                <c:pt idx="956">
                  <c:v>5.2770955360794637E-3</c:v>
                </c:pt>
                <c:pt idx="957">
                  <c:v>5.2723316907550555E-3</c:v>
                </c:pt>
                <c:pt idx="958">
                  <c:v>5.2714407601114482E-3</c:v>
                </c:pt>
                <c:pt idx="959">
                  <c:v>5.2700364607623073E-3</c:v>
                </c:pt>
                <c:pt idx="960">
                  <c:v>5.2680722248157862E-3</c:v>
                </c:pt>
                <c:pt idx="961">
                  <c:v>5.2673639875511725E-3</c:v>
                </c:pt>
                <c:pt idx="962">
                  <c:v>5.264824052997729E-3</c:v>
                </c:pt>
                <c:pt idx="963">
                  <c:v>5.2646845412016282E-3</c:v>
                </c:pt>
                <c:pt idx="964">
                  <c:v>5.2642417191824942E-3</c:v>
                </c:pt>
                <c:pt idx="965">
                  <c:v>5.2622108675229587E-3</c:v>
                </c:pt>
                <c:pt idx="966">
                  <c:v>5.2615032814895693E-3</c:v>
                </c:pt>
                <c:pt idx="967">
                  <c:v>5.2602856757254027E-3</c:v>
                </c:pt>
                <c:pt idx="968">
                  <c:v>5.2590771021642268E-3</c:v>
                </c:pt>
                <c:pt idx="969">
                  <c:v>5.2583720583527123E-3</c:v>
                </c:pt>
                <c:pt idx="970">
                  <c:v>5.2576933683848841E-3</c:v>
                </c:pt>
                <c:pt idx="971">
                  <c:v>5.2540071365126577E-3</c:v>
                </c:pt>
                <c:pt idx="972">
                  <c:v>5.2524446268115768E-3</c:v>
                </c:pt>
                <c:pt idx="973">
                  <c:v>5.2489443471885966E-3</c:v>
                </c:pt>
                <c:pt idx="974">
                  <c:v>5.2488910121026629E-3</c:v>
                </c:pt>
                <c:pt idx="975">
                  <c:v>5.2477372702141502E-3</c:v>
                </c:pt>
                <c:pt idx="976">
                  <c:v>5.2471842690826765E-3</c:v>
                </c:pt>
                <c:pt idx="977">
                  <c:v>5.2469605623052529E-3</c:v>
                </c:pt>
                <c:pt idx="978">
                  <c:v>5.2467612514471495E-3</c:v>
                </c:pt>
                <c:pt idx="979">
                  <c:v>5.2452537805776434E-3</c:v>
                </c:pt>
                <c:pt idx="980">
                  <c:v>5.2436965827813223E-3</c:v>
                </c:pt>
                <c:pt idx="981">
                  <c:v>5.2418361419766732E-3</c:v>
                </c:pt>
                <c:pt idx="982">
                  <c:v>5.2404845592538048E-3</c:v>
                </c:pt>
                <c:pt idx="983">
                  <c:v>5.2404613806632744E-3</c:v>
                </c:pt>
                <c:pt idx="984">
                  <c:v>5.2396901363231741E-3</c:v>
                </c:pt>
                <c:pt idx="985">
                  <c:v>5.2392038461574145E-3</c:v>
                </c:pt>
                <c:pt idx="986">
                  <c:v>5.2389478321072554E-3</c:v>
                </c:pt>
                <c:pt idx="987">
                  <c:v>5.2362327267274486E-3</c:v>
                </c:pt>
                <c:pt idx="988">
                  <c:v>5.2355218115062397E-3</c:v>
                </c:pt>
                <c:pt idx="989">
                  <c:v>5.2352901570175865E-3</c:v>
                </c:pt>
                <c:pt idx="990">
                  <c:v>5.2346082011361806E-3</c:v>
                </c:pt>
                <c:pt idx="991">
                  <c:v>5.2344911250453924E-3</c:v>
                </c:pt>
                <c:pt idx="992">
                  <c:v>5.233895565406912E-3</c:v>
                </c:pt>
                <c:pt idx="993">
                  <c:v>5.2338160939335333E-3</c:v>
                </c:pt>
                <c:pt idx="994">
                  <c:v>5.2337969327729758E-3</c:v>
                </c:pt>
                <c:pt idx="995">
                  <c:v>5.2305746379672372E-3</c:v>
                </c:pt>
                <c:pt idx="996">
                  <c:v>5.2305348906980685E-3</c:v>
                </c:pt>
                <c:pt idx="997">
                  <c:v>5.2299061041569221E-3</c:v>
                </c:pt>
                <c:pt idx="998">
                  <c:v>5.2294502437224338E-3</c:v>
                </c:pt>
                <c:pt idx="999">
                  <c:v>5.2283851092640903E-3</c:v>
                </c:pt>
                <c:pt idx="1000">
                  <c:v>5.2279235094507331E-3</c:v>
                </c:pt>
                <c:pt idx="1001">
                  <c:v>5.2275994076962642E-3</c:v>
                </c:pt>
                <c:pt idx="1002">
                  <c:v>5.2265245195074516E-3</c:v>
                </c:pt>
                <c:pt idx="1003">
                  <c:v>5.2241732041190155E-3</c:v>
                </c:pt>
                <c:pt idx="1004">
                  <c:v>5.2217794911902761E-3</c:v>
                </c:pt>
                <c:pt idx="1005">
                  <c:v>5.2183749366021956E-3</c:v>
                </c:pt>
                <c:pt idx="1006">
                  <c:v>5.2166864334958311E-3</c:v>
                </c:pt>
                <c:pt idx="1007">
                  <c:v>5.2164160292918768E-3</c:v>
                </c:pt>
                <c:pt idx="1008">
                  <c:v>5.2139870100561042E-3</c:v>
                </c:pt>
                <c:pt idx="1009">
                  <c:v>5.212526252789236E-3</c:v>
                </c:pt>
                <c:pt idx="1010">
                  <c:v>5.212370672648594E-3</c:v>
                </c:pt>
                <c:pt idx="1011">
                  <c:v>5.2111783647826003E-3</c:v>
                </c:pt>
                <c:pt idx="1012">
                  <c:v>5.2110968247598873E-3</c:v>
                </c:pt>
                <c:pt idx="1013">
                  <c:v>5.2106356993794354E-3</c:v>
                </c:pt>
                <c:pt idx="1014">
                  <c:v>5.2093909684426138E-3</c:v>
                </c:pt>
                <c:pt idx="1015">
                  <c:v>5.2067119901728961E-3</c:v>
                </c:pt>
                <c:pt idx="1016">
                  <c:v>5.2039412816981528E-3</c:v>
                </c:pt>
                <c:pt idx="1017">
                  <c:v>5.2035528422546863E-3</c:v>
                </c:pt>
                <c:pt idx="1018">
                  <c:v>5.2025568614025991E-3</c:v>
                </c:pt>
                <c:pt idx="1019">
                  <c:v>5.2016365884844243E-3</c:v>
                </c:pt>
                <c:pt idx="1020">
                  <c:v>5.2015410585519641E-3</c:v>
                </c:pt>
                <c:pt idx="1021">
                  <c:v>5.1996211783805323E-3</c:v>
                </c:pt>
                <c:pt idx="1022">
                  <c:v>5.1965763079413457E-3</c:v>
                </c:pt>
                <c:pt idx="1023">
                  <c:v>5.1953285730486475E-3</c:v>
                </c:pt>
                <c:pt idx="1024">
                  <c:v>5.1942980451429284E-3</c:v>
                </c:pt>
                <c:pt idx="1025">
                  <c:v>5.1933016889863255E-3</c:v>
                </c:pt>
                <c:pt idx="1026">
                  <c:v>5.1927974659028457E-3</c:v>
                </c:pt>
                <c:pt idx="1027">
                  <c:v>5.1885118609867322E-3</c:v>
                </c:pt>
                <c:pt idx="1028">
                  <c:v>5.1856116224208351E-3</c:v>
                </c:pt>
                <c:pt idx="1029">
                  <c:v>5.1783512442248308E-3</c:v>
                </c:pt>
                <c:pt idx="1030">
                  <c:v>5.176049414817553E-3</c:v>
                </c:pt>
                <c:pt idx="1031">
                  <c:v>5.1759630011790668E-3</c:v>
                </c:pt>
                <c:pt idx="1032">
                  <c:v>5.1666271022940066E-3</c:v>
                </c:pt>
                <c:pt idx="1033">
                  <c:v>5.1649457031963022E-3</c:v>
                </c:pt>
                <c:pt idx="1034">
                  <c:v>5.1607828587283983E-3</c:v>
                </c:pt>
                <c:pt idx="1035">
                  <c:v>5.155770441751863E-3</c:v>
                </c:pt>
                <c:pt idx="1036">
                  <c:v>5.1554205165214141E-3</c:v>
                </c:pt>
                <c:pt idx="1037">
                  <c:v>5.1534583999537729E-3</c:v>
                </c:pt>
                <c:pt idx="1038">
                  <c:v>5.1530676318906907E-3</c:v>
                </c:pt>
                <c:pt idx="1039">
                  <c:v>5.1494664729053825E-3</c:v>
                </c:pt>
                <c:pt idx="1040">
                  <c:v>5.1493773793713166E-3</c:v>
                </c:pt>
                <c:pt idx="1041">
                  <c:v>5.1493447173420713E-3</c:v>
                </c:pt>
                <c:pt idx="1042">
                  <c:v>5.1491818098925333E-3</c:v>
                </c:pt>
                <c:pt idx="1043">
                  <c:v>5.147880712522806E-3</c:v>
                </c:pt>
                <c:pt idx="1044">
                  <c:v>5.1439959638470544E-3</c:v>
                </c:pt>
                <c:pt idx="1045">
                  <c:v>5.1431133652251717E-3</c:v>
                </c:pt>
                <c:pt idx="1046">
                  <c:v>5.1402376565513009E-3</c:v>
                </c:pt>
                <c:pt idx="1047">
                  <c:v>5.1400633552089476E-3</c:v>
                </c:pt>
                <c:pt idx="1048">
                  <c:v>5.1384679744421015E-3</c:v>
                </c:pt>
                <c:pt idx="1049">
                  <c:v>5.1380696484209848E-3</c:v>
                </c:pt>
                <c:pt idx="1050">
                  <c:v>5.1373861837640811E-3</c:v>
                </c:pt>
                <c:pt idx="1051">
                  <c:v>5.1346365823894064E-3</c:v>
                </c:pt>
                <c:pt idx="1052">
                  <c:v>5.1323703775899357E-3</c:v>
                </c:pt>
                <c:pt idx="1053">
                  <c:v>5.1321608155179346E-3</c:v>
                </c:pt>
                <c:pt idx="1054">
                  <c:v>5.1302627375114521E-3</c:v>
                </c:pt>
                <c:pt idx="1055">
                  <c:v>5.1291969581379075E-3</c:v>
                </c:pt>
                <c:pt idx="1056">
                  <c:v>5.1259821999428941E-3</c:v>
                </c:pt>
                <c:pt idx="1057">
                  <c:v>5.1238246616323061E-3</c:v>
                </c:pt>
                <c:pt idx="1058">
                  <c:v>5.1207561006111251E-3</c:v>
                </c:pt>
                <c:pt idx="1059">
                  <c:v>5.1203904072246193E-3</c:v>
                </c:pt>
                <c:pt idx="1060">
                  <c:v>5.1193391307409707E-3</c:v>
                </c:pt>
                <c:pt idx="1061">
                  <c:v>5.1192493871347316E-3</c:v>
                </c:pt>
                <c:pt idx="1062">
                  <c:v>5.1171860749794958E-3</c:v>
                </c:pt>
                <c:pt idx="1063">
                  <c:v>5.1167080333902213E-3</c:v>
                </c:pt>
                <c:pt idx="1064">
                  <c:v>5.1161179841690213E-3</c:v>
                </c:pt>
                <c:pt idx="1065">
                  <c:v>5.1148712343219317E-3</c:v>
                </c:pt>
                <c:pt idx="1066">
                  <c:v>5.1125311561573926E-3</c:v>
                </c:pt>
                <c:pt idx="1067">
                  <c:v>5.10587923240775E-3</c:v>
                </c:pt>
                <c:pt idx="1068">
                  <c:v>5.1054312850912324E-3</c:v>
                </c:pt>
                <c:pt idx="1069">
                  <c:v>5.1035339883964016E-3</c:v>
                </c:pt>
                <c:pt idx="1070">
                  <c:v>5.1033811598404115E-3</c:v>
                </c:pt>
                <c:pt idx="1071">
                  <c:v>5.1032398475934016E-3</c:v>
                </c:pt>
                <c:pt idx="1072">
                  <c:v>5.1019283957159005E-3</c:v>
                </c:pt>
                <c:pt idx="1073">
                  <c:v>5.100521217999008E-3</c:v>
                </c:pt>
                <c:pt idx="1074">
                  <c:v>5.100354944038113E-3</c:v>
                </c:pt>
                <c:pt idx="1075">
                  <c:v>5.0996676831080237E-3</c:v>
                </c:pt>
                <c:pt idx="1076">
                  <c:v>5.0995455990541488E-3</c:v>
                </c:pt>
                <c:pt idx="1077">
                  <c:v>5.0992792765700195E-3</c:v>
                </c:pt>
                <c:pt idx="1078">
                  <c:v>5.0988692137377972E-3</c:v>
                </c:pt>
                <c:pt idx="1079">
                  <c:v>5.092902644169805E-3</c:v>
                </c:pt>
                <c:pt idx="1080">
                  <c:v>5.0926515456746991E-3</c:v>
                </c:pt>
                <c:pt idx="1081">
                  <c:v>5.0917225091922464E-3</c:v>
                </c:pt>
                <c:pt idx="1082">
                  <c:v>5.0908469563270388E-3</c:v>
                </c:pt>
                <c:pt idx="1083">
                  <c:v>5.0892957981383997E-3</c:v>
                </c:pt>
                <c:pt idx="1084">
                  <c:v>5.08914975736071E-3</c:v>
                </c:pt>
                <c:pt idx="1085">
                  <c:v>5.0890552309458296E-3</c:v>
                </c:pt>
                <c:pt idx="1086">
                  <c:v>5.0873220930163637E-3</c:v>
                </c:pt>
                <c:pt idx="1087">
                  <c:v>5.0857808851401407E-3</c:v>
                </c:pt>
                <c:pt idx="1088">
                  <c:v>5.0851939389232291E-3</c:v>
                </c:pt>
                <c:pt idx="1089">
                  <c:v>5.0827750325839645E-3</c:v>
                </c:pt>
                <c:pt idx="1090">
                  <c:v>5.0811363127585421E-3</c:v>
                </c:pt>
                <c:pt idx="1091">
                  <c:v>5.0803786461855365E-3</c:v>
                </c:pt>
                <c:pt idx="1092">
                  <c:v>5.0799345560434443E-3</c:v>
                </c:pt>
                <c:pt idx="1093">
                  <c:v>5.0795534095611876E-3</c:v>
                </c:pt>
                <c:pt idx="1094">
                  <c:v>5.0769786199271593E-3</c:v>
                </c:pt>
                <c:pt idx="1095">
                  <c:v>5.0769025353970976E-3</c:v>
                </c:pt>
                <c:pt idx="1096">
                  <c:v>5.0766905877762348E-3</c:v>
                </c:pt>
                <c:pt idx="1097">
                  <c:v>5.0751295585535258E-3</c:v>
                </c:pt>
                <c:pt idx="1098">
                  <c:v>5.0730809318258931E-3</c:v>
                </c:pt>
                <c:pt idx="1099">
                  <c:v>5.0728439025165368E-3</c:v>
                </c:pt>
                <c:pt idx="1100">
                  <c:v>5.0728388820271524E-3</c:v>
                </c:pt>
                <c:pt idx="1101">
                  <c:v>5.0653965900864396E-3</c:v>
                </c:pt>
                <c:pt idx="1102">
                  <c:v>5.0649368568847428E-3</c:v>
                </c:pt>
                <c:pt idx="1103">
                  <c:v>5.0648806495679167E-3</c:v>
                </c:pt>
                <c:pt idx="1104">
                  <c:v>5.0636392610742655E-3</c:v>
                </c:pt>
                <c:pt idx="1105">
                  <c:v>5.0625442850143519E-3</c:v>
                </c:pt>
                <c:pt idx="1106">
                  <c:v>5.0622630447566177E-3</c:v>
                </c:pt>
                <c:pt idx="1107">
                  <c:v>5.0620628770967624E-3</c:v>
                </c:pt>
                <c:pt idx="1108">
                  <c:v>5.0615352462805904E-3</c:v>
                </c:pt>
                <c:pt idx="1109">
                  <c:v>5.0599616672803221E-3</c:v>
                </c:pt>
                <c:pt idx="1110">
                  <c:v>5.058903765013883E-3</c:v>
                </c:pt>
                <c:pt idx="1111">
                  <c:v>5.0582986995020892E-3</c:v>
                </c:pt>
                <c:pt idx="1112">
                  <c:v>5.0582771856817173E-3</c:v>
                </c:pt>
                <c:pt idx="1113">
                  <c:v>5.052716652702933E-3</c:v>
                </c:pt>
                <c:pt idx="1114">
                  <c:v>5.0518543675411968E-3</c:v>
                </c:pt>
                <c:pt idx="1115">
                  <c:v>5.0506311669973542E-3</c:v>
                </c:pt>
                <c:pt idx="1116">
                  <c:v>5.0455800234893737E-3</c:v>
                </c:pt>
                <c:pt idx="1117">
                  <c:v>5.0407489603273205E-3</c:v>
                </c:pt>
                <c:pt idx="1118">
                  <c:v>5.0403693938817799E-3</c:v>
                </c:pt>
                <c:pt idx="1119">
                  <c:v>5.0391802353662342E-3</c:v>
                </c:pt>
                <c:pt idx="1120">
                  <c:v>5.0387914693888411E-3</c:v>
                </c:pt>
                <c:pt idx="1121">
                  <c:v>5.0371548287451899E-3</c:v>
                </c:pt>
                <c:pt idx="1122">
                  <c:v>5.0366436984495312E-3</c:v>
                </c:pt>
                <c:pt idx="1123">
                  <c:v>5.036234526016114E-3</c:v>
                </c:pt>
                <c:pt idx="1124">
                  <c:v>5.0351426218414675E-3</c:v>
                </c:pt>
                <c:pt idx="1125">
                  <c:v>5.0347474806702241E-3</c:v>
                </c:pt>
                <c:pt idx="1126">
                  <c:v>5.0337394293229823E-3</c:v>
                </c:pt>
                <c:pt idx="1127">
                  <c:v>5.0309834061947585E-3</c:v>
                </c:pt>
                <c:pt idx="1128">
                  <c:v>5.03098314516156E-3</c:v>
                </c:pt>
                <c:pt idx="1129">
                  <c:v>5.030020108899161E-3</c:v>
                </c:pt>
                <c:pt idx="1130">
                  <c:v>5.0295119866797496E-3</c:v>
                </c:pt>
                <c:pt idx="1131">
                  <c:v>5.0284585967954902E-3</c:v>
                </c:pt>
                <c:pt idx="1132">
                  <c:v>5.0275093207729207E-3</c:v>
                </c:pt>
                <c:pt idx="1133">
                  <c:v>5.0268895142611247E-3</c:v>
                </c:pt>
                <c:pt idx="1134">
                  <c:v>5.0255514850890571E-3</c:v>
                </c:pt>
                <c:pt idx="1135">
                  <c:v>5.0244250510205046E-3</c:v>
                </c:pt>
                <c:pt idx="1136">
                  <c:v>5.0230186568919182E-3</c:v>
                </c:pt>
                <c:pt idx="1137">
                  <c:v>5.0214921210972657E-3</c:v>
                </c:pt>
                <c:pt idx="1138">
                  <c:v>5.021187921915163E-3</c:v>
                </c:pt>
                <c:pt idx="1139">
                  <c:v>5.0153052066649892E-3</c:v>
                </c:pt>
                <c:pt idx="1140">
                  <c:v>5.0127522064926646E-3</c:v>
                </c:pt>
                <c:pt idx="1141">
                  <c:v>5.0126304957910676E-3</c:v>
                </c:pt>
                <c:pt idx="1142">
                  <c:v>5.0119133429716934E-3</c:v>
                </c:pt>
                <c:pt idx="1143">
                  <c:v>5.0117799471011146E-3</c:v>
                </c:pt>
                <c:pt idx="1144">
                  <c:v>5.0096741461184919E-3</c:v>
                </c:pt>
                <c:pt idx="1145">
                  <c:v>5.0095042825950764E-3</c:v>
                </c:pt>
                <c:pt idx="1146">
                  <c:v>5.0089429551431839E-3</c:v>
                </c:pt>
                <c:pt idx="1147">
                  <c:v>5.0013102498218344E-3</c:v>
                </c:pt>
                <c:pt idx="1148">
                  <c:v>4.9992560535430733E-3</c:v>
                </c:pt>
                <c:pt idx="1149">
                  <c:v>4.9934102327528502E-3</c:v>
                </c:pt>
                <c:pt idx="1150">
                  <c:v>4.9925753443454159E-3</c:v>
                </c:pt>
                <c:pt idx="1151">
                  <c:v>4.9920076134526547E-3</c:v>
                </c:pt>
                <c:pt idx="1152">
                  <c:v>4.9910749868482497E-3</c:v>
                </c:pt>
                <c:pt idx="1153">
                  <c:v>4.9889561622253218E-3</c:v>
                </c:pt>
                <c:pt idx="1154">
                  <c:v>4.9873115452017478E-3</c:v>
                </c:pt>
                <c:pt idx="1155">
                  <c:v>4.9853631236974746E-3</c:v>
                </c:pt>
                <c:pt idx="1156">
                  <c:v>4.9843993135277025E-3</c:v>
                </c:pt>
                <c:pt idx="1157">
                  <c:v>4.983928911955194E-3</c:v>
                </c:pt>
                <c:pt idx="1158">
                  <c:v>4.9834595357330222E-3</c:v>
                </c:pt>
                <c:pt idx="1159">
                  <c:v>4.9814093985530499E-3</c:v>
                </c:pt>
                <c:pt idx="1160">
                  <c:v>4.9786453512790747E-3</c:v>
                </c:pt>
                <c:pt idx="1161">
                  <c:v>4.9778403711606776E-3</c:v>
                </c:pt>
                <c:pt idx="1162">
                  <c:v>4.977722166094321E-3</c:v>
                </c:pt>
                <c:pt idx="1163">
                  <c:v>4.9763426785952025E-3</c:v>
                </c:pt>
                <c:pt idx="1164">
                  <c:v>4.9760808023744671E-3</c:v>
                </c:pt>
                <c:pt idx="1165">
                  <c:v>4.9753186056024678E-3</c:v>
                </c:pt>
                <c:pt idx="1166">
                  <c:v>4.9744340733349855E-3</c:v>
                </c:pt>
                <c:pt idx="1167">
                  <c:v>4.9736836401231208E-3</c:v>
                </c:pt>
                <c:pt idx="1168">
                  <c:v>4.9730778772407169E-3</c:v>
                </c:pt>
                <c:pt idx="1169">
                  <c:v>4.9722244232222957E-3</c:v>
                </c:pt>
                <c:pt idx="1170">
                  <c:v>4.9696875347287634E-3</c:v>
                </c:pt>
                <c:pt idx="1171">
                  <c:v>4.9633576396824293E-3</c:v>
                </c:pt>
                <c:pt idx="1172">
                  <c:v>4.9627781504629244E-3</c:v>
                </c:pt>
                <c:pt idx="1173">
                  <c:v>4.9619313022616022E-3</c:v>
                </c:pt>
                <c:pt idx="1174">
                  <c:v>4.9596395642749792E-3</c:v>
                </c:pt>
                <c:pt idx="1175">
                  <c:v>4.9588867965165437E-3</c:v>
                </c:pt>
                <c:pt idx="1176">
                  <c:v>4.9585180281366712E-3</c:v>
                </c:pt>
                <c:pt idx="1177">
                  <c:v>4.9581643174638167E-3</c:v>
                </c:pt>
                <c:pt idx="1178">
                  <c:v>4.9573457625000702E-3</c:v>
                </c:pt>
                <c:pt idx="1179">
                  <c:v>4.9540465872939671E-3</c:v>
                </c:pt>
                <c:pt idx="1180">
                  <c:v>4.9515285470802944E-3</c:v>
                </c:pt>
                <c:pt idx="1181">
                  <c:v>4.9460745468990737E-3</c:v>
                </c:pt>
                <c:pt idx="1182">
                  <c:v>4.9435489297893946E-3</c:v>
                </c:pt>
                <c:pt idx="1183">
                  <c:v>4.9434973964055688E-3</c:v>
                </c:pt>
                <c:pt idx="1184">
                  <c:v>4.9429417524513193E-3</c:v>
                </c:pt>
                <c:pt idx="1185">
                  <c:v>4.9422518817007384E-3</c:v>
                </c:pt>
                <c:pt idx="1186">
                  <c:v>4.9418582910670293E-3</c:v>
                </c:pt>
                <c:pt idx="1187">
                  <c:v>4.939335905347661E-3</c:v>
                </c:pt>
                <c:pt idx="1188">
                  <c:v>4.937984867106629E-3</c:v>
                </c:pt>
                <c:pt idx="1189">
                  <c:v>4.9374686240251211E-3</c:v>
                </c:pt>
                <c:pt idx="1190">
                  <c:v>4.9365916016135243E-3</c:v>
                </c:pt>
                <c:pt idx="1191">
                  <c:v>4.9343880979813978E-3</c:v>
                </c:pt>
                <c:pt idx="1192">
                  <c:v>4.9340382164633273E-3</c:v>
                </c:pt>
                <c:pt idx="1193">
                  <c:v>4.9329007111072899E-3</c:v>
                </c:pt>
                <c:pt idx="1194">
                  <c:v>4.9305337524175805E-3</c:v>
                </c:pt>
                <c:pt idx="1195">
                  <c:v>4.9298638026417877E-3</c:v>
                </c:pt>
                <c:pt idx="1196">
                  <c:v>4.9275499800669476E-3</c:v>
                </c:pt>
                <c:pt idx="1197">
                  <c:v>4.9266195762128987E-3</c:v>
                </c:pt>
                <c:pt idx="1198">
                  <c:v>4.9259172073329556E-3</c:v>
                </c:pt>
                <c:pt idx="1199">
                  <c:v>4.9247383030851296E-3</c:v>
                </c:pt>
                <c:pt idx="1200">
                  <c:v>4.9241353004961545E-3</c:v>
                </c:pt>
                <c:pt idx="1201">
                  <c:v>4.9219967274482645E-3</c:v>
                </c:pt>
                <c:pt idx="1202">
                  <c:v>4.9214102641961036E-3</c:v>
                </c:pt>
                <c:pt idx="1203">
                  <c:v>4.9211287786235748E-3</c:v>
                </c:pt>
                <c:pt idx="1204">
                  <c:v>4.9199441154141408E-3</c:v>
                </c:pt>
                <c:pt idx="1205">
                  <c:v>4.9194872957854796E-3</c:v>
                </c:pt>
                <c:pt idx="1206">
                  <c:v>4.9194212615957114E-3</c:v>
                </c:pt>
                <c:pt idx="1207">
                  <c:v>4.9191529791704413E-3</c:v>
                </c:pt>
                <c:pt idx="1208">
                  <c:v>4.9171883625074419E-3</c:v>
                </c:pt>
                <c:pt idx="1209">
                  <c:v>4.9147459778924093E-3</c:v>
                </c:pt>
                <c:pt idx="1210">
                  <c:v>4.9128902631608504E-3</c:v>
                </c:pt>
                <c:pt idx="1211">
                  <c:v>4.9125989813238848E-3</c:v>
                </c:pt>
                <c:pt idx="1212">
                  <c:v>4.9119814009821634E-3</c:v>
                </c:pt>
                <c:pt idx="1213">
                  <c:v>4.9108998771250157E-3</c:v>
                </c:pt>
                <c:pt idx="1214">
                  <c:v>4.9077714535758496E-3</c:v>
                </c:pt>
                <c:pt idx="1215">
                  <c:v>4.9057099710804047E-3</c:v>
                </c:pt>
                <c:pt idx="1216">
                  <c:v>4.904433617847548E-3</c:v>
                </c:pt>
                <c:pt idx="1217">
                  <c:v>4.9035658607970963E-3</c:v>
                </c:pt>
                <c:pt idx="1218">
                  <c:v>4.9032460070476194E-3</c:v>
                </c:pt>
                <c:pt idx="1219">
                  <c:v>4.9029623129557345E-3</c:v>
                </c:pt>
                <c:pt idx="1220">
                  <c:v>4.8998472474191127E-3</c:v>
                </c:pt>
                <c:pt idx="1221">
                  <c:v>4.8995833046845691E-3</c:v>
                </c:pt>
                <c:pt idx="1222">
                  <c:v>4.8964059667012533E-3</c:v>
                </c:pt>
                <c:pt idx="1223">
                  <c:v>4.8961294829439487E-3</c:v>
                </c:pt>
                <c:pt idx="1224">
                  <c:v>4.894057744262873E-3</c:v>
                </c:pt>
                <c:pt idx="1225">
                  <c:v>4.8917850525309987E-3</c:v>
                </c:pt>
                <c:pt idx="1226">
                  <c:v>4.8911556786418739E-3</c:v>
                </c:pt>
                <c:pt idx="1227">
                  <c:v>4.8901522046730459E-3</c:v>
                </c:pt>
                <c:pt idx="1228">
                  <c:v>4.8857581715089794E-3</c:v>
                </c:pt>
                <c:pt idx="1229">
                  <c:v>4.8836170463868109E-3</c:v>
                </c:pt>
                <c:pt idx="1230">
                  <c:v>4.8834052467753115E-3</c:v>
                </c:pt>
                <c:pt idx="1231">
                  <c:v>4.8827147586618354E-3</c:v>
                </c:pt>
                <c:pt idx="1232">
                  <c:v>4.879475380335169E-3</c:v>
                </c:pt>
                <c:pt idx="1233">
                  <c:v>4.876477611511108E-3</c:v>
                </c:pt>
                <c:pt idx="1234">
                  <c:v>4.8739192537368718E-3</c:v>
                </c:pt>
                <c:pt idx="1235">
                  <c:v>4.8725706761026943E-3</c:v>
                </c:pt>
                <c:pt idx="1236">
                  <c:v>4.8715188214775969E-3</c:v>
                </c:pt>
                <c:pt idx="1237">
                  <c:v>4.8711727612194416E-3</c:v>
                </c:pt>
                <c:pt idx="1238">
                  <c:v>4.8695149717364085E-3</c:v>
                </c:pt>
                <c:pt idx="1239">
                  <c:v>4.8672492056255319E-3</c:v>
                </c:pt>
                <c:pt idx="1240">
                  <c:v>4.8670940297241517E-3</c:v>
                </c:pt>
                <c:pt idx="1241">
                  <c:v>4.8652758120809872E-3</c:v>
                </c:pt>
                <c:pt idx="1242">
                  <c:v>4.8645763555128542E-3</c:v>
                </c:pt>
                <c:pt idx="1243">
                  <c:v>4.8623941318138714E-3</c:v>
                </c:pt>
                <c:pt idx="1244">
                  <c:v>4.862268063277656E-3</c:v>
                </c:pt>
                <c:pt idx="1245">
                  <c:v>4.8605506088980821E-3</c:v>
                </c:pt>
                <c:pt idx="1246">
                  <c:v>4.8605012916974081E-3</c:v>
                </c:pt>
                <c:pt idx="1247">
                  <c:v>4.8571739422585197E-3</c:v>
                </c:pt>
                <c:pt idx="1248">
                  <c:v>4.8559234530538876E-3</c:v>
                </c:pt>
                <c:pt idx="1249">
                  <c:v>4.8524976954339482E-3</c:v>
                </c:pt>
                <c:pt idx="1250">
                  <c:v>4.8511607512114509E-3</c:v>
                </c:pt>
                <c:pt idx="1251">
                  <c:v>4.8487475328679724E-3</c:v>
                </c:pt>
                <c:pt idx="1252">
                  <c:v>4.8477694636742509E-3</c:v>
                </c:pt>
                <c:pt idx="1253">
                  <c:v>4.846211081090619E-3</c:v>
                </c:pt>
                <c:pt idx="1254">
                  <c:v>4.8446429729188155E-3</c:v>
                </c:pt>
                <c:pt idx="1255">
                  <c:v>4.8438044891192808E-3</c:v>
                </c:pt>
                <c:pt idx="1256">
                  <c:v>4.8428785142823651E-3</c:v>
                </c:pt>
                <c:pt idx="1257">
                  <c:v>4.8425576164388019E-3</c:v>
                </c:pt>
                <c:pt idx="1258">
                  <c:v>4.8393447313687579E-3</c:v>
                </c:pt>
                <c:pt idx="1259">
                  <c:v>4.8380323232376258E-3</c:v>
                </c:pt>
                <c:pt idx="1260">
                  <c:v>4.8345107678217153E-3</c:v>
                </c:pt>
                <c:pt idx="1261">
                  <c:v>4.8332833375451228E-3</c:v>
                </c:pt>
                <c:pt idx="1262">
                  <c:v>4.8300790946120328E-3</c:v>
                </c:pt>
                <c:pt idx="1263">
                  <c:v>4.8296255748878237E-3</c:v>
                </c:pt>
                <c:pt idx="1264">
                  <c:v>4.8263134080079075E-3</c:v>
                </c:pt>
                <c:pt idx="1265">
                  <c:v>4.8227938463678236E-3</c:v>
                </c:pt>
                <c:pt idx="1266">
                  <c:v>4.8215382432028079E-3</c:v>
                </c:pt>
                <c:pt idx="1267">
                  <c:v>4.8198186432721422E-3</c:v>
                </c:pt>
                <c:pt idx="1268">
                  <c:v>4.8195581719805078E-3</c:v>
                </c:pt>
                <c:pt idx="1269">
                  <c:v>4.8153814849680853E-3</c:v>
                </c:pt>
                <c:pt idx="1270">
                  <c:v>4.814721766836309E-3</c:v>
                </c:pt>
                <c:pt idx="1271">
                  <c:v>4.8143436997478781E-3</c:v>
                </c:pt>
                <c:pt idx="1272">
                  <c:v>4.8128095531313943E-3</c:v>
                </c:pt>
                <c:pt idx="1273">
                  <c:v>4.8122440128107423E-3</c:v>
                </c:pt>
                <c:pt idx="1274">
                  <c:v>4.8109232949313033E-3</c:v>
                </c:pt>
                <c:pt idx="1275">
                  <c:v>4.8098039401923845E-3</c:v>
                </c:pt>
                <c:pt idx="1276">
                  <c:v>4.8072230786987396E-3</c:v>
                </c:pt>
                <c:pt idx="1277">
                  <c:v>4.8048172812745395E-3</c:v>
                </c:pt>
                <c:pt idx="1278">
                  <c:v>4.8038425831370092E-3</c:v>
                </c:pt>
                <c:pt idx="1279">
                  <c:v>4.8014208510978769E-3</c:v>
                </c:pt>
                <c:pt idx="1280">
                  <c:v>4.8010724732642394E-3</c:v>
                </c:pt>
                <c:pt idx="1281">
                  <c:v>4.8009659095190598E-3</c:v>
                </c:pt>
                <c:pt idx="1282">
                  <c:v>4.7950960605725778E-3</c:v>
                </c:pt>
                <c:pt idx="1283">
                  <c:v>4.7949750587044596E-3</c:v>
                </c:pt>
                <c:pt idx="1284">
                  <c:v>4.7937635013692277E-3</c:v>
                </c:pt>
                <c:pt idx="1285">
                  <c:v>4.7929646871709619E-3</c:v>
                </c:pt>
                <c:pt idx="1286">
                  <c:v>4.7924364540520509E-3</c:v>
                </c:pt>
                <c:pt idx="1287">
                  <c:v>4.7917324293892003E-3</c:v>
                </c:pt>
                <c:pt idx="1288">
                  <c:v>4.7910667681956677E-3</c:v>
                </c:pt>
                <c:pt idx="1289">
                  <c:v>4.7865606290273194E-3</c:v>
                </c:pt>
                <c:pt idx="1290">
                  <c:v>4.7857800850937115E-3</c:v>
                </c:pt>
                <c:pt idx="1291">
                  <c:v>4.7845909425203049E-3</c:v>
                </c:pt>
                <c:pt idx="1292">
                  <c:v>4.7837525031988841E-3</c:v>
                </c:pt>
                <c:pt idx="1293">
                  <c:v>4.7804100169762907E-3</c:v>
                </c:pt>
                <c:pt idx="1294">
                  <c:v>4.7794503058612905E-3</c:v>
                </c:pt>
                <c:pt idx="1295">
                  <c:v>4.7787758963753826E-3</c:v>
                </c:pt>
                <c:pt idx="1296">
                  <c:v>4.7768930738100136E-3</c:v>
                </c:pt>
                <c:pt idx="1297">
                  <c:v>4.7764217208253095E-3</c:v>
                </c:pt>
                <c:pt idx="1298">
                  <c:v>4.7751555431726949E-3</c:v>
                </c:pt>
                <c:pt idx="1299">
                  <c:v>4.7746057621747108E-3</c:v>
                </c:pt>
                <c:pt idx="1300">
                  <c:v>4.7738793361435565E-3</c:v>
                </c:pt>
                <c:pt idx="1301">
                  <c:v>4.772790257961808E-3</c:v>
                </c:pt>
                <c:pt idx="1302">
                  <c:v>4.7721548778733537E-3</c:v>
                </c:pt>
                <c:pt idx="1303">
                  <c:v>4.7665099165494261E-3</c:v>
                </c:pt>
                <c:pt idx="1304">
                  <c:v>4.7650509507207745E-3</c:v>
                </c:pt>
                <c:pt idx="1305">
                  <c:v>4.7638986955300866E-3</c:v>
                </c:pt>
                <c:pt idx="1306">
                  <c:v>4.7633723788893401E-3</c:v>
                </c:pt>
                <c:pt idx="1307">
                  <c:v>4.7627249480167652E-3</c:v>
                </c:pt>
                <c:pt idx="1308">
                  <c:v>4.7624552123063379E-3</c:v>
                </c:pt>
                <c:pt idx="1309">
                  <c:v>4.761536329939843E-3</c:v>
                </c:pt>
                <c:pt idx="1310">
                  <c:v>4.7613910559435634E-3</c:v>
                </c:pt>
                <c:pt idx="1311">
                  <c:v>4.7593855840521362E-3</c:v>
                </c:pt>
                <c:pt idx="1312">
                  <c:v>4.7584636968460636E-3</c:v>
                </c:pt>
                <c:pt idx="1313">
                  <c:v>4.7571368511185267E-3</c:v>
                </c:pt>
                <c:pt idx="1314">
                  <c:v>4.7537946265502739E-3</c:v>
                </c:pt>
                <c:pt idx="1315">
                  <c:v>4.7524676194730031E-3</c:v>
                </c:pt>
                <c:pt idx="1316">
                  <c:v>4.7522146510216986E-3</c:v>
                </c:pt>
                <c:pt idx="1317">
                  <c:v>4.7503903385320628E-3</c:v>
                </c:pt>
                <c:pt idx="1318">
                  <c:v>4.749651946506595E-3</c:v>
                </c:pt>
                <c:pt idx="1319">
                  <c:v>4.7486931843754906E-3</c:v>
                </c:pt>
                <c:pt idx="1320">
                  <c:v>4.7480364177342549E-3</c:v>
                </c:pt>
                <c:pt idx="1321">
                  <c:v>4.7471380152005358E-3</c:v>
                </c:pt>
                <c:pt idx="1322">
                  <c:v>4.7467436890104298E-3</c:v>
                </c:pt>
                <c:pt idx="1323">
                  <c:v>4.7451304992351439E-3</c:v>
                </c:pt>
                <c:pt idx="1324">
                  <c:v>4.7438312578847513E-3</c:v>
                </c:pt>
                <c:pt idx="1325">
                  <c:v>4.7424120960066936E-3</c:v>
                </c:pt>
                <c:pt idx="1326">
                  <c:v>4.7414088389548898E-3</c:v>
                </c:pt>
                <c:pt idx="1327">
                  <c:v>4.7411812406433869E-3</c:v>
                </c:pt>
                <c:pt idx="1328">
                  <c:v>4.7409508706448894E-3</c:v>
                </c:pt>
                <c:pt idx="1329">
                  <c:v>4.7371595155947669E-3</c:v>
                </c:pt>
                <c:pt idx="1330">
                  <c:v>4.7368871386132896E-3</c:v>
                </c:pt>
                <c:pt idx="1331">
                  <c:v>4.7365345790443564E-3</c:v>
                </c:pt>
                <c:pt idx="1332">
                  <c:v>4.7365075063247747E-3</c:v>
                </c:pt>
                <c:pt idx="1333">
                  <c:v>4.7339735821048667E-3</c:v>
                </c:pt>
                <c:pt idx="1334">
                  <c:v>4.7336248501184085E-3</c:v>
                </c:pt>
                <c:pt idx="1335">
                  <c:v>4.7330730868061169E-3</c:v>
                </c:pt>
                <c:pt idx="1336">
                  <c:v>4.7330318800397689E-3</c:v>
                </c:pt>
                <c:pt idx="1337">
                  <c:v>4.7319826351820389E-3</c:v>
                </c:pt>
                <c:pt idx="1338">
                  <c:v>4.7316126932392391E-3</c:v>
                </c:pt>
                <c:pt idx="1339">
                  <c:v>4.7297921341762925E-3</c:v>
                </c:pt>
                <c:pt idx="1340">
                  <c:v>4.7290724523947518E-3</c:v>
                </c:pt>
                <c:pt idx="1341">
                  <c:v>4.7266247308510572E-3</c:v>
                </c:pt>
                <c:pt idx="1342">
                  <c:v>4.7211069888125424E-3</c:v>
                </c:pt>
                <c:pt idx="1343">
                  <c:v>4.7205987450579974E-3</c:v>
                </c:pt>
                <c:pt idx="1344">
                  <c:v>4.718078290334834E-3</c:v>
                </c:pt>
                <c:pt idx="1345">
                  <c:v>4.7165405140503162E-3</c:v>
                </c:pt>
                <c:pt idx="1346">
                  <c:v>4.7151932500163803E-3</c:v>
                </c:pt>
                <c:pt idx="1347">
                  <c:v>4.7125599119219423E-3</c:v>
                </c:pt>
                <c:pt idx="1348">
                  <c:v>4.7117100094488393E-3</c:v>
                </c:pt>
                <c:pt idx="1349">
                  <c:v>4.7115767474546193E-3</c:v>
                </c:pt>
                <c:pt idx="1350">
                  <c:v>4.7115516122240323E-3</c:v>
                </c:pt>
                <c:pt idx="1351">
                  <c:v>4.7085985142182917E-3</c:v>
                </c:pt>
                <c:pt idx="1352">
                  <c:v>4.7056794627156687E-3</c:v>
                </c:pt>
                <c:pt idx="1353">
                  <c:v>4.7053816209198188E-3</c:v>
                </c:pt>
                <c:pt idx="1354">
                  <c:v>4.70456791800256E-3</c:v>
                </c:pt>
                <c:pt idx="1355">
                  <c:v>4.7022689047524317E-3</c:v>
                </c:pt>
                <c:pt idx="1356">
                  <c:v>4.7015606614015633E-3</c:v>
                </c:pt>
                <c:pt idx="1357">
                  <c:v>4.7006883393292303E-3</c:v>
                </c:pt>
                <c:pt idx="1358">
                  <c:v>4.6968098393199674E-3</c:v>
                </c:pt>
                <c:pt idx="1359">
                  <c:v>4.6960272156957245E-3</c:v>
                </c:pt>
                <c:pt idx="1360">
                  <c:v>4.6951723248003785E-3</c:v>
                </c:pt>
                <c:pt idx="1361">
                  <c:v>4.6918975016041874E-3</c:v>
                </c:pt>
                <c:pt idx="1362">
                  <c:v>4.691765757325897E-3</c:v>
                </c:pt>
                <c:pt idx="1363">
                  <c:v>4.6870582725140669E-3</c:v>
                </c:pt>
                <c:pt idx="1364">
                  <c:v>4.6865318791816657E-3</c:v>
                </c:pt>
                <c:pt idx="1365">
                  <c:v>4.6864492693946755E-3</c:v>
                </c:pt>
                <c:pt idx="1366">
                  <c:v>4.6861482374661347E-3</c:v>
                </c:pt>
                <c:pt idx="1367">
                  <c:v>4.6854168626240958E-3</c:v>
                </c:pt>
                <c:pt idx="1368">
                  <c:v>4.6843936281894564E-3</c:v>
                </c:pt>
                <c:pt idx="1369">
                  <c:v>4.6840144911363844E-3</c:v>
                </c:pt>
                <c:pt idx="1370">
                  <c:v>4.68295471667542E-3</c:v>
                </c:pt>
                <c:pt idx="1371">
                  <c:v>4.6824710530807626E-3</c:v>
                </c:pt>
                <c:pt idx="1372">
                  <c:v>4.6819797494685768E-3</c:v>
                </c:pt>
                <c:pt idx="1373">
                  <c:v>4.6819685816731843E-3</c:v>
                </c:pt>
                <c:pt idx="1374">
                  <c:v>4.6808224244402445E-3</c:v>
                </c:pt>
                <c:pt idx="1375">
                  <c:v>4.680821651876008E-3</c:v>
                </c:pt>
                <c:pt idx="1376">
                  <c:v>4.678520577239895E-3</c:v>
                </c:pt>
                <c:pt idx="1377">
                  <c:v>4.6782990899006281E-3</c:v>
                </c:pt>
                <c:pt idx="1378">
                  <c:v>4.6779787061739606E-3</c:v>
                </c:pt>
                <c:pt idx="1379">
                  <c:v>4.6772175535568696E-3</c:v>
                </c:pt>
                <c:pt idx="1380">
                  <c:v>4.6727730502970043E-3</c:v>
                </c:pt>
                <c:pt idx="1381">
                  <c:v>4.6722925675500735E-3</c:v>
                </c:pt>
                <c:pt idx="1382">
                  <c:v>4.6714311813106819E-3</c:v>
                </c:pt>
                <c:pt idx="1383">
                  <c:v>4.6693472244789301E-3</c:v>
                </c:pt>
                <c:pt idx="1384">
                  <c:v>4.6690259650606358E-3</c:v>
                </c:pt>
                <c:pt idx="1385">
                  <c:v>4.6676665177637902E-3</c:v>
                </c:pt>
                <c:pt idx="1386">
                  <c:v>4.6625699329455959E-3</c:v>
                </c:pt>
                <c:pt idx="1387">
                  <c:v>4.6616442524121124E-3</c:v>
                </c:pt>
                <c:pt idx="1388">
                  <c:v>4.6612189812942524E-3</c:v>
                </c:pt>
                <c:pt idx="1389">
                  <c:v>4.6610766061389829E-3</c:v>
                </c:pt>
                <c:pt idx="1390">
                  <c:v>4.6610436442996138E-3</c:v>
                </c:pt>
                <c:pt idx="1391">
                  <c:v>4.6582874956541797E-3</c:v>
                </c:pt>
                <c:pt idx="1392">
                  <c:v>4.6580806680220667E-3</c:v>
                </c:pt>
                <c:pt idx="1393">
                  <c:v>4.6575397326810083E-3</c:v>
                </c:pt>
                <c:pt idx="1394">
                  <c:v>4.6569744089431661E-3</c:v>
                </c:pt>
                <c:pt idx="1395">
                  <c:v>4.6552415924391655E-3</c:v>
                </c:pt>
                <c:pt idx="1396">
                  <c:v>4.6545924304021644E-3</c:v>
                </c:pt>
                <c:pt idx="1397">
                  <c:v>4.6528493997788911E-3</c:v>
                </c:pt>
                <c:pt idx="1398">
                  <c:v>4.6521701497907221E-3</c:v>
                </c:pt>
                <c:pt idx="1399">
                  <c:v>4.6508016266014708E-3</c:v>
                </c:pt>
                <c:pt idx="1400">
                  <c:v>4.6473208134335227E-3</c:v>
                </c:pt>
                <c:pt idx="1401">
                  <c:v>4.6461907779711499E-3</c:v>
                </c:pt>
                <c:pt idx="1402">
                  <c:v>4.6445482090942914E-3</c:v>
                </c:pt>
                <c:pt idx="1403">
                  <c:v>4.6445408445486879E-3</c:v>
                </c:pt>
                <c:pt idx="1404">
                  <c:v>4.6440183102571062E-3</c:v>
                </c:pt>
                <c:pt idx="1405">
                  <c:v>4.6425927197745118E-3</c:v>
                </c:pt>
                <c:pt idx="1406">
                  <c:v>4.6390094439117463E-3</c:v>
                </c:pt>
                <c:pt idx="1407">
                  <c:v>4.6381552948271485E-3</c:v>
                </c:pt>
                <c:pt idx="1408">
                  <c:v>4.638118373743165E-3</c:v>
                </c:pt>
                <c:pt idx="1409">
                  <c:v>4.635773001352231E-3</c:v>
                </c:pt>
                <c:pt idx="1410">
                  <c:v>4.6305647901218275E-3</c:v>
                </c:pt>
                <c:pt idx="1411">
                  <c:v>4.6303910632630157E-3</c:v>
                </c:pt>
                <c:pt idx="1412">
                  <c:v>4.6303068365084275E-3</c:v>
                </c:pt>
                <c:pt idx="1413">
                  <c:v>4.6287094932013668E-3</c:v>
                </c:pt>
                <c:pt idx="1414">
                  <c:v>4.6282754629890666E-3</c:v>
                </c:pt>
                <c:pt idx="1415">
                  <c:v>4.6275854462767543E-3</c:v>
                </c:pt>
                <c:pt idx="1416">
                  <c:v>4.6254741164365627E-3</c:v>
                </c:pt>
                <c:pt idx="1417">
                  <c:v>4.6246741423105198E-3</c:v>
                </c:pt>
                <c:pt idx="1418">
                  <c:v>4.6246157611333103E-3</c:v>
                </c:pt>
                <c:pt idx="1419">
                  <c:v>4.6216181778430806E-3</c:v>
                </c:pt>
                <c:pt idx="1420">
                  <c:v>4.6213671626664701E-3</c:v>
                </c:pt>
                <c:pt idx="1421">
                  <c:v>4.6196062676281254E-3</c:v>
                </c:pt>
                <c:pt idx="1422">
                  <c:v>4.6188026445890106E-3</c:v>
                </c:pt>
                <c:pt idx="1423">
                  <c:v>4.6152088292987729E-3</c:v>
                </c:pt>
                <c:pt idx="1424">
                  <c:v>4.6143704354520065E-3</c:v>
                </c:pt>
                <c:pt idx="1425">
                  <c:v>4.6136810572767195E-3</c:v>
                </c:pt>
                <c:pt idx="1426">
                  <c:v>4.6099399773584515E-3</c:v>
                </c:pt>
                <c:pt idx="1427">
                  <c:v>4.6075109258948126E-3</c:v>
                </c:pt>
                <c:pt idx="1428">
                  <c:v>4.6067685629927746E-3</c:v>
                </c:pt>
                <c:pt idx="1429">
                  <c:v>4.6065529913119812E-3</c:v>
                </c:pt>
                <c:pt idx="1430">
                  <c:v>4.6058935499883958E-3</c:v>
                </c:pt>
                <c:pt idx="1431">
                  <c:v>4.6055359521438828E-3</c:v>
                </c:pt>
                <c:pt idx="1432">
                  <c:v>4.605017167058377E-3</c:v>
                </c:pt>
                <c:pt idx="1433">
                  <c:v>4.6043049576547142E-3</c:v>
                </c:pt>
                <c:pt idx="1434">
                  <c:v>4.6034427428153528E-3</c:v>
                </c:pt>
                <c:pt idx="1435">
                  <c:v>4.6009317089352256E-3</c:v>
                </c:pt>
                <c:pt idx="1436">
                  <c:v>4.5996800732722E-3</c:v>
                </c:pt>
                <c:pt idx="1437">
                  <c:v>4.5994426241673016E-3</c:v>
                </c:pt>
                <c:pt idx="1438">
                  <c:v>4.5979598240312855E-3</c:v>
                </c:pt>
                <c:pt idx="1439">
                  <c:v>4.5973311216321233E-3</c:v>
                </c:pt>
                <c:pt idx="1440">
                  <c:v>4.5952399974019719E-3</c:v>
                </c:pt>
                <c:pt idx="1441">
                  <c:v>4.5939155336275767E-3</c:v>
                </c:pt>
                <c:pt idx="1442">
                  <c:v>4.5922582786206909E-3</c:v>
                </c:pt>
                <c:pt idx="1443">
                  <c:v>4.5895624587522239E-3</c:v>
                </c:pt>
                <c:pt idx="1444">
                  <c:v>4.5883280554826324E-3</c:v>
                </c:pt>
                <c:pt idx="1445">
                  <c:v>4.5872329915492577E-3</c:v>
                </c:pt>
                <c:pt idx="1446">
                  <c:v>4.5861308416727852E-3</c:v>
                </c:pt>
                <c:pt idx="1447">
                  <c:v>4.5854315781894721E-3</c:v>
                </c:pt>
                <c:pt idx="1448">
                  <c:v>4.5835689278794622E-3</c:v>
                </c:pt>
                <c:pt idx="1449">
                  <c:v>4.5782279902980318E-3</c:v>
                </c:pt>
                <c:pt idx="1450">
                  <c:v>4.5778814873889779E-3</c:v>
                </c:pt>
                <c:pt idx="1451">
                  <c:v>4.5776102882536095E-3</c:v>
                </c:pt>
                <c:pt idx="1452">
                  <c:v>4.5728265516171004E-3</c:v>
                </c:pt>
                <c:pt idx="1453">
                  <c:v>4.5711657864019751E-3</c:v>
                </c:pt>
                <c:pt idx="1454">
                  <c:v>4.5700097531622495E-3</c:v>
                </c:pt>
                <c:pt idx="1455">
                  <c:v>4.5688582460889152E-3</c:v>
                </c:pt>
                <c:pt idx="1456">
                  <c:v>4.5685435859070082E-3</c:v>
                </c:pt>
                <c:pt idx="1457">
                  <c:v>4.566471871312666E-3</c:v>
                </c:pt>
                <c:pt idx="1458">
                  <c:v>4.5660443052913278E-3</c:v>
                </c:pt>
                <c:pt idx="1459">
                  <c:v>4.5622836901987414E-3</c:v>
                </c:pt>
                <c:pt idx="1460">
                  <c:v>4.5619341098462199E-3</c:v>
                </c:pt>
                <c:pt idx="1461">
                  <c:v>4.5614720917666078E-3</c:v>
                </c:pt>
                <c:pt idx="1462">
                  <c:v>4.5605622754038818E-3</c:v>
                </c:pt>
                <c:pt idx="1463">
                  <c:v>4.557974893713037E-3</c:v>
                </c:pt>
                <c:pt idx="1464">
                  <c:v>4.5563665749880373E-3</c:v>
                </c:pt>
                <c:pt idx="1465">
                  <c:v>4.5533693534748161E-3</c:v>
                </c:pt>
                <c:pt idx="1466">
                  <c:v>4.5527237266078406E-3</c:v>
                </c:pt>
                <c:pt idx="1467">
                  <c:v>4.5497078254592687E-3</c:v>
                </c:pt>
                <c:pt idx="1468">
                  <c:v>4.5492719472019971E-3</c:v>
                </c:pt>
                <c:pt idx="1469">
                  <c:v>4.5482958967381195E-3</c:v>
                </c:pt>
                <c:pt idx="1470">
                  <c:v>4.5466563258516456E-3</c:v>
                </c:pt>
                <c:pt idx="1471">
                  <c:v>4.5434791443697961E-3</c:v>
                </c:pt>
                <c:pt idx="1472">
                  <c:v>4.5429759689364279E-3</c:v>
                </c:pt>
                <c:pt idx="1473">
                  <c:v>4.5402770104466146E-3</c:v>
                </c:pt>
                <c:pt idx="1474">
                  <c:v>4.5388544629223924E-3</c:v>
                </c:pt>
                <c:pt idx="1475">
                  <c:v>4.5360728330191454E-3</c:v>
                </c:pt>
                <c:pt idx="1476">
                  <c:v>4.5354596120759701E-3</c:v>
                </c:pt>
                <c:pt idx="1477">
                  <c:v>4.5343294946830325E-3</c:v>
                </c:pt>
                <c:pt idx="1478">
                  <c:v>4.5334224799855492E-3</c:v>
                </c:pt>
                <c:pt idx="1479">
                  <c:v>4.5329689291754086E-3</c:v>
                </c:pt>
                <c:pt idx="1480">
                  <c:v>4.5317873402415448E-3</c:v>
                </c:pt>
                <c:pt idx="1481">
                  <c:v>4.5305058089422975E-3</c:v>
                </c:pt>
                <c:pt idx="1482">
                  <c:v>4.5293563347096662E-3</c:v>
                </c:pt>
                <c:pt idx="1483">
                  <c:v>4.5288032427011444E-3</c:v>
                </c:pt>
                <c:pt idx="1484">
                  <c:v>4.5285163830993498E-3</c:v>
                </c:pt>
                <c:pt idx="1485">
                  <c:v>4.5275509756550949E-3</c:v>
                </c:pt>
                <c:pt idx="1486">
                  <c:v>4.5251839334967351E-3</c:v>
                </c:pt>
                <c:pt idx="1487">
                  <c:v>4.5234174013962592E-3</c:v>
                </c:pt>
                <c:pt idx="1488">
                  <c:v>4.5234159559298364E-3</c:v>
                </c:pt>
                <c:pt idx="1489">
                  <c:v>4.5231260104005013E-3</c:v>
                </c:pt>
                <c:pt idx="1490">
                  <c:v>4.5228993726505627E-3</c:v>
                </c:pt>
                <c:pt idx="1491">
                  <c:v>4.5221438380501295E-3</c:v>
                </c:pt>
                <c:pt idx="1492">
                  <c:v>4.5219766326716777E-3</c:v>
                </c:pt>
                <c:pt idx="1493">
                  <c:v>4.5205008103226408E-3</c:v>
                </c:pt>
                <c:pt idx="1494">
                  <c:v>4.520310948989097E-3</c:v>
                </c:pt>
                <c:pt idx="1495">
                  <c:v>4.5198232804881154E-3</c:v>
                </c:pt>
                <c:pt idx="1496">
                  <c:v>4.5173617553671032E-3</c:v>
                </c:pt>
                <c:pt idx="1497">
                  <c:v>4.5137102772095199E-3</c:v>
                </c:pt>
                <c:pt idx="1498">
                  <c:v>4.51343473005644E-3</c:v>
                </c:pt>
                <c:pt idx="1499">
                  <c:v>4.5119210863686955E-3</c:v>
                </c:pt>
                <c:pt idx="1500">
                  <c:v>4.511348350015822E-3</c:v>
                </c:pt>
                <c:pt idx="1501">
                  <c:v>4.510235942612165E-3</c:v>
                </c:pt>
                <c:pt idx="1502">
                  <c:v>4.5083409775755782E-3</c:v>
                </c:pt>
                <c:pt idx="1503">
                  <c:v>4.5064735224090921E-3</c:v>
                </c:pt>
                <c:pt idx="1504">
                  <c:v>4.501893507856989E-3</c:v>
                </c:pt>
                <c:pt idx="1505">
                  <c:v>4.5014239699020693E-3</c:v>
                </c:pt>
                <c:pt idx="1506">
                  <c:v>4.4997763127080665E-3</c:v>
                </c:pt>
                <c:pt idx="1507">
                  <c:v>4.4993361135823341E-3</c:v>
                </c:pt>
                <c:pt idx="1508">
                  <c:v>4.4985632745136424E-3</c:v>
                </c:pt>
                <c:pt idx="1509">
                  <c:v>4.4966701213631603E-3</c:v>
                </c:pt>
                <c:pt idx="1510">
                  <c:v>4.4958648644323976E-3</c:v>
                </c:pt>
                <c:pt idx="1511">
                  <c:v>4.4925707291715022E-3</c:v>
                </c:pt>
                <c:pt idx="1512">
                  <c:v>4.4889437965467413E-3</c:v>
                </c:pt>
                <c:pt idx="1513">
                  <c:v>4.4877810998558264E-3</c:v>
                </c:pt>
                <c:pt idx="1514">
                  <c:v>4.4877529710940604E-3</c:v>
                </c:pt>
                <c:pt idx="1515">
                  <c:v>4.4874697664591982E-3</c:v>
                </c:pt>
                <c:pt idx="1516">
                  <c:v>4.485660721818642E-3</c:v>
                </c:pt>
                <c:pt idx="1517">
                  <c:v>4.4847123099366554E-3</c:v>
                </c:pt>
                <c:pt idx="1518">
                  <c:v>4.484106735018107E-3</c:v>
                </c:pt>
                <c:pt idx="1519">
                  <c:v>4.4838291168834594E-3</c:v>
                </c:pt>
                <c:pt idx="1520">
                  <c:v>4.482401404875486E-3</c:v>
                </c:pt>
                <c:pt idx="1521">
                  <c:v>4.4809068842601302E-3</c:v>
                </c:pt>
                <c:pt idx="1522">
                  <c:v>4.4800220741564754E-3</c:v>
                </c:pt>
                <c:pt idx="1523">
                  <c:v>4.4791600003390511E-3</c:v>
                </c:pt>
                <c:pt idx="1524">
                  <c:v>4.477411110850941E-3</c:v>
                </c:pt>
                <c:pt idx="1525">
                  <c:v>4.4770960777133139E-3</c:v>
                </c:pt>
                <c:pt idx="1526">
                  <c:v>4.4770128662673702E-3</c:v>
                </c:pt>
                <c:pt idx="1527">
                  <c:v>4.4748973162614739E-3</c:v>
                </c:pt>
                <c:pt idx="1528">
                  <c:v>4.4743423386880126E-3</c:v>
                </c:pt>
                <c:pt idx="1529">
                  <c:v>4.4743402764951482E-3</c:v>
                </c:pt>
                <c:pt idx="1530">
                  <c:v>4.4731702938842748E-3</c:v>
                </c:pt>
                <c:pt idx="1531">
                  <c:v>4.4707279932164048E-3</c:v>
                </c:pt>
                <c:pt idx="1532">
                  <c:v>4.470601198824746E-3</c:v>
                </c:pt>
                <c:pt idx="1533">
                  <c:v>4.4699342746882999E-3</c:v>
                </c:pt>
                <c:pt idx="1534">
                  <c:v>4.4681813059044761E-3</c:v>
                </c:pt>
                <c:pt idx="1535">
                  <c:v>4.4677590812835961E-3</c:v>
                </c:pt>
                <c:pt idx="1536">
                  <c:v>4.4672679654948252E-3</c:v>
                </c:pt>
                <c:pt idx="1537">
                  <c:v>4.4649267546996354E-3</c:v>
                </c:pt>
                <c:pt idx="1538">
                  <c:v>4.4599211861244921E-3</c:v>
                </c:pt>
                <c:pt idx="1539">
                  <c:v>4.4590750153537207E-3</c:v>
                </c:pt>
                <c:pt idx="1540">
                  <c:v>4.4510550051950508E-3</c:v>
                </c:pt>
                <c:pt idx="1541">
                  <c:v>4.4502702834268923E-3</c:v>
                </c:pt>
                <c:pt idx="1542">
                  <c:v>4.449750892179586E-3</c:v>
                </c:pt>
                <c:pt idx="1543">
                  <c:v>4.4488099911293918E-3</c:v>
                </c:pt>
                <c:pt idx="1544">
                  <c:v>4.4481289559494906E-3</c:v>
                </c:pt>
                <c:pt idx="1545">
                  <c:v>4.447781877832094E-3</c:v>
                </c:pt>
                <c:pt idx="1546">
                  <c:v>4.4469492373377167E-3</c:v>
                </c:pt>
                <c:pt idx="1547">
                  <c:v>4.4464079807773624E-3</c:v>
                </c:pt>
                <c:pt idx="1548">
                  <c:v>4.4444693471401573E-3</c:v>
                </c:pt>
                <c:pt idx="1549">
                  <c:v>4.4443621530567846E-3</c:v>
                </c:pt>
                <c:pt idx="1550">
                  <c:v>4.4433081625177709E-3</c:v>
                </c:pt>
                <c:pt idx="1551">
                  <c:v>4.4423699573459974E-3</c:v>
                </c:pt>
                <c:pt idx="1552">
                  <c:v>4.4412421660333821E-3</c:v>
                </c:pt>
                <c:pt idx="1553">
                  <c:v>4.4399624986156527E-3</c:v>
                </c:pt>
                <c:pt idx="1554">
                  <c:v>4.4379951800879213E-3</c:v>
                </c:pt>
                <c:pt idx="1555">
                  <c:v>4.4370580996091766E-3</c:v>
                </c:pt>
                <c:pt idx="1556">
                  <c:v>4.4351635033556816E-3</c:v>
                </c:pt>
                <c:pt idx="1557">
                  <c:v>4.4338979905994705E-3</c:v>
                </c:pt>
                <c:pt idx="1558">
                  <c:v>4.4329079772317623E-3</c:v>
                </c:pt>
                <c:pt idx="1559">
                  <c:v>4.4322542332537185E-3</c:v>
                </c:pt>
                <c:pt idx="1560">
                  <c:v>4.4318329228672047E-3</c:v>
                </c:pt>
                <c:pt idx="1561">
                  <c:v>4.4273500738138795E-3</c:v>
                </c:pt>
                <c:pt idx="1562">
                  <c:v>4.4272875629119109E-3</c:v>
                </c:pt>
                <c:pt idx="1563">
                  <c:v>4.4263299003969164E-3</c:v>
                </c:pt>
                <c:pt idx="1564">
                  <c:v>4.4258792724561789E-3</c:v>
                </c:pt>
                <c:pt idx="1565">
                  <c:v>4.4257697692975783E-3</c:v>
                </c:pt>
                <c:pt idx="1566">
                  <c:v>4.4200013043469936E-3</c:v>
                </c:pt>
                <c:pt idx="1567">
                  <c:v>4.4197041501094223E-3</c:v>
                </c:pt>
                <c:pt idx="1568">
                  <c:v>4.415352560235542E-3</c:v>
                </c:pt>
                <c:pt idx="1569">
                  <c:v>4.4141824620379183E-3</c:v>
                </c:pt>
                <c:pt idx="1570">
                  <c:v>4.4138931454019356E-3</c:v>
                </c:pt>
                <c:pt idx="1571">
                  <c:v>4.4124897264290761E-3</c:v>
                </c:pt>
                <c:pt idx="1572">
                  <c:v>4.4118513007587803E-3</c:v>
                </c:pt>
                <c:pt idx="1573">
                  <c:v>4.4102613535603376E-3</c:v>
                </c:pt>
                <c:pt idx="1574">
                  <c:v>4.4100232104596487E-3</c:v>
                </c:pt>
                <c:pt idx="1575">
                  <c:v>4.4089250791924748E-3</c:v>
                </c:pt>
                <c:pt idx="1576">
                  <c:v>4.4083294184764253E-3</c:v>
                </c:pt>
                <c:pt idx="1577">
                  <c:v>4.4075547045664158E-3</c:v>
                </c:pt>
                <c:pt idx="1578">
                  <c:v>4.4071680954094914E-3</c:v>
                </c:pt>
                <c:pt idx="1579">
                  <c:v>4.4063376464598784E-3</c:v>
                </c:pt>
                <c:pt idx="1580">
                  <c:v>4.4020450475958511E-3</c:v>
                </c:pt>
                <c:pt idx="1581">
                  <c:v>4.3997219246343635E-3</c:v>
                </c:pt>
                <c:pt idx="1582">
                  <c:v>4.3985490693420519E-3</c:v>
                </c:pt>
                <c:pt idx="1583">
                  <c:v>4.396443029286037E-3</c:v>
                </c:pt>
                <c:pt idx="1584">
                  <c:v>4.3960660415928348E-3</c:v>
                </c:pt>
                <c:pt idx="1585">
                  <c:v>4.3957658353996976E-3</c:v>
                </c:pt>
                <c:pt idx="1586">
                  <c:v>4.3956721530276962E-3</c:v>
                </c:pt>
                <c:pt idx="1587">
                  <c:v>4.3947708966319424E-3</c:v>
                </c:pt>
                <c:pt idx="1588">
                  <c:v>4.392848316088974E-3</c:v>
                </c:pt>
                <c:pt idx="1589">
                  <c:v>4.3893382250275526E-3</c:v>
                </c:pt>
                <c:pt idx="1590">
                  <c:v>4.3889884230656059E-3</c:v>
                </c:pt>
                <c:pt idx="1591">
                  <c:v>4.3888838178314429E-3</c:v>
                </c:pt>
                <c:pt idx="1592">
                  <c:v>4.3881040273300699E-3</c:v>
                </c:pt>
                <c:pt idx="1593">
                  <c:v>4.3847884608992907E-3</c:v>
                </c:pt>
                <c:pt idx="1594">
                  <c:v>4.384772964658017E-3</c:v>
                </c:pt>
                <c:pt idx="1595">
                  <c:v>4.3846396471595656E-3</c:v>
                </c:pt>
                <c:pt idx="1596">
                  <c:v>4.3824550861381465E-3</c:v>
                </c:pt>
                <c:pt idx="1597">
                  <c:v>4.3818631348291051E-3</c:v>
                </c:pt>
                <c:pt idx="1598">
                  <c:v>4.3817995573974585E-3</c:v>
                </c:pt>
                <c:pt idx="1599">
                  <c:v>4.3817680990188828E-3</c:v>
                </c:pt>
                <c:pt idx="1600">
                  <c:v>4.3804843885308234E-3</c:v>
                </c:pt>
                <c:pt idx="1601">
                  <c:v>4.3790047419004427E-3</c:v>
                </c:pt>
                <c:pt idx="1602">
                  <c:v>4.3751119236202663E-3</c:v>
                </c:pt>
                <c:pt idx="1603">
                  <c:v>4.3745786866998702E-3</c:v>
                </c:pt>
                <c:pt idx="1604">
                  <c:v>4.3739993783477654E-3</c:v>
                </c:pt>
                <c:pt idx="1605">
                  <c:v>4.3734805791521723E-3</c:v>
                </c:pt>
                <c:pt idx="1606">
                  <c:v>4.3734694460945437E-3</c:v>
                </c:pt>
                <c:pt idx="1607">
                  <c:v>4.3727822097567549E-3</c:v>
                </c:pt>
                <c:pt idx="1608">
                  <c:v>4.3722866606857799E-3</c:v>
                </c:pt>
                <c:pt idx="1609">
                  <c:v>4.3705860002387067E-3</c:v>
                </c:pt>
                <c:pt idx="1610">
                  <c:v>4.3681117784078989E-3</c:v>
                </c:pt>
                <c:pt idx="1611">
                  <c:v>4.3673034164187488E-3</c:v>
                </c:pt>
                <c:pt idx="1612">
                  <c:v>4.3672884119300599E-3</c:v>
                </c:pt>
                <c:pt idx="1613">
                  <c:v>4.3656471614733237E-3</c:v>
                </c:pt>
                <c:pt idx="1614">
                  <c:v>4.3654040706862154E-3</c:v>
                </c:pt>
                <c:pt idx="1615">
                  <c:v>4.3627911628102223E-3</c:v>
                </c:pt>
                <c:pt idx="1616">
                  <c:v>4.3623353911799853E-3</c:v>
                </c:pt>
                <c:pt idx="1617">
                  <c:v>4.3600262364436931E-3</c:v>
                </c:pt>
                <c:pt idx="1618">
                  <c:v>4.3585578881260717E-3</c:v>
                </c:pt>
                <c:pt idx="1619">
                  <c:v>4.3575721724745118E-3</c:v>
                </c:pt>
                <c:pt idx="1620">
                  <c:v>4.354743926905387E-3</c:v>
                </c:pt>
                <c:pt idx="1621">
                  <c:v>4.3530289202845761E-3</c:v>
                </c:pt>
                <c:pt idx="1622">
                  <c:v>4.3527848194457085E-3</c:v>
                </c:pt>
                <c:pt idx="1623">
                  <c:v>4.3499276362388888E-3</c:v>
                </c:pt>
                <c:pt idx="1624">
                  <c:v>4.3498093095115367E-3</c:v>
                </c:pt>
                <c:pt idx="1625">
                  <c:v>4.3490879005297573E-3</c:v>
                </c:pt>
                <c:pt idx="1626">
                  <c:v>4.3490205449743923E-3</c:v>
                </c:pt>
                <c:pt idx="1627">
                  <c:v>4.3483119772778842E-3</c:v>
                </c:pt>
                <c:pt idx="1628">
                  <c:v>4.3480411188090767E-3</c:v>
                </c:pt>
                <c:pt idx="1629">
                  <c:v>4.3473253047678464E-3</c:v>
                </c:pt>
                <c:pt idx="1630">
                  <c:v>4.3458640550585338E-3</c:v>
                </c:pt>
                <c:pt idx="1631">
                  <c:v>4.3376254338251107E-3</c:v>
                </c:pt>
                <c:pt idx="1632">
                  <c:v>4.3352597447182473E-3</c:v>
                </c:pt>
                <c:pt idx="1633">
                  <c:v>4.3336564144873758E-3</c:v>
                </c:pt>
                <c:pt idx="1634">
                  <c:v>4.3335310146941728E-3</c:v>
                </c:pt>
                <c:pt idx="1635">
                  <c:v>4.3332973372457511E-3</c:v>
                </c:pt>
                <c:pt idx="1636">
                  <c:v>4.3328877452504522E-3</c:v>
                </c:pt>
                <c:pt idx="1637">
                  <c:v>4.3326801320712986E-3</c:v>
                </c:pt>
                <c:pt idx="1638">
                  <c:v>4.3324815681537896E-3</c:v>
                </c:pt>
                <c:pt idx="1639">
                  <c:v>4.3300788233749578E-3</c:v>
                </c:pt>
                <c:pt idx="1640">
                  <c:v>4.3291878640929439E-3</c:v>
                </c:pt>
                <c:pt idx="1641">
                  <c:v>4.3257245377031723E-3</c:v>
                </c:pt>
                <c:pt idx="1642">
                  <c:v>4.3246873923095674E-3</c:v>
                </c:pt>
                <c:pt idx="1643">
                  <c:v>4.3233894883731817E-3</c:v>
                </c:pt>
                <c:pt idx="1644">
                  <c:v>4.3221942871409062E-3</c:v>
                </c:pt>
                <c:pt idx="1645">
                  <c:v>4.3196468787664189E-3</c:v>
                </c:pt>
                <c:pt idx="1646">
                  <c:v>4.3193534575342984E-3</c:v>
                </c:pt>
                <c:pt idx="1647">
                  <c:v>4.318611097044245E-3</c:v>
                </c:pt>
                <c:pt idx="1648">
                  <c:v>4.3184180280800783E-3</c:v>
                </c:pt>
                <c:pt idx="1649">
                  <c:v>4.3165069948790102E-3</c:v>
                </c:pt>
                <c:pt idx="1650">
                  <c:v>4.3161860120193955E-3</c:v>
                </c:pt>
                <c:pt idx="1651">
                  <c:v>4.3130368941889938E-3</c:v>
                </c:pt>
                <c:pt idx="1652">
                  <c:v>4.3118669552764518E-3</c:v>
                </c:pt>
                <c:pt idx="1653">
                  <c:v>4.3114315129216462E-3</c:v>
                </c:pt>
                <c:pt idx="1654">
                  <c:v>4.311263182721182E-3</c:v>
                </c:pt>
                <c:pt idx="1655">
                  <c:v>4.310428917164516E-3</c:v>
                </c:pt>
                <c:pt idx="1656">
                  <c:v>4.3075255136814025E-3</c:v>
                </c:pt>
                <c:pt idx="1657">
                  <c:v>4.3058402413383174E-3</c:v>
                </c:pt>
                <c:pt idx="1658">
                  <c:v>4.3057809663566609E-3</c:v>
                </c:pt>
                <c:pt idx="1659">
                  <c:v>4.3046379764202797E-3</c:v>
                </c:pt>
                <c:pt idx="1660">
                  <c:v>4.3045728284796291E-3</c:v>
                </c:pt>
                <c:pt idx="1661">
                  <c:v>4.3041658501448048E-3</c:v>
                </c:pt>
                <c:pt idx="1662">
                  <c:v>4.3032566012305498E-3</c:v>
                </c:pt>
                <c:pt idx="1663">
                  <c:v>4.3018353218889161E-3</c:v>
                </c:pt>
                <c:pt idx="1664">
                  <c:v>4.2997053859037829E-3</c:v>
                </c:pt>
                <c:pt idx="1665">
                  <c:v>4.2994866015610674E-3</c:v>
                </c:pt>
                <c:pt idx="1666">
                  <c:v>4.2981811688533739E-3</c:v>
                </c:pt>
                <c:pt idx="1667">
                  <c:v>4.2972318439738633E-3</c:v>
                </c:pt>
                <c:pt idx="1668">
                  <c:v>4.2904797392302983E-3</c:v>
                </c:pt>
                <c:pt idx="1669">
                  <c:v>4.2861702680804022E-3</c:v>
                </c:pt>
                <c:pt idx="1670">
                  <c:v>4.2843601632408463E-3</c:v>
                </c:pt>
                <c:pt idx="1671">
                  <c:v>4.2843105216467982E-3</c:v>
                </c:pt>
                <c:pt idx="1672">
                  <c:v>4.2836424739345121E-3</c:v>
                </c:pt>
                <c:pt idx="1673">
                  <c:v>4.2827786486613027E-3</c:v>
                </c:pt>
                <c:pt idx="1674">
                  <c:v>4.2826280812741663E-3</c:v>
                </c:pt>
                <c:pt idx="1675">
                  <c:v>4.2807944497132953E-3</c:v>
                </c:pt>
                <c:pt idx="1676">
                  <c:v>4.2797489156285225E-3</c:v>
                </c:pt>
                <c:pt idx="1677">
                  <c:v>4.2790447558185779E-3</c:v>
                </c:pt>
                <c:pt idx="1678">
                  <c:v>4.2785929391507081E-3</c:v>
                </c:pt>
                <c:pt idx="1679">
                  <c:v>4.2781810179848782E-3</c:v>
                </c:pt>
                <c:pt idx="1680">
                  <c:v>4.2774589369963352E-3</c:v>
                </c:pt>
                <c:pt idx="1681">
                  <c:v>4.2772346639642625E-3</c:v>
                </c:pt>
                <c:pt idx="1682">
                  <c:v>4.2771066556878349E-3</c:v>
                </c:pt>
                <c:pt idx="1683">
                  <c:v>4.2748174389658101E-3</c:v>
                </c:pt>
                <c:pt idx="1684">
                  <c:v>4.2745659511320613E-3</c:v>
                </c:pt>
                <c:pt idx="1685">
                  <c:v>4.2730109289821575E-3</c:v>
                </c:pt>
                <c:pt idx="1686">
                  <c:v>4.270414967812575E-3</c:v>
                </c:pt>
                <c:pt idx="1687">
                  <c:v>4.2672491558186122E-3</c:v>
                </c:pt>
                <c:pt idx="1688">
                  <c:v>4.265249943402734E-3</c:v>
                </c:pt>
                <c:pt idx="1689">
                  <c:v>4.2629590726280409E-3</c:v>
                </c:pt>
                <c:pt idx="1690">
                  <c:v>4.2628074441048601E-3</c:v>
                </c:pt>
                <c:pt idx="1691">
                  <c:v>4.2613282398057282E-3</c:v>
                </c:pt>
                <c:pt idx="1692">
                  <c:v>4.2593615800186613E-3</c:v>
                </c:pt>
                <c:pt idx="1693">
                  <c:v>4.2584679142218702E-3</c:v>
                </c:pt>
                <c:pt idx="1694">
                  <c:v>4.2583635729184291E-3</c:v>
                </c:pt>
                <c:pt idx="1695">
                  <c:v>4.2566519283168134E-3</c:v>
                </c:pt>
                <c:pt idx="1696">
                  <c:v>4.2565861094682623E-3</c:v>
                </c:pt>
                <c:pt idx="1697">
                  <c:v>4.2553645364214387E-3</c:v>
                </c:pt>
                <c:pt idx="1698">
                  <c:v>4.255149336666938E-3</c:v>
                </c:pt>
                <c:pt idx="1699">
                  <c:v>4.2545211161114553E-3</c:v>
                </c:pt>
                <c:pt idx="1700">
                  <c:v>4.2541820702770633E-3</c:v>
                </c:pt>
                <c:pt idx="1701">
                  <c:v>4.2541431906582593E-3</c:v>
                </c:pt>
                <c:pt idx="1702">
                  <c:v>4.2540011547727765E-3</c:v>
                </c:pt>
                <c:pt idx="1703">
                  <c:v>4.2510623094831612E-3</c:v>
                </c:pt>
                <c:pt idx="1704">
                  <c:v>4.2472343195779638E-3</c:v>
                </c:pt>
                <c:pt idx="1705">
                  <c:v>4.2451535580930186E-3</c:v>
                </c:pt>
                <c:pt idx="1706">
                  <c:v>4.2441732960974915E-3</c:v>
                </c:pt>
                <c:pt idx="1707">
                  <c:v>4.2440585571600891E-3</c:v>
                </c:pt>
                <c:pt idx="1708">
                  <c:v>4.2439967058947202E-3</c:v>
                </c:pt>
                <c:pt idx="1709">
                  <c:v>4.2424556085989898E-3</c:v>
                </c:pt>
                <c:pt idx="1710">
                  <c:v>4.2421762340205818E-3</c:v>
                </c:pt>
                <c:pt idx="1711">
                  <c:v>4.2419433898240062E-3</c:v>
                </c:pt>
                <c:pt idx="1712">
                  <c:v>4.2411444841278971E-3</c:v>
                </c:pt>
                <c:pt idx="1713">
                  <c:v>4.240075331224509E-3</c:v>
                </c:pt>
                <c:pt idx="1714">
                  <c:v>4.2390739420023575E-3</c:v>
                </c:pt>
                <c:pt idx="1715">
                  <c:v>4.2384459758619385E-3</c:v>
                </c:pt>
                <c:pt idx="1716">
                  <c:v>4.2383389146337484E-3</c:v>
                </c:pt>
                <c:pt idx="1717">
                  <c:v>4.2377653765903172E-3</c:v>
                </c:pt>
                <c:pt idx="1718">
                  <c:v>4.2360099910777388E-3</c:v>
                </c:pt>
                <c:pt idx="1719">
                  <c:v>4.2334488321731367E-3</c:v>
                </c:pt>
                <c:pt idx="1720">
                  <c:v>4.2303931881547399E-3</c:v>
                </c:pt>
                <c:pt idx="1721">
                  <c:v>4.2273254875098455E-3</c:v>
                </c:pt>
                <c:pt idx="1722">
                  <c:v>4.226572477084899E-3</c:v>
                </c:pt>
                <c:pt idx="1723">
                  <c:v>4.2259903152487939E-3</c:v>
                </c:pt>
                <c:pt idx="1724">
                  <c:v>4.2239131364750241E-3</c:v>
                </c:pt>
                <c:pt idx="1725">
                  <c:v>4.2224852766181136E-3</c:v>
                </c:pt>
                <c:pt idx="1726">
                  <c:v>4.2220901023078397E-3</c:v>
                </c:pt>
                <c:pt idx="1727">
                  <c:v>4.2212747969191172E-3</c:v>
                </c:pt>
                <c:pt idx="1728">
                  <c:v>4.2208254091585223E-3</c:v>
                </c:pt>
                <c:pt idx="1729">
                  <c:v>4.2200191190284808E-3</c:v>
                </c:pt>
                <c:pt idx="1730">
                  <c:v>4.2193349386335528E-3</c:v>
                </c:pt>
                <c:pt idx="1731">
                  <c:v>4.2192181092124675E-3</c:v>
                </c:pt>
                <c:pt idx="1732">
                  <c:v>4.2179708563172295E-3</c:v>
                </c:pt>
                <c:pt idx="1733">
                  <c:v>4.217343919058255E-3</c:v>
                </c:pt>
                <c:pt idx="1734">
                  <c:v>4.2154200491428019E-3</c:v>
                </c:pt>
                <c:pt idx="1735">
                  <c:v>4.2151889312657684E-3</c:v>
                </c:pt>
                <c:pt idx="1736">
                  <c:v>4.2148017311559854E-3</c:v>
                </c:pt>
                <c:pt idx="1737">
                  <c:v>4.214644632482928E-3</c:v>
                </c:pt>
                <c:pt idx="1738">
                  <c:v>4.2097126737398148E-3</c:v>
                </c:pt>
                <c:pt idx="1739">
                  <c:v>4.2096098437105793E-3</c:v>
                </c:pt>
                <c:pt idx="1740">
                  <c:v>4.2081306453368265E-3</c:v>
                </c:pt>
                <c:pt idx="1741">
                  <c:v>4.20801765147E-3</c:v>
                </c:pt>
                <c:pt idx="1742">
                  <c:v>4.2075956941762908E-3</c:v>
                </c:pt>
                <c:pt idx="1743">
                  <c:v>4.2066883675198185E-3</c:v>
                </c:pt>
                <c:pt idx="1744">
                  <c:v>4.2063899460182356E-3</c:v>
                </c:pt>
                <c:pt idx="1745">
                  <c:v>4.2060178442613998E-3</c:v>
                </c:pt>
                <c:pt idx="1746">
                  <c:v>4.2057097723017358E-3</c:v>
                </c:pt>
                <c:pt idx="1747">
                  <c:v>4.2056266547207477E-3</c:v>
                </c:pt>
                <c:pt idx="1748">
                  <c:v>4.2056125828745976E-3</c:v>
                </c:pt>
                <c:pt idx="1749">
                  <c:v>4.202177595011662E-3</c:v>
                </c:pt>
                <c:pt idx="1750">
                  <c:v>4.2019321351851307E-3</c:v>
                </c:pt>
                <c:pt idx="1751">
                  <c:v>4.2013754581286845E-3</c:v>
                </c:pt>
                <c:pt idx="1752">
                  <c:v>4.2005467639644007E-3</c:v>
                </c:pt>
                <c:pt idx="1753">
                  <c:v>4.1981028731295405E-3</c:v>
                </c:pt>
                <c:pt idx="1754">
                  <c:v>4.1974729116629238E-3</c:v>
                </c:pt>
                <c:pt idx="1755">
                  <c:v>4.1971873528222937E-3</c:v>
                </c:pt>
                <c:pt idx="1756">
                  <c:v>4.1968035204706898E-3</c:v>
                </c:pt>
                <c:pt idx="1757">
                  <c:v>4.196330108732973E-3</c:v>
                </c:pt>
                <c:pt idx="1758">
                  <c:v>4.1943539845355742E-3</c:v>
                </c:pt>
                <c:pt idx="1759">
                  <c:v>4.1926240232936837E-3</c:v>
                </c:pt>
                <c:pt idx="1760">
                  <c:v>4.1922408471016526E-3</c:v>
                </c:pt>
                <c:pt idx="1761">
                  <c:v>4.1894296782803405E-3</c:v>
                </c:pt>
                <c:pt idx="1762">
                  <c:v>4.1888333178678096E-3</c:v>
                </c:pt>
                <c:pt idx="1763">
                  <c:v>4.188676835551952E-3</c:v>
                </c:pt>
                <c:pt idx="1764">
                  <c:v>4.188616604252085E-3</c:v>
                </c:pt>
                <c:pt idx="1765">
                  <c:v>4.188480147469976E-3</c:v>
                </c:pt>
                <c:pt idx="1766">
                  <c:v>4.1876992092857081E-3</c:v>
                </c:pt>
                <c:pt idx="1767">
                  <c:v>4.1874474251995209E-3</c:v>
                </c:pt>
                <c:pt idx="1768">
                  <c:v>4.1865822725303467E-3</c:v>
                </c:pt>
                <c:pt idx="1769">
                  <c:v>4.1851665412884903E-3</c:v>
                </c:pt>
                <c:pt idx="1770">
                  <c:v>4.183744959949086E-3</c:v>
                </c:pt>
                <c:pt idx="1771">
                  <c:v>4.1831171926942851E-3</c:v>
                </c:pt>
                <c:pt idx="1772">
                  <c:v>4.1806567709930858E-3</c:v>
                </c:pt>
                <c:pt idx="1773">
                  <c:v>4.1805335673516303E-3</c:v>
                </c:pt>
                <c:pt idx="1774">
                  <c:v>4.1798925590493365E-3</c:v>
                </c:pt>
                <c:pt idx="1775">
                  <c:v>4.1797259340059616E-3</c:v>
                </c:pt>
                <c:pt idx="1776">
                  <c:v>4.1795827292862055E-3</c:v>
                </c:pt>
                <c:pt idx="1777">
                  <c:v>4.1791223044737686E-3</c:v>
                </c:pt>
                <c:pt idx="1778">
                  <c:v>4.1774804630903281E-3</c:v>
                </c:pt>
                <c:pt idx="1779">
                  <c:v>4.1771049634543676E-3</c:v>
                </c:pt>
                <c:pt idx="1780">
                  <c:v>4.1763418236455217E-3</c:v>
                </c:pt>
                <c:pt idx="1781">
                  <c:v>4.1752146676749839E-3</c:v>
                </c:pt>
                <c:pt idx="1782">
                  <c:v>4.1744470575841705E-3</c:v>
                </c:pt>
                <c:pt idx="1783">
                  <c:v>4.1734262026001615E-3</c:v>
                </c:pt>
                <c:pt idx="1784">
                  <c:v>4.1729222062777812E-3</c:v>
                </c:pt>
                <c:pt idx="1785">
                  <c:v>4.172568178216411E-3</c:v>
                </c:pt>
                <c:pt idx="1786">
                  <c:v>4.1724283502575406E-3</c:v>
                </c:pt>
                <c:pt idx="1787">
                  <c:v>4.1711858778623089E-3</c:v>
                </c:pt>
                <c:pt idx="1788">
                  <c:v>4.1711815166924938E-3</c:v>
                </c:pt>
                <c:pt idx="1789">
                  <c:v>4.1707918953277001E-3</c:v>
                </c:pt>
                <c:pt idx="1790">
                  <c:v>4.1671907801730333E-3</c:v>
                </c:pt>
                <c:pt idx="1791">
                  <c:v>4.1666301469245135E-3</c:v>
                </c:pt>
                <c:pt idx="1792">
                  <c:v>4.1645252363982071E-3</c:v>
                </c:pt>
                <c:pt idx="1793">
                  <c:v>4.1628191053879604E-3</c:v>
                </c:pt>
                <c:pt idx="1794">
                  <c:v>4.1626206841500948E-3</c:v>
                </c:pt>
                <c:pt idx="1795">
                  <c:v>4.1605930296072955E-3</c:v>
                </c:pt>
                <c:pt idx="1796">
                  <c:v>4.1584732233602558E-3</c:v>
                </c:pt>
                <c:pt idx="1797">
                  <c:v>4.1579968501221122E-3</c:v>
                </c:pt>
                <c:pt idx="1798">
                  <c:v>4.1499879787201231E-3</c:v>
                </c:pt>
                <c:pt idx="1799">
                  <c:v>4.1474298678328848E-3</c:v>
                </c:pt>
                <c:pt idx="1800">
                  <c:v>4.1465333190210864E-3</c:v>
                </c:pt>
                <c:pt idx="1801">
                  <c:v>4.1463220127534606E-3</c:v>
                </c:pt>
                <c:pt idx="1802">
                  <c:v>4.1461401813171709E-3</c:v>
                </c:pt>
                <c:pt idx="1803">
                  <c:v>4.1456814757562807E-3</c:v>
                </c:pt>
                <c:pt idx="1804">
                  <c:v>4.1452388277943225E-3</c:v>
                </c:pt>
                <c:pt idx="1805">
                  <c:v>4.145051822529334E-3</c:v>
                </c:pt>
                <c:pt idx="1806">
                  <c:v>4.1440386316666201E-3</c:v>
                </c:pt>
                <c:pt idx="1807">
                  <c:v>4.1434120048392227E-3</c:v>
                </c:pt>
                <c:pt idx="1808">
                  <c:v>4.1419159073540204E-3</c:v>
                </c:pt>
                <c:pt idx="1809">
                  <c:v>4.1415559478412611E-3</c:v>
                </c:pt>
                <c:pt idx="1810">
                  <c:v>4.1406743927605467E-3</c:v>
                </c:pt>
                <c:pt idx="1811">
                  <c:v>4.1388060454843291E-3</c:v>
                </c:pt>
                <c:pt idx="1812">
                  <c:v>4.1378315122798538E-3</c:v>
                </c:pt>
                <c:pt idx="1813">
                  <c:v>4.1378195290334005E-3</c:v>
                </c:pt>
                <c:pt idx="1814">
                  <c:v>4.1367602606036166E-3</c:v>
                </c:pt>
                <c:pt idx="1815">
                  <c:v>4.1356433969683129E-3</c:v>
                </c:pt>
                <c:pt idx="1816">
                  <c:v>4.1336437395738295E-3</c:v>
                </c:pt>
                <c:pt idx="1817">
                  <c:v>4.1326562659755456E-3</c:v>
                </c:pt>
                <c:pt idx="1818">
                  <c:v>4.1322036027165911E-3</c:v>
                </c:pt>
                <c:pt idx="1819">
                  <c:v>4.1313595387786617E-3</c:v>
                </c:pt>
                <c:pt idx="1820">
                  <c:v>4.1311778308437712E-3</c:v>
                </c:pt>
                <c:pt idx="1821">
                  <c:v>4.1305100924125667E-3</c:v>
                </c:pt>
                <c:pt idx="1822">
                  <c:v>4.130097660900423E-3</c:v>
                </c:pt>
                <c:pt idx="1823">
                  <c:v>4.1298866305544682E-3</c:v>
                </c:pt>
                <c:pt idx="1824">
                  <c:v>4.1298043351607854E-3</c:v>
                </c:pt>
                <c:pt idx="1825">
                  <c:v>4.1297109251173135E-3</c:v>
                </c:pt>
                <c:pt idx="1826">
                  <c:v>4.1275820794406523E-3</c:v>
                </c:pt>
                <c:pt idx="1827">
                  <c:v>4.1268201137439828E-3</c:v>
                </c:pt>
                <c:pt idx="1828">
                  <c:v>4.1264408879734598E-3</c:v>
                </c:pt>
                <c:pt idx="1829">
                  <c:v>4.1262821070444386E-3</c:v>
                </c:pt>
                <c:pt idx="1830">
                  <c:v>4.1252016357215581E-3</c:v>
                </c:pt>
                <c:pt idx="1831">
                  <c:v>4.1246502827022554E-3</c:v>
                </c:pt>
                <c:pt idx="1832">
                  <c:v>4.123428520171825E-3</c:v>
                </c:pt>
                <c:pt idx="1833">
                  <c:v>4.1214347469981927E-3</c:v>
                </c:pt>
                <c:pt idx="1834">
                  <c:v>4.1209539776842384E-3</c:v>
                </c:pt>
                <c:pt idx="1835">
                  <c:v>4.1201879682760375E-3</c:v>
                </c:pt>
                <c:pt idx="1836">
                  <c:v>4.1194973334562424E-3</c:v>
                </c:pt>
                <c:pt idx="1837">
                  <c:v>4.1186105752867202E-3</c:v>
                </c:pt>
                <c:pt idx="1838">
                  <c:v>4.1175183859677254E-3</c:v>
                </c:pt>
                <c:pt idx="1839">
                  <c:v>4.116840439284411E-3</c:v>
                </c:pt>
                <c:pt idx="1840">
                  <c:v>4.1135883305623046E-3</c:v>
                </c:pt>
                <c:pt idx="1841">
                  <c:v>4.1110889904778314E-3</c:v>
                </c:pt>
                <c:pt idx="1842">
                  <c:v>4.1098309167619182E-3</c:v>
                </c:pt>
                <c:pt idx="1843">
                  <c:v>4.1095508877781583E-3</c:v>
                </c:pt>
                <c:pt idx="1844">
                  <c:v>4.1087643926727207E-3</c:v>
                </c:pt>
                <c:pt idx="1845">
                  <c:v>4.1084798480669057E-3</c:v>
                </c:pt>
                <c:pt idx="1846">
                  <c:v>4.108217476628968E-3</c:v>
                </c:pt>
                <c:pt idx="1847">
                  <c:v>4.1077999088161357E-3</c:v>
                </c:pt>
                <c:pt idx="1848">
                  <c:v>4.1069517179064662E-3</c:v>
                </c:pt>
                <c:pt idx="1849">
                  <c:v>4.1057388998705186E-3</c:v>
                </c:pt>
                <c:pt idx="1850">
                  <c:v>4.1039897394542554E-3</c:v>
                </c:pt>
                <c:pt idx="1851">
                  <c:v>4.1014838222515615E-3</c:v>
                </c:pt>
                <c:pt idx="1852">
                  <c:v>4.1012115817161297E-3</c:v>
                </c:pt>
                <c:pt idx="1853">
                  <c:v>4.1004653590969026E-3</c:v>
                </c:pt>
                <c:pt idx="1854">
                  <c:v>4.0987544568179476E-3</c:v>
                </c:pt>
                <c:pt idx="1855">
                  <c:v>4.0985930897492568E-3</c:v>
                </c:pt>
                <c:pt idx="1856">
                  <c:v>4.0979065412383563E-3</c:v>
                </c:pt>
                <c:pt idx="1857">
                  <c:v>4.0973805455042514E-3</c:v>
                </c:pt>
                <c:pt idx="1858">
                  <c:v>4.0947262063313556E-3</c:v>
                </c:pt>
                <c:pt idx="1859">
                  <c:v>4.0946754593167139E-3</c:v>
                </c:pt>
                <c:pt idx="1860">
                  <c:v>4.093707543295683E-3</c:v>
                </c:pt>
                <c:pt idx="1861">
                  <c:v>4.0928730608794737E-3</c:v>
                </c:pt>
                <c:pt idx="1862">
                  <c:v>4.091714269094382E-3</c:v>
                </c:pt>
                <c:pt idx="1863">
                  <c:v>4.0881742850262335E-3</c:v>
                </c:pt>
                <c:pt idx="1864">
                  <c:v>4.0879125662483485E-3</c:v>
                </c:pt>
                <c:pt idx="1865">
                  <c:v>4.0853657965697543E-3</c:v>
                </c:pt>
                <c:pt idx="1866">
                  <c:v>4.0848888744112908E-3</c:v>
                </c:pt>
                <c:pt idx="1867">
                  <c:v>4.084775506764839E-3</c:v>
                </c:pt>
                <c:pt idx="1868">
                  <c:v>4.0835971732575589E-3</c:v>
                </c:pt>
                <c:pt idx="1869">
                  <c:v>4.0814089913130923E-3</c:v>
                </c:pt>
                <c:pt idx="1870">
                  <c:v>4.0800729774172701E-3</c:v>
                </c:pt>
                <c:pt idx="1871">
                  <c:v>4.0784668323605626E-3</c:v>
                </c:pt>
                <c:pt idx="1872">
                  <c:v>4.0769227666126251E-3</c:v>
                </c:pt>
                <c:pt idx="1873">
                  <c:v>4.0746407329436077E-3</c:v>
                </c:pt>
                <c:pt idx="1874">
                  <c:v>4.0733902640468249E-3</c:v>
                </c:pt>
                <c:pt idx="1875">
                  <c:v>4.0730711089252596E-3</c:v>
                </c:pt>
                <c:pt idx="1876">
                  <c:v>4.0694244306004271E-3</c:v>
                </c:pt>
                <c:pt idx="1877">
                  <c:v>4.0682708955298462E-3</c:v>
                </c:pt>
                <c:pt idx="1878">
                  <c:v>4.0660382321014606E-3</c:v>
                </c:pt>
                <c:pt idx="1879">
                  <c:v>4.0644944170655107E-3</c:v>
                </c:pt>
                <c:pt idx="1880">
                  <c:v>4.0639481910062806E-3</c:v>
                </c:pt>
                <c:pt idx="1881">
                  <c:v>4.0622850483832042E-3</c:v>
                </c:pt>
                <c:pt idx="1882">
                  <c:v>4.0610206162138797E-3</c:v>
                </c:pt>
                <c:pt idx="1883">
                  <c:v>4.0609279095374894E-3</c:v>
                </c:pt>
                <c:pt idx="1884">
                  <c:v>4.0591133045440146E-3</c:v>
                </c:pt>
                <c:pt idx="1885">
                  <c:v>4.058767136120669E-3</c:v>
                </c:pt>
                <c:pt idx="1886">
                  <c:v>4.0585445072985147E-3</c:v>
                </c:pt>
                <c:pt idx="1887">
                  <c:v>4.0576624245817023E-3</c:v>
                </c:pt>
                <c:pt idx="1888">
                  <c:v>4.0571267235422013E-3</c:v>
                </c:pt>
                <c:pt idx="1889">
                  <c:v>4.0567376957314702E-3</c:v>
                </c:pt>
                <c:pt idx="1890">
                  <c:v>4.0564900949497098E-3</c:v>
                </c:pt>
                <c:pt idx="1891">
                  <c:v>4.0564868586693221E-3</c:v>
                </c:pt>
                <c:pt idx="1892">
                  <c:v>4.0553827006527864E-3</c:v>
                </c:pt>
                <c:pt idx="1893">
                  <c:v>4.0546900179430963E-3</c:v>
                </c:pt>
                <c:pt idx="1894">
                  <c:v>4.0525419839117531E-3</c:v>
                </c:pt>
                <c:pt idx="1895">
                  <c:v>4.0520292348303535E-3</c:v>
                </c:pt>
                <c:pt idx="1896">
                  <c:v>4.0499241460429207E-3</c:v>
                </c:pt>
                <c:pt idx="1897">
                  <c:v>4.0493504629717609E-3</c:v>
                </c:pt>
                <c:pt idx="1898">
                  <c:v>4.0473809973166647E-3</c:v>
                </c:pt>
                <c:pt idx="1899">
                  <c:v>4.0470121654709867E-3</c:v>
                </c:pt>
                <c:pt idx="1900">
                  <c:v>4.0464978397673681E-3</c:v>
                </c:pt>
                <c:pt idx="1901">
                  <c:v>4.0462074152037095E-3</c:v>
                </c:pt>
                <c:pt idx="1902">
                  <c:v>4.0458861667775131E-3</c:v>
                </c:pt>
                <c:pt idx="1903">
                  <c:v>4.0447127450430167E-3</c:v>
                </c:pt>
                <c:pt idx="1904">
                  <c:v>4.0430156840789927E-3</c:v>
                </c:pt>
                <c:pt idx="1905">
                  <c:v>4.0405962903005471E-3</c:v>
                </c:pt>
                <c:pt idx="1906">
                  <c:v>4.0398819237455162E-3</c:v>
                </c:pt>
                <c:pt idx="1907">
                  <c:v>4.0397498190779717E-3</c:v>
                </c:pt>
                <c:pt idx="1908">
                  <c:v>4.0386458685279548E-3</c:v>
                </c:pt>
                <c:pt idx="1909">
                  <c:v>4.0375726776089634E-3</c:v>
                </c:pt>
                <c:pt idx="1910">
                  <c:v>4.037499214915038E-3</c:v>
                </c:pt>
                <c:pt idx="1911">
                  <c:v>4.037397778636845E-3</c:v>
                </c:pt>
                <c:pt idx="1912">
                  <c:v>4.0315312582168035E-3</c:v>
                </c:pt>
                <c:pt idx="1913">
                  <c:v>4.0309198114186953E-3</c:v>
                </c:pt>
                <c:pt idx="1914">
                  <c:v>4.0278535085847876E-3</c:v>
                </c:pt>
                <c:pt idx="1915">
                  <c:v>4.0260743227905193E-3</c:v>
                </c:pt>
                <c:pt idx="1916">
                  <c:v>4.0227233886839155E-3</c:v>
                </c:pt>
                <c:pt idx="1917">
                  <c:v>4.022130672117907E-3</c:v>
                </c:pt>
                <c:pt idx="1918">
                  <c:v>4.0215724032778618E-3</c:v>
                </c:pt>
                <c:pt idx="1919">
                  <c:v>4.0172105637944662E-3</c:v>
                </c:pt>
                <c:pt idx="1920">
                  <c:v>4.0171933222234966E-3</c:v>
                </c:pt>
                <c:pt idx="1921">
                  <c:v>4.0164937418370374E-3</c:v>
                </c:pt>
                <c:pt idx="1922">
                  <c:v>4.0128295888349E-3</c:v>
                </c:pt>
                <c:pt idx="1923">
                  <c:v>4.0111613890197427E-3</c:v>
                </c:pt>
                <c:pt idx="1924">
                  <c:v>4.0101369364381736E-3</c:v>
                </c:pt>
                <c:pt idx="1925">
                  <c:v>4.00893068218595E-3</c:v>
                </c:pt>
                <c:pt idx="1926">
                  <c:v>4.0088139449379421E-3</c:v>
                </c:pt>
                <c:pt idx="1927">
                  <c:v>4.0062220621681754E-3</c:v>
                </c:pt>
                <c:pt idx="1928">
                  <c:v>4.0026537573522236E-3</c:v>
                </c:pt>
                <c:pt idx="1929">
                  <c:v>4.0017188058223763E-3</c:v>
                </c:pt>
                <c:pt idx="1930">
                  <c:v>4.0009609173073165E-3</c:v>
                </c:pt>
                <c:pt idx="1931">
                  <c:v>4.0008151345616956E-3</c:v>
                </c:pt>
                <c:pt idx="1932">
                  <c:v>4.0007383048599569E-3</c:v>
                </c:pt>
                <c:pt idx="1933">
                  <c:v>4.0006932845493672E-3</c:v>
                </c:pt>
                <c:pt idx="1934">
                  <c:v>3.9984719348349004E-3</c:v>
                </c:pt>
                <c:pt idx="1935">
                  <c:v>3.9973645065435395E-3</c:v>
                </c:pt>
                <c:pt idx="1936">
                  <c:v>3.9961462929408052E-3</c:v>
                </c:pt>
                <c:pt idx="1937">
                  <c:v>3.9959532441364793E-3</c:v>
                </c:pt>
                <c:pt idx="1938">
                  <c:v>3.9958424298976742E-3</c:v>
                </c:pt>
                <c:pt idx="1939">
                  <c:v>3.993796074822531E-3</c:v>
                </c:pt>
                <c:pt idx="1940">
                  <c:v>3.9936572871404038E-3</c:v>
                </c:pt>
                <c:pt idx="1941">
                  <c:v>3.9930034244513718E-3</c:v>
                </c:pt>
                <c:pt idx="1942">
                  <c:v>3.9918472478008048E-3</c:v>
                </c:pt>
                <c:pt idx="1943">
                  <c:v>3.9916992713985334E-3</c:v>
                </c:pt>
                <c:pt idx="1944">
                  <c:v>3.9908899492300861E-3</c:v>
                </c:pt>
                <c:pt idx="1945">
                  <c:v>3.9901529496656736E-3</c:v>
                </c:pt>
                <c:pt idx="1946">
                  <c:v>3.9883471780097499E-3</c:v>
                </c:pt>
                <c:pt idx="1947">
                  <c:v>3.9866474262205236E-3</c:v>
                </c:pt>
                <c:pt idx="1948">
                  <c:v>3.9864093062929378E-3</c:v>
                </c:pt>
                <c:pt idx="1949">
                  <c:v>3.9857782716525578E-3</c:v>
                </c:pt>
                <c:pt idx="1950">
                  <c:v>3.9857767293926937E-3</c:v>
                </c:pt>
                <c:pt idx="1951">
                  <c:v>3.9835433340838569E-3</c:v>
                </c:pt>
                <c:pt idx="1952">
                  <c:v>3.9829561070623071E-3</c:v>
                </c:pt>
                <c:pt idx="1953">
                  <c:v>3.9829453246036069E-3</c:v>
                </c:pt>
                <c:pt idx="1954">
                  <c:v>3.9817022801505349E-3</c:v>
                </c:pt>
                <c:pt idx="1955">
                  <c:v>3.9806660153878393E-3</c:v>
                </c:pt>
                <c:pt idx="1956">
                  <c:v>3.9801336863258254E-3</c:v>
                </c:pt>
                <c:pt idx="1957">
                  <c:v>3.9796375700746475E-3</c:v>
                </c:pt>
                <c:pt idx="1958">
                  <c:v>3.978618764142421E-3</c:v>
                </c:pt>
                <c:pt idx="1959">
                  <c:v>3.9782161297842724E-3</c:v>
                </c:pt>
                <c:pt idx="1960">
                  <c:v>3.9758601261954494E-3</c:v>
                </c:pt>
                <c:pt idx="1961">
                  <c:v>3.9742544192288027E-3</c:v>
                </c:pt>
                <c:pt idx="1962">
                  <c:v>3.9725632207277721E-3</c:v>
                </c:pt>
                <c:pt idx="1963">
                  <c:v>3.9722989987596852E-3</c:v>
                </c:pt>
                <c:pt idx="1964">
                  <c:v>3.9685993364106621E-3</c:v>
                </c:pt>
                <c:pt idx="1965">
                  <c:v>3.9681859288603141E-3</c:v>
                </c:pt>
                <c:pt idx="1966">
                  <c:v>3.9641387904750152E-3</c:v>
                </c:pt>
                <c:pt idx="1967">
                  <c:v>3.9627976704003399E-3</c:v>
                </c:pt>
                <c:pt idx="1968">
                  <c:v>3.9619906609306178E-3</c:v>
                </c:pt>
                <c:pt idx="1969">
                  <c:v>3.9604930337122767E-3</c:v>
                </c:pt>
                <c:pt idx="1970">
                  <c:v>3.9596500126557561E-3</c:v>
                </c:pt>
                <c:pt idx="1971">
                  <c:v>3.9587750731409329E-3</c:v>
                </c:pt>
                <c:pt idx="1972">
                  <c:v>3.9561767225735848E-3</c:v>
                </c:pt>
                <c:pt idx="1973">
                  <c:v>3.953196384821259E-3</c:v>
                </c:pt>
                <c:pt idx="1974">
                  <c:v>3.9523318039474979E-3</c:v>
                </c:pt>
                <c:pt idx="1975">
                  <c:v>3.9523155542632877E-3</c:v>
                </c:pt>
                <c:pt idx="1976">
                  <c:v>3.9522817254458798E-3</c:v>
                </c:pt>
                <c:pt idx="1977">
                  <c:v>3.9473654427617036E-3</c:v>
                </c:pt>
                <c:pt idx="1978">
                  <c:v>3.9465277547410579E-3</c:v>
                </c:pt>
                <c:pt idx="1979">
                  <c:v>3.9460990021056783E-3</c:v>
                </c:pt>
                <c:pt idx="1980">
                  <c:v>3.9455483952784724E-3</c:v>
                </c:pt>
                <c:pt idx="1981">
                  <c:v>3.9450632745567579E-3</c:v>
                </c:pt>
                <c:pt idx="1982">
                  <c:v>3.9442115129360899E-3</c:v>
                </c:pt>
                <c:pt idx="1983">
                  <c:v>3.9411013657541646E-3</c:v>
                </c:pt>
                <c:pt idx="1984">
                  <c:v>3.9402681488074102E-3</c:v>
                </c:pt>
                <c:pt idx="1985">
                  <c:v>3.9377342941608476E-3</c:v>
                </c:pt>
                <c:pt idx="1986">
                  <c:v>3.937143912024584E-3</c:v>
                </c:pt>
                <c:pt idx="1987">
                  <c:v>3.9367368933241574E-3</c:v>
                </c:pt>
                <c:pt idx="1988">
                  <c:v>3.9356558321495989E-3</c:v>
                </c:pt>
                <c:pt idx="1989">
                  <c:v>3.9352197474843116E-3</c:v>
                </c:pt>
                <c:pt idx="1990">
                  <c:v>3.9351962062379679E-3</c:v>
                </c:pt>
                <c:pt idx="1991">
                  <c:v>3.9321699049069958E-3</c:v>
                </c:pt>
                <c:pt idx="1992">
                  <c:v>3.9304231349007249E-3</c:v>
                </c:pt>
                <c:pt idx="1993">
                  <c:v>3.92973176425555E-3</c:v>
                </c:pt>
                <c:pt idx="1994">
                  <c:v>3.9294195712798368E-3</c:v>
                </c:pt>
                <c:pt idx="1995">
                  <c:v>3.9285445850478972E-3</c:v>
                </c:pt>
                <c:pt idx="1996">
                  <c:v>3.928460033272011E-3</c:v>
                </c:pt>
                <c:pt idx="1997">
                  <c:v>3.9280789767836208E-3</c:v>
                </c:pt>
                <c:pt idx="1998">
                  <c:v>3.9277353460336617E-3</c:v>
                </c:pt>
                <c:pt idx="1999">
                  <c:v>3.9252922381684888E-3</c:v>
                </c:pt>
                <c:pt idx="2000">
                  <c:v>3.9247779175167136E-3</c:v>
                </c:pt>
                <c:pt idx="2001">
                  <c:v>3.9229238773960239E-3</c:v>
                </c:pt>
                <c:pt idx="2002">
                  <c:v>3.9219716692044529E-3</c:v>
                </c:pt>
                <c:pt idx="2003">
                  <c:v>3.9215117938761566E-3</c:v>
                </c:pt>
                <c:pt idx="2004">
                  <c:v>3.920909336932614E-3</c:v>
                </c:pt>
                <c:pt idx="2005">
                  <c:v>3.9189904539542499E-3</c:v>
                </c:pt>
                <c:pt idx="2006">
                  <c:v>3.917949152798212E-3</c:v>
                </c:pt>
                <c:pt idx="2007">
                  <c:v>3.9170404307115438E-3</c:v>
                </c:pt>
                <c:pt idx="2008">
                  <c:v>3.916792484035027E-3</c:v>
                </c:pt>
                <c:pt idx="2009">
                  <c:v>3.9167080134386084E-3</c:v>
                </c:pt>
                <c:pt idx="2010">
                  <c:v>3.9160053460725892E-3</c:v>
                </c:pt>
                <c:pt idx="2011">
                  <c:v>3.915872690626712E-3</c:v>
                </c:pt>
                <c:pt idx="2012">
                  <c:v>3.9139090091088883E-3</c:v>
                </c:pt>
                <c:pt idx="2013">
                  <c:v>3.9135927017596474E-3</c:v>
                </c:pt>
                <c:pt idx="2014">
                  <c:v>3.913432692063892E-3</c:v>
                </c:pt>
                <c:pt idx="2015">
                  <c:v>3.9123153746408327E-3</c:v>
                </c:pt>
                <c:pt idx="2016">
                  <c:v>3.9116634272944812E-3</c:v>
                </c:pt>
                <c:pt idx="2017">
                  <c:v>3.9116251163617034E-3</c:v>
                </c:pt>
                <c:pt idx="2018">
                  <c:v>3.9101657105952477E-3</c:v>
                </c:pt>
                <c:pt idx="2019">
                  <c:v>3.9095019784515317E-3</c:v>
                </c:pt>
                <c:pt idx="2020">
                  <c:v>3.9089901788667281E-3</c:v>
                </c:pt>
                <c:pt idx="2021">
                  <c:v>3.9076634196998396E-3</c:v>
                </c:pt>
                <c:pt idx="2022">
                  <c:v>3.9050976054503883E-3</c:v>
                </c:pt>
                <c:pt idx="2023">
                  <c:v>3.9042950469498354E-3</c:v>
                </c:pt>
                <c:pt idx="2024">
                  <c:v>3.9037683659897964E-3</c:v>
                </c:pt>
                <c:pt idx="2025">
                  <c:v>3.9010685083139224E-3</c:v>
                </c:pt>
                <c:pt idx="2026">
                  <c:v>3.8999492435828373E-3</c:v>
                </c:pt>
                <c:pt idx="2027">
                  <c:v>3.8993519963928928E-3</c:v>
                </c:pt>
                <c:pt idx="2028">
                  <c:v>3.8983260280836237E-3</c:v>
                </c:pt>
                <c:pt idx="2029">
                  <c:v>3.8930032087090014E-3</c:v>
                </c:pt>
                <c:pt idx="2030">
                  <c:v>3.8924707373729421E-3</c:v>
                </c:pt>
                <c:pt idx="2031">
                  <c:v>3.8885750433915382E-3</c:v>
                </c:pt>
                <c:pt idx="2032">
                  <c:v>3.8875426517151401E-3</c:v>
                </c:pt>
                <c:pt idx="2033">
                  <c:v>3.8868347863144433E-3</c:v>
                </c:pt>
                <c:pt idx="2034">
                  <c:v>3.8860209620496028E-3</c:v>
                </c:pt>
                <c:pt idx="2035">
                  <c:v>3.885882801869473E-3</c:v>
                </c:pt>
                <c:pt idx="2036">
                  <c:v>3.8855344626907993E-3</c:v>
                </c:pt>
                <c:pt idx="2037">
                  <c:v>3.8841679225427839E-3</c:v>
                </c:pt>
                <c:pt idx="2038">
                  <c:v>3.8841539508434578E-3</c:v>
                </c:pt>
                <c:pt idx="2039">
                  <c:v>3.881698048369422E-3</c:v>
                </c:pt>
                <c:pt idx="2040">
                  <c:v>3.8814477662017623E-3</c:v>
                </c:pt>
                <c:pt idx="2041">
                  <c:v>3.8804652579950217E-3</c:v>
                </c:pt>
                <c:pt idx="2042">
                  <c:v>3.8804087110203499E-3</c:v>
                </c:pt>
                <c:pt idx="2043">
                  <c:v>3.8795149403660859E-3</c:v>
                </c:pt>
                <c:pt idx="2044">
                  <c:v>3.8781707225402067E-3</c:v>
                </c:pt>
                <c:pt idx="2045">
                  <c:v>3.8769388348325589E-3</c:v>
                </c:pt>
                <c:pt idx="2046">
                  <c:v>3.8754145568072845E-3</c:v>
                </c:pt>
                <c:pt idx="2047">
                  <c:v>3.8746622718003818E-3</c:v>
                </c:pt>
                <c:pt idx="2048">
                  <c:v>3.8739803063164383E-3</c:v>
                </c:pt>
                <c:pt idx="2049">
                  <c:v>3.8734143619897658E-3</c:v>
                </c:pt>
                <c:pt idx="2050">
                  <c:v>3.8727198136506973E-3</c:v>
                </c:pt>
                <c:pt idx="2051">
                  <c:v>3.8714554892535589E-3</c:v>
                </c:pt>
                <c:pt idx="2052">
                  <c:v>3.869764063705314E-3</c:v>
                </c:pt>
                <c:pt idx="2053">
                  <c:v>3.8694746898156516E-3</c:v>
                </c:pt>
                <c:pt idx="2054">
                  <c:v>3.8687252037620705E-3</c:v>
                </c:pt>
                <c:pt idx="2055">
                  <c:v>3.8682883981500959E-3</c:v>
                </c:pt>
                <c:pt idx="2056">
                  <c:v>3.8672610698900801E-3</c:v>
                </c:pt>
                <c:pt idx="2057">
                  <c:v>3.866109876103814E-3</c:v>
                </c:pt>
                <c:pt idx="2058">
                  <c:v>3.8657006915968472E-3</c:v>
                </c:pt>
                <c:pt idx="2059">
                  <c:v>3.8654146471441679E-3</c:v>
                </c:pt>
                <c:pt idx="2060">
                  <c:v>3.8654078424830039E-3</c:v>
                </c:pt>
                <c:pt idx="2061">
                  <c:v>3.8652487516230463E-3</c:v>
                </c:pt>
                <c:pt idx="2062">
                  <c:v>3.8651386637954701E-3</c:v>
                </c:pt>
                <c:pt idx="2063">
                  <c:v>3.8650313388633689E-3</c:v>
                </c:pt>
                <c:pt idx="2064">
                  <c:v>3.8645736180518021E-3</c:v>
                </c:pt>
                <c:pt idx="2065">
                  <c:v>3.8638573257527352E-3</c:v>
                </c:pt>
                <c:pt idx="2066">
                  <c:v>3.8629605549457152E-3</c:v>
                </c:pt>
                <c:pt idx="2067">
                  <c:v>3.8623527325282931E-3</c:v>
                </c:pt>
                <c:pt idx="2068">
                  <c:v>3.860138585473856E-3</c:v>
                </c:pt>
                <c:pt idx="2069">
                  <c:v>3.8590039999674233E-3</c:v>
                </c:pt>
                <c:pt idx="2070">
                  <c:v>3.8579478179710811E-3</c:v>
                </c:pt>
                <c:pt idx="2071">
                  <c:v>3.8578377959154141E-3</c:v>
                </c:pt>
                <c:pt idx="2072">
                  <c:v>3.8573160642357274E-3</c:v>
                </c:pt>
                <c:pt idx="2073">
                  <c:v>3.8546856342796879E-3</c:v>
                </c:pt>
                <c:pt idx="2074">
                  <c:v>3.8540083006285237E-3</c:v>
                </c:pt>
                <c:pt idx="2075">
                  <c:v>3.8516279981344881E-3</c:v>
                </c:pt>
                <c:pt idx="2076">
                  <c:v>3.8516034643718074E-3</c:v>
                </c:pt>
                <c:pt idx="2077">
                  <c:v>3.8505488759135024E-3</c:v>
                </c:pt>
                <c:pt idx="2078">
                  <c:v>3.8493635828679182E-3</c:v>
                </c:pt>
                <c:pt idx="2079">
                  <c:v>3.8484268544536878E-3</c:v>
                </c:pt>
                <c:pt idx="2080">
                  <c:v>3.8478913432703765E-3</c:v>
                </c:pt>
                <c:pt idx="2081">
                  <c:v>3.8470453438786446E-3</c:v>
                </c:pt>
                <c:pt idx="2082">
                  <c:v>3.8462297508045744E-3</c:v>
                </c:pt>
                <c:pt idx="2083">
                  <c:v>3.8457543203855183E-3</c:v>
                </c:pt>
                <c:pt idx="2084">
                  <c:v>3.8442072121880415E-3</c:v>
                </c:pt>
                <c:pt idx="2085">
                  <c:v>3.8425371343069814E-3</c:v>
                </c:pt>
                <c:pt idx="2086">
                  <c:v>3.8422219023704924E-3</c:v>
                </c:pt>
                <c:pt idx="2087">
                  <c:v>3.8416556342873998E-3</c:v>
                </c:pt>
                <c:pt idx="2088">
                  <c:v>3.8408405693635111E-3</c:v>
                </c:pt>
                <c:pt idx="2089">
                  <c:v>3.8400367923266928E-3</c:v>
                </c:pt>
                <c:pt idx="2090">
                  <c:v>3.8400007588682214E-3</c:v>
                </c:pt>
                <c:pt idx="2091">
                  <c:v>3.8395396869364334E-3</c:v>
                </c:pt>
                <c:pt idx="2092">
                  <c:v>3.8393837937175392E-3</c:v>
                </c:pt>
                <c:pt idx="2093">
                  <c:v>3.8382138964677464E-3</c:v>
                </c:pt>
                <c:pt idx="2094">
                  <c:v>3.8371132679069649E-3</c:v>
                </c:pt>
                <c:pt idx="2095">
                  <c:v>3.8370100251708759E-3</c:v>
                </c:pt>
                <c:pt idx="2096">
                  <c:v>3.8366384553713802E-3</c:v>
                </c:pt>
                <c:pt idx="2097">
                  <c:v>3.8361955416092173E-3</c:v>
                </c:pt>
                <c:pt idx="2098">
                  <c:v>3.8358954123854298E-3</c:v>
                </c:pt>
                <c:pt idx="2099">
                  <c:v>3.83384335021301E-3</c:v>
                </c:pt>
                <c:pt idx="2100">
                  <c:v>3.8336528455157038E-3</c:v>
                </c:pt>
                <c:pt idx="2101">
                  <c:v>3.8329274403525811E-3</c:v>
                </c:pt>
                <c:pt idx="2102">
                  <c:v>3.8327316753317821E-3</c:v>
                </c:pt>
                <c:pt idx="2103">
                  <c:v>3.832458006139009E-3</c:v>
                </c:pt>
                <c:pt idx="2104">
                  <c:v>3.8321928422976256E-3</c:v>
                </c:pt>
                <c:pt idx="2105">
                  <c:v>3.8320344312269732E-3</c:v>
                </c:pt>
                <c:pt idx="2106">
                  <c:v>3.8319949810578001E-3</c:v>
                </c:pt>
                <c:pt idx="2107">
                  <c:v>3.8318458262740283E-3</c:v>
                </c:pt>
                <c:pt idx="2108">
                  <c:v>3.8301017348095104E-3</c:v>
                </c:pt>
                <c:pt idx="2109">
                  <c:v>3.8282898366971091E-3</c:v>
                </c:pt>
                <c:pt idx="2110">
                  <c:v>3.8278616255056352E-3</c:v>
                </c:pt>
                <c:pt idx="2111">
                  <c:v>3.8270695158893779E-3</c:v>
                </c:pt>
                <c:pt idx="2112">
                  <c:v>3.8269512605449726E-3</c:v>
                </c:pt>
                <c:pt idx="2113">
                  <c:v>3.825563818763692E-3</c:v>
                </c:pt>
                <c:pt idx="2114">
                  <c:v>3.8253153508984706E-3</c:v>
                </c:pt>
                <c:pt idx="2115">
                  <c:v>3.8248591396377644E-3</c:v>
                </c:pt>
                <c:pt idx="2116">
                  <c:v>3.8240196312780928E-3</c:v>
                </c:pt>
                <c:pt idx="2117">
                  <c:v>3.8230273022789394E-3</c:v>
                </c:pt>
                <c:pt idx="2118">
                  <c:v>3.8221610496676287E-3</c:v>
                </c:pt>
                <c:pt idx="2119">
                  <c:v>3.8218732181039992E-3</c:v>
                </c:pt>
                <c:pt idx="2120">
                  <c:v>3.8208416717076146E-3</c:v>
                </c:pt>
                <c:pt idx="2121">
                  <c:v>3.8190841027838083E-3</c:v>
                </c:pt>
                <c:pt idx="2122">
                  <c:v>3.815038423650162E-3</c:v>
                </c:pt>
                <c:pt idx="2123">
                  <c:v>3.81445224216163E-3</c:v>
                </c:pt>
                <c:pt idx="2124">
                  <c:v>3.8132882798573649E-3</c:v>
                </c:pt>
                <c:pt idx="2125">
                  <c:v>3.8131842120701516E-3</c:v>
                </c:pt>
                <c:pt idx="2126">
                  <c:v>3.8124916367161324E-3</c:v>
                </c:pt>
                <c:pt idx="2127">
                  <c:v>3.8116120776654889E-3</c:v>
                </c:pt>
                <c:pt idx="2128">
                  <c:v>3.8115448987977021E-3</c:v>
                </c:pt>
                <c:pt idx="2129">
                  <c:v>3.8098810467738437E-3</c:v>
                </c:pt>
                <c:pt idx="2130">
                  <c:v>3.8097860148752689E-3</c:v>
                </c:pt>
                <c:pt idx="2131">
                  <c:v>3.8064384912289855E-3</c:v>
                </c:pt>
                <c:pt idx="2132">
                  <c:v>3.8049633951910311E-3</c:v>
                </c:pt>
                <c:pt idx="2133">
                  <c:v>3.8021780799996703E-3</c:v>
                </c:pt>
                <c:pt idx="2134">
                  <c:v>3.8016770798629295E-3</c:v>
                </c:pt>
                <c:pt idx="2135">
                  <c:v>3.7991686838308057E-3</c:v>
                </c:pt>
                <c:pt idx="2136">
                  <c:v>3.7991087804537175E-3</c:v>
                </c:pt>
                <c:pt idx="2137">
                  <c:v>3.7990193069420328E-3</c:v>
                </c:pt>
                <c:pt idx="2138">
                  <c:v>3.7950798041012173E-3</c:v>
                </c:pt>
                <c:pt idx="2139">
                  <c:v>3.7949854981823923E-3</c:v>
                </c:pt>
                <c:pt idx="2140">
                  <c:v>3.7941265282928562E-3</c:v>
                </c:pt>
                <c:pt idx="2141">
                  <c:v>3.7940088023489288E-3</c:v>
                </c:pt>
                <c:pt idx="2142">
                  <c:v>3.7926602407602227E-3</c:v>
                </c:pt>
                <c:pt idx="2143">
                  <c:v>3.7913469793201212E-3</c:v>
                </c:pt>
                <c:pt idx="2144">
                  <c:v>3.7906767544213819E-3</c:v>
                </c:pt>
                <c:pt idx="2145">
                  <c:v>3.7881197611677746E-3</c:v>
                </c:pt>
                <c:pt idx="2146">
                  <c:v>3.7877740605272801E-3</c:v>
                </c:pt>
                <c:pt idx="2147">
                  <c:v>3.7869460459175179E-3</c:v>
                </c:pt>
                <c:pt idx="2148">
                  <c:v>3.785740679650844E-3</c:v>
                </c:pt>
                <c:pt idx="2149">
                  <c:v>3.7853649055182895E-3</c:v>
                </c:pt>
                <c:pt idx="2150">
                  <c:v>3.7851466801125302E-3</c:v>
                </c:pt>
                <c:pt idx="2151">
                  <c:v>3.7848150249564371E-3</c:v>
                </c:pt>
                <c:pt idx="2152">
                  <c:v>3.7826925977946114E-3</c:v>
                </c:pt>
                <c:pt idx="2153">
                  <c:v>3.7814922806439933E-3</c:v>
                </c:pt>
                <c:pt idx="2154">
                  <c:v>3.7808062690908046E-3</c:v>
                </c:pt>
                <c:pt idx="2155">
                  <c:v>3.7795622299148816E-3</c:v>
                </c:pt>
                <c:pt idx="2156">
                  <c:v>3.7793534708071737E-3</c:v>
                </c:pt>
                <c:pt idx="2157">
                  <c:v>3.7789910966711786E-3</c:v>
                </c:pt>
                <c:pt idx="2158">
                  <c:v>3.7788294595610815E-3</c:v>
                </c:pt>
                <c:pt idx="2159">
                  <c:v>3.7778850323961217E-3</c:v>
                </c:pt>
                <c:pt idx="2160">
                  <c:v>3.777147966240361E-3</c:v>
                </c:pt>
                <c:pt idx="2161">
                  <c:v>3.7766295803172713E-3</c:v>
                </c:pt>
                <c:pt idx="2162">
                  <c:v>3.7764270138614026E-3</c:v>
                </c:pt>
                <c:pt idx="2163">
                  <c:v>3.7760476368697686E-3</c:v>
                </c:pt>
                <c:pt idx="2164">
                  <c:v>3.7750751056561524E-3</c:v>
                </c:pt>
                <c:pt idx="2165">
                  <c:v>3.7738620030637725E-3</c:v>
                </c:pt>
                <c:pt idx="2166">
                  <c:v>3.7651062470253683E-3</c:v>
                </c:pt>
                <c:pt idx="2167">
                  <c:v>3.7650297843790305E-3</c:v>
                </c:pt>
                <c:pt idx="2168">
                  <c:v>3.7650044383386446E-3</c:v>
                </c:pt>
                <c:pt idx="2169">
                  <c:v>3.7638555251411107E-3</c:v>
                </c:pt>
                <c:pt idx="2170">
                  <c:v>3.763770664401948E-3</c:v>
                </c:pt>
                <c:pt idx="2171">
                  <c:v>3.763151550399252E-3</c:v>
                </c:pt>
                <c:pt idx="2172">
                  <c:v>3.7628828964708389E-3</c:v>
                </c:pt>
                <c:pt idx="2173">
                  <c:v>3.7625061531808557E-3</c:v>
                </c:pt>
                <c:pt idx="2174">
                  <c:v>3.7617640388402092E-3</c:v>
                </c:pt>
                <c:pt idx="2175">
                  <c:v>3.7608618282960527E-3</c:v>
                </c:pt>
                <c:pt idx="2176">
                  <c:v>3.7601320358701083E-3</c:v>
                </c:pt>
                <c:pt idx="2177">
                  <c:v>3.75970339459738E-3</c:v>
                </c:pt>
                <c:pt idx="2178">
                  <c:v>3.7586601408299983E-3</c:v>
                </c:pt>
                <c:pt idx="2179">
                  <c:v>3.7574457260205556E-3</c:v>
                </c:pt>
                <c:pt idx="2180">
                  <c:v>3.7564979966796959E-3</c:v>
                </c:pt>
                <c:pt idx="2181">
                  <c:v>3.7563605743075657E-3</c:v>
                </c:pt>
                <c:pt idx="2182">
                  <c:v>3.7549221188072513E-3</c:v>
                </c:pt>
                <c:pt idx="2183">
                  <c:v>3.7546626816593789E-3</c:v>
                </c:pt>
                <c:pt idx="2184">
                  <c:v>3.7529172288168176E-3</c:v>
                </c:pt>
                <c:pt idx="2185">
                  <c:v>3.7486425986969982E-3</c:v>
                </c:pt>
                <c:pt idx="2186">
                  <c:v>3.7468799592651853E-3</c:v>
                </c:pt>
                <c:pt idx="2187">
                  <c:v>3.7465051085274863E-3</c:v>
                </c:pt>
                <c:pt idx="2188">
                  <c:v>3.746176795435209E-3</c:v>
                </c:pt>
                <c:pt idx="2189">
                  <c:v>3.7440266546077735E-3</c:v>
                </c:pt>
                <c:pt idx="2190">
                  <c:v>3.7436841908162961E-3</c:v>
                </c:pt>
                <c:pt idx="2191">
                  <c:v>3.7425556430629682E-3</c:v>
                </c:pt>
                <c:pt idx="2192">
                  <c:v>3.7401106750089099E-3</c:v>
                </c:pt>
                <c:pt idx="2193">
                  <c:v>3.7394795459056644E-3</c:v>
                </c:pt>
                <c:pt idx="2194">
                  <c:v>3.7392004159350371E-3</c:v>
                </c:pt>
                <c:pt idx="2195">
                  <c:v>3.739104367357254E-3</c:v>
                </c:pt>
                <c:pt idx="2196">
                  <c:v>3.737704208984078E-3</c:v>
                </c:pt>
                <c:pt idx="2197">
                  <c:v>3.7362696894157922E-3</c:v>
                </c:pt>
                <c:pt idx="2198">
                  <c:v>3.7361834948625751E-3</c:v>
                </c:pt>
                <c:pt idx="2199">
                  <c:v>3.7361284539792067E-3</c:v>
                </c:pt>
                <c:pt idx="2200">
                  <c:v>3.735702090884677E-3</c:v>
                </c:pt>
                <c:pt idx="2201">
                  <c:v>3.7349013703352986E-3</c:v>
                </c:pt>
                <c:pt idx="2202">
                  <c:v>3.7306003296820474E-3</c:v>
                </c:pt>
                <c:pt idx="2203">
                  <c:v>3.7283560066972972E-3</c:v>
                </c:pt>
                <c:pt idx="2204">
                  <c:v>3.7280454739963345E-3</c:v>
                </c:pt>
                <c:pt idx="2205">
                  <c:v>3.7244912204881984E-3</c:v>
                </c:pt>
                <c:pt idx="2206">
                  <c:v>3.7238056614922244E-3</c:v>
                </c:pt>
                <c:pt idx="2207">
                  <c:v>3.7232649917672248E-3</c:v>
                </c:pt>
                <c:pt idx="2208">
                  <c:v>3.7211003610563365E-3</c:v>
                </c:pt>
                <c:pt idx="2209">
                  <c:v>3.7202950210356504E-3</c:v>
                </c:pt>
                <c:pt idx="2210">
                  <c:v>3.7201234800639158E-3</c:v>
                </c:pt>
                <c:pt idx="2211">
                  <c:v>3.7188389050362642E-3</c:v>
                </c:pt>
                <c:pt idx="2212">
                  <c:v>3.7187686805763061E-3</c:v>
                </c:pt>
                <c:pt idx="2213">
                  <c:v>3.7174525298165517E-3</c:v>
                </c:pt>
                <c:pt idx="2214">
                  <c:v>3.7172043722229218E-3</c:v>
                </c:pt>
                <c:pt idx="2215">
                  <c:v>3.7166767352468013E-3</c:v>
                </c:pt>
                <c:pt idx="2216">
                  <c:v>3.715756669038115E-3</c:v>
                </c:pt>
                <c:pt idx="2217">
                  <c:v>3.7150328294590653E-3</c:v>
                </c:pt>
                <c:pt idx="2218">
                  <c:v>3.7146010100872289E-3</c:v>
                </c:pt>
                <c:pt idx="2219">
                  <c:v>3.7124719385017149E-3</c:v>
                </c:pt>
                <c:pt idx="2220">
                  <c:v>3.7116865375171589E-3</c:v>
                </c:pt>
                <c:pt idx="2221">
                  <c:v>3.7111392615246886E-3</c:v>
                </c:pt>
                <c:pt idx="2222">
                  <c:v>3.7094115567602357E-3</c:v>
                </c:pt>
                <c:pt idx="2223">
                  <c:v>3.7086257868602416E-3</c:v>
                </c:pt>
                <c:pt idx="2224">
                  <c:v>3.7073844517082973E-3</c:v>
                </c:pt>
                <c:pt idx="2225">
                  <c:v>3.7068188797964819E-3</c:v>
                </c:pt>
                <c:pt idx="2226">
                  <c:v>3.7025977659715858E-3</c:v>
                </c:pt>
                <c:pt idx="2227">
                  <c:v>3.7014977289941777E-3</c:v>
                </c:pt>
                <c:pt idx="2228">
                  <c:v>3.6996416752316237E-3</c:v>
                </c:pt>
                <c:pt idx="2229">
                  <c:v>3.6987409569034933E-3</c:v>
                </c:pt>
                <c:pt idx="2230">
                  <c:v>3.6972095913862498E-3</c:v>
                </c:pt>
                <c:pt idx="2231">
                  <c:v>3.6971639218045765E-3</c:v>
                </c:pt>
                <c:pt idx="2232">
                  <c:v>3.6964082263528592E-3</c:v>
                </c:pt>
                <c:pt idx="2233">
                  <c:v>3.6944329266306139E-3</c:v>
                </c:pt>
                <c:pt idx="2234">
                  <c:v>3.6939480341197282E-3</c:v>
                </c:pt>
                <c:pt idx="2235">
                  <c:v>3.6931672892692733E-3</c:v>
                </c:pt>
                <c:pt idx="2236">
                  <c:v>3.6928545503404813E-3</c:v>
                </c:pt>
                <c:pt idx="2237">
                  <c:v>3.6928537746129331E-3</c:v>
                </c:pt>
                <c:pt idx="2238">
                  <c:v>3.6887661649237053E-3</c:v>
                </c:pt>
                <c:pt idx="2239">
                  <c:v>3.6884146302210716E-3</c:v>
                </c:pt>
                <c:pt idx="2240">
                  <c:v>3.6880659712623448E-3</c:v>
                </c:pt>
                <c:pt idx="2241">
                  <c:v>3.6867755220761191E-3</c:v>
                </c:pt>
                <c:pt idx="2242">
                  <c:v>3.6846352882274939E-3</c:v>
                </c:pt>
                <c:pt idx="2243">
                  <c:v>3.6838008331029023E-3</c:v>
                </c:pt>
                <c:pt idx="2244">
                  <c:v>3.6832092546337878E-3</c:v>
                </c:pt>
                <c:pt idx="2245">
                  <c:v>3.6828952250327783E-3</c:v>
                </c:pt>
                <c:pt idx="2246">
                  <c:v>3.6811151173589255E-3</c:v>
                </c:pt>
                <c:pt idx="2247">
                  <c:v>3.6801785777951131E-3</c:v>
                </c:pt>
                <c:pt idx="2248">
                  <c:v>3.6792851912415964E-3</c:v>
                </c:pt>
                <c:pt idx="2249">
                  <c:v>3.6791911085655351E-3</c:v>
                </c:pt>
                <c:pt idx="2250">
                  <c:v>3.6788336751415042E-3</c:v>
                </c:pt>
                <c:pt idx="2251">
                  <c:v>3.6782094225042972E-3</c:v>
                </c:pt>
                <c:pt idx="2252">
                  <c:v>3.6761793087785781E-3</c:v>
                </c:pt>
                <c:pt idx="2253">
                  <c:v>3.6751745021429629E-3</c:v>
                </c:pt>
                <c:pt idx="2254">
                  <c:v>3.6740555489711431E-3</c:v>
                </c:pt>
                <c:pt idx="2255">
                  <c:v>3.6732498627264068E-3</c:v>
                </c:pt>
                <c:pt idx="2256">
                  <c:v>3.6707033411745083E-3</c:v>
                </c:pt>
                <c:pt idx="2257">
                  <c:v>3.6705244846952411E-3</c:v>
                </c:pt>
                <c:pt idx="2258">
                  <c:v>3.6689350978203182E-3</c:v>
                </c:pt>
                <c:pt idx="2259">
                  <c:v>3.6688034843485292E-3</c:v>
                </c:pt>
                <c:pt idx="2260">
                  <c:v>3.6684074540524079E-3</c:v>
                </c:pt>
                <c:pt idx="2261">
                  <c:v>3.6678133841381621E-3</c:v>
                </c:pt>
                <c:pt idx="2262">
                  <c:v>3.6667845949944337E-3</c:v>
                </c:pt>
                <c:pt idx="2263">
                  <c:v>3.6666004843830019E-3</c:v>
                </c:pt>
                <c:pt idx="2264">
                  <c:v>3.6660436721053786E-3</c:v>
                </c:pt>
                <c:pt idx="2265">
                  <c:v>3.6655518608025165E-3</c:v>
                </c:pt>
                <c:pt idx="2266">
                  <c:v>3.6644737962306783E-3</c:v>
                </c:pt>
                <c:pt idx="2267">
                  <c:v>3.6639825552478517E-3</c:v>
                </c:pt>
                <c:pt idx="2268">
                  <c:v>3.6632900832725321E-3</c:v>
                </c:pt>
                <c:pt idx="2269">
                  <c:v>3.6622610542017377E-3</c:v>
                </c:pt>
                <c:pt idx="2270">
                  <c:v>3.6618050373881514E-3</c:v>
                </c:pt>
                <c:pt idx="2271">
                  <c:v>3.6613529095459456E-3</c:v>
                </c:pt>
                <c:pt idx="2272">
                  <c:v>3.6603691834317799E-3</c:v>
                </c:pt>
                <c:pt idx="2273">
                  <c:v>3.6602862696838647E-3</c:v>
                </c:pt>
                <c:pt idx="2274">
                  <c:v>3.6583969900943329E-3</c:v>
                </c:pt>
                <c:pt idx="2275">
                  <c:v>3.656836870834942E-3</c:v>
                </c:pt>
                <c:pt idx="2276">
                  <c:v>3.6502973225026004E-3</c:v>
                </c:pt>
                <c:pt idx="2277">
                  <c:v>3.6499231110179754E-3</c:v>
                </c:pt>
                <c:pt idx="2278">
                  <c:v>3.6498378492308579E-3</c:v>
                </c:pt>
                <c:pt idx="2279">
                  <c:v>3.6497484461477199E-3</c:v>
                </c:pt>
                <c:pt idx="2280">
                  <c:v>3.6481267894755572E-3</c:v>
                </c:pt>
                <c:pt idx="2281">
                  <c:v>3.6463924241889583E-3</c:v>
                </c:pt>
                <c:pt idx="2282">
                  <c:v>3.6459599900562937E-3</c:v>
                </c:pt>
                <c:pt idx="2283">
                  <c:v>3.6405316582065702E-3</c:v>
                </c:pt>
                <c:pt idx="2284">
                  <c:v>3.6399178910669441E-3</c:v>
                </c:pt>
                <c:pt idx="2285">
                  <c:v>3.63894499238912E-3</c:v>
                </c:pt>
                <c:pt idx="2286">
                  <c:v>3.6382055283231303E-3</c:v>
                </c:pt>
                <c:pt idx="2287">
                  <c:v>3.637988235431142E-3</c:v>
                </c:pt>
                <c:pt idx="2288">
                  <c:v>3.6379078356801944E-3</c:v>
                </c:pt>
                <c:pt idx="2289">
                  <c:v>3.6377395231856663E-3</c:v>
                </c:pt>
                <c:pt idx="2290">
                  <c:v>3.6373891837138583E-3</c:v>
                </c:pt>
                <c:pt idx="2291">
                  <c:v>3.6373439003015988E-3</c:v>
                </c:pt>
                <c:pt idx="2292">
                  <c:v>3.635283582885319E-3</c:v>
                </c:pt>
                <c:pt idx="2293">
                  <c:v>3.6348293711784209E-3</c:v>
                </c:pt>
                <c:pt idx="2294">
                  <c:v>3.6344438266341984E-3</c:v>
                </c:pt>
                <c:pt idx="2295">
                  <c:v>3.634254444298273E-3</c:v>
                </c:pt>
                <c:pt idx="2296">
                  <c:v>3.6341847517399007E-3</c:v>
                </c:pt>
                <c:pt idx="2297">
                  <c:v>3.6335612215486358E-3</c:v>
                </c:pt>
                <c:pt idx="2298">
                  <c:v>3.6305043802482007E-3</c:v>
                </c:pt>
                <c:pt idx="2299">
                  <c:v>3.6300255992740395E-3</c:v>
                </c:pt>
                <c:pt idx="2300">
                  <c:v>3.6300219096937372E-3</c:v>
                </c:pt>
                <c:pt idx="2301">
                  <c:v>3.6290703775425539E-3</c:v>
                </c:pt>
                <c:pt idx="2302">
                  <c:v>3.6287922416867787E-3</c:v>
                </c:pt>
                <c:pt idx="2303">
                  <c:v>3.6285330613885164E-3</c:v>
                </c:pt>
                <c:pt idx="2304">
                  <c:v>3.6280305380564809E-3</c:v>
                </c:pt>
                <c:pt idx="2305">
                  <c:v>3.6273653042824621E-3</c:v>
                </c:pt>
                <c:pt idx="2306">
                  <c:v>3.6263986255927242E-3</c:v>
                </c:pt>
                <c:pt idx="2307">
                  <c:v>3.6235450681888206E-3</c:v>
                </c:pt>
                <c:pt idx="2308">
                  <c:v>3.622868296355255E-3</c:v>
                </c:pt>
                <c:pt idx="2309">
                  <c:v>3.6207136338518423E-3</c:v>
                </c:pt>
                <c:pt idx="2310">
                  <c:v>3.619010310612071E-3</c:v>
                </c:pt>
                <c:pt idx="2311">
                  <c:v>3.618816833711268E-3</c:v>
                </c:pt>
                <c:pt idx="2312">
                  <c:v>3.6165586364261268E-3</c:v>
                </c:pt>
                <c:pt idx="2313">
                  <c:v>3.6165288391853154E-3</c:v>
                </c:pt>
                <c:pt idx="2314">
                  <c:v>3.6161377478497124E-3</c:v>
                </c:pt>
                <c:pt idx="2315">
                  <c:v>3.6152784253429024E-3</c:v>
                </c:pt>
                <c:pt idx="2316">
                  <c:v>3.6146198908437507E-3</c:v>
                </c:pt>
                <c:pt idx="2317">
                  <c:v>3.6126103840374508E-3</c:v>
                </c:pt>
                <c:pt idx="2318">
                  <c:v>3.6120605789623549E-3</c:v>
                </c:pt>
                <c:pt idx="2319">
                  <c:v>3.6105848079097118E-3</c:v>
                </c:pt>
                <c:pt idx="2320">
                  <c:v>3.6101230603606256E-3</c:v>
                </c:pt>
                <c:pt idx="2321">
                  <c:v>3.6097382350548978E-3</c:v>
                </c:pt>
                <c:pt idx="2322">
                  <c:v>3.6096048775034399E-3</c:v>
                </c:pt>
                <c:pt idx="2323">
                  <c:v>3.6087233115470489E-3</c:v>
                </c:pt>
                <c:pt idx="2324">
                  <c:v>3.6083480070578659E-3</c:v>
                </c:pt>
                <c:pt idx="2325">
                  <c:v>3.608144959794455E-3</c:v>
                </c:pt>
                <c:pt idx="2326">
                  <c:v>3.6079319633632511E-3</c:v>
                </c:pt>
                <c:pt idx="2327">
                  <c:v>3.6053434503382259E-3</c:v>
                </c:pt>
                <c:pt idx="2328">
                  <c:v>3.6039263341339808E-3</c:v>
                </c:pt>
                <c:pt idx="2329">
                  <c:v>3.6025065347414474E-3</c:v>
                </c:pt>
                <c:pt idx="2330">
                  <c:v>3.6003129845882664E-3</c:v>
                </c:pt>
                <c:pt idx="2331">
                  <c:v>3.5997841819496229E-3</c:v>
                </c:pt>
                <c:pt idx="2332">
                  <c:v>3.5994815611850501E-3</c:v>
                </c:pt>
                <c:pt idx="2333">
                  <c:v>3.5994667453273189E-3</c:v>
                </c:pt>
                <c:pt idx="2334">
                  <c:v>3.5990130247727545E-3</c:v>
                </c:pt>
                <c:pt idx="2335">
                  <c:v>3.5988673888057484E-3</c:v>
                </c:pt>
                <c:pt idx="2336">
                  <c:v>3.5980090022693623E-3</c:v>
                </c:pt>
                <c:pt idx="2337">
                  <c:v>3.597725085107873E-3</c:v>
                </c:pt>
                <c:pt idx="2338">
                  <c:v>3.5954991480289635E-3</c:v>
                </c:pt>
                <c:pt idx="2339">
                  <c:v>3.5951595763467565E-3</c:v>
                </c:pt>
                <c:pt idx="2340">
                  <c:v>3.5944532207404381E-3</c:v>
                </c:pt>
                <c:pt idx="2341">
                  <c:v>3.5925689264468953E-3</c:v>
                </c:pt>
                <c:pt idx="2342">
                  <c:v>3.5905440709747913E-3</c:v>
                </c:pt>
                <c:pt idx="2343">
                  <c:v>3.5902788143035982E-3</c:v>
                </c:pt>
                <c:pt idx="2344">
                  <c:v>3.5895018022377395E-3</c:v>
                </c:pt>
                <c:pt idx="2345">
                  <c:v>3.5885366399632719E-3</c:v>
                </c:pt>
                <c:pt idx="2346">
                  <c:v>3.5875492760217144E-3</c:v>
                </c:pt>
                <c:pt idx="2347">
                  <c:v>3.5866173577810759E-3</c:v>
                </c:pt>
                <c:pt idx="2348">
                  <c:v>3.5849040245716978E-3</c:v>
                </c:pt>
                <c:pt idx="2349">
                  <c:v>3.584569748214615E-3</c:v>
                </c:pt>
                <c:pt idx="2350">
                  <c:v>3.5841505820889538E-3</c:v>
                </c:pt>
                <c:pt idx="2351">
                  <c:v>3.5838516668868529E-3</c:v>
                </c:pt>
                <c:pt idx="2352">
                  <c:v>3.5833729472495445E-3</c:v>
                </c:pt>
                <c:pt idx="2353">
                  <c:v>3.5807149690307892E-3</c:v>
                </c:pt>
                <c:pt idx="2354">
                  <c:v>3.5807002605319498E-3</c:v>
                </c:pt>
                <c:pt idx="2355">
                  <c:v>3.5793985833222908E-3</c:v>
                </c:pt>
                <c:pt idx="2356">
                  <c:v>3.5748646951287112E-3</c:v>
                </c:pt>
                <c:pt idx="2357">
                  <c:v>3.5744942943185857E-3</c:v>
                </c:pt>
                <c:pt idx="2358">
                  <c:v>3.5743590645709532E-3</c:v>
                </c:pt>
                <c:pt idx="2359">
                  <c:v>3.572500295052277E-3</c:v>
                </c:pt>
                <c:pt idx="2360">
                  <c:v>3.5724902137340771E-3</c:v>
                </c:pt>
                <c:pt idx="2361">
                  <c:v>3.5720527835001671E-3</c:v>
                </c:pt>
                <c:pt idx="2362">
                  <c:v>3.5699939170040435E-3</c:v>
                </c:pt>
                <c:pt idx="2363">
                  <c:v>3.5685885005725644E-3</c:v>
                </c:pt>
                <c:pt idx="2364">
                  <c:v>3.5670181007010021E-3</c:v>
                </c:pt>
                <c:pt idx="2365">
                  <c:v>3.5666083903203344E-3</c:v>
                </c:pt>
                <c:pt idx="2366">
                  <c:v>3.5641042013778873E-3</c:v>
                </c:pt>
                <c:pt idx="2367">
                  <c:v>3.5625107752107264E-3</c:v>
                </c:pt>
                <c:pt idx="2368">
                  <c:v>3.5614510332793942E-3</c:v>
                </c:pt>
                <c:pt idx="2369">
                  <c:v>3.5604788212849291E-3</c:v>
                </c:pt>
                <c:pt idx="2370">
                  <c:v>3.5604621216214737E-3</c:v>
                </c:pt>
                <c:pt idx="2371">
                  <c:v>3.5600007927636553E-3</c:v>
                </c:pt>
                <c:pt idx="2372">
                  <c:v>3.5593864446419039E-3</c:v>
                </c:pt>
                <c:pt idx="2373">
                  <c:v>3.5575438886528811E-3</c:v>
                </c:pt>
                <c:pt idx="2374">
                  <c:v>3.5563539389474592E-3</c:v>
                </c:pt>
                <c:pt idx="2375">
                  <c:v>3.5523131431175435E-3</c:v>
                </c:pt>
                <c:pt idx="2376">
                  <c:v>3.5522106404744071E-3</c:v>
                </c:pt>
                <c:pt idx="2377">
                  <c:v>3.5520081856817835E-3</c:v>
                </c:pt>
                <c:pt idx="2378">
                  <c:v>3.5497057353057328E-3</c:v>
                </c:pt>
                <c:pt idx="2379">
                  <c:v>3.5449333789002811E-3</c:v>
                </c:pt>
                <c:pt idx="2380">
                  <c:v>3.5446396462640987E-3</c:v>
                </c:pt>
                <c:pt idx="2381">
                  <c:v>3.5446054606822802E-3</c:v>
                </c:pt>
                <c:pt idx="2382">
                  <c:v>3.5429413130441006E-3</c:v>
                </c:pt>
                <c:pt idx="2383">
                  <c:v>3.5425436407951478E-3</c:v>
                </c:pt>
                <c:pt idx="2384">
                  <c:v>3.5422625262833624E-3</c:v>
                </c:pt>
                <c:pt idx="2385">
                  <c:v>3.5412433606979848E-3</c:v>
                </c:pt>
                <c:pt idx="2386">
                  <c:v>3.5409494026309727E-3</c:v>
                </c:pt>
                <c:pt idx="2387">
                  <c:v>3.5401204877728255E-3</c:v>
                </c:pt>
                <c:pt idx="2388">
                  <c:v>3.5392200325674644E-3</c:v>
                </c:pt>
                <c:pt idx="2389">
                  <c:v>3.5385375819573517E-3</c:v>
                </c:pt>
                <c:pt idx="2390">
                  <c:v>3.5376481914421885E-3</c:v>
                </c:pt>
                <c:pt idx="2391">
                  <c:v>3.5357233900679581E-3</c:v>
                </c:pt>
                <c:pt idx="2392">
                  <c:v>3.5346747010284109E-3</c:v>
                </c:pt>
                <c:pt idx="2393">
                  <c:v>3.5332305991757356E-3</c:v>
                </c:pt>
                <c:pt idx="2394">
                  <c:v>3.5330328934215431E-3</c:v>
                </c:pt>
                <c:pt idx="2395">
                  <c:v>3.5325082118301278E-3</c:v>
                </c:pt>
                <c:pt idx="2396">
                  <c:v>3.5313340853782688E-3</c:v>
                </c:pt>
                <c:pt idx="2397">
                  <c:v>3.5307689095310873E-3</c:v>
                </c:pt>
                <c:pt idx="2398">
                  <c:v>3.5288788993713136E-3</c:v>
                </c:pt>
                <c:pt idx="2399">
                  <c:v>3.5288549763709317E-3</c:v>
                </c:pt>
                <c:pt idx="2400">
                  <c:v>3.5274950292858145E-3</c:v>
                </c:pt>
                <c:pt idx="2401">
                  <c:v>3.5265092611360513E-3</c:v>
                </c:pt>
                <c:pt idx="2402">
                  <c:v>3.5261152819022821E-3</c:v>
                </c:pt>
                <c:pt idx="2403">
                  <c:v>3.5259600431176105E-3</c:v>
                </c:pt>
                <c:pt idx="2404">
                  <c:v>3.5255776100161511E-3</c:v>
                </c:pt>
                <c:pt idx="2405">
                  <c:v>3.5253945318069304E-3</c:v>
                </c:pt>
                <c:pt idx="2406">
                  <c:v>3.5253032702745293E-3</c:v>
                </c:pt>
                <c:pt idx="2407">
                  <c:v>3.5252061121367495E-3</c:v>
                </c:pt>
                <c:pt idx="2408">
                  <c:v>3.5234157482599122E-3</c:v>
                </c:pt>
                <c:pt idx="2409">
                  <c:v>3.5231785693433547E-3</c:v>
                </c:pt>
                <c:pt idx="2410">
                  <c:v>3.5221614342975925E-3</c:v>
                </c:pt>
                <c:pt idx="2411">
                  <c:v>3.5220789273815263E-3</c:v>
                </c:pt>
                <c:pt idx="2412">
                  <c:v>3.5217459908465781E-3</c:v>
                </c:pt>
                <c:pt idx="2413">
                  <c:v>3.52158302454182E-3</c:v>
                </c:pt>
                <c:pt idx="2414">
                  <c:v>3.5211084006909884E-3</c:v>
                </c:pt>
                <c:pt idx="2415">
                  <c:v>3.5204765912652714E-3</c:v>
                </c:pt>
                <c:pt idx="2416">
                  <c:v>3.5190263705901156E-3</c:v>
                </c:pt>
                <c:pt idx="2417">
                  <c:v>3.5184184098027735E-3</c:v>
                </c:pt>
                <c:pt idx="2418">
                  <c:v>3.5174657920493679E-3</c:v>
                </c:pt>
                <c:pt idx="2419">
                  <c:v>3.5173701467235913E-3</c:v>
                </c:pt>
                <c:pt idx="2420">
                  <c:v>3.5170154796077446E-3</c:v>
                </c:pt>
                <c:pt idx="2421">
                  <c:v>3.5167166235656145E-3</c:v>
                </c:pt>
                <c:pt idx="2422">
                  <c:v>3.5164107329344559E-3</c:v>
                </c:pt>
                <c:pt idx="2423">
                  <c:v>3.516328577989261E-3</c:v>
                </c:pt>
                <c:pt idx="2424">
                  <c:v>3.5161074034104093E-3</c:v>
                </c:pt>
                <c:pt idx="2425">
                  <c:v>3.5153593061529407E-3</c:v>
                </c:pt>
                <c:pt idx="2426">
                  <c:v>3.5152748544795666E-3</c:v>
                </c:pt>
                <c:pt idx="2427">
                  <c:v>3.5149122081990255E-3</c:v>
                </c:pt>
                <c:pt idx="2428">
                  <c:v>3.5145228933484616E-3</c:v>
                </c:pt>
                <c:pt idx="2429">
                  <c:v>3.5137356477232843E-3</c:v>
                </c:pt>
                <c:pt idx="2430">
                  <c:v>3.513310535711512E-3</c:v>
                </c:pt>
                <c:pt idx="2431">
                  <c:v>3.5132329629704775E-3</c:v>
                </c:pt>
                <c:pt idx="2432">
                  <c:v>3.5128712383884764E-3</c:v>
                </c:pt>
                <c:pt idx="2433">
                  <c:v>3.5121859096432072E-3</c:v>
                </c:pt>
                <c:pt idx="2434">
                  <c:v>3.512108069632135E-3</c:v>
                </c:pt>
                <c:pt idx="2435">
                  <c:v>3.5115183791655461E-3</c:v>
                </c:pt>
                <c:pt idx="2436">
                  <c:v>3.5114873615413587E-3</c:v>
                </c:pt>
                <c:pt idx="2437">
                  <c:v>3.5112213162383239E-3</c:v>
                </c:pt>
                <c:pt idx="2438">
                  <c:v>3.511135257940268E-3</c:v>
                </c:pt>
                <c:pt idx="2439">
                  <c:v>3.510662162982623E-3</c:v>
                </c:pt>
                <c:pt idx="2440">
                  <c:v>3.5103195641102741E-3</c:v>
                </c:pt>
                <c:pt idx="2441">
                  <c:v>3.5098050129337695E-3</c:v>
                </c:pt>
                <c:pt idx="2442">
                  <c:v>3.5094906394063981E-3</c:v>
                </c:pt>
                <c:pt idx="2443">
                  <c:v>3.5089301632709076E-3</c:v>
                </c:pt>
                <c:pt idx="2444">
                  <c:v>3.5086455080059688E-3</c:v>
                </c:pt>
                <c:pt idx="2445">
                  <c:v>3.5085529246880135E-3</c:v>
                </c:pt>
                <c:pt idx="2446">
                  <c:v>3.5065262585592363E-3</c:v>
                </c:pt>
                <c:pt idx="2447">
                  <c:v>3.5054189770359072E-3</c:v>
                </c:pt>
                <c:pt idx="2448">
                  <c:v>3.5043924053447142E-3</c:v>
                </c:pt>
                <c:pt idx="2449">
                  <c:v>3.5022783221125221E-3</c:v>
                </c:pt>
                <c:pt idx="2450">
                  <c:v>3.4999293717951682E-3</c:v>
                </c:pt>
                <c:pt idx="2451">
                  <c:v>3.4984705677867083E-3</c:v>
                </c:pt>
                <c:pt idx="2452">
                  <c:v>3.4984391083695693E-3</c:v>
                </c:pt>
                <c:pt idx="2453">
                  <c:v>3.4953337772071469E-3</c:v>
                </c:pt>
                <c:pt idx="2454">
                  <c:v>3.4936956628443343E-3</c:v>
                </c:pt>
                <c:pt idx="2455">
                  <c:v>3.4934209570301345E-3</c:v>
                </c:pt>
                <c:pt idx="2456">
                  <c:v>3.4929826120377819E-3</c:v>
                </c:pt>
                <c:pt idx="2457">
                  <c:v>3.4922317761816252E-3</c:v>
                </c:pt>
                <c:pt idx="2458">
                  <c:v>3.4911958559922531E-3</c:v>
                </c:pt>
                <c:pt idx="2459">
                  <c:v>3.4847060644433809E-3</c:v>
                </c:pt>
                <c:pt idx="2460">
                  <c:v>3.4835770423686722E-3</c:v>
                </c:pt>
                <c:pt idx="2461">
                  <c:v>3.4832904767896642E-3</c:v>
                </c:pt>
                <c:pt idx="2462">
                  <c:v>3.4831599131413763E-3</c:v>
                </c:pt>
                <c:pt idx="2463">
                  <c:v>3.4821873164656162E-3</c:v>
                </c:pt>
                <c:pt idx="2464">
                  <c:v>3.481792559190284E-3</c:v>
                </c:pt>
                <c:pt idx="2465">
                  <c:v>3.4811947736234968E-3</c:v>
                </c:pt>
                <c:pt idx="2466">
                  <c:v>3.4808152140684474E-3</c:v>
                </c:pt>
                <c:pt idx="2467">
                  <c:v>3.480547976372662E-3</c:v>
                </c:pt>
                <c:pt idx="2468">
                  <c:v>3.4800160268423563E-3</c:v>
                </c:pt>
                <c:pt idx="2469">
                  <c:v>3.4791420380114462E-3</c:v>
                </c:pt>
                <c:pt idx="2470">
                  <c:v>3.4790323188655012E-3</c:v>
                </c:pt>
                <c:pt idx="2471">
                  <c:v>3.4777244502817994E-3</c:v>
                </c:pt>
                <c:pt idx="2472">
                  <c:v>3.477319045313748E-3</c:v>
                </c:pt>
                <c:pt idx="2473">
                  <c:v>3.4770623210182484E-3</c:v>
                </c:pt>
                <c:pt idx="2474">
                  <c:v>3.4770138997337022E-3</c:v>
                </c:pt>
                <c:pt idx="2475">
                  <c:v>3.4766077035180772E-3</c:v>
                </c:pt>
                <c:pt idx="2476">
                  <c:v>3.4758080325395743E-3</c:v>
                </c:pt>
                <c:pt idx="2477">
                  <c:v>3.475381410747224E-3</c:v>
                </c:pt>
                <c:pt idx="2478">
                  <c:v>3.4742568478364007E-3</c:v>
                </c:pt>
                <c:pt idx="2479">
                  <c:v>3.4739501389250715E-3</c:v>
                </c:pt>
                <c:pt idx="2480">
                  <c:v>3.4738224163098734E-3</c:v>
                </c:pt>
                <c:pt idx="2481">
                  <c:v>3.4687618063753266E-3</c:v>
                </c:pt>
                <c:pt idx="2482">
                  <c:v>3.4687218846673642E-3</c:v>
                </c:pt>
                <c:pt idx="2483">
                  <c:v>3.4639229906670067E-3</c:v>
                </c:pt>
                <c:pt idx="2484">
                  <c:v>3.4631322308501795E-3</c:v>
                </c:pt>
                <c:pt idx="2485">
                  <c:v>3.4620142619192517E-3</c:v>
                </c:pt>
                <c:pt idx="2486">
                  <c:v>3.4618818285290422E-3</c:v>
                </c:pt>
                <c:pt idx="2487">
                  <c:v>3.4604947363573646E-3</c:v>
                </c:pt>
                <c:pt idx="2488">
                  <c:v>3.4602298622693193E-3</c:v>
                </c:pt>
                <c:pt idx="2489">
                  <c:v>3.459387034284517E-3</c:v>
                </c:pt>
                <c:pt idx="2490">
                  <c:v>3.4593412965047074E-3</c:v>
                </c:pt>
                <c:pt idx="2491">
                  <c:v>3.4581559239347834E-3</c:v>
                </c:pt>
                <c:pt idx="2492">
                  <c:v>3.4580735942922056E-3</c:v>
                </c:pt>
                <c:pt idx="2493">
                  <c:v>3.4572158396797247E-3</c:v>
                </c:pt>
                <c:pt idx="2494">
                  <c:v>3.4570223217918286E-3</c:v>
                </c:pt>
                <c:pt idx="2495">
                  <c:v>3.4570087280931354E-3</c:v>
                </c:pt>
                <c:pt idx="2496">
                  <c:v>3.4566283636450735E-3</c:v>
                </c:pt>
                <c:pt idx="2497">
                  <c:v>3.4562093975506378E-3</c:v>
                </c:pt>
                <c:pt idx="2498">
                  <c:v>3.4556415618898096E-3</c:v>
                </c:pt>
                <c:pt idx="2499">
                  <c:v>3.4542023598433808E-3</c:v>
                </c:pt>
                <c:pt idx="2500">
                  <c:v>3.4523474140057526E-3</c:v>
                </c:pt>
                <c:pt idx="2501">
                  <c:v>3.4518970555719036E-3</c:v>
                </c:pt>
                <c:pt idx="2502">
                  <c:v>3.4496737400396857E-3</c:v>
                </c:pt>
                <c:pt idx="2503">
                  <c:v>3.4496670283133382E-3</c:v>
                </c:pt>
                <c:pt idx="2504">
                  <c:v>3.4495338546921364E-3</c:v>
                </c:pt>
                <c:pt idx="2505">
                  <c:v>3.4493371592571346E-3</c:v>
                </c:pt>
                <c:pt idx="2506">
                  <c:v>3.4477334570659946E-3</c:v>
                </c:pt>
                <c:pt idx="2507">
                  <c:v>3.4472837923003072E-3</c:v>
                </c:pt>
                <c:pt idx="2508">
                  <c:v>3.4464265885602741E-3</c:v>
                </c:pt>
                <c:pt idx="2509">
                  <c:v>3.4453663597249157E-3</c:v>
                </c:pt>
                <c:pt idx="2510">
                  <c:v>3.4449097965939023E-3</c:v>
                </c:pt>
                <c:pt idx="2511">
                  <c:v>3.4447234756051917E-3</c:v>
                </c:pt>
                <c:pt idx="2512">
                  <c:v>3.4436090986107505E-3</c:v>
                </c:pt>
                <c:pt idx="2513">
                  <c:v>3.4433656598558773E-3</c:v>
                </c:pt>
                <c:pt idx="2514">
                  <c:v>3.443108842737957E-3</c:v>
                </c:pt>
                <c:pt idx="2515">
                  <c:v>3.4425139749432129E-3</c:v>
                </c:pt>
                <c:pt idx="2516">
                  <c:v>3.4421914707814826E-3</c:v>
                </c:pt>
                <c:pt idx="2517">
                  <c:v>3.4396812209864631E-3</c:v>
                </c:pt>
                <c:pt idx="2518">
                  <c:v>3.439654596570673E-3</c:v>
                </c:pt>
                <c:pt idx="2519">
                  <c:v>3.4383456062198215E-3</c:v>
                </c:pt>
                <c:pt idx="2520">
                  <c:v>3.4379486611879795E-3</c:v>
                </c:pt>
                <c:pt idx="2521">
                  <c:v>3.4363374183571755E-3</c:v>
                </c:pt>
                <c:pt idx="2522">
                  <c:v>3.4361722333999464E-3</c:v>
                </c:pt>
                <c:pt idx="2523">
                  <c:v>3.4351150339060215E-3</c:v>
                </c:pt>
                <c:pt idx="2524">
                  <c:v>3.4346059140031131E-3</c:v>
                </c:pt>
                <c:pt idx="2525">
                  <c:v>3.4343895481513953E-3</c:v>
                </c:pt>
                <c:pt idx="2526">
                  <c:v>3.4342500068129315E-3</c:v>
                </c:pt>
                <c:pt idx="2527">
                  <c:v>3.4330188471250623E-3</c:v>
                </c:pt>
                <c:pt idx="2528">
                  <c:v>3.4323849704380725E-3</c:v>
                </c:pt>
                <c:pt idx="2529">
                  <c:v>3.432257253456813E-3</c:v>
                </c:pt>
                <c:pt idx="2530">
                  <c:v>3.4306229890566729E-3</c:v>
                </c:pt>
                <c:pt idx="2531">
                  <c:v>3.4287744354371428E-3</c:v>
                </c:pt>
                <c:pt idx="2532">
                  <c:v>3.4286149091554822E-3</c:v>
                </c:pt>
                <c:pt idx="2533">
                  <c:v>3.4284990283010731E-3</c:v>
                </c:pt>
                <c:pt idx="2534">
                  <c:v>3.4281234324326638E-3</c:v>
                </c:pt>
                <c:pt idx="2535">
                  <c:v>3.4269892248291515E-3</c:v>
                </c:pt>
                <c:pt idx="2536">
                  <c:v>3.4256562909624425E-3</c:v>
                </c:pt>
                <c:pt idx="2537">
                  <c:v>3.4254330216214024E-3</c:v>
                </c:pt>
                <c:pt idx="2538">
                  <c:v>3.4252237271493982E-3</c:v>
                </c:pt>
                <c:pt idx="2539">
                  <c:v>3.4249725963814122E-3</c:v>
                </c:pt>
                <c:pt idx="2540">
                  <c:v>3.4246904489365765E-3</c:v>
                </c:pt>
                <c:pt idx="2541">
                  <c:v>3.4246845097954644E-3</c:v>
                </c:pt>
                <c:pt idx="2542">
                  <c:v>3.4241920418160085E-3</c:v>
                </c:pt>
                <c:pt idx="2543">
                  <c:v>3.4229901904033215E-3</c:v>
                </c:pt>
                <c:pt idx="2544">
                  <c:v>3.4226583729159371E-3</c:v>
                </c:pt>
                <c:pt idx="2545">
                  <c:v>3.4219238081087005E-3</c:v>
                </c:pt>
                <c:pt idx="2546">
                  <c:v>3.4212849481902192E-3</c:v>
                </c:pt>
                <c:pt idx="2547">
                  <c:v>3.4211872783354719E-3</c:v>
                </c:pt>
                <c:pt idx="2548">
                  <c:v>3.4209469078912078E-3</c:v>
                </c:pt>
                <c:pt idx="2549">
                  <c:v>3.4204055651881867E-3</c:v>
                </c:pt>
                <c:pt idx="2550">
                  <c:v>3.4170952090114425E-3</c:v>
                </c:pt>
                <c:pt idx="2551">
                  <c:v>3.4159604105577072E-3</c:v>
                </c:pt>
                <c:pt idx="2552">
                  <c:v>3.4146295623914478E-3</c:v>
                </c:pt>
                <c:pt idx="2553">
                  <c:v>3.4132664972996718E-3</c:v>
                </c:pt>
                <c:pt idx="2554">
                  <c:v>3.4117195597340049E-3</c:v>
                </c:pt>
                <c:pt idx="2555">
                  <c:v>3.411470778612763E-3</c:v>
                </c:pt>
                <c:pt idx="2556">
                  <c:v>3.4109700479148931E-3</c:v>
                </c:pt>
                <c:pt idx="2557">
                  <c:v>3.4093528305523826E-3</c:v>
                </c:pt>
                <c:pt idx="2558">
                  <c:v>3.4086449797714907E-3</c:v>
                </c:pt>
                <c:pt idx="2559">
                  <c:v>3.4080658240086604E-3</c:v>
                </c:pt>
                <c:pt idx="2560">
                  <c:v>3.4080360352226158E-3</c:v>
                </c:pt>
                <c:pt idx="2561">
                  <c:v>3.4072157861728615E-3</c:v>
                </c:pt>
                <c:pt idx="2562">
                  <c:v>3.4070404624264136E-3</c:v>
                </c:pt>
                <c:pt idx="2563">
                  <c:v>3.4042570669784739E-3</c:v>
                </c:pt>
                <c:pt idx="2564">
                  <c:v>3.403769742326191E-3</c:v>
                </c:pt>
                <c:pt idx="2565">
                  <c:v>3.4019201312416036E-3</c:v>
                </c:pt>
                <c:pt idx="2566">
                  <c:v>3.4019007649035513E-3</c:v>
                </c:pt>
                <c:pt idx="2567">
                  <c:v>3.4017733251718797E-3</c:v>
                </c:pt>
                <c:pt idx="2568">
                  <c:v>3.401365205245989E-3</c:v>
                </c:pt>
                <c:pt idx="2569">
                  <c:v>3.3999827364160763E-3</c:v>
                </c:pt>
                <c:pt idx="2570">
                  <c:v>3.399783006517857E-3</c:v>
                </c:pt>
                <c:pt idx="2571">
                  <c:v>3.3981746513967103E-3</c:v>
                </c:pt>
                <c:pt idx="2572">
                  <c:v>3.3978333860717989E-3</c:v>
                </c:pt>
                <c:pt idx="2573">
                  <c:v>3.3976299624454594E-3</c:v>
                </c:pt>
                <c:pt idx="2574">
                  <c:v>3.397069901489881E-3</c:v>
                </c:pt>
                <c:pt idx="2575">
                  <c:v>3.3957143974021812E-3</c:v>
                </c:pt>
                <c:pt idx="2576">
                  <c:v>3.3949404525651411E-3</c:v>
                </c:pt>
                <c:pt idx="2577">
                  <c:v>3.3944322654303142E-3</c:v>
                </c:pt>
                <c:pt idx="2578">
                  <c:v>3.3928883797148405E-3</c:v>
                </c:pt>
                <c:pt idx="2579">
                  <c:v>3.3917168259551041E-3</c:v>
                </c:pt>
                <c:pt idx="2580">
                  <c:v>3.3889675302185701E-3</c:v>
                </c:pt>
                <c:pt idx="2581">
                  <c:v>3.3874988636199812E-3</c:v>
                </c:pt>
                <c:pt idx="2582">
                  <c:v>3.3863038150883972E-3</c:v>
                </c:pt>
                <c:pt idx="2583">
                  <c:v>3.3848491176078866E-3</c:v>
                </c:pt>
                <c:pt idx="2584">
                  <c:v>3.3834361769205295E-3</c:v>
                </c:pt>
                <c:pt idx="2585">
                  <c:v>3.3830029683239713E-3</c:v>
                </c:pt>
                <c:pt idx="2586">
                  <c:v>3.3807824116848309E-3</c:v>
                </c:pt>
                <c:pt idx="2587">
                  <c:v>3.3800828809270431E-3</c:v>
                </c:pt>
                <c:pt idx="2588">
                  <c:v>3.3784363477720727E-3</c:v>
                </c:pt>
                <c:pt idx="2589">
                  <c:v>3.3777203240488106E-3</c:v>
                </c:pt>
                <c:pt idx="2590">
                  <c:v>3.377341956902933E-3</c:v>
                </c:pt>
                <c:pt idx="2591">
                  <c:v>3.3772712002806283E-3</c:v>
                </c:pt>
                <c:pt idx="2592">
                  <c:v>3.376245747759301E-3</c:v>
                </c:pt>
                <c:pt idx="2593">
                  <c:v>3.3752811948445666E-3</c:v>
                </c:pt>
                <c:pt idx="2594">
                  <c:v>3.3749248316942639E-3</c:v>
                </c:pt>
                <c:pt idx="2595">
                  <c:v>3.3747845090692993E-3</c:v>
                </c:pt>
                <c:pt idx="2596">
                  <c:v>3.3747608071338828E-3</c:v>
                </c:pt>
                <c:pt idx="2597">
                  <c:v>3.3736901243357244E-3</c:v>
                </c:pt>
                <c:pt idx="2598">
                  <c:v>3.3724344261325612E-3</c:v>
                </c:pt>
                <c:pt idx="2599">
                  <c:v>3.371352594711326E-3</c:v>
                </c:pt>
                <c:pt idx="2600">
                  <c:v>3.3712280852095781E-3</c:v>
                </c:pt>
                <c:pt idx="2601">
                  <c:v>3.3710670535679714E-3</c:v>
                </c:pt>
                <c:pt idx="2602">
                  <c:v>3.3692402728415232E-3</c:v>
                </c:pt>
                <c:pt idx="2603">
                  <c:v>3.365117503637511E-3</c:v>
                </c:pt>
                <c:pt idx="2604">
                  <c:v>3.3646012866419485E-3</c:v>
                </c:pt>
                <c:pt idx="2605">
                  <c:v>3.3623638605176009E-3</c:v>
                </c:pt>
                <c:pt idx="2606">
                  <c:v>3.3623029938571998E-3</c:v>
                </c:pt>
                <c:pt idx="2607">
                  <c:v>3.3622900824511032E-3</c:v>
                </c:pt>
                <c:pt idx="2608">
                  <c:v>3.3617986737145265E-3</c:v>
                </c:pt>
                <c:pt idx="2609">
                  <c:v>3.3606870962672214E-3</c:v>
                </c:pt>
                <c:pt idx="2610">
                  <c:v>3.3597383192885111E-3</c:v>
                </c:pt>
                <c:pt idx="2611">
                  <c:v>3.358099438314506E-3</c:v>
                </c:pt>
                <c:pt idx="2612">
                  <c:v>3.357637951600169E-3</c:v>
                </c:pt>
                <c:pt idx="2613">
                  <c:v>3.3570531360730934E-3</c:v>
                </c:pt>
                <c:pt idx="2614">
                  <c:v>3.3561725203037109E-3</c:v>
                </c:pt>
                <c:pt idx="2615">
                  <c:v>3.3558974063463156E-3</c:v>
                </c:pt>
                <c:pt idx="2616">
                  <c:v>3.3547807841025385E-3</c:v>
                </c:pt>
                <c:pt idx="2617">
                  <c:v>3.3543518601371314E-3</c:v>
                </c:pt>
                <c:pt idx="2618">
                  <c:v>3.3533473799968964E-3</c:v>
                </c:pt>
                <c:pt idx="2619">
                  <c:v>3.3532613441777616E-3</c:v>
                </c:pt>
                <c:pt idx="2620">
                  <c:v>3.35197728395758E-3</c:v>
                </c:pt>
                <c:pt idx="2621">
                  <c:v>3.3489417532395938E-3</c:v>
                </c:pt>
                <c:pt idx="2622">
                  <c:v>3.3487862616840454E-3</c:v>
                </c:pt>
                <c:pt idx="2623">
                  <c:v>3.3473331879276384E-3</c:v>
                </c:pt>
                <c:pt idx="2624">
                  <c:v>3.3467093626624819E-3</c:v>
                </c:pt>
                <c:pt idx="2625">
                  <c:v>3.3465467641567311E-3</c:v>
                </c:pt>
                <c:pt idx="2626">
                  <c:v>3.346062730833768E-3</c:v>
                </c:pt>
                <c:pt idx="2627">
                  <c:v>3.3448459651799758E-3</c:v>
                </c:pt>
                <c:pt idx="2628">
                  <c:v>3.3446643879098759E-3</c:v>
                </c:pt>
                <c:pt idx="2629">
                  <c:v>3.3439131503552322E-3</c:v>
                </c:pt>
                <c:pt idx="2630">
                  <c:v>3.3437114388060289E-3</c:v>
                </c:pt>
                <c:pt idx="2631">
                  <c:v>3.340217817757808E-3</c:v>
                </c:pt>
                <c:pt idx="2632">
                  <c:v>3.3393493870811385E-3</c:v>
                </c:pt>
                <c:pt idx="2633">
                  <c:v>3.3353747405913928E-3</c:v>
                </c:pt>
                <c:pt idx="2634">
                  <c:v>3.3323262209338112E-3</c:v>
                </c:pt>
                <c:pt idx="2635">
                  <c:v>3.3310876114083618E-3</c:v>
                </c:pt>
                <c:pt idx="2636">
                  <c:v>3.3307327494856193E-3</c:v>
                </c:pt>
                <c:pt idx="2637">
                  <c:v>3.3307164984659595E-3</c:v>
                </c:pt>
                <c:pt idx="2638">
                  <c:v>3.3302120173961123E-3</c:v>
                </c:pt>
                <c:pt idx="2639">
                  <c:v>3.3298454303054056E-3</c:v>
                </c:pt>
                <c:pt idx="2640">
                  <c:v>3.329664951444526E-3</c:v>
                </c:pt>
                <c:pt idx="2641">
                  <c:v>3.3291498640002199E-3</c:v>
                </c:pt>
                <c:pt idx="2642">
                  <c:v>3.328824607209512E-3</c:v>
                </c:pt>
                <c:pt idx="2643">
                  <c:v>3.3288177642387521E-3</c:v>
                </c:pt>
                <c:pt idx="2644">
                  <c:v>3.3276019130894269E-3</c:v>
                </c:pt>
                <c:pt idx="2645">
                  <c:v>3.3252050854403093E-3</c:v>
                </c:pt>
                <c:pt idx="2646">
                  <c:v>3.3249575502476976E-3</c:v>
                </c:pt>
                <c:pt idx="2647">
                  <c:v>3.3225035725125756E-3</c:v>
                </c:pt>
                <c:pt idx="2648">
                  <c:v>3.3222228675145512E-3</c:v>
                </c:pt>
                <c:pt idx="2649">
                  <c:v>3.3205689934089023E-3</c:v>
                </c:pt>
                <c:pt idx="2650">
                  <c:v>3.3205463835002422E-3</c:v>
                </c:pt>
                <c:pt idx="2651">
                  <c:v>3.320033533742296E-3</c:v>
                </c:pt>
                <c:pt idx="2652">
                  <c:v>3.3167782804389011E-3</c:v>
                </c:pt>
                <c:pt idx="2653">
                  <c:v>3.316609797026695E-3</c:v>
                </c:pt>
                <c:pt idx="2654">
                  <c:v>3.3162279867417145E-3</c:v>
                </c:pt>
                <c:pt idx="2655">
                  <c:v>3.3157222262476778E-3</c:v>
                </c:pt>
                <c:pt idx="2656">
                  <c:v>3.3153237910043755E-3</c:v>
                </c:pt>
                <c:pt idx="2657">
                  <c:v>3.3151493412829163E-3</c:v>
                </c:pt>
                <c:pt idx="2658">
                  <c:v>3.314862936043151E-3</c:v>
                </c:pt>
                <c:pt idx="2659">
                  <c:v>3.3144581828372381E-3</c:v>
                </c:pt>
                <c:pt idx="2660">
                  <c:v>3.3139002286364178E-3</c:v>
                </c:pt>
                <c:pt idx="2661">
                  <c:v>3.3129292102874654E-3</c:v>
                </c:pt>
                <c:pt idx="2662">
                  <c:v>3.3109195520258871E-3</c:v>
                </c:pt>
                <c:pt idx="2663">
                  <c:v>3.3094831632126892E-3</c:v>
                </c:pt>
                <c:pt idx="2664">
                  <c:v>3.3093499262802249E-3</c:v>
                </c:pt>
                <c:pt idx="2665">
                  <c:v>3.3092623238080736E-3</c:v>
                </c:pt>
                <c:pt idx="2666">
                  <c:v>3.3075567998011894E-3</c:v>
                </c:pt>
                <c:pt idx="2667">
                  <c:v>3.3044688215402049E-3</c:v>
                </c:pt>
                <c:pt idx="2668">
                  <c:v>3.3041640165750214E-3</c:v>
                </c:pt>
                <c:pt idx="2669">
                  <c:v>3.3034075161542872E-3</c:v>
                </c:pt>
                <c:pt idx="2670">
                  <c:v>3.3016671431557332E-3</c:v>
                </c:pt>
                <c:pt idx="2671">
                  <c:v>3.3011804124355041E-3</c:v>
                </c:pt>
                <c:pt idx="2672">
                  <c:v>3.2972094328598688E-3</c:v>
                </c:pt>
                <c:pt idx="2673">
                  <c:v>3.2967889019252104E-3</c:v>
                </c:pt>
                <c:pt idx="2674">
                  <c:v>3.2958024652336962E-3</c:v>
                </c:pt>
                <c:pt idx="2675">
                  <c:v>3.2955380811022722E-3</c:v>
                </c:pt>
                <c:pt idx="2676">
                  <c:v>3.2952725169806967E-3</c:v>
                </c:pt>
                <c:pt idx="2677">
                  <c:v>3.2952266585793209E-3</c:v>
                </c:pt>
                <c:pt idx="2678">
                  <c:v>3.294956215516549E-3</c:v>
                </c:pt>
                <c:pt idx="2679">
                  <c:v>3.2940490832479392E-3</c:v>
                </c:pt>
                <c:pt idx="2680">
                  <c:v>3.2938987989737062E-3</c:v>
                </c:pt>
                <c:pt idx="2681">
                  <c:v>3.2934698246577347E-3</c:v>
                </c:pt>
                <c:pt idx="2682">
                  <c:v>3.2934236161452344E-3</c:v>
                </c:pt>
                <c:pt idx="2683">
                  <c:v>3.2930984655608186E-3</c:v>
                </c:pt>
                <c:pt idx="2684">
                  <c:v>3.2929631437445209E-3</c:v>
                </c:pt>
                <c:pt idx="2685">
                  <c:v>3.2928715482038679E-3</c:v>
                </c:pt>
                <c:pt idx="2686">
                  <c:v>3.2926014082914948E-3</c:v>
                </c:pt>
                <c:pt idx="2687">
                  <c:v>3.2924943907276742E-3</c:v>
                </c:pt>
                <c:pt idx="2688">
                  <c:v>3.2924336047891602E-3</c:v>
                </c:pt>
                <c:pt idx="2689">
                  <c:v>3.2919114817842932E-3</c:v>
                </c:pt>
                <c:pt idx="2690">
                  <c:v>3.2912729479043961E-3</c:v>
                </c:pt>
                <c:pt idx="2691">
                  <c:v>3.2906792746455475E-3</c:v>
                </c:pt>
                <c:pt idx="2692">
                  <c:v>3.2904103825093984E-3</c:v>
                </c:pt>
                <c:pt idx="2693">
                  <c:v>3.2902793082359191E-3</c:v>
                </c:pt>
                <c:pt idx="2694">
                  <c:v>3.2900813856301622E-3</c:v>
                </c:pt>
                <c:pt idx="2695">
                  <c:v>3.2871310363816273E-3</c:v>
                </c:pt>
                <c:pt idx="2696">
                  <c:v>3.2869721021191586E-3</c:v>
                </c:pt>
                <c:pt idx="2697">
                  <c:v>3.2868921896900766E-3</c:v>
                </c:pt>
                <c:pt idx="2698">
                  <c:v>3.2863781797592977E-3</c:v>
                </c:pt>
                <c:pt idx="2699">
                  <c:v>3.2861829563622948E-3</c:v>
                </c:pt>
                <c:pt idx="2700">
                  <c:v>3.2859445687142418E-3</c:v>
                </c:pt>
                <c:pt idx="2701">
                  <c:v>3.2858760953352333E-3</c:v>
                </c:pt>
                <c:pt idx="2702">
                  <c:v>3.2853785109013033E-3</c:v>
                </c:pt>
                <c:pt idx="2703">
                  <c:v>3.284394338506115E-3</c:v>
                </c:pt>
                <c:pt idx="2704">
                  <c:v>3.2837959756774294E-3</c:v>
                </c:pt>
                <c:pt idx="2705">
                  <c:v>3.2835399745900625E-3</c:v>
                </c:pt>
                <c:pt idx="2706">
                  <c:v>3.282224314896106E-3</c:v>
                </c:pt>
                <c:pt idx="2707">
                  <c:v>3.2819388848479816E-3</c:v>
                </c:pt>
                <c:pt idx="2708">
                  <c:v>3.2816963370903675E-3</c:v>
                </c:pt>
                <c:pt idx="2709">
                  <c:v>3.2807077039433128E-3</c:v>
                </c:pt>
                <c:pt idx="2710">
                  <c:v>3.2797518951821255E-3</c:v>
                </c:pt>
                <c:pt idx="2711">
                  <c:v>3.2787602392106078E-3</c:v>
                </c:pt>
                <c:pt idx="2712">
                  <c:v>3.2784766621776198E-3</c:v>
                </c:pt>
                <c:pt idx="2713">
                  <c:v>3.2780069932136645E-3</c:v>
                </c:pt>
                <c:pt idx="2714">
                  <c:v>3.2765525319812957E-3</c:v>
                </c:pt>
                <c:pt idx="2715">
                  <c:v>3.2753222392457419E-3</c:v>
                </c:pt>
                <c:pt idx="2716">
                  <c:v>3.2740381080513291E-3</c:v>
                </c:pt>
                <c:pt idx="2717">
                  <c:v>3.273059912323953E-3</c:v>
                </c:pt>
                <c:pt idx="2718">
                  <c:v>3.2729258292531955E-3</c:v>
                </c:pt>
                <c:pt idx="2719">
                  <c:v>3.272364459090067E-3</c:v>
                </c:pt>
                <c:pt idx="2720">
                  <c:v>3.2721012160877227E-3</c:v>
                </c:pt>
                <c:pt idx="2721">
                  <c:v>3.2714760219454786E-3</c:v>
                </c:pt>
                <c:pt idx="2722">
                  <c:v>3.2712330477963122E-3</c:v>
                </c:pt>
                <c:pt idx="2723">
                  <c:v>3.2710606904319717E-3</c:v>
                </c:pt>
                <c:pt idx="2724">
                  <c:v>3.2706583731282896E-3</c:v>
                </c:pt>
                <c:pt idx="2725">
                  <c:v>3.2701196677238447E-3</c:v>
                </c:pt>
                <c:pt idx="2726">
                  <c:v>3.2693952805147217E-3</c:v>
                </c:pt>
                <c:pt idx="2727">
                  <c:v>3.2682240830277979E-3</c:v>
                </c:pt>
                <c:pt idx="2728">
                  <c:v>3.2680271914823419E-3</c:v>
                </c:pt>
                <c:pt idx="2729">
                  <c:v>3.2676848821430364E-3</c:v>
                </c:pt>
                <c:pt idx="2730">
                  <c:v>3.2673457298190477E-3</c:v>
                </c:pt>
                <c:pt idx="2731">
                  <c:v>3.267124271144276E-3</c:v>
                </c:pt>
                <c:pt idx="2732">
                  <c:v>3.2670995794674843E-3</c:v>
                </c:pt>
                <c:pt idx="2733">
                  <c:v>3.2667354879472562E-3</c:v>
                </c:pt>
                <c:pt idx="2734">
                  <c:v>3.2646494376985563E-3</c:v>
                </c:pt>
                <c:pt idx="2735">
                  <c:v>3.2635050391965031E-3</c:v>
                </c:pt>
                <c:pt idx="2736">
                  <c:v>3.2624651589760706E-3</c:v>
                </c:pt>
                <c:pt idx="2737">
                  <c:v>3.2609373836167965E-3</c:v>
                </c:pt>
                <c:pt idx="2738">
                  <c:v>3.2592112706154612E-3</c:v>
                </c:pt>
                <c:pt idx="2739">
                  <c:v>3.2586561248348577E-3</c:v>
                </c:pt>
                <c:pt idx="2740">
                  <c:v>3.2584048650766335E-3</c:v>
                </c:pt>
                <c:pt idx="2741">
                  <c:v>3.2575378947035513E-3</c:v>
                </c:pt>
                <c:pt idx="2742">
                  <c:v>3.2572097570522525E-3</c:v>
                </c:pt>
                <c:pt idx="2743">
                  <c:v>3.2555831459018724E-3</c:v>
                </c:pt>
                <c:pt idx="2744">
                  <c:v>3.2541118963402707E-3</c:v>
                </c:pt>
                <c:pt idx="2745">
                  <c:v>3.2531537418429121E-3</c:v>
                </c:pt>
                <c:pt idx="2746">
                  <c:v>3.2522010091734312E-3</c:v>
                </c:pt>
                <c:pt idx="2747">
                  <c:v>3.2514686154905539E-3</c:v>
                </c:pt>
                <c:pt idx="2748">
                  <c:v>3.2507302295265014E-3</c:v>
                </c:pt>
                <c:pt idx="2749">
                  <c:v>3.250060511955383E-3</c:v>
                </c:pt>
                <c:pt idx="2750">
                  <c:v>3.2496115817904274E-3</c:v>
                </c:pt>
                <c:pt idx="2751">
                  <c:v>3.2483587174027178E-3</c:v>
                </c:pt>
                <c:pt idx="2752">
                  <c:v>3.2472396705677414E-3</c:v>
                </c:pt>
                <c:pt idx="2753">
                  <c:v>3.2472040550727494E-3</c:v>
                </c:pt>
                <c:pt idx="2754">
                  <c:v>3.2433606112591972E-3</c:v>
                </c:pt>
                <c:pt idx="2755">
                  <c:v>3.2417748092449902E-3</c:v>
                </c:pt>
                <c:pt idx="2756">
                  <c:v>3.2414566684104066E-3</c:v>
                </c:pt>
                <c:pt idx="2757">
                  <c:v>3.2413661498139237E-3</c:v>
                </c:pt>
                <c:pt idx="2758">
                  <c:v>3.2410056972015499E-3</c:v>
                </c:pt>
                <c:pt idx="2759">
                  <c:v>3.2408993812637894E-3</c:v>
                </c:pt>
                <c:pt idx="2760">
                  <c:v>3.2399591478465346E-3</c:v>
                </c:pt>
                <c:pt idx="2761">
                  <c:v>3.2393511368499052E-3</c:v>
                </c:pt>
                <c:pt idx="2762">
                  <c:v>3.2385423267205435E-3</c:v>
                </c:pt>
                <c:pt idx="2763">
                  <c:v>3.2372127084820848E-3</c:v>
                </c:pt>
                <c:pt idx="2764">
                  <c:v>3.235915775586135E-3</c:v>
                </c:pt>
                <c:pt idx="2765">
                  <c:v>3.2352161186980739E-3</c:v>
                </c:pt>
                <c:pt idx="2766">
                  <c:v>3.2346345998706246E-3</c:v>
                </c:pt>
                <c:pt idx="2767">
                  <c:v>3.2346135642505082E-3</c:v>
                </c:pt>
                <c:pt idx="2768">
                  <c:v>3.2342365607859148E-3</c:v>
                </c:pt>
                <c:pt idx="2769">
                  <c:v>3.2331901378956428E-3</c:v>
                </c:pt>
                <c:pt idx="2770">
                  <c:v>3.2323724388979478E-3</c:v>
                </c:pt>
                <c:pt idx="2771">
                  <c:v>3.2316506615836646E-3</c:v>
                </c:pt>
                <c:pt idx="2772">
                  <c:v>3.2294686302072767E-3</c:v>
                </c:pt>
                <c:pt idx="2773">
                  <c:v>3.229448387862648E-3</c:v>
                </c:pt>
                <c:pt idx="2774">
                  <c:v>3.2294363709616815E-3</c:v>
                </c:pt>
                <c:pt idx="2775">
                  <c:v>3.2285351419981951E-3</c:v>
                </c:pt>
                <c:pt idx="2776">
                  <c:v>3.2282721299986476E-3</c:v>
                </c:pt>
                <c:pt idx="2777">
                  <c:v>3.2281303210884987E-3</c:v>
                </c:pt>
                <c:pt idx="2778">
                  <c:v>3.2265571136282935E-3</c:v>
                </c:pt>
                <c:pt idx="2779">
                  <c:v>3.2261127981166281E-3</c:v>
                </c:pt>
                <c:pt idx="2780">
                  <c:v>3.2256442651525867E-3</c:v>
                </c:pt>
                <c:pt idx="2781">
                  <c:v>3.2254692103431833E-3</c:v>
                </c:pt>
                <c:pt idx="2782">
                  <c:v>3.2246848503584054E-3</c:v>
                </c:pt>
                <c:pt idx="2783">
                  <c:v>3.2239549047355853E-3</c:v>
                </c:pt>
                <c:pt idx="2784">
                  <c:v>3.2229367507932106E-3</c:v>
                </c:pt>
                <c:pt idx="2785">
                  <c:v>3.2225723284806909E-3</c:v>
                </c:pt>
                <c:pt idx="2786">
                  <c:v>3.2219131521778075E-3</c:v>
                </c:pt>
                <c:pt idx="2787">
                  <c:v>3.2218813455106446E-3</c:v>
                </c:pt>
                <c:pt idx="2788">
                  <c:v>3.2199654251893698E-3</c:v>
                </c:pt>
                <c:pt idx="2789">
                  <c:v>3.218897945918904E-3</c:v>
                </c:pt>
                <c:pt idx="2790">
                  <c:v>3.2187085969693431E-3</c:v>
                </c:pt>
                <c:pt idx="2791">
                  <c:v>3.2173927219721586E-3</c:v>
                </c:pt>
                <c:pt idx="2792">
                  <c:v>3.2163964013735844E-3</c:v>
                </c:pt>
                <c:pt idx="2793">
                  <c:v>3.2152016858742029E-3</c:v>
                </c:pt>
                <c:pt idx="2794">
                  <c:v>3.214507173710089E-3</c:v>
                </c:pt>
                <c:pt idx="2795">
                  <c:v>3.2133978551749818E-3</c:v>
                </c:pt>
                <c:pt idx="2796">
                  <c:v>3.213110676205176E-3</c:v>
                </c:pt>
                <c:pt idx="2797">
                  <c:v>3.2129881284496129E-3</c:v>
                </c:pt>
                <c:pt idx="2798">
                  <c:v>3.2128662159112273E-3</c:v>
                </c:pt>
                <c:pt idx="2799">
                  <c:v>3.2124676610510443E-3</c:v>
                </c:pt>
                <c:pt idx="2800">
                  <c:v>3.2120228111270702E-3</c:v>
                </c:pt>
                <c:pt idx="2801">
                  <c:v>3.2091309066412761E-3</c:v>
                </c:pt>
                <c:pt idx="2802">
                  <c:v>3.2083544666133622E-3</c:v>
                </c:pt>
                <c:pt idx="2803">
                  <c:v>3.2083300375587709E-3</c:v>
                </c:pt>
                <c:pt idx="2804">
                  <c:v>3.2082992019929124E-3</c:v>
                </c:pt>
                <c:pt idx="2805">
                  <c:v>3.2074500560926563E-3</c:v>
                </c:pt>
                <c:pt idx="2806">
                  <c:v>3.2051076638271257E-3</c:v>
                </c:pt>
                <c:pt idx="2807">
                  <c:v>3.2040917951423132E-3</c:v>
                </c:pt>
                <c:pt idx="2808">
                  <c:v>3.2020237562815608E-3</c:v>
                </c:pt>
                <c:pt idx="2809">
                  <c:v>3.2014231725040515E-3</c:v>
                </c:pt>
                <c:pt idx="2810">
                  <c:v>3.2003168913603596E-3</c:v>
                </c:pt>
                <c:pt idx="2811">
                  <c:v>3.1980032809009861E-3</c:v>
                </c:pt>
                <c:pt idx="2812">
                  <c:v>3.1973696743968624E-3</c:v>
                </c:pt>
                <c:pt idx="2813">
                  <c:v>3.197365121733554E-3</c:v>
                </c:pt>
                <c:pt idx="2814">
                  <c:v>3.196698287263545E-3</c:v>
                </c:pt>
                <c:pt idx="2815">
                  <c:v>3.1963572852899361E-3</c:v>
                </c:pt>
                <c:pt idx="2816">
                  <c:v>3.1963081881560933E-3</c:v>
                </c:pt>
                <c:pt idx="2817">
                  <c:v>3.195509772480099E-3</c:v>
                </c:pt>
                <c:pt idx="2818">
                  <c:v>3.1943925309744774E-3</c:v>
                </c:pt>
                <c:pt idx="2819">
                  <c:v>3.1934325605647192E-3</c:v>
                </c:pt>
                <c:pt idx="2820">
                  <c:v>3.1932288370191634E-3</c:v>
                </c:pt>
                <c:pt idx="2821">
                  <c:v>3.1921285428966563E-3</c:v>
                </c:pt>
                <c:pt idx="2822">
                  <c:v>3.1910741821568204E-3</c:v>
                </c:pt>
                <c:pt idx="2823">
                  <c:v>3.190722705501671E-3</c:v>
                </c:pt>
                <c:pt idx="2824">
                  <c:v>3.1903882328559625E-3</c:v>
                </c:pt>
                <c:pt idx="2825">
                  <c:v>3.1890136606164778E-3</c:v>
                </c:pt>
                <c:pt idx="2826">
                  <c:v>3.1873331756096506E-3</c:v>
                </c:pt>
                <c:pt idx="2827">
                  <c:v>3.1866412433540479E-3</c:v>
                </c:pt>
                <c:pt idx="2828">
                  <c:v>3.186558700228543E-3</c:v>
                </c:pt>
                <c:pt idx="2829">
                  <c:v>3.1863594026468119E-3</c:v>
                </c:pt>
                <c:pt idx="2830">
                  <c:v>3.1861266194490156E-3</c:v>
                </c:pt>
                <c:pt idx="2831">
                  <c:v>3.1859884289215947E-3</c:v>
                </c:pt>
                <c:pt idx="2832">
                  <c:v>3.1840332343526711E-3</c:v>
                </c:pt>
                <c:pt idx="2833">
                  <c:v>3.1829972954339242E-3</c:v>
                </c:pt>
                <c:pt idx="2834">
                  <c:v>3.1823514254328135E-3</c:v>
                </c:pt>
                <c:pt idx="2835">
                  <c:v>3.1822845483473303E-3</c:v>
                </c:pt>
                <c:pt idx="2836">
                  <c:v>3.1820457723257234E-3</c:v>
                </c:pt>
                <c:pt idx="2837">
                  <c:v>3.1805672108501477E-3</c:v>
                </c:pt>
                <c:pt idx="2838">
                  <c:v>3.1795860270866093E-3</c:v>
                </c:pt>
                <c:pt idx="2839">
                  <c:v>3.1794264726505059E-3</c:v>
                </c:pt>
                <c:pt idx="2840">
                  <c:v>3.1789363520138177E-3</c:v>
                </c:pt>
                <c:pt idx="2841">
                  <c:v>3.1786012293486682E-3</c:v>
                </c:pt>
                <c:pt idx="2842">
                  <c:v>3.1775756491274117E-3</c:v>
                </c:pt>
                <c:pt idx="2843">
                  <c:v>3.1764616790100025E-3</c:v>
                </c:pt>
                <c:pt idx="2844">
                  <c:v>3.1762793815763432E-3</c:v>
                </c:pt>
                <c:pt idx="2845">
                  <c:v>3.1759258405938498E-3</c:v>
                </c:pt>
                <c:pt idx="2846">
                  <c:v>3.175021221408279E-3</c:v>
                </c:pt>
                <c:pt idx="2847">
                  <c:v>3.1731281052802519E-3</c:v>
                </c:pt>
                <c:pt idx="2848">
                  <c:v>3.1717981621710478E-3</c:v>
                </c:pt>
                <c:pt idx="2849">
                  <c:v>3.1715912661494229E-3</c:v>
                </c:pt>
                <c:pt idx="2850">
                  <c:v>3.171329998381928E-3</c:v>
                </c:pt>
                <c:pt idx="2851">
                  <c:v>3.1709448125709196E-3</c:v>
                </c:pt>
                <c:pt idx="2852">
                  <c:v>3.1705858350984228E-3</c:v>
                </c:pt>
                <c:pt idx="2853">
                  <c:v>3.170026235153858E-3</c:v>
                </c:pt>
                <c:pt idx="2854">
                  <c:v>3.1684204650160772E-3</c:v>
                </c:pt>
                <c:pt idx="2855">
                  <c:v>3.1669431815540901E-3</c:v>
                </c:pt>
                <c:pt idx="2856">
                  <c:v>3.1661458384589871E-3</c:v>
                </c:pt>
                <c:pt idx="2857">
                  <c:v>3.1650347361660367E-3</c:v>
                </c:pt>
                <c:pt idx="2858">
                  <c:v>3.163709844180062E-3</c:v>
                </c:pt>
                <c:pt idx="2859">
                  <c:v>3.1633357230183858E-3</c:v>
                </c:pt>
                <c:pt idx="2860">
                  <c:v>3.1623491300345466E-3</c:v>
                </c:pt>
                <c:pt idx="2861">
                  <c:v>3.1621540015100329E-3</c:v>
                </c:pt>
                <c:pt idx="2862">
                  <c:v>3.1621097806766125E-3</c:v>
                </c:pt>
                <c:pt idx="2863">
                  <c:v>3.1605549864144535E-3</c:v>
                </c:pt>
                <c:pt idx="2864">
                  <c:v>3.1566853133961226E-3</c:v>
                </c:pt>
                <c:pt idx="2865">
                  <c:v>3.1562644187144106E-3</c:v>
                </c:pt>
                <c:pt idx="2866">
                  <c:v>3.1542382995814857E-3</c:v>
                </c:pt>
                <c:pt idx="2867">
                  <c:v>3.1518741422462602E-3</c:v>
                </c:pt>
                <c:pt idx="2868">
                  <c:v>3.1511862795119581E-3</c:v>
                </c:pt>
                <c:pt idx="2869">
                  <c:v>3.1506903202181383E-3</c:v>
                </c:pt>
                <c:pt idx="2870">
                  <c:v>3.1496894172854113E-3</c:v>
                </c:pt>
                <c:pt idx="2871">
                  <c:v>3.1495298692405431E-3</c:v>
                </c:pt>
                <c:pt idx="2872">
                  <c:v>3.1488873310607413E-3</c:v>
                </c:pt>
                <c:pt idx="2873">
                  <c:v>3.1483422506429202E-3</c:v>
                </c:pt>
                <c:pt idx="2874">
                  <c:v>3.1469213586164525E-3</c:v>
                </c:pt>
                <c:pt idx="2875">
                  <c:v>3.1455507732153147E-3</c:v>
                </c:pt>
                <c:pt idx="2876">
                  <c:v>3.1450827979051283E-3</c:v>
                </c:pt>
                <c:pt idx="2877">
                  <c:v>3.1448325542106931E-3</c:v>
                </c:pt>
                <c:pt idx="2878">
                  <c:v>3.1433405970473101E-3</c:v>
                </c:pt>
                <c:pt idx="2879">
                  <c:v>3.1431483317351694E-3</c:v>
                </c:pt>
                <c:pt idx="2880">
                  <c:v>3.1425595240764806E-3</c:v>
                </c:pt>
                <c:pt idx="2881">
                  <c:v>3.1425279225507801E-3</c:v>
                </c:pt>
                <c:pt idx="2882">
                  <c:v>3.1410522307348684E-3</c:v>
                </c:pt>
                <c:pt idx="2883">
                  <c:v>3.1406251476952226E-3</c:v>
                </c:pt>
                <c:pt idx="2884">
                  <c:v>3.1397158640288844E-3</c:v>
                </c:pt>
                <c:pt idx="2885">
                  <c:v>3.1395585083785088E-3</c:v>
                </c:pt>
                <c:pt idx="2886">
                  <c:v>3.1384035280307733E-3</c:v>
                </c:pt>
                <c:pt idx="2887">
                  <c:v>3.1365074252484491E-3</c:v>
                </c:pt>
                <c:pt idx="2888">
                  <c:v>3.135776205623329E-3</c:v>
                </c:pt>
                <c:pt idx="2889">
                  <c:v>3.135651606059572E-3</c:v>
                </c:pt>
                <c:pt idx="2890">
                  <c:v>3.1350007768128881E-3</c:v>
                </c:pt>
                <c:pt idx="2891">
                  <c:v>3.1349276404128907E-3</c:v>
                </c:pt>
                <c:pt idx="2892">
                  <c:v>3.1349096958476264E-3</c:v>
                </c:pt>
                <c:pt idx="2893">
                  <c:v>3.1345253731172749E-3</c:v>
                </c:pt>
                <c:pt idx="2894">
                  <c:v>3.1342513180517987E-3</c:v>
                </c:pt>
                <c:pt idx="2895">
                  <c:v>3.1339059174188746E-3</c:v>
                </c:pt>
                <c:pt idx="2896">
                  <c:v>3.1336726107205168E-3</c:v>
                </c:pt>
                <c:pt idx="2897">
                  <c:v>3.13346919647423E-3</c:v>
                </c:pt>
                <c:pt idx="2898">
                  <c:v>3.1325396265381809E-3</c:v>
                </c:pt>
                <c:pt idx="2899">
                  <c:v>3.131766602182218E-3</c:v>
                </c:pt>
                <c:pt idx="2900">
                  <c:v>3.1316815373552071E-3</c:v>
                </c:pt>
                <c:pt idx="2901">
                  <c:v>3.1311482490509095E-3</c:v>
                </c:pt>
                <c:pt idx="2902">
                  <c:v>3.1306947423141219E-3</c:v>
                </c:pt>
                <c:pt idx="2903">
                  <c:v>3.1302766220006359E-3</c:v>
                </c:pt>
                <c:pt idx="2904">
                  <c:v>3.1301738614698104E-3</c:v>
                </c:pt>
                <c:pt idx="2905">
                  <c:v>3.1296882385950155E-3</c:v>
                </c:pt>
                <c:pt idx="2906">
                  <c:v>3.1285166965484119E-3</c:v>
                </c:pt>
                <c:pt idx="2907">
                  <c:v>3.1274235717729491E-3</c:v>
                </c:pt>
                <c:pt idx="2908">
                  <c:v>3.1263346813296625E-3</c:v>
                </c:pt>
                <c:pt idx="2909">
                  <c:v>3.123504213791187E-3</c:v>
                </c:pt>
                <c:pt idx="2910">
                  <c:v>3.1233161521497742E-3</c:v>
                </c:pt>
                <c:pt idx="2911">
                  <c:v>3.122454163988628E-3</c:v>
                </c:pt>
                <c:pt idx="2912">
                  <c:v>3.1213398194963548E-3</c:v>
                </c:pt>
                <c:pt idx="2913">
                  <c:v>3.1213042945447272E-3</c:v>
                </c:pt>
                <c:pt idx="2914">
                  <c:v>3.1201796808553776E-3</c:v>
                </c:pt>
                <c:pt idx="2915">
                  <c:v>3.1189569127796526E-3</c:v>
                </c:pt>
                <c:pt idx="2916">
                  <c:v>3.1185866140110577E-3</c:v>
                </c:pt>
                <c:pt idx="2917">
                  <c:v>3.1184619720918609E-3</c:v>
                </c:pt>
                <c:pt idx="2918">
                  <c:v>3.1178591807120956E-3</c:v>
                </c:pt>
                <c:pt idx="2919">
                  <c:v>3.1156351773551126E-3</c:v>
                </c:pt>
                <c:pt idx="2920">
                  <c:v>3.1136602715737907E-3</c:v>
                </c:pt>
                <c:pt idx="2921">
                  <c:v>3.112480221174105E-3</c:v>
                </c:pt>
                <c:pt idx="2922">
                  <c:v>3.1111391288463114E-3</c:v>
                </c:pt>
                <c:pt idx="2923">
                  <c:v>3.1109509731609502E-3</c:v>
                </c:pt>
                <c:pt idx="2924">
                  <c:v>3.1107474039810145E-3</c:v>
                </c:pt>
                <c:pt idx="2925">
                  <c:v>3.1106421002143956E-3</c:v>
                </c:pt>
                <c:pt idx="2926">
                  <c:v>3.1105880430498337E-3</c:v>
                </c:pt>
                <c:pt idx="2927">
                  <c:v>3.1096932792301318E-3</c:v>
                </c:pt>
                <c:pt idx="2928">
                  <c:v>3.1094369354389547E-3</c:v>
                </c:pt>
                <c:pt idx="2929">
                  <c:v>3.1068439594860789E-3</c:v>
                </c:pt>
                <c:pt idx="2930">
                  <c:v>3.1067901156476923E-3</c:v>
                </c:pt>
                <c:pt idx="2931">
                  <c:v>3.1066731089317125E-3</c:v>
                </c:pt>
                <c:pt idx="2932">
                  <c:v>3.106289326740971E-3</c:v>
                </c:pt>
                <c:pt idx="2933">
                  <c:v>3.1059552691100078E-3</c:v>
                </c:pt>
                <c:pt idx="2934">
                  <c:v>3.1046627164748011E-3</c:v>
                </c:pt>
                <c:pt idx="2935">
                  <c:v>3.1040134523266758E-3</c:v>
                </c:pt>
                <c:pt idx="2936">
                  <c:v>3.1035762083035114E-3</c:v>
                </c:pt>
                <c:pt idx="2937">
                  <c:v>3.1034465089420137E-3</c:v>
                </c:pt>
                <c:pt idx="2938">
                  <c:v>3.102929370677022E-3</c:v>
                </c:pt>
                <c:pt idx="2939">
                  <c:v>3.1023395229762885E-3</c:v>
                </c:pt>
                <c:pt idx="2940">
                  <c:v>3.1009090394890247E-3</c:v>
                </c:pt>
                <c:pt idx="2941">
                  <c:v>3.1006245599144427E-3</c:v>
                </c:pt>
                <c:pt idx="2942">
                  <c:v>3.1005654255119022E-3</c:v>
                </c:pt>
                <c:pt idx="2943">
                  <c:v>3.1003430761075016E-3</c:v>
                </c:pt>
                <c:pt idx="2944">
                  <c:v>3.0992979991499286E-3</c:v>
                </c:pt>
                <c:pt idx="2945">
                  <c:v>3.0991277795861167E-3</c:v>
                </c:pt>
                <c:pt idx="2946">
                  <c:v>3.0989428031115689E-3</c:v>
                </c:pt>
                <c:pt idx="2947">
                  <c:v>3.0983328138581897E-3</c:v>
                </c:pt>
                <c:pt idx="2948">
                  <c:v>3.0952021072837808E-3</c:v>
                </c:pt>
                <c:pt idx="2949">
                  <c:v>3.0941232423995386E-3</c:v>
                </c:pt>
                <c:pt idx="2950">
                  <c:v>3.093981276536535E-3</c:v>
                </c:pt>
                <c:pt idx="2951">
                  <c:v>3.091145170486558E-3</c:v>
                </c:pt>
                <c:pt idx="2952">
                  <c:v>3.0894514261296507E-3</c:v>
                </c:pt>
                <c:pt idx="2953">
                  <c:v>3.0892791620369211E-3</c:v>
                </c:pt>
                <c:pt idx="2954">
                  <c:v>3.0890236996680294E-3</c:v>
                </c:pt>
                <c:pt idx="2955">
                  <c:v>3.0881969674202551E-3</c:v>
                </c:pt>
                <c:pt idx="2956">
                  <c:v>3.0874815476202269E-3</c:v>
                </c:pt>
                <c:pt idx="2957">
                  <c:v>3.0871053201644888E-3</c:v>
                </c:pt>
                <c:pt idx="2958">
                  <c:v>3.0853067535710544E-3</c:v>
                </c:pt>
                <c:pt idx="2959">
                  <c:v>3.0851285907320079E-3</c:v>
                </c:pt>
                <c:pt idx="2960">
                  <c:v>3.0834209261100926E-3</c:v>
                </c:pt>
                <c:pt idx="2961">
                  <c:v>3.0832201468033835E-3</c:v>
                </c:pt>
                <c:pt idx="2962">
                  <c:v>3.0830667877923944E-3</c:v>
                </c:pt>
                <c:pt idx="2963">
                  <c:v>3.0826322053227224E-3</c:v>
                </c:pt>
                <c:pt idx="2964">
                  <c:v>3.0823990567595016E-3</c:v>
                </c:pt>
                <c:pt idx="2965">
                  <c:v>3.080239612699352E-3</c:v>
                </c:pt>
                <c:pt idx="2966">
                  <c:v>3.0791809693215058E-3</c:v>
                </c:pt>
                <c:pt idx="2967">
                  <c:v>3.0790869384750507E-3</c:v>
                </c:pt>
                <c:pt idx="2968">
                  <c:v>3.077905356649637E-3</c:v>
                </c:pt>
                <c:pt idx="2969">
                  <c:v>3.0778583588257319E-3</c:v>
                </c:pt>
                <c:pt idx="2970">
                  <c:v>3.0760376250600105E-3</c:v>
                </c:pt>
                <c:pt idx="2971">
                  <c:v>3.0748730236710817E-3</c:v>
                </c:pt>
                <c:pt idx="2972">
                  <c:v>3.0746343064532466E-3</c:v>
                </c:pt>
                <c:pt idx="2973">
                  <c:v>3.0745411572672492E-3</c:v>
                </c:pt>
                <c:pt idx="2974">
                  <c:v>3.0744481946463199E-3</c:v>
                </c:pt>
                <c:pt idx="2975">
                  <c:v>3.0727979784581573E-3</c:v>
                </c:pt>
                <c:pt idx="2976">
                  <c:v>3.0720924752796904E-3</c:v>
                </c:pt>
                <c:pt idx="2977">
                  <c:v>3.0718574675886699E-3</c:v>
                </c:pt>
                <c:pt idx="2978">
                  <c:v>3.0713792376155084E-3</c:v>
                </c:pt>
                <c:pt idx="2979">
                  <c:v>3.0713677224711916E-3</c:v>
                </c:pt>
                <c:pt idx="2980">
                  <c:v>3.0708191775832699E-3</c:v>
                </c:pt>
                <c:pt idx="2981">
                  <c:v>3.0684977974294383E-3</c:v>
                </c:pt>
                <c:pt idx="2982">
                  <c:v>3.0684921616757916E-3</c:v>
                </c:pt>
                <c:pt idx="2983">
                  <c:v>3.0678036969112132E-3</c:v>
                </c:pt>
                <c:pt idx="2984">
                  <c:v>3.0675614421557967E-3</c:v>
                </c:pt>
                <c:pt idx="2985">
                  <c:v>3.0666281499505247E-3</c:v>
                </c:pt>
                <c:pt idx="2986">
                  <c:v>3.0666153377088231E-3</c:v>
                </c:pt>
                <c:pt idx="2987">
                  <c:v>3.0655472253817515E-3</c:v>
                </c:pt>
                <c:pt idx="2988">
                  <c:v>3.0648117363452792E-3</c:v>
                </c:pt>
                <c:pt idx="2989">
                  <c:v>3.0636241967407726E-3</c:v>
                </c:pt>
                <c:pt idx="2990">
                  <c:v>3.0630722489315421E-3</c:v>
                </c:pt>
                <c:pt idx="2991">
                  <c:v>3.0625311953707307E-3</c:v>
                </c:pt>
                <c:pt idx="2992">
                  <c:v>3.0617296491756009E-3</c:v>
                </c:pt>
                <c:pt idx="2993">
                  <c:v>3.061665051625315E-3</c:v>
                </c:pt>
                <c:pt idx="2994">
                  <c:v>3.0611241022947952E-3</c:v>
                </c:pt>
                <c:pt idx="2995">
                  <c:v>3.0598800677080966E-3</c:v>
                </c:pt>
                <c:pt idx="2996">
                  <c:v>3.059644339477482E-3</c:v>
                </c:pt>
                <c:pt idx="2997">
                  <c:v>3.0595792699371124E-3</c:v>
                </c:pt>
                <c:pt idx="2998">
                  <c:v>3.0586299794385916E-3</c:v>
                </c:pt>
                <c:pt idx="2999">
                  <c:v>3.0577274444699505E-3</c:v>
                </c:pt>
                <c:pt idx="3000">
                  <c:v>3.0575782493639054E-3</c:v>
                </c:pt>
                <c:pt idx="3001">
                  <c:v>3.0569658434035901E-3</c:v>
                </c:pt>
                <c:pt idx="3002">
                  <c:v>3.0556035624753702E-3</c:v>
                </c:pt>
                <c:pt idx="3003">
                  <c:v>3.05517240976235E-3</c:v>
                </c:pt>
                <c:pt idx="3004">
                  <c:v>3.0551215162149098E-3</c:v>
                </c:pt>
                <c:pt idx="3005">
                  <c:v>3.0549035329322208E-3</c:v>
                </c:pt>
                <c:pt idx="3006">
                  <c:v>3.0543596503072958E-3</c:v>
                </c:pt>
                <c:pt idx="3007">
                  <c:v>3.0531379764006925E-3</c:v>
                </c:pt>
                <c:pt idx="3008">
                  <c:v>3.0529314178225002E-3</c:v>
                </c:pt>
                <c:pt idx="3009">
                  <c:v>3.0503443929450719E-3</c:v>
                </c:pt>
                <c:pt idx="3010">
                  <c:v>3.0502142135216161E-3</c:v>
                </c:pt>
                <c:pt idx="3011">
                  <c:v>3.0495893657736675E-3</c:v>
                </c:pt>
                <c:pt idx="3012">
                  <c:v>3.0491345477418165E-3</c:v>
                </c:pt>
                <c:pt idx="3013">
                  <c:v>3.0488445332714459E-3</c:v>
                </c:pt>
                <c:pt idx="3014">
                  <c:v>3.048778777618322E-3</c:v>
                </c:pt>
                <c:pt idx="3015">
                  <c:v>3.0482602929170289E-3</c:v>
                </c:pt>
                <c:pt idx="3016">
                  <c:v>3.047935975975205E-3</c:v>
                </c:pt>
                <c:pt idx="3017">
                  <c:v>3.0469825695934091E-3</c:v>
                </c:pt>
                <c:pt idx="3018">
                  <c:v>3.0468082870889991E-3</c:v>
                </c:pt>
                <c:pt idx="3019">
                  <c:v>3.0466865256324502E-3</c:v>
                </c:pt>
                <c:pt idx="3020">
                  <c:v>3.0466041981520092E-3</c:v>
                </c:pt>
                <c:pt idx="3021">
                  <c:v>3.045664599343207E-3</c:v>
                </c:pt>
                <c:pt idx="3022">
                  <c:v>3.0437982108838628E-3</c:v>
                </c:pt>
                <c:pt idx="3023">
                  <c:v>3.0437290673556963E-3</c:v>
                </c:pt>
                <c:pt idx="3024">
                  <c:v>3.0409450386423499E-3</c:v>
                </c:pt>
                <c:pt idx="3025">
                  <c:v>3.0407312969506165E-3</c:v>
                </c:pt>
                <c:pt idx="3026">
                  <c:v>3.0407159441064751E-3</c:v>
                </c:pt>
                <c:pt idx="3027">
                  <c:v>3.0399531419231852E-3</c:v>
                </c:pt>
                <c:pt idx="3028">
                  <c:v>3.0378759726811624E-3</c:v>
                </c:pt>
                <c:pt idx="3029">
                  <c:v>3.0359929084986313E-3</c:v>
                </c:pt>
                <c:pt idx="3030">
                  <c:v>3.0359626590407375E-3</c:v>
                </c:pt>
                <c:pt idx="3031">
                  <c:v>3.0341459004559154E-3</c:v>
                </c:pt>
                <c:pt idx="3032">
                  <c:v>3.0340751675564984E-3</c:v>
                </c:pt>
                <c:pt idx="3033">
                  <c:v>3.0336464567517268E-3</c:v>
                </c:pt>
                <c:pt idx="3034">
                  <c:v>3.0330300976248816E-3</c:v>
                </c:pt>
                <c:pt idx="3035">
                  <c:v>3.0320092072345125E-3</c:v>
                </c:pt>
                <c:pt idx="3036">
                  <c:v>3.0318142852549081E-3</c:v>
                </c:pt>
                <c:pt idx="3037">
                  <c:v>3.0315710870988609E-3</c:v>
                </c:pt>
                <c:pt idx="3038">
                  <c:v>3.0311341060447251E-3</c:v>
                </c:pt>
                <c:pt idx="3039">
                  <c:v>3.031005067483908E-3</c:v>
                </c:pt>
                <c:pt idx="3040">
                  <c:v>3.0309309795673619E-3</c:v>
                </c:pt>
                <c:pt idx="3041">
                  <c:v>3.0305827541327367E-3</c:v>
                </c:pt>
                <c:pt idx="3042">
                  <c:v>3.0305610771788915E-3</c:v>
                </c:pt>
                <c:pt idx="3043">
                  <c:v>3.029567446253266E-3</c:v>
                </c:pt>
                <c:pt idx="3044">
                  <c:v>3.027172901676201E-3</c:v>
                </c:pt>
                <c:pt idx="3045">
                  <c:v>3.0267451595755493E-3</c:v>
                </c:pt>
                <c:pt idx="3046">
                  <c:v>3.0266671053635146E-3</c:v>
                </c:pt>
                <c:pt idx="3047">
                  <c:v>3.0264602662439738E-3</c:v>
                </c:pt>
                <c:pt idx="3048">
                  <c:v>3.0253794110356204E-3</c:v>
                </c:pt>
                <c:pt idx="3049">
                  <c:v>3.0250582100653689E-3</c:v>
                </c:pt>
                <c:pt idx="3050">
                  <c:v>3.0250471371219101E-3</c:v>
                </c:pt>
                <c:pt idx="3051">
                  <c:v>3.024064120502172E-3</c:v>
                </c:pt>
                <c:pt idx="3052">
                  <c:v>3.0226153649610178E-3</c:v>
                </c:pt>
                <c:pt idx="3053">
                  <c:v>3.0213400726781165E-3</c:v>
                </c:pt>
                <c:pt idx="3054">
                  <c:v>3.0210726654868046E-3</c:v>
                </c:pt>
                <c:pt idx="3055">
                  <c:v>3.0210277995576539E-3</c:v>
                </c:pt>
                <c:pt idx="3056">
                  <c:v>3.0207880818436308E-3</c:v>
                </c:pt>
                <c:pt idx="3057">
                  <c:v>3.0199463963678621E-3</c:v>
                </c:pt>
                <c:pt idx="3058">
                  <c:v>3.0197226630983096E-3</c:v>
                </c:pt>
                <c:pt idx="3059">
                  <c:v>3.0195765775045823E-3</c:v>
                </c:pt>
                <c:pt idx="3060">
                  <c:v>3.0188844594373535E-3</c:v>
                </c:pt>
                <c:pt idx="3061">
                  <c:v>3.0183744289820004E-3</c:v>
                </c:pt>
                <c:pt idx="3062">
                  <c:v>3.0182833573920579E-3</c:v>
                </c:pt>
                <c:pt idx="3063">
                  <c:v>3.0171111005089543E-3</c:v>
                </c:pt>
                <c:pt idx="3064">
                  <c:v>3.0170207056978231E-3</c:v>
                </c:pt>
                <c:pt idx="3065">
                  <c:v>3.0164788814266356E-3</c:v>
                </c:pt>
                <c:pt idx="3066">
                  <c:v>3.013440097117682E-3</c:v>
                </c:pt>
                <c:pt idx="3067">
                  <c:v>3.0124437831812868E-3</c:v>
                </c:pt>
                <c:pt idx="3068">
                  <c:v>3.0115612831030283E-3</c:v>
                </c:pt>
                <c:pt idx="3069">
                  <c:v>3.0112921523057236E-3</c:v>
                </c:pt>
                <c:pt idx="3070">
                  <c:v>3.0098819753503051E-3</c:v>
                </c:pt>
                <c:pt idx="3071">
                  <c:v>3.0092896902396177E-3</c:v>
                </c:pt>
                <c:pt idx="3072">
                  <c:v>3.0088427017918289E-3</c:v>
                </c:pt>
                <c:pt idx="3073">
                  <c:v>3.0082511529096502E-3</c:v>
                </c:pt>
                <c:pt idx="3074">
                  <c:v>3.0069394979885121E-3</c:v>
                </c:pt>
                <c:pt idx="3075">
                  <c:v>3.006897306223015E-3</c:v>
                </c:pt>
                <c:pt idx="3076">
                  <c:v>3.0068819853369894E-3</c:v>
                </c:pt>
                <c:pt idx="3077">
                  <c:v>3.0046433878469776E-3</c:v>
                </c:pt>
                <c:pt idx="3078">
                  <c:v>3.0040119043153166E-3</c:v>
                </c:pt>
                <c:pt idx="3079">
                  <c:v>3.0039345861437089E-3</c:v>
                </c:pt>
                <c:pt idx="3080">
                  <c:v>3.0034544906354372E-3</c:v>
                </c:pt>
                <c:pt idx="3081">
                  <c:v>3.0029900897346868E-3</c:v>
                </c:pt>
                <c:pt idx="3082">
                  <c:v>3.0007932041810031E-3</c:v>
                </c:pt>
                <c:pt idx="3083">
                  <c:v>3.0006370295540931E-3</c:v>
                </c:pt>
                <c:pt idx="3084">
                  <c:v>3.0004643586340469E-3</c:v>
                </c:pt>
                <c:pt idx="3085">
                  <c:v>2.9996262326081901E-3</c:v>
                </c:pt>
                <c:pt idx="3086">
                  <c:v>2.9977996993321545E-3</c:v>
                </c:pt>
                <c:pt idx="3087">
                  <c:v>2.995386660517887E-3</c:v>
                </c:pt>
                <c:pt idx="3088">
                  <c:v>2.9951122583931904E-3</c:v>
                </c:pt>
                <c:pt idx="3089">
                  <c:v>2.9948060831130013E-3</c:v>
                </c:pt>
                <c:pt idx="3090">
                  <c:v>2.9942052994905897E-3</c:v>
                </c:pt>
                <c:pt idx="3091">
                  <c:v>2.9930022314681344E-3</c:v>
                </c:pt>
                <c:pt idx="3092">
                  <c:v>2.9926527751628867E-3</c:v>
                </c:pt>
                <c:pt idx="3093">
                  <c:v>2.9917746540363936E-3</c:v>
                </c:pt>
                <c:pt idx="3094">
                  <c:v>2.9872496152837376E-3</c:v>
                </c:pt>
                <c:pt idx="3095">
                  <c:v>2.9870129978692298E-3</c:v>
                </c:pt>
                <c:pt idx="3096">
                  <c:v>2.9866205001653711E-3</c:v>
                </c:pt>
                <c:pt idx="3097">
                  <c:v>2.9858337830109788E-3</c:v>
                </c:pt>
                <c:pt idx="3098">
                  <c:v>2.9854583168700054E-3</c:v>
                </c:pt>
                <c:pt idx="3099">
                  <c:v>2.9849827092670532E-3</c:v>
                </c:pt>
                <c:pt idx="3100">
                  <c:v>2.9839832760127378E-3</c:v>
                </c:pt>
                <c:pt idx="3101">
                  <c:v>2.9839524863787157E-3</c:v>
                </c:pt>
                <c:pt idx="3102">
                  <c:v>2.9831486482285166E-3</c:v>
                </c:pt>
                <c:pt idx="3103">
                  <c:v>2.9813604223510402E-3</c:v>
                </c:pt>
                <c:pt idx="3104">
                  <c:v>2.9811388239803786E-3</c:v>
                </c:pt>
                <c:pt idx="3105">
                  <c:v>2.979481851537583E-3</c:v>
                </c:pt>
                <c:pt idx="3106">
                  <c:v>2.9788711261839571E-3</c:v>
                </c:pt>
                <c:pt idx="3107">
                  <c:v>2.9782901126650697E-3</c:v>
                </c:pt>
                <c:pt idx="3108">
                  <c:v>2.9779166888323307E-3</c:v>
                </c:pt>
                <c:pt idx="3109">
                  <c:v>2.9776916506726674E-3</c:v>
                </c:pt>
                <c:pt idx="3110">
                  <c:v>2.9765256977478329E-3</c:v>
                </c:pt>
                <c:pt idx="3111">
                  <c:v>2.9764485643592018E-3</c:v>
                </c:pt>
                <c:pt idx="3112">
                  <c:v>2.9764163648769407E-3</c:v>
                </c:pt>
                <c:pt idx="3113">
                  <c:v>2.9751670928358531E-3</c:v>
                </c:pt>
                <c:pt idx="3114">
                  <c:v>2.9739750848532007E-3</c:v>
                </c:pt>
                <c:pt idx="3115">
                  <c:v>2.9737035157948065E-3</c:v>
                </c:pt>
                <c:pt idx="3116">
                  <c:v>2.9736819831663809E-3</c:v>
                </c:pt>
                <c:pt idx="3117">
                  <c:v>2.9734896209733597E-3</c:v>
                </c:pt>
                <c:pt idx="3118">
                  <c:v>2.9734166592786495E-3</c:v>
                </c:pt>
                <c:pt idx="3119">
                  <c:v>2.9726981521675773E-3</c:v>
                </c:pt>
                <c:pt idx="3120">
                  <c:v>2.9717213813176243E-3</c:v>
                </c:pt>
                <c:pt idx="3121">
                  <c:v>2.9709415687839747E-3</c:v>
                </c:pt>
                <c:pt idx="3122">
                  <c:v>2.9699744949832326E-3</c:v>
                </c:pt>
                <c:pt idx="3123">
                  <c:v>2.9669208174114333E-3</c:v>
                </c:pt>
                <c:pt idx="3124">
                  <c:v>2.9661691503178773E-3</c:v>
                </c:pt>
                <c:pt idx="3125">
                  <c:v>2.9642201536849693E-3</c:v>
                </c:pt>
                <c:pt idx="3126">
                  <c:v>2.963660141036759E-3</c:v>
                </c:pt>
                <c:pt idx="3127">
                  <c:v>2.9633379324998008E-3</c:v>
                </c:pt>
                <c:pt idx="3128">
                  <c:v>2.9631088665745676E-3</c:v>
                </c:pt>
                <c:pt idx="3129">
                  <c:v>2.9629874028679931E-3</c:v>
                </c:pt>
                <c:pt idx="3130">
                  <c:v>2.9603144824761375E-3</c:v>
                </c:pt>
                <c:pt idx="3131">
                  <c:v>2.9596248108349332E-3</c:v>
                </c:pt>
                <c:pt idx="3132">
                  <c:v>2.9583045493481578E-3</c:v>
                </c:pt>
                <c:pt idx="3133">
                  <c:v>2.9567532162577447E-3</c:v>
                </c:pt>
                <c:pt idx="3134">
                  <c:v>2.9561688555697243E-3</c:v>
                </c:pt>
                <c:pt idx="3135">
                  <c:v>2.9549387460002649E-3</c:v>
                </c:pt>
                <c:pt idx="3136">
                  <c:v>2.9531677994063632E-3</c:v>
                </c:pt>
                <c:pt idx="3137">
                  <c:v>2.9521777753123112E-3</c:v>
                </c:pt>
                <c:pt idx="3138">
                  <c:v>2.9521564019005749E-3</c:v>
                </c:pt>
                <c:pt idx="3139">
                  <c:v>2.9519870165803236E-3</c:v>
                </c:pt>
                <c:pt idx="3140">
                  <c:v>2.9518328122307685E-3</c:v>
                </c:pt>
                <c:pt idx="3141">
                  <c:v>2.9517360933263934E-3</c:v>
                </c:pt>
                <c:pt idx="3142">
                  <c:v>2.9515574825333219E-3</c:v>
                </c:pt>
                <c:pt idx="3143">
                  <c:v>2.9487449837899428E-3</c:v>
                </c:pt>
                <c:pt idx="3144">
                  <c:v>2.9465431135620389E-3</c:v>
                </c:pt>
                <c:pt idx="3145">
                  <c:v>2.9456902220086107E-3</c:v>
                </c:pt>
                <c:pt idx="3146">
                  <c:v>2.9455685188387198E-3</c:v>
                </c:pt>
                <c:pt idx="3147">
                  <c:v>2.945169244784386E-3</c:v>
                </c:pt>
                <c:pt idx="3148">
                  <c:v>2.9442136210914988E-3</c:v>
                </c:pt>
                <c:pt idx="3149">
                  <c:v>2.9440232190073262E-3</c:v>
                </c:pt>
                <c:pt idx="3150">
                  <c:v>2.9397425384179504E-3</c:v>
                </c:pt>
                <c:pt idx="3151">
                  <c:v>2.9396989044801936E-3</c:v>
                </c:pt>
                <c:pt idx="3152">
                  <c:v>2.9381966419708772E-3</c:v>
                </c:pt>
                <c:pt idx="3153">
                  <c:v>2.9368139907551384E-3</c:v>
                </c:pt>
                <c:pt idx="3154">
                  <c:v>2.9362491819093645E-3</c:v>
                </c:pt>
                <c:pt idx="3155">
                  <c:v>2.9349840044041895E-3</c:v>
                </c:pt>
                <c:pt idx="3156">
                  <c:v>2.9349837027003787E-3</c:v>
                </c:pt>
                <c:pt idx="3157">
                  <c:v>2.9344416204182969E-3</c:v>
                </c:pt>
                <c:pt idx="3158">
                  <c:v>2.9328167168112883E-3</c:v>
                </c:pt>
                <c:pt idx="3159">
                  <c:v>2.9325034863513988E-3</c:v>
                </c:pt>
                <c:pt idx="3160">
                  <c:v>2.9319692419331684E-3</c:v>
                </c:pt>
                <c:pt idx="3161">
                  <c:v>2.9285812881572914E-3</c:v>
                </c:pt>
                <c:pt idx="3162">
                  <c:v>2.92834906501058E-3</c:v>
                </c:pt>
                <c:pt idx="3163">
                  <c:v>2.9280731344957702E-3</c:v>
                </c:pt>
                <c:pt idx="3164">
                  <c:v>2.9280390334720107E-3</c:v>
                </c:pt>
                <c:pt idx="3165">
                  <c:v>2.9277741703967182E-3</c:v>
                </c:pt>
                <c:pt idx="3166">
                  <c:v>2.9266869500503109E-3</c:v>
                </c:pt>
                <c:pt idx="3167">
                  <c:v>2.9261300857475222E-3</c:v>
                </c:pt>
                <c:pt idx="3168">
                  <c:v>2.9259162440487679E-3</c:v>
                </c:pt>
                <c:pt idx="3169">
                  <c:v>2.9256340456504239E-3</c:v>
                </c:pt>
                <c:pt idx="3170">
                  <c:v>2.9253794136681311E-3</c:v>
                </c:pt>
                <c:pt idx="3171">
                  <c:v>2.9249562797034651E-3</c:v>
                </c:pt>
                <c:pt idx="3172">
                  <c:v>2.9248422425302277E-3</c:v>
                </c:pt>
                <c:pt idx="3173">
                  <c:v>2.9245603799772251E-3</c:v>
                </c:pt>
                <c:pt idx="3174">
                  <c:v>2.924078790234094E-3</c:v>
                </c:pt>
                <c:pt idx="3175">
                  <c:v>2.9234199003291355E-3</c:v>
                </c:pt>
                <c:pt idx="3176">
                  <c:v>2.9230179150645588E-3</c:v>
                </c:pt>
                <c:pt idx="3177">
                  <c:v>2.9229940462301325E-3</c:v>
                </c:pt>
                <c:pt idx="3178">
                  <c:v>2.9228841667341679E-3</c:v>
                </c:pt>
                <c:pt idx="3179">
                  <c:v>2.9223311981986673E-3</c:v>
                </c:pt>
                <c:pt idx="3180">
                  <c:v>2.9217004301140912E-3</c:v>
                </c:pt>
                <c:pt idx="3181">
                  <c:v>2.920686046796996E-3</c:v>
                </c:pt>
                <c:pt idx="3182">
                  <c:v>2.9205079587704785E-3</c:v>
                </c:pt>
                <c:pt idx="3183">
                  <c:v>2.9204629062466129E-3</c:v>
                </c:pt>
                <c:pt idx="3184">
                  <c:v>2.9189061552222658E-3</c:v>
                </c:pt>
                <c:pt idx="3185">
                  <c:v>2.9185922009891947E-3</c:v>
                </c:pt>
                <c:pt idx="3186">
                  <c:v>2.9184826995078865E-3</c:v>
                </c:pt>
                <c:pt idx="3187">
                  <c:v>2.9184582361291142E-3</c:v>
                </c:pt>
                <c:pt idx="3188">
                  <c:v>2.9182715650809187E-3</c:v>
                </c:pt>
                <c:pt idx="3189">
                  <c:v>2.9175662429214723E-3</c:v>
                </c:pt>
                <c:pt idx="3190">
                  <c:v>2.9172455115425763E-3</c:v>
                </c:pt>
                <c:pt idx="3191">
                  <c:v>2.9171526159973539E-3</c:v>
                </c:pt>
                <c:pt idx="3192">
                  <c:v>2.9168760180351633E-3</c:v>
                </c:pt>
                <c:pt idx="3193">
                  <c:v>2.9142644942953657E-3</c:v>
                </c:pt>
                <c:pt idx="3194">
                  <c:v>2.9135783876237456E-3</c:v>
                </c:pt>
                <c:pt idx="3195">
                  <c:v>2.9133226326090019E-3</c:v>
                </c:pt>
                <c:pt idx="3196">
                  <c:v>2.9124949996731414E-3</c:v>
                </c:pt>
                <c:pt idx="3197">
                  <c:v>2.9123695684164026E-3</c:v>
                </c:pt>
                <c:pt idx="3198">
                  <c:v>2.9122688153279956E-3</c:v>
                </c:pt>
                <c:pt idx="3199">
                  <c:v>2.9122636799389255E-3</c:v>
                </c:pt>
                <c:pt idx="3200">
                  <c:v>2.9116650470298322E-3</c:v>
                </c:pt>
                <c:pt idx="3201">
                  <c:v>2.9115363065357314E-3</c:v>
                </c:pt>
                <c:pt idx="3202">
                  <c:v>2.9089370724640186E-3</c:v>
                </c:pt>
                <c:pt idx="3203">
                  <c:v>2.9085473960455601E-3</c:v>
                </c:pt>
                <c:pt idx="3204">
                  <c:v>2.9081103388052931E-3</c:v>
                </c:pt>
                <c:pt idx="3205">
                  <c:v>2.9072707160509811E-3</c:v>
                </c:pt>
                <c:pt idx="3206">
                  <c:v>2.9067280150417681E-3</c:v>
                </c:pt>
                <c:pt idx="3207">
                  <c:v>2.9067213350679054E-3</c:v>
                </c:pt>
                <c:pt idx="3208">
                  <c:v>2.9046306264084191E-3</c:v>
                </c:pt>
                <c:pt idx="3209">
                  <c:v>2.9043178869129389E-3</c:v>
                </c:pt>
                <c:pt idx="3210">
                  <c:v>2.9039349570333562E-3</c:v>
                </c:pt>
                <c:pt idx="3211">
                  <c:v>2.9034705582286972E-3</c:v>
                </c:pt>
                <c:pt idx="3212">
                  <c:v>2.903158792488687E-3</c:v>
                </c:pt>
                <c:pt idx="3213">
                  <c:v>2.9029145804484067E-3</c:v>
                </c:pt>
                <c:pt idx="3214">
                  <c:v>2.9026738941208452E-3</c:v>
                </c:pt>
                <c:pt idx="3215">
                  <c:v>2.9022071507395848E-3</c:v>
                </c:pt>
                <c:pt idx="3216">
                  <c:v>2.9021156695399957E-3</c:v>
                </c:pt>
                <c:pt idx="3217">
                  <c:v>2.9019392354918011E-3</c:v>
                </c:pt>
                <c:pt idx="3218">
                  <c:v>2.9018826889637798E-3</c:v>
                </c:pt>
                <c:pt idx="3219">
                  <c:v>2.9014164053803343E-3</c:v>
                </c:pt>
                <c:pt idx="3220">
                  <c:v>2.900979341158608E-3</c:v>
                </c:pt>
                <c:pt idx="3221">
                  <c:v>2.9008922490814794E-3</c:v>
                </c:pt>
                <c:pt idx="3222">
                  <c:v>2.9000102979551924E-3</c:v>
                </c:pt>
                <c:pt idx="3223">
                  <c:v>2.8983689798873927E-3</c:v>
                </c:pt>
                <c:pt idx="3224">
                  <c:v>2.8973534986591939E-3</c:v>
                </c:pt>
                <c:pt idx="3225">
                  <c:v>2.8966765246477514E-3</c:v>
                </c:pt>
                <c:pt idx="3226">
                  <c:v>2.8966481261229926E-3</c:v>
                </c:pt>
                <c:pt idx="3227">
                  <c:v>2.8956774475499157E-3</c:v>
                </c:pt>
                <c:pt idx="3228">
                  <c:v>2.8954739277711741E-3</c:v>
                </c:pt>
                <c:pt idx="3229">
                  <c:v>2.8951914744743505E-3</c:v>
                </c:pt>
                <c:pt idx="3230">
                  <c:v>2.8949777572095129E-3</c:v>
                </c:pt>
                <c:pt idx="3231">
                  <c:v>2.8947409324034733E-3</c:v>
                </c:pt>
                <c:pt idx="3232">
                  <c:v>2.8943540700007396E-3</c:v>
                </c:pt>
                <c:pt idx="3233">
                  <c:v>2.8938394603491404E-3</c:v>
                </c:pt>
                <c:pt idx="3234">
                  <c:v>2.8932502168737303E-3</c:v>
                </c:pt>
                <c:pt idx="3235">
                  <c:v>2.8930693300350165E-3</c:v>
                </c:pt>
                <c:pt idx="3236">
                  <c:v>2.8923394085869692E-3</c:v>
                </c:pt>
                <c:pt idx="3237">
                  <c:v>2.8912578163284193E-3</c:v>
                </c:pt>
                <c:pt idx="3238">
                  <c:v>2.8912346802220774E-3</c:v>
                </c:pt>
                <c:pt idx="3239">
                  <c:v>2.8907774265682436E-3</c:v>
                </c:pt>
                <c:pt idx="3240">
                  <c:v>2.8882611254621637E-3</c:v>
                </c:pt>
                <c:pt idx="3241">
                  <c:v>2.8881186098118497E-3</c:v>
                </c:pt>
                <c:pt idx="3242">
                  <c:v>2.8880759621206964E-3</c:v>
                </c:pt>
                <c:pt idx="3243">
                  <c:v>2.8852915298038214E-3</c:v>
                </c:pt>
                <c:pt idx="3244">
                  <c:v>2.8851499116486134E-3</c:v>
                </c:pt>
                <c:pt idx="3245">
                  <c:v>2.8851025907705246E-3</c:v>
                </c:pt>
                <c:pt idx="3246">
                  <c:v>2.8844995842106282E-3</c:v>
                </c:pt>
                <c:pt idx="3247">
                  <c:v>2.8844941241323997E-3</c:v>
                </c:pt>
                <c:pt idx="3248">
                  <c:v>2.8838629888684754E-3</c:v>
                </c:pt>
                <c:pt idx="3249">
                  <c:v>2.8826110734009275E-3</c:v>
                </c:pt>
                <c:pt idx="3250">
                  <c:v>2.8822796857502645E-3</c:v>
                </c:pt>
                <c:pt idx="3251">
                  <c:v>2.8812706649341217E-3</c:v>
                </c:pt>
                <c:pt idx="3252">
                  <c:v>2.8801122086043376E-3</c:v>
                </c:pt>
                <c:pt idx="3253">
                  <c:v>2.8799655016174281E-3</c:v>
                </c:pt>
                <c:pt idx="3254">
                  <c:v>2.8798879382882169E-3</c:v>
                </c:pt>
                <c:pt idx="3255">
                  <c:v>2.8787294932844606E-3</c:v>
                </c:pt>
                <c:pt idx="3256">
                  <c:v>2.8787133684094676E-3</c:v>
                </c:pt>
                <c:pt idx="3257">
                  <c:v>2.8758339427386024E-3</c:v>
                </c:pt>
                <c:pt idx="3258">
                  <c:v>2.8752409714800742E-3</c:v>
                </c:pt>
                <c:pt idx="3259">
                  <c:v>2.8745511355430832E-3</c:v>
                </c:pt>
                <c:pt idx="3260">
                  <c:v>2.8741017035529524E-3</c:v>
                </c:pt>
                <c:pt idx="3261">
                  <c:v>2.8735726422203646E-3</c:v>
                </c:pt>
                <c:pt idx="3262">
                  <c:v>2.8732641695845477E-3</c:v>
                </c:pt>
                <c:pt idx="3263">
                  <c:v>2.8724505379536056E-3</c:v>
                </c:pt>
                <c:pt idx="3264">
                  <c:v>2.8723103919257847E-3</c:v>
                </c:pt>
                <c:pt idx="3265">
                  <c:v>2.8716532456564605E-3</c:v>
                </c:pt>
                <c:pt idx="3266">
                  <c:v>2.870928924924067E-3</c:v>
                </c:pt>
                <c:pt idx="3267">
                  <c:v>2.8696813395017585E-3</c:v>
                </c:pt>
                <c:pt idx="3268">
                  <c:v>2.8690834974303184E-3</c:v>
                </c:pt>
                <c:pt idx="3269">
                  <c:v>2.868176696084072E-3</c:v>
                </c:pt>
                <c:pt idx="3270">
                  <c:v>2.8678849237714467E-3</c:v>
                </c:pt>
                <c:pt idx="3271">
                  <c:v>2.8672226722427528E-3</c:v>
                </c:pt>
                <c:pt idx="3272">
                  <c:v>2.8666442244385179E-3</c:v>
                </c:pt>
                <c:pt idx="3273">
                  <c:v>2.8662931197462188E-3</c:v>
                </c:pt>
                <c:pt idx="3274">
                  <c:v>2.8657968216290355E-3</c:v>
                </c:pt>
                <c:pt idx="3275">
                  <c:v>2.8653880983845114E-3</c:v>
                </c:pt>
                <c:pt idx="3276">
                  <c:v>2.8653425697055487E-3</c:v>
                </c:pt>
                <c:pt idx="3277">
                  <c:v>2.8647564334643872E-3</c:v>
                </c:pt>
                <c:pt idx="3278">
                  <c:v>2.8612299001081298E-3</c:v>
                </c:pt>
                <c:pt idx="3279">
                  <c:v>2.8612005838951574E-3</c:v>
                </c:pt>
                <c:pt idx="3280">
                  <c:v>2.8599982606649396E-3</c:v>
                </c:pt>
                <c:pt idx="3281">
                  <c:v>2.8598488888088238E-3</c:v>
                </c:pt>
                <c:pt idx="3282">
                  <c:v>2.8594104673840982E-3</c:v>
                </c:pt>
                <c:pt idx="3283">
                  <c:v>2.8567482864734757E-3</c:v>
                </c:pt>
                <c:pt idx="3284">
                  <c:v>2.8566867576153058E-3</c:v>
                </c:pt>
                <c:pt idx="3285">
                  <c:v>2.8551797589018851E-3</c:v>
                </c:pt>
                <c:pt idx="3286">
                  <c:v>2.853586951666421E-3</c:v>
                </c:pt>
                <c:pt idx="3287">
                  <c:v>2.8535230221564028E-3</c:v>
                </c:pt>
                <c:pt idx="3288">
                  <c:v>2.853087844755498E-3</c:v>
                </c:pt>
                <c:pt idx="3289">
                  <c:v>2.852328502974E-3</c:v>
                </c:pt>
                <c:pt idx="3290">
                  <c:v>2.8510206923267885E-3</c:v>
                </c:pt>
                <c:pt idx="3291">
                  <c:v>2.850962398363922E-3</c:v>
                </c:pt>
                <c:pt idx="3292">
                  <c:v>2.8508463814571126E-3</c:v>
                </c:pt>
                <c:pt idx="3293">
                  <c:v>2.8494848463487101E-3</c:v>
                </c:pt>
                <c:pt idx="3294">
                  <c:v>2.8491621345151201E-3</c:v>
                </c:pt>
                <c:pt idx="3295">
                  <c:v>2.8489576223493353E-3</c:v>
                </c:pt>
                <c:pt idx="3296">
                  <c:v>2.8488909512017434E-3</c:v>
                </c:pt>
                <c:pt idx="3297">
                  <c:v>2.8475127887514339E-3</c:v>
                </c:pt>
                <c:pt idx="3298">
                  <c:v>2.8473987848381234E-3</c:v>
                </c:pt>
                <c:pt idx="3299">
                  <c:v>2.8466757985836158E-3</c:v>
                </c:pt>
                <c:pt idx="3300">
                  <c:v>2.8466209769067107E-3</c:v>
                </c:pt>
                <c:pt idx="3301">
                  <c:v>2.8454936696459005E-3</c:v>
                </c:pt>
                <c:pt idx="3302">
                  <c:v>2.8454872829922046E-3</c:v>
                </c:pt>
                <c:pt idx="3303">
                  <c:v>2.8440305439181987E-3</c:v>
                </c:pt>
                <c:pt idx="3304">
                  <c:v>2.8439592591501042E-3</c:v>
                </c:pt>
                <c:pt idx="3305">
                  <c:v>2.8435783763249792E-3</c:v>
                </c:pt>
                <c:pt idx="3306">
                  <c:v>2.8431916489089172E-3</c:v>
                </c:pt>
                <c:pt idx="3307">
                  <c:v>2.842892239360296E-3</c:v>
                </c:pt>
                <c:pt idx="3308">
                  <c:v>2.842878398413567E-3</c:v>
                </c:pt>
                <c:pt idx="3309">
                  <c:v>2.8424365568680454E-3</c:v>
                </c:pt>
                <c:pt idx="3310">
                  <c:v>2.8424225281168457E-3</c:v>
                </c:pt>
                <c:pt idx="3311">
                  <c:v>2.8424209628838833E-3</c:v>
                </c:pt>
                <c:pt idx="3312">
                  <c:v>2.8399051616858867E-3</c:v>
                </c:pt>
                <c:pt idx="3313">
                  <c:v>2.8388934769078681E-3</c:v>
                </c:pt>
                <c:pt idx="3314">
                  <c:v>2.8388596279816554E-3</c:v>
                </c:pt>
                <c:pt idx="3315">
                  <c:v>2.8385176127136949E-3</c:v>
                </c:pt>
                <c:pt idx="3316">
                  <c:v>2.8371562554771403E-3</c:v>
                </c:pt>
                <c:pt idx="3317">
                  <c:v>2.8367963770375444E-3</c:v>
                </c:pt>
                <c:pt idx="3318">
                  <c:v>2.8367087497740799E-3</c:v>
                </c:pt>
                <c:pt idx="3319">
                  <c:v>2.8362038309071337E-3</c:v>
                </c:pt>
                <c:pt idx="3320">
                  <c:v>2.8355080333903639E-3</c:v>
                </c:pt>
                <c:pt idx="3321">
                  <c:v>2.8350531930115236E-3</c:v>
                </c:pt>
                <c:pt idx="3322">
                  <c:v>2.8339165067398802E-3</c:v>
                </c:pt>
                <c:pt idx="3323">
                  <c:v>2.8329250200874404E-3</c:v>
                </c:pt>
                <c:pt idx="3324">
                  <c:v>2.8309666464164281E-3</c:v>
                </c:pt>
                <c:pt idx="3325">
                  <c:v>2.8297369163973818E-3</c:v>
                </c:pt>
                <c:pt idx="3326">
                  <c:v>2.8293528984136293E-3</c:v>
                </c:pt>
                <c:pt idx="3327">
                  <c:v>2.8291083490585697E-3</c:v>
                </c:pt>
                <c:pt idx="3328">
                  <c:v>2.8285526121706122E-3</c:v>
                </c:pt>
                <c:pt idx="3329">
                  <c:v>2.8278286317490547E-3</c:v>
                </c:pt>
                <c:pt idx="3330">
                  <c:v>2.8260887070533486E-3</c:v>
                </c:pt>
                <c:pt idx="3331">
                  <c:v>2.8253349032540962E-3</c:v>
                </c:pt>
                <c:pt idx="3332">
                  <c:v>2.8249237192943771E-3</c:v>
                </c:pt>
                <c:pt idx="3333">
                  <c:v>2.8243793485417065E-3</c:v>
                </c:pt>
                <c:pt idx="3334">
                  <c:v>2.8231433377981794E-3</c:v>
                </c:pt>
                <c:pt idx="3335">
                  <c:v>2.8228500435544175E-3</c:v>
                </c:pt>
                <c:pt idx="3336">
                  <c:v>2.8222107535352098E-3</c:v>
                </c:pt>
                <c:pt idx="3337">
                  <c:v>2.8219048623111904E-3</c:v>
                </c:pt>
                <c:pt idx="3338">
                  <c:v>2.8215618123188647E-3</c:v>
                </c:pt>
                <c:pt idx="3339">
                  <c:v>2.8208893362934254E-3</c:v>
                </c:pt>
                <c:pt idx="3340">
                  <c:v>2.8207840325533422E-3</c:v>
                </c:pt>
                <c:pt idx="3341">
                  <c:v>2.8201579646260724E-3</c:v>
                </c:pt>
                <c:pt idx="3342">
                  <c:v>2.820058024210472E-3</c:v>
                </c:pt>
                <c:pt idx="3343">
                  <c:v>2.8198415905569085E-3</c:v>
                </c:pt>
                <c:pt idx="3344">
                  <c:v>2.8188722313457612E-3</c:v>
                </c:pt>
                <c:pt idx="3345">
                  <c:v>2.8185282788146604E-3</c:v>
                </c:pt>
                <c:pt idx="3346">
                  <c:v>2.8175983869587187E-3</c:v>
                </c:pt>
                <c:pt idx="3347">
                  <c:v>2.8164907799133978E-3</c:v>
                </c:pt>
                <c:pt idx="3348">
                  <c:v>2.8162530421502177E-3</c:v>
                </c:pt>
                <c:pt idx="3349">
                  <c:v>2.8162401729084179E-3</c:v>
                </c:pt>
                <c:pt idx="3350">
                  <c:v>2.8161352839164737E-3</c:v>
                </c:pt>
                <c:pt idx="3351">
                  <c:v>2.8160962630481507E-3</c:v>
                </c:pt>
                <c:pt idx="3352">
                  <c:v>2.8148285573326836E-3</c:v>
                </c:pt>
                <c:pt idx="3353">
                  <c:v>2.8139921468521172E-3</c:v>
                </c:pt>
                <c:pt idx="3354">
                  <c:v>2.8131997411738833E-3</c:v>
                </c:pt>
                <c:pt idx="3355">
                  <c:v>2.8131151713567041E-3</c:v>
                </c:pt>
                <c:pt idx="3356">
                  <c:v>2.8113586290644645E-3</c:v>
                </c:pt>
                <c:pt idx="3357">
                  <c:v>2.8109181198443401E-3</c:v>
                </c:pt>
                <c:pt idx="3358">
                  <c:v>2.8089585310617639E-3</c:v>
                </c:pt>
                <c:pt idx="3359">
                  <c:v>2.8080476086711822E-3</c:v>
                </c:pt>
                <c:pt idx="3360">
                  <c:v>2.8080324371984712E-3</c:v>
                </c:pt>
                <c:pt idx="3361">
                  <c:v>2.8079292936764415E-3</c:v>
                </c:pt>
                <c:pt idx="3362">
                  <c:v>2.806813566808578E-3</c:v>
                </c:pt>
                <c:pt idx="3363">
                  <c:v>2.8063882278977189E-3</c:v>
                </c:pt>
                <c:pt idx="3364">
                  <c:v>2.8058475987411879E-3</c:v>
                </c:pt>
                <c:pt idx="3365">
                  <c:v>2.8056467377753553E-3</c:v>
                </c:pt>
                <c:pt idx="3366">
                  <c:v>2.8042186564813227E-3</c:v>
                </c:pt>
                <c:pt idx="3367">
                  <c:v>2.8038633368849424E-3</c:v>
                </c:pt>
                <c:pt idx="3368">
                  <c:v>2.8034171597920384E-3</c:v>
                </c:pt>
                <c:pt idx="3369">
                  <c:v>2.8028230121682754E-3</c:v>
                </c:pt>
                <c:pt idx="3370">
                  <c:v>2.8009937487054148E-3</c:v>
                </c:pt>
                <c:pt idx="3371">
                  <c:v>2.8000197372507461E-3</c:v>
                </c:pt>
                <c:pt idx="3372">
                  <c:v>2.7994926209693538E-3</c:v>
                </c:pt>
                <c:pt idx="3373">
                  <c:v>2.7993633270912608E-3</c:v>
                </c:pt>
                <c:pt idx="3374">
                  <c:v>2.7988983165423403E-3</c:v>
                </c:pt>
                <c:pt idx="3375">
                  <c:v>2.7984106232639616E-3</c:v>
                </c:pt>
                <c:pt idx="3376">
                  <c:v>2.7976585477606539E-3</c:v>
                </c:pt>
                <c:pt idx="3377">
                  <c:v>2.7969117588328178E-3</c:v>
                </c:pt>
                <c:pt idx="3378">
                  <c:v>2.7968732404217152E-3</c:v>
                </c:pt>
                <c:pt idx="3379">
                  <c:v>2.7964007296350881E-3</c:v>
                </c:pt>
                <c:pt idx="3380">
                  <c:v>2.796036375479673E-3</c:v>
                </c:pt>
                <c:pt idx="3381">
                  <c:v>2.7956991470522406E-3</c:v>
                </c:pt>
                <c:pt idx="3382">
                  <c:v>2.7938687517709859E-3</c:v>
                </c:pt>
                <c:pt idx="3383">
                  <c:v>2.7935174214678035E-3</c:v>
                </c:pt>
                <c:pt idx="3384">
                  <c:v>2.7920010253755269E-3</c:v>
                </c:pt>
                <c:pt idx="3385">
                  <c:v>2.791470187287131E-3</c:v>
                </c:pt>
                <c:pt idx="3386">
                  <c:v>2.7903577733429229E-3</c:v>
                </c:pt>
                <c:pt idx="3387">
                  <c:v>2.7899551663855713E-3</c:v>
                </c:pt>
                <c:pt idx="3388">
                  <c:v>2.7897823581620827E-3</c:v>
                </c:pt>
                <c:pt idx="3389">
                  <c:v>2.7890664967972238E-3</c:v>
                </c:pt>
                <c:pt idx="3390">
                  <c:v>2.7890548058074139E-3</c:v>
                </c:pt>
                <c:pt idx="3391">
                  <c:v>2.7877245870619439E-3</c:v>
                </c:pt>
                <c:pt idx="3392">
                  <c:v>2.7875593917847511E-3</c:v>
                </c:pt>
                <c:pt idx="3393">
                  <c:v>2.787266740834004E-3</c:v>
                </c:pt>
                <c:pt idx="3394">
                  <c:v>2.7870713420346683E-3</c:v>
                </c:pt>
                <c:pt idx="3395">
                  <c:v>2.786938498529607E-3</c:v>
                </c:pt>
                <c:pt idx="3396">
                  <c:v>2.7861893193712435E-3</c:v>
                </c:pt>
                <c:pt idx="3397">
                  <c:v>2.7854271364163327E-3</c:v>
                </c:pt>
                <c:pt idx="3398">
                  <c:v>2.7853260279633654E-3</c:v>
                </c:pt>
                <c:pt idx="3399">
                  <c:v>2.784481359685512E-3</c:v>
                </c:pt>
                <c:pt idx="3400">
                  <c:v>2.7838568242337038E-3</c:v>
                </c:pt>
                <c:pt idx="3401">
                  <c:v>2.7833928110158356E-3</c:v>
                </c:pt>
                <c:pt idx="3402">
                  <c:v>2.782824079871325E-3</c:v>
                </c:pt>
                <c:pt idx="3403">
                  <c:v>2.782460812106256E-3</c:v>
                </c:pt>
                <c:pt idx="3404">
                  <c:v>2.7815089442040242E-3</c:v>
                </c:pt>
                <c:pt idx="3405">
                  <c:v>2.781169147760428E-3</c:v>
                </c:pt>
                <c:pt idx="3406">
                  <c:v>2.7806925057317689E-3</c:v>
                </c:pt>
                <c:pt idx="3407">
                  <c:v>2.7800477658213073E-3</c:v>
                </c:pt>
                <c:pt idx="3408">
                  <c:v>2.7790242481420717E-3</c:v>
                </c:pt>
                <c:pt idx="3409">
                  <c:v>2.7787101837932005E-3</c:v>
                </c:pt>
                <c:pt idx="3410">
                  <c:v>2.7778175872622502E-3</c:v>
                </c:pt>
                <c:pt idx="3411">
                  <c:v>2.7775951079345778E-3</c:v>
                </c:pt>
                <c:pt idx="3412">
                  <c:v>2.7767511877035841E-3</c:v>
                </c:pt>
                <c:pt idx="3413">
                  <c:v>2.7761750466077447E-3</c:v>
                </c:pt>
                <c:pt idx="3414">
                  <c:v>2.7736215738825109E-3</c:v>
                </c:pt>
                <c:pt idx="3415">
                  <c:v>2.7722311316140131E-3</c:v>
                </c:pt>
                <c:pt idx="3416">
                  <c:v>2.7718081972960486E-3</c:v>
                </c:pt>
                <c:pt idx="3417">
                  <c:v>2.7709109604902192E-3</c:v>
                </c:pt>
                <c:pt idx="3418">
                  <c:v>2.7701304916248897E-3</c:v>
                </c:pt>
                <c:pt idx="3419">
                  <c:v>2.7699742872949649E-3</c:v>
                </c:pt>
                <c:pt idx="3420">
                  <c:v>2.7697540189394769E-3</c:v>
                </c:pt>
                <c:pt idx="3421">
                  <c:v>2.7685278598280848E-3</c:v>
                </c:pt>
                <c:pt idx="3422">
                  <c:v>2.7683453571840117E-3</c:v>
                </c:pt>
                <c:pt idx="3423">
                  <c:v>2.764067947909649E-3</c:v>
                </c:pt>
                <c:pt idx="3424">
                  <c:v>2.7635787246431598E-3</c:v>
                </c:pt>
                <c:pt idx="3425">
                  <c:v>2.7629287882044453E-3</c:v>
                </c:pt>
                <c:pt idx="3426">
                  <c:v>2.7626983032392324E-3</c:v>
                </c:pt>
                <c:pt idx="3427">
                  <c:v>2.7624296655337855E-3</c:v>
                </c:pt>
                <c:pt idx="3428">
                  <c:v>2.7609962165258588E-3</c:v>
                </c:pt>
                <c:pt idx="3429">
                  <c:v>2.7609127176529582E-3</c:v>
                </c:pt>
                <c:pt idx="3430">
                  <c:v>2.7607481384000184E-3</c:v>
                </c:pt>
                <c:pt idx="3431">
                  <c:v>2.7606189339424358E-3</c:v>
                </c:pt>
                <c:pt idx="3432">
                  <c:v>2.7602378714681949E-3</c:v>
                </c:pt>
                <c:pt idx="3433">
                  <c:v>2.7557946137694899E-3</c:v>
                </c:pt>
                <c:pt idx="3434">
                  <c:v>2.7556648541930229E-3</c:v>
                </c:pt>
                <c:pt idx="3435">
                  <c:v>2.7548804647607016E-3</c:v>
                </c:pt>
                <c:pt idx="3436">
                  <c:v>2.752889725427247E-3</c:v>
                </c:pt>
                <c:pt idx="3437">
                  <c:v>2.7514478033693799E-3</c:v>
                </c:pt>
                <c:pt idx="3438">
                  <c:v>2.7513553132736965E-3</c:v>
                </c:pt>
                <c:pt idx="3439">
                  <c:v>2.7512199746274062E-3</c:v>
                </c:pt>
                <c:pt idx="3440">
                  <c:v>2.7499020565202497E-3</c:v>
                </c:pt>
                <c:pt idx="3441">
                  <c:v>2.7495783276452607E-3</c:v>
                </c:pt>
                <c:pt idx="3442">
                  <c:v>2.7491489172079961E-3</c:v>
                </c:pt>
                <c:pt idx="3443">
                  <c:v>2.7467310890667831E-3</c:v>
                </c:pt>
                <c:pt idx="3444">
                  <c:v>2.7466173670144074E-3</c:v>
                </c:pt>
                <c:pt idx="3445">
                  <c:v>2.7455702983816385E-3</c:v>
                </c:pt>
                <c:pt idx="3446">
                  <c:v>2.7443798492445188E-3</c:v>
                </c:pt>
                <c:pt idx="3447">
                  <c:v>2.7427424391212583E-3</c:v>
                </c:pt>
                <c:pt idx="3448">
                  <c:v>2.7415958285347793E-3</c:v>
                </c:pt>
                <c:pt idx="3449">
                  <c:v>2.7412068320113729E-3</c:v>
                </c:pt>
                <c:pt idx="3450">
                  <c:v>2.739701574655994E-3</c:v>
                </c:pt>
                <c:pt idx="3451">
                  <c:v>2.739440662394628E-3</c:v>
                </c:pt>
                <c:pt idx="3452">
                  <c:v>2.7391050982780974E-3</c:v>
                </c:pt>
                <c:pt idx="3453">
                  <c:v>2.7368140600962871E-3</c:v>
                </c:pt>
                <c:pt idx="3454">
                  <c:v>2.7367854082565707E-3</c:v>
                </c:pt>
                <c:pt idx="3455">
                  <c:v>2.7366261901785971E-3</c:v>
                </c:pt>
                <c:pt idx="3456">
                  <c:v>2.7362056610011811E-3</c:v>
                </c:pt>
                <c:pt idx="3457">
                  <c:v>2.7342257066745495E-3</c:v>
                </c:pt>
                <c:pt idx="3458">
                  <c:v>2.733727745413625E-3</c:v>
                </c:pt>
                <c:pt idx="3459">
                  <c:v>2.7331732690349191E-3</c:v>
                </c:pt>
                <c:pt idx="3460">
                  <c:v>2.7330583913553891E-3</c:v>
                </c:pt>
                <c:pt idx="3461">
                  <c:v>2.732919188029087E-3</c:v>
                </c:pt>
                <c:pt idx="3462">
                  <c:v>2.7325462447434007E-3</c:v>
                </c:pt>
                <c:pt idx="3463">
                  <c:v>2.7321627263795873E-3</c:v>
                </c:pt>
                <c:pt idx="3464">
                  <c:v>2.7312408127290436E-3</c:v>
                </c:pt>
                <c:pt idx="3465">
                  <c:v>2.7288918451159167E-3</c:v>
                </c:pt>
                <c:pt idx="3466">
                  <c:v>2.7287580076884852E-3</c:v>
                </c:pt>
                <c:pt idx="3467">
                  <c:v>2.7280161575746502E-3</c:v>
                </c:pt>
                <c:pt idx="3468">
                  <c:v>2.727760064464322E-3</c:v>
                </c:pt>
                <c:pt idx="3469">
                  <c:v>2.7277528053489277E-3</c:v>
                </c:pt>
                <c:pt idx="3470">
                  <c:v>2.7274002173419661E-3</c:v>
                </c:pt>
                <c:pt idx="3471">
                  <c:v>2.7270891944526409E-3</c:v>
                </c:pt>
                <c:pt idx="3472">
                  <c:v>2.7266785764524324E-3</c:v>
                </c:pt>
                <c:pt idx="3473">
                  <c:v>2.7264715703351153E-3</c:v>
                </c:pt>
                <c:pt idx="3474">
                  <c:v>2.7260833467142951E-3</c:v>
                </c:pt>
                <c:pt idx="3475">
                  <c:v>2.7257645898400226E-3</c:v>
                </c:pt>
                <c:pt idx="3476">
                  <c:v>2.7257462085702737E-3</c:v>
                </c:pt>
                <c:pt idx="3477">
                  <c:v>2.7252710565559011E-3</c:v>
                </c:pt>
                <c:pt idx="3478">
                  <c:v>2.7247804204032226E-3</c:v>
                </c:pt>
                <c:pt idx="3479">
                  <c:v>2.7243045047128183E-3</c:v>
                </c:pt>
                <c:pt idx="3480">
                  <c:v>2.7238962570633489E-3</c:v>
                </c:pt>
                <c:pt idx="3481">
                  <c:v>2.7231633989057732E-3</c:v>
                </c:pt>
                <c:pt idx="3482">
                  <c:v>2.723131974525532E-3</c:v>
                </c:pt>
                <c:pt idx="3483">
                  <c:v>2.722230130451175E-3</c:v>
                </c:pt>
                <c:pt idx="3484">
                  <c:v>2.7206088209504814E-3</c:v>
                </c:pt>
                <c:pt idx="3485">
                  <c:v>2.7200271393054746E-3</c:v>
                </c:pt>
                <c:pt idx="3486">
                  <c:v>2.7199141550203337E-3</c:v>
                </c:pt>
                <c:pt idx="3487">
                  <c:v>2.7189666290036076E-3</c:v>
                </c:pt>
                <c:pt idx="3488">
                  <c:v>2.7177877470383055E-3</c:v>
                </c:pt>
                <c:pt idx="3489">
                  <c:v>2.7172388025147585E-3</c:v>
                </c:pt>
                <c:pt idx="3490">
                  <c:v>2.7170216245806667E-3</c:v>
                </c:pt>
                <c:pt idx="3491">
                  <c:v>2.7167881265988173E-3</c:v>
                </c:pt>
                <c:pt idx="3492">
                  <c:v>2.7166987907400598E-3</c:v>
                </c:pt>
                <c:pt idx="3493">
                  <c:v>2.7142405508984785E-3</c:v>
                </c:pt>
                <c:pt idx="3494">
                  <c:v>2.7140220650898263E-3</c:v>
                </c:pt>
                <c:pt idx="3495">
                  <c:v>2.7139970436901536E-3</c:v>
                </c:pt>
                <c:pt idx="3496">
                  <c:v>2.7133692952744214E-3</c:v>
                </c:pt>
                <c:pt idx="3497">
                  <c:v>2.7132050076111814E-3</c:v>
                </c:pt>
                <c:pt idx="3498">
                  <c:v>2.7130313002311827E-3</c:v>
                </c:pt>
                <c:pt idx="3499">
                  <c:v>2.7126185637019662E-3</c:v>
                </c:pt>
                <c:pt idx="3500">
                  <c:v>2.7115710223878735E-3</c:v>
                </c:pt>
                <c:pt idx="3501">
                  <c:v>2.7108999308142136E-3</c:v>
                </c:pt>
                <c:pt idx="3502">
                  <c:v>2.7107363409996899E-3</c:v>
                </c:pt>
                <c:pt idx="3503">
                  <c:v>2.7105923396833734E-3</c:v>
                </c:pt>
                <c:pt idx="3504">
                  <c:v>2.7105107317851405E-3</c:v>
                </c:pt>
                <c:pt idx="3505">
                  <c:v>2.7082721190899431E-3</c:v>
                </c:pt>
                <c:pt idx="3506">
                  <c:v>2.7077272123402041E-3</c:v>
                </c:pt>
                <c:pt idx="3507">
                  <c:v>2.7075056576155434E-3</c:v>
                </c:pt>
                <c:pt idx="3508">
                  <c:v>2.7068241960108816E-3</c:v>
                </c:pt>
                <c:pt idx="3509">
                  <c:v>2.705731672284837E-3</c:v>
                </c:pt>
                <c:pt idx="3510">
                  <c:v>2.7049945655661526E-3</c:v>
                </c:pt>
                <c:pt idx="3511">
                  <c:v>2.704965611070532E-3</c:v>
                </c:pt>
                <c:pt idx="3512">
                  <c:v>2.7047545404385166E-3</c:v>
                </c:pt>
                <c:pt idx="3513">
                  <c:v>2.7021816813536498E-3</c:v>
                </c:pt>
                <c:pt idx="3514">
                  <c:v>2.7003301557506601E-3</c:v>
                </c:pt>
                <c:pt idx="3515">
                  <c:v>2.6999888929948829E-3</c:v>
                </c:pt>
                <c:pt idx="3516">
                  <c:v>2.6996747978906628E-3</c:v>
                </c:pt>
                <c:pt idx="3517">
                  <c:v>2.699189072286709E-3</c:v>
                </c:pt>
                <c:pt idx="3518">
                  <c:v>2.6985607282544511E-3</c:v>
                </c:pt>
                <c:pt idx="3519">
                  <c:v>2.696384021002762E-3</c:v>
                </c:pt>
                <c:pt idx="3520">
                  <c:v>2.6963114509836327E-3</c:v>
                </c:pt>
                <c:pt idx="3521">
                  <c:v>2.6957215947063834E-3</c:v>
                </c:pt>
                <c:pt idx="3522">
                  <c:v>2.6954013595812186E-3</c:v>
                </c:pt>
                <c:pt idx="3523">
                  <c:v>2.6953122509439367E-3</c:v>
                </c:pt>
                <c:pt idx="3524">
                  <c:v>2.6946146505170171E-3</c:v>
                </c:pt>
                <c:pt idx="3525">
                  <c:v>2.6945813316040946E-3</c:v>
                </c:pt>
                <c:pt idx="3526">
                  <c:v>2.6940256859178786E-3</c:v>
                </c:pt>
                <c:pt idx="3527">
                  <c:v>2.6938747906722757E-3</c:v>
                </c:pt>
                <c:pt idx="3528">
                  <c:v>2.6908478764538519E-3</c:v>
                </c:pt>
                <c:pt idx="3529">
                  <c:v>2.6905993848196281E-3</c:v>
                </c:pt>
                <c:pt idx="3530">
                  <c:v>2.6903065957480966E-3</c:v>
                </c:pt>
                <c:pt idx="3531">
                  <c:v>2.6901383934162968E-3</c:v>
                </c:pt>
                <c:pt idx="3532">
                  <c:v>2.6894887445930858E-3</c:v>
                </c:pt>
                <c:pt idx="3533">
                  <c:v>2.6858935336981095E-3</c:v>
                </c:pt>
                <c:pt idx="3534">
                  <c:v>2.685839058037715E-3</c:v>
                </c:pt>
                <c:pt idx="3535">
                  <c:v>2.6851424562823294E-3</c:v>
                </c:pt>
                <c:pt idx="3536">
                  <c:v>2.6843862336273549E-3</c:v>
                </c:pt>
                <c:pt idx="3537">
                  <c:v>2.6837049155356047E-3</c:v>
                </c:pt>
                <c:pt idx="3538">
                  <c:v>2.6836157812648292E-3</c:v>
                </c:pt>
                <c:pt idx="3539">
                  <c:v>2.6833107918843506E-3</c:v>
                </c:pt>
                <c:pt idx="3540">
                  <c:v>2.6828544284085904E-3</c:v>
                </c:pt>
                <c:pt idx="3541">
                  <c:v>2.6826517529283593E-3</c:v>
                </c:pt>
                <c:pt idx="3542">
                  <c:v>2.6822791535638835E-3</c:v>
                </c:pt>
                <c:pt idx="3543">
                  <c:v>2.6821245926813915E-3</c:v>
                </c:pt>
                <c:pt idx="3544">
                  <c:v>2.6799919796498214E-3</c:v>
                </c:pt>
                <c:pt idx="3545">
                  <c:v>2.6793187381840976E-3</c:v>
                </c:pt>
                <c:pt idx="3546">
                  <c:v>2.6792374090900736E-3</c:v>
                </c:pt>
                <c:pt idx="3547">
                  <c:v>2.677101291006598E-3</c:v>
                </c:pt>
                <c:pt idx="3548">
                  <c:v>2.6749962804784077E-3</c:v>
                </c:pt>
                <c:pt idx="3549">
                  <c:v>2.6745899283509077E-3</c:v>
                </c:pt>
                <c:pt idx="3550">
                  <c:v>2.6745797865223571E-3</c:v>
                </c:pt>
                <c:pt idx="3551">
                  <c:v>2.6732896843018306E-3</c:v>
                </c:pt>
                <c:pt idx="3552">
                  <c:v>2.6729621369580604E-3</c:v>
                </c:pt>
                <c:pt idx="3553">
                  <c:v>2.6727132773545033E-3</c:v>
                </c:pt>
                <c:pt idx="3554">
                  <c:v>2.6723409912323194E-3</c:v>
                </c:pt>
                <c:pt idx="3555">
                  <c:v>2.6716121944419173E-3</c:v>
                </c:pt>
                <c:pt idx="3556">
                  <c:v>2.6713542610763866E-3</c:v>
                </c:pt>
                <c:pt idx="3557">
                  <c:v>2.6709611757482908E-3</c:v>
                </c:pt>
                <c:pt idx="3558">
                  <c:v>2.6701550534485113E-3</c:v>
                </c:pt>
                <c:pt idx="3559">
                  <c:v>2.6694108046187446E-3</c:v>
                </c:pt>
                <c:pt idx="3560">
                  <c:v>2.6687884044925433E-3</c:v>
                </c:pt>
                <c:pt idx="3561">
                  <c:v>2.6679745872047952E-3</c:v>
                </c:pt>
                <c:pt idx="3562">
                  <c:v>2.667724653674125E-3</c:v>
                </c:pt>
                <c:pt idx="3563">
                  <c:v>2.6676911915715414E-3</c:v>
                </c:pt>
                <c:pt idx="3564">
                  <c:v>2.667662242364699E-3</c:v>
                </c:pt>
                <c:pt idx="3565">
                  <c:v>2.6671150137255219E-3</c:v>
                </c:pt>
                <c:pt idx="3566">
                  <c:v>2.6670798283731107E-3</c:v>
                </c:pt>
                <c:pt idx="3567">
                  <c:v>2.665738909363623E-3</c:v>
                </c:pt>
                <c:pt idx="3568">
                  <c:v>2.6653178601051927E-3</c:v>
                </c:pt>
                <c:pt idx="3569">
                  <c:v>2.665246129860287E-3</c:v>
                </c:pt>
                <c:pt idx="3570">
                  <c:v>2.6647999080839338E-3</c:v>
                </c:pt>
                <c:pt idx="3571">
                  <c:v>2.6638086681808918E-3</c:v>
                </c:pt>
                <c:pt idx="3572">
                  <c:v>2.66377051037169E-3</c:v>
                </c:pt>
                <c:pt idx="3573">
                  <c:v>2.6633526369600658E-3</c:v>
                </c:pt>
                <c:pt idx="3574">
                  <c:v>2.6618165086195228E-3</c:v>
                </c:pt>
                <c:pt idx="3575">
                  <c:v>2.6612676166885706E-3</c:v>
                </c:pt>
                <c:pt idx="3576">
                  <c:v>2.6606666051796554E-3</c:v>
                </c:pt>
                <c:pt idx="3577">
                  <c:v>2.6605647382920371E-3</c:v>
                </c:pt>
                <c:pt idx="3578">
                  <c:v>2.6601221421975593E-3</c:v>
                </c:pt>
                <c:pt idx="3579">
                  <c:v>2.6591659935375159E-3</c:v>
                </c:pt>
                <c:pt idx="3580">
                  <c:v>2.6582094572207642E-3</c:v>
                </c:pt>
                <c:pt idx="3581">
                  <c:v>2.6573067211094455E-3</c:v>
                </c:pt>
                <c:pt idx="3582">
                  <c:v>2.6571267705634213E-3</c:v>
                </c:pt>
                <c:pt idx="3583">
                  <c:v>2.6558988939778998E-3</c:v>
                </c:pt>
                <c:pt idx="3584">
                  <c:v>2.6554926333708317E-3</c:v>
                </c:pt>
                <c:pt idx="3585">
                  <c:v>2.6552616704605772E-3</c:v>
                </c:pt>
                <c:pt idx="3586">
                  <c:v>2.6550878541008872E-3</c:v>
                </c:pt>
                <c:pt idx="3587">
                  <c:v>2.6546817343307198E-3</c:v>
                </c:pt>
                <c:pt idx="3588">
                  <c:v>2.6532476687495064E-3</c:v>
                </c:pt>
                <c:pt idx="3589">
                  <c:v>2.6524166493754301E-3</c:v>
                </c:pt>
                <c:pt idx="3590">
                  <c:v>2.6516545810509819E-3</c:v>
                </c:pt>
                <c:pt idx="3591">
                  <c:v>2.6516155918335266E-3</c:v>
                </c:pt>
                <c:pt idx="3592">
                  <c:v>2.6510200282744549E-3</c:v>
                </c:pt>
                <c:pt idx="3593">
                  <c:v>2.6505376264505417E-3</c:v>
                </c:pt>
                <c:pt idx="3594">
                  <c:v>2.6498950655546357E-3</c:v>
                </c:pt>
                <c:pt idx="3595">
                  <c:v>2.6495710364742311E-3</c:v>
                </c:pt>
                <c:pt idx="3596">
                  <c:v>2.6491076836894804E-3</c:v>
                </c:pt>
                <c:pt idx="3597">
                  <c:v>2.6480173174374044E-3</c:v>
                </c:pt>
                <c:pt idx="3598">
                  <c:v>2.647997932293011E-3</c:v>
                </c:pt>
                <c:pt idx="3599">
                  <c:v>2.647364363153049E-3</c:v>
                </c:pt>
                <c:pt idx="3600">
                  <c:v>2.6471754141709374E-3</c:v>
                </c:pt>
                <c:pt idx="3601">
                  <c:v>2.6469155722228413E-3</c:v>
                </c:pt>
                <c:pt idx="3602">
                  <c:v>2.6457296254587671E-3</c:v>
                </c:pt>
                <c:pt idx="3603">
                  <c:v>2.6445634868751239E-3</c:v>
                </c:pt>
                <c:pt idx="3604">
                  <c:v>2.6439139051540523E-3</c:v>
                </c:pt>
                <c:pt idx="3605">
                  <c:v>2.6429686600527125E-3</c:v>
                </c:pt>
                <c:pt idx="3606">
                  <c:v>2.6427323794198211E-3</c:v>
                </c:pt>
                <c:pt idx="3607">
                  <c:v>2.6426464876237615E-3</c:v>
                </c:pt>
                <c:pt idx="3608">
                  <c:v>2.6426236659171541E-3</c:v>
                </c:pt>
                <c:pt idx="3609">
                  <c:v>2.6414996563277637E-3</c:v>
                </c:pt>
                <c:pt idx="3610">
                  <c:v>2.6409798790129071E-3</c:v>
                </c:pt>
                <c:pt idx="3611">
                  <c:v>2.6403966637801664E-3</c:v>
                </c:pt>
                <c:pt idx="3612">
                  <c:v>2.6396956412929017E-3</c:v>
                </c:pt>
                <c:pt idx="3613">
                  <c:v>2.6371965939734824E-3</c:v>
                </c:pt>
                <c:pt idx="3614">
                  <c:v>2.6368557977513394E-3</c:v>
                </c:pt>
                <c:pt idx="3615">
                  <c:v>2.6368511196421768E-3</c:v>
                </c:pt>
                <c:pt idx="3616">
                  <c:v>2.6366447836970626E-3</c:v>
                </c:pt>
                <c:pt idx="3617">
                  <c:v>2.6366316052318936E-3</c:v>
                </c:pt>
                <c:pt idx="3618">
                  <c:v>2.6364685683494607E-3</c:v>
                </c:pt>
                <c:pt idx="3619">
                  <c:v>2.6358656667461308E-3</c:v>
                </c:pt>
                <c:pt idx="3620">
                  <c:v>2.6357946628907782E-3</c:v>
                </c:pt>
                <c:pt idx="3621">
                  <c:v>2.6356633394180816E-3</c:v>
                </c:pt>
                <c:pt idx="3622">
                  <c:v>2.635225806725202E-3</c:v>
                </c:pt>
                <c:pt idx="3623">
                  <c:v>2.6350006024004032E-3</c:v>
                </c:pt>
                <c:pt idx="3624">
                  <c:v>2.6346047317703431E-3</c:v>
                </c:pt>
                <c:pt idx="3625">
                  <c:v>2.634578882574823E-3</c:v>
                </c:pt>
                <c:pt idx="3626">
                  <c:v>2.6338531154470914E-3</c:v>
                </c:pt>
                <c:pt idx="3627">
                  <c:v>2.6336652148210866E-3</c:v>
                </c:pt>
                <c:pt idx="3628">
                  <c:v>2.6330090583492499E-3</c:v>
                </c:pt>
                <c:pt idx="3629">
                  <c:v>2.6325733973916574E-3</c:v>
                </c:pt>
                <c:pt idx="3630">
                  <c:v>2.6323955318039867E-3</c:v>
                </c:pt>
                <c:pt idx="3631">
                  <c:v>2.6322147964700357E-3</c:v>
                </c:pt>
                <c:pt idx="3632">
                  <c:v>2.6316025762721401E-3</c:v>
                </c:pt>
                <c:pt idx="3633">
                  <c:v>2.6309647275320745E-3</c:v>
                </c:pt>
                <c:pt idx="3634">
                  <c:v>2.6302237719035989E-3</c:v>
                </c:pt>
                <c:pt idx="3635">
                  <c:v>2.6301811732268453E-3</c:v>
                </c:pt>
                <c:pt idx="3636">
                  <c:v>2.6285359293905107E-3</c:v>
                </c:pt>
                <c:pt idx="3637">
                  <c:v>2.6284084692393076E-3</c:v>
                </c:pt>
                <c:pt idx="3638">
                  <c:v>2.6277670352765617E-3</c:v>
                </c:pt>
                <c:pt idx="3639">
                  <c:v>2.6276099358735067E-3</c:v>
                </c:pt>
                <c:pt idx="3640">
                  <c:v>2.6273921060624879E-3</c:v>
                </c:pt>
                <c:pt idx="3641">
                  <c:v>2.6271793551523224E-3</c:v>
                </c:pt>
                <c:pt idx="3642">
                  <c:v>2.6268972621497385E-3</c:v>
                </c:pt>
                <c:pt idx="3643">
                  <c:v>2.6262407386084714E-3</c:v>
                </c:pt>
                <c:pt idx="3644">
                  <c:v>2.6260896449627836E-3</c:v>
                </c:pt>
                <c:pt idx="3645">
                  <c:v>2.6258453663169736E-3</c:v>
                </c:pt>
                <c:pt idx="3646">
                  <c:v>2.6253149246866898E-3</c:v>
                </c:pt>
                <c:pt idx="3647">
                  <c:v>2.6252224362773129E-3</c:v>
                </c:pt>
                <c:pt idx="3648">
                  <c:v>2.6245744006460517E-3</c:v>
                </c:pt>
                <c:pt idx="3649">
                  <c:v>2.624022963674907E-3</c:v>
                </c:pt>
                <c:pt idx="3650">
                  <c:v>2.621534547167612E-3</c:v>
                </c:pt>
                <c:pt idx="3651">
                  <c:v>2.6186691204190247E-3</c:v>
                </c:pt>
                <c:pt idx="3652">
                  <c:v>2.6178433913853676E-3</c:v>
                </c:pt>
                <c:pt idx="3653">
                  <c:v>2.6177435134495759E-3</c:v>
                </c:pt>
                <c:pt idx="3654">
                  <c:v>2.6175716322395428E-3</c:v>
                </c:pt>
                <c:pt idx="3655">
                  <c:v>2.617177337993997E-3</c:v>
                </c:pt>
                <c:pt idx="3656">
                  <c:v>2.6159391837621546E-3</c:v>
                </c:pt>
                <c:pt idx="3657">
                  <c:v>2.6157723455292542E-3</c:v>
                </c:pt>
                <c:pt idx="3658">
                  <c:v>2.6154555738468559E-3</c:v>
                </c:pt>
                <c:pt idx="3659">
                  <c:v>2.6146899282632557E-3</c:v>
                </c:pt>
                <c:pt idx="3660">
                  <c:v>2.6136964944470441E-3</c:v>
                </c:pt>
                <c:pt idx="3661">
                  <c:v>2.6135776709364949E-3</c:v>
                </c:pt>
                <c:pt idx="3662">
                  <c:v>2.6132367537625694E-3</c:v>
                </c:pt>
                <c:pt idx="3663">
                  <c:v>2.6129657032719499E-3</c:v>
                </c:pt>
                <c:pt idx="3664">
                  <c:v>2.6127824394937978E-3</c:v>
                </c:pt>
                <c:pt idx="3665">
                  <c:v>2.6125878562234415E-3</c:v>
                </c:pt>
                <c:pt idx="3666">
                  <c:v>2.608829133384602E-3</c:v>
                </c:pt>
                <c:pt idx="3667">
                  <c:v>2.6084456635238492E-3</c:v>
                </c:pt>
                <c:pt idx="3668">
                  <c:v>2.6084400142223872E-3</c:v>
                </c:pt>
                <c:pt idx="3669">
                  <c:v>2.6072683589614064E-3</c:v>
                </c:pt>
                <c:pt idx="3670">
                  <c:v>2.6065501017429036E-3</c:v>
                </c:pt>
                <c:pt idx="3671">
                  <c:v>2.6063283850582242E-3</c:v>
                </c:pt>
                <c:pt idx="3672">
                  <c:v>2.6048897087414475E-3</c:v>
                </c:pt>
                <c:pt idx="3673">
                  <c:v>2.6048183065078773E-3</c:v>
                </c:pt>
                <c:pt idx="3674">
                  <c:v>2.602471034922435E-3</c:v>
                </c:pt>
                <c:pt idx="3675">
                  <c:v>2.6024637167736714E-3</c:v>
                </c:pt>
                <c:pt idx="3676">
                  <c:v>2.6019299434377366E-3</c:v>
                </c:pt>
                <c:pt idx="3677">
                  <c:v>2.6005143030535622E-3</c:v>
                </c:pt>
                <c:pt idx="3678">
                  <c:v>2.6004321468004201E-3</c:v>
                </c:pt>
                <c:pt idx="3679">
                  <c:v>2.6000000410756952E-3</c:v>
                </c:pt>
                <c:pt idx="3680">
                  <c:v>2.5998835849150069E-3</c:v>
                </c:pt>
                <c:pt idx="3681">
                  <c:v>2.5994681277223971E-3</c:v>
                </c:pt>
                <c:pt idx="3682">
                  <c:v>2.5992466502478212E-3</c:v>
                </c:pt>
                <c:pt idx="3683">
                  <c:v>2.5987313823733274E-3</c:v>
                </c:pt>
                <c:pt idx="3684">
                  <c:v>2.5985293207305229E-3</c:v>
                </c:pt>
                <c:pt idx="3685">
                  <c:v>2.5982978828297584E-3</c:v>
                </c:pt>
                <c:pt idx="3686">
                  <c:v>2.5970210663342629E-3</c:v>
                </c:pt>
                <c:pt idx="3687">
                  <c:v>2.5963237755938307E-3</c:v>
                </c:pt>
                <c:pt idx="3688">
                  <c:v>2.5949516965431021E-3</c:v>
                </c:pt>
                <c:pt idx="3689">
                  <c:v>2.5936571424895025E-3</c:v>
                </c:pt>
                <c:pt idx="3690">
                  <c:v>2.5925743623214817E-3</c:v>
                </c:pt>
                <c:pt idx="3691">
                  <c:v>2.5912105473707447E-3</c:v>
                </c:pt>
                <c:pt idx="3692">
                  <c:v>2.5890502002145458E-3</c:v>
                </c:pt>
                <c:pt idx="3693">
                  <c:v>2.5886300586520257E-3</c:v>
                </c:pt>
                <c:pt idx="3694">
                  <c:v>2.5884557366331919E-3</c:v>
                </c:pt>
                <c:pt idx="3695">
                  <c:v>2.5880855203834559E-3</c:v>
                </c:pt>
                <c:pt idx="3696">
                  <c:v>2.5879682849538239E-3</c:v>
                </c:pt>
                <c:pt idx="3697">
                  <c:v>2.586250699949878E-3</c:v>
                </c:pt>
                <c:pt idx="3698">
                  <c:v>2.5858238940150795E-3</c:v>
                </c:pt>
                <c:pt idx="3699">
                  <c:v>2.5855069712697556E-3</c:v>
                </c:pt>
                <c:pt idx="3700">
                  <c:v>2.5844930098978267E-3</c:v>
                </c:pt>
                <c:pt idx="3701">
                  <c:v>2.5841252233090731E-3</c:v>
                </c:pt>
                <c:pt idx="3702">
                  <c:v>2.583700325186602E-3</c:v>
                </c:pt>
                <c:pt idx="3703">
                  <c:v>2.5818546922328272E-3</c:v>
                </c:pt>
                <c:pt idx="3704">
                  <c:v>2.5817486903115996E-3</c:v>
                </c:pt>
                <c:pt idx="3705">
                  <c:v>2.581676856482596E-3</c:v>
                </c:pt>
                <c:pt idx="3706">
                  <c:v>2.5813365922221082E-3</c:v>
                </c:pt>
                <c:pt idx="3707">
                  <c:v>2.5803772518534214E-3</c:v>
                </c:pt>
                <c:pt idx="3708">
                  <c:v>2.5777227545275795E-3</c:v>
                </c:pt>
                <c:pt idx="3709">
                  <c:v>2.5774238656299181E-3</c:v>
                </c:pt>
                <c:pt idx="3710">
                  <c:v>2.5760838681949867E-3</c:v>
                </c:pt>
                <c:pt idx="3711">
                  <c:v>2.5760355162565501E-3</c:v>
                </c:pt>
                <c:pt idx="3712">
                  <c:v>2.5759141502687227E-3</c:v>
                </c:pt>
                <c:pt idx="3713">
                  <c:v>2.5756416360183652E-3</c:v>
                </c:pt>
                <c:pt idx="3714">
                  <c:v>2.5746945672533257E-3</c:v>
                </c:pt>
                <c:pt idx="3715">
                  <c:v>2.5740129179302462E-3</c:v>
                </c:pt>
                <c:pt idx="3716">
                  <c:v>2.5736879751717891E-3</c:v>
                </c:pt>
                <c:pt idx="3717">
                  <c:v>2.5730656556066916E-3</c:v>
                </c:pt>
                <c:pt idx="3718">
                  <c:v>2.5715797649989202E-3</c:v>
                </c:pt>
                <c:pt idx="3719">
                  <c:v>2.5714381611675733E-3</c:v>
                </c:pt>
                <c:pt idx="3720">
                  <c:v>2.5695681621419595E-3</c:v>
                </c:pt>
                <c:pt idx="3721">
                  <c:v>2.569412750367657E-3</c:v>
                </c:pt>
                <c:pt idx="3722">
                  <c:v>2.568989370351789E-3</c:v>
                </c:pt>
                <c:pt idx="3723">
                  <c:v>2.5675667902232491E-3</c:v>
                </c:pt>
                <c:pt idx="3724">
                  <c:v>2.5671567165475111E-3</c:v>
                </c:pt>
                <c:pt idx="3725">
                  <c:v>2.5632222579043277E-3</c:v>
                </c:pt>
                <c:pt idx="3726">
                  <c:v>2.563152581476112E-3</c:v>
                </c:pt>
                <c:pt idx="3727">
                  <c:v>2.5614594885948971E-3</c:v>
                </c:pt>
                <c:pt idx="3728">
                  <c:v>2.5611904530700512E-3</c:v>
                </c:pt>
                <c:pt idx="3729">
                  <c:v>2.5608724185504244E-3</c:v>
                </c:pt>
                <c:pt idx="3730">
                  <c:v>2.5605396318075166E-3</c:v>
                </c:pt>
                <c:pt idx="3731">
                  <c:v>2.5601926101658911E-3</c:v>
                </c:pt>
                <c:pt idx="3732">
                  <c:v>2.5601226608492826E-3</c:v>
                </c:pt>
                <c:pt idx="3733">
                  <c:v>2.5598054821943717E-3</c:v>
                </c:pt>
                <c:pt idx="3734">
                  <c:v>2.559699380159436E-3</c:v>
                </c:pt>
                <c:pt idx="3735">
                  <c:v>2.5592405175970737E-3</c:v>
                </c:pt>
                <c:pt idx="3736">
                  <c:v>2.5591235526558416E-3</c:v>
                </c:pt>
                <c:pt idx="3737">
                  <c:v>2.5579059101391924E-3</c:v>
                </c:pt>
                <c:pt idx="3738">
                  <c:v>2.5576323584826761E-3</c:v>
                </c:pt>
                <c:pt idx="3739">
                  <c:v>2.5575250275953832E-3</c:v>
                </c:pt>
                <c:pt idx="3740">
                  <c:v>2.5560304685646111E-3</c:v>
                </c:pt>
                <c:pt idx="3741">
                  <c:v>2.5556939455529453E-3</c:v>
                </c:pt>
                <c:pt idx="3742">
                  <c:v>2.5554916541772024E-3</c:v>
                </c:pt>
                <c:pt idx="3743">
                  <c:v>2.5552126271031696E-3</c:v>
                </c:pt>
                <c:pt idx="3744">
                  <c:v>2.5551474729732966E-3</c:v>
                </c:pt>
                <c:pt idx="3745">
                  <c:v>2.5546181593495403E-3</c:v>
                </c:pt>
                <c:pt idx="3746">
                  <c:v>2.5542011551269272E-3</c:v>
                </c:pt>
                <c:pt idx="3747">
                  <c:v>2.553485700671162E-3</c:v>
                </c:pt>
                <c:pt idx="3748">
                  <c:v>2.5534173643587069E-3</c:v>
                </c:pt>
                <c:pt idx="3749">
                  <c:v>2.5514004148826739E-3</c:v>
                </c:pt>
                <c:pt idx="3750">
                  <c:v>2.5504380369162187E-3</c:v>
                </c:pt>
                <c:pt idx="3751">
                  <c:v>2.5484719065344383E-3</c:v>
                </c:pt>
                <c:pt idx="3752">
                  <c:v>2.5482616512436931E-3</c:v>
                </c:pt>
                <c:pt idx="3753">
                  <c:v>2.548172530353182E-3</c:v>
                </c:pt>
                <c:pt idx="3754">
                  <c:v>2.5472058950686944E-3</c:v>
                </c:pt>
                <c:pt idx="3755">
                  <c:v>2.546356220282544E-3</c:v>
                </c:pt>
                <c:pt idx="3756">
                  <c:v>2.5460641319277159E-3</c:v>
                </c:pt>
                <c:pt idx="3757">
                  <c:v>2.545719717194988E-3</c:v>
                </c:pt>
                <c:pt idx="3758">
                  <c:v>2.5446738288316157E-3</c:v>
                </c:pt>
                <c:pt idx="3759">
                  <c:v>2.5441206307408632E-3</c:v>
                </c:pt>
                <c:pt idx="3760">
                  <c:v>2.5439485649606445E-3</c:v>
                </c:pt>
                <c:pt idx="3761">
                  <c:v>2.5436940524801587E-3</c:v>
                </c:pt>
                <c:pt idx="3762">
                  <c:v>2.5435501388840834E-3</c:v>
                </c:pt>
                <c:pt idx="3763">
                  <c:v>2.542748206864153E-3</c:v>
                </c:pt>
                <c:pt idx="3764">
                  <c:v>2.5427393890015658E-3</c:v>
                </c:pt>
                <c:pt idx="3765">
                  <c:v>2.5417702528585293E-3</c:v>
                </c:pt>
                <c:pt idx="3766">
                  <c:v>2.541745485880386E-3</c:v>
                </c:pt>
                <c:pt idx="3767">
                  <c:v>2.5415923693050003E-3</c:v>
                </c:pt>
                <c:pt idx="3768">
                  <c:v>2.5408613841088087E-3</c:v>
                </c:pt>
                <c:pt idx="3769">
                  <c:v>2.5398653200115165E-3</c:v>
                </c:pt>
                <c:pt idx="3770">
                  <c:v>2.5394482677397186E-3</c:v>
                </c:pt>
                <c:pt idx="3771">
                  <c:v>2.5394053759774924E-3</c:v>
                </c:pt>
                <c:pt idx="3772">
                  <c:v>2.5390613984193448E-3</c:v>
                </c:pt>
                <c:pt idx="3773">
                  <c:v>2.5371120511659706E-3</c:v>
                </c:pt>
                <c:pt idx="3774">
                  <c:v>2.5357397780281232E-3</c:v>
                </c:pt>
                <c:pt idx="3775">
                  <c:v>2.5351444386805095E-3</c:v>
                </c:pt>
                <c:pt idx="3776">
                  <c:v>2.5348379437947345E-3</c:v>
                </c:pt>
                <c:pt idx="3777">
                  <c:v>2.534173937469077E-3</c:v>
                </c:pt>
                <c:pt idx="3778">
                  <c:v>2.5330745905409488E-3</c:v>
                </c:pt>
                <c:pt idx="3779">
                  <c:v>2.5325502664741853E-3</c:v>
                </c:pt>
                <c:pt idx="3780">
                  <c:v>2.5319994914199356E-3</c:v>
                </c:pt>
                <c:pt idx="3781">
                  <c:v>2.5309060507439931E-3</c:v>
                </c:pt>
                <c:pt idx="3782">
                  <c:v>2.5298507492714458E-3</c:v>
                </c:pt>
                <c:pt idx="3783">
                  <c:v>2.5290712000806143E-3</c:v>
                </c:pt>
                <c:pt idx="3784">
                  <c:v>2.528967418056464E-3</c:v>
                </c:pt>
                <c:pt idx="3785">
                  <c:v>2.5288556312912194E-3</c:v>
                </c:pt>
                <c:pt idx="3786">
                  <c:v>2.5274199053641104E-3</c:v>
                </c:pt>
                <c:pt idx="3787">
                  <c:v>2.5269479422155646E-3</c:v>
                </c:pt>
                <c:pt idx="3788">
                  <c:v>2.5268056109670196E-3</c:v>
                </c:pt>
                <c:pt idx="3789">
                  <c:v>2.5263861653566787E-3</c:v>
                </c:pt>
                <c:pt idx="3790">
                  <c:v>2.5262489153236446E-3</c:v>
                </c:pt>
                <c:pt idx="3791">
                  <c:v>2.5256610025411732E-3</c:v>
                </c:pt>
                <c:pt idx="3792">
                  <c:v>2.5252791596969246E-3</c:v>
                </c:pt>
                <c:pt idx="3793">
                  <c:v>2.524185234997449E-3</c:v>
                </c:pt>
                <c:pt idx="3794">
                  <c:v>2.523308020110871E-3</c:v>
                </c:pt>
                <c:pt idx="3795">
                  <c:v>2.521652886550423E-3</c:v>
                </c:pt>
                <c:pt idx="3796">
                  <c:v>2.520183714337587E-3</c:v>
                </c:pt>
                <c:pt idx="3797">
                  <c:v>2.5193934222076443E-3</c:v>
                </c:pt>
                <c:pt idx="3798">
                  <c:v>2.5192595710546968E-3</c:v>
                </c:pt>
                <c:pt idx="3799">
                  <c:v>2.5190915778672452E-3</c:v>
                </c:pt>
                <c:pt idx="3800">
                  <c:v>2.5190165859366224E-3</c:v>
                </c:pt>
                <c:pt idx="3801">
                  <c:v>2.5177893628368468E-3</c:v>
                </c:pt>
                <c:pt idx="3802">
                  <c:v>2.5172035862687991E-3</c:v>
                </c:pt>
                <c:pt idx="3803">
                  <c:v>2.5171954009029431E-3</c:v>
                </c:pt>
                <c:pt idx="3804">
                  <c:v>2.5166932226437979E-3</c:v>
                </c:pt>
                <c:pt idx="3805">
                  <c:v>2.5156220247720671E-3</c:v>
                </c:pt>
                <c:pt idx="3806">
                  <c:v>2.5153733069743192E-3</c:v>
                </c:pt>
                <c:pt idx="3807">
                  <c:v>2.5153514470830207E-3</c:v>
                </c:pt>
                <c:pt idx="3808">
                  <c:v>2.5138172568156358E-3</c:v>
                </c:pt>
                <c:pt idx="3809">
                  <c:v>2.5116343555142786E-3</c:v>
                </c:pt>
                <c:pt idx="3810">
                  <c:v>2.5112957281296787E-3</c:v>
                </c:pt>
                <c:pt idx="3811">
                  <c:v>2.5101416198215804E-3</c:v>
                </c:pt>
                <c:pt idx="3812">
                  <c:v>2.509915408057672E-3</c:v>
                </c:pt>
                <c:pt idx="3813">
                  <c:v>2.5090385774182013E-3</c:v>
                </c:pt>
                <c:pt idx="3814">
                  <c:v>2.5085926482023785E-3</c:v>
                </c:pt>
                <c:pt idx="3815">
                  <c:v>2.5085788282640025E-3</c:v>
                </c:pt>
                <c:pt idx="3816">
                  <c:v>2.5084915893914305E-3</c:v>
                </c:pt>
                <c:pt idx="3817">
                  <c:v>2.505424106295953E-3</c:v>
                </c:pt>
                <c:pt idx="3818">
                  <c:v>2.5053158968075654E-3</c:v>
                </c:pt>
                <c:pt idx="3819">
                  <c:v>2.5045075757406856E-3</c:v>
                </c:pt>
                <c:pt idx="3820">
                  <c:v>2.5041322699214516E-3</c:v>
                </c:pt>
                <c:pt idx="3821">
                  <c:v>2.5034363729867556E-3</c:v>
                </c:pt>
                <c:pt idx="3822">
                  <c:v>2.5013262193106945E-3</c:v>
                </c:pt>
                <c:pt idx="3823">
                  <c:v>2.5010166229399665E-3</c:v>
                </c:pt>
                <c:pt idx="3824">
                  <c:v>2.5009365010309577E-3</c:v>
                </c:pt>
                <c:pt idx="3825">
                  <c:v>2.5000022164077731E-3</c:v>
                </c:pt>
                <c:pt idx="3826">
                  <c:v>2.4992492202184882E-3</c:v>
                </c:pt>
                <c:pt idx="3827">
                  <c:v>2.498053723210976E-3</c:v>
                </c:pt>
                <c:pt idx="3828">
                  <c:v>2.4976909233244376E-3</c:v>
                </c:pt>
                <c:pt idx="3829">
                  <c:v>2.4976311065882731E-3</c:v>
                </c:pt>
                <c:pt idx="3830">
                  <c:v>2.4976049182762971E-3</c:v>
                </c:pt>
                <c:pt idx="3831">
                  <c:v>2.4972800126698224E-3</c:v>
                </c:pt>
                <c:pt idx="3832">
                  <c:v>2.4970949113517576E-3</c:v>
                </c:pt>
                <c:pt idx="3833">
                  <c:v>2.4970530080582003E-3</c:v>
                </c:pt>
                <c:pt idx="3834">
                  <c:v>2.4967017784899952E-3</c:v>
                </c:pt>
                <c:pt idx="3835">
                  <c:v>2.4962053480565272E-3</c:v>
                </c:pt>
                <c:pt idx="3836">
                  <c:v>2.4957180448140531E-3</c:v>
                </c:pt>
                <c:pt idx="3837">
                  <c:v>2.4951837018424403E-3</c:v>
                </c:pt>
                <c:pt idx="3838">
                  <c:v>2.4951158807307687E-3</c:v>
                </c:pt>
                <c:pt idx="3839">
                  <c:v>2.4944919774851637E-3</c:v>
                </c:pt>
                <c:pt idx="3840">
                  <c:v>2.4943767727240024E-3</c:v>
                </c:pt>
                <c:pt idx="3841">
                  <c:v>2.4933794149406383E-3</c:v>
                </c:pt>
                <c:pt idx="3842">
                  <c:v>2.4932471765517646E-3</c:v>
                </c:pt>
                <c:pt idx="3843">
                  <c:v>2.4931138540786098E-3</c:v>
                </c:pt>
                <c:pt idx="3844">
                  <c:v>2.4929738072332164E-3</c:v>
                </c:pt>
                <c:pt idx="3845">
                  <c:v>2.492889562203613E-3</c:v>
                </c:pt>
                <c:pt idx="3846">
                  <c:v>2.492501499534876E-3</c:v>
                </c:pt>
                <c:pt idx="3847">
                  <c:v>2.4919790859051182E-3</c:v>
                </c:pt>
                <c:pt idx="3848">
                  <c:v>2.4914351619971589E-3</c:v>
                </c:pt>
                <c:pt idx="3849">
                  <c:v>2.4913272868174901E-3</c:v>
                </c:pt>
                <c:pt idx="3850">
                  <c:v>2.4895660716965358E-3</c:v>
                </c:pt>
                <c:pt idx="3851">
                  <c:v>2.4893019254973005E-3</c:v>
                </c:pt>
                <c:pt idx="3852">
                  <c:v>2.4880968977207293E-3</c:v>
                </c:pt>
                <c:pt idx="3853">
                  <c:v>2.4878095481519094E-3</c:v>
                </c:pt>
                <c:pt idx="3854">
                  <c:v>2.487722564573133E-3</c:v>
                </c:pt>
                <c:pt idx="3855">
                  <c:v>2.4855525947530201E-3</c:v>
                </c:pt>
                <c:pt idx="3856">
                  <c:v>2.484818944264017E-3</c:v>
                </c:pt>
                <c:pt idx="3857">
                  <c:v>2.4845244524805592E-3</c:v>
                </c:pt>
                <c:pt idx="3858">
                  <c:v>2.4834150417467711E-3</c:v>
                </c:pt>
                <c:pt idx="3859">
                  <c:v>2.483383299242191E-3</c:v>
                </c:pt>
                <c:pt idx="3860">
                  <c:v>2.4832718237693453E-3</c:v>
                </c:pt>
                <c:pt idx="3861">
                  <c:v>2.4829825971536485E-3</c:v>
                </c:pt>
                <c:pt idx="3862">
                  <c:v>2.4828240805406343E-3</c:v>
                </c:pt>
                <c:pt idx="3863">
                  <c:v>2.4825075413591339E-3</c:v>
                </c:pt>
                <c:pt idx="3864">
                  <c:v>2.4823690196843595E-3</c:v>
                </c:pt>
                <c:pt idx="3865">
                  <c:v>2.4822296108408695E-3</c:v>
                </c:pt>
                <c:pt idx="3866">
                  <c:v>2.4814021235894678E-3</c:v>
                </c:pt>
                <c:pt idx="3867">
                  <c:v>2.4807923074798553E-3</c:v>
                </c:pt>
                <c:pt idx="3868">
                  <c:v>2.4807436893475978E-3</c:v>
                </c:pt>
                <c:pt idx="3869">
                  <c:v>2.4799729267297368E-3</c:v>
                </c:pt>
                <c:pt idx="3870">
                  <c:v>2.4790450910346503E-3</c:v>
                </c:pt>
                <c:pt idx="3871">
                  <c:v>2.4777757052722236E-3</c:v>
                </c:pt>
                <c:pt idx="3872">
                  <c:v>2.4776804286563785E-3</c:v>
                </c:pt>
                <c:pt idx="3873">
                  <c:v>2.4771088281493746E-3</c:v>
                </c:pt>
                <c:pt idx="3874">
                  <c:v>2.4770756894076378E-3</c:v>
                </c:pt>
                <c:pt idx="3875">
                  <c:v>2.4770054017974521E-3</c:v>
                </c:pt>
                <c:pt idx="3876">
                  <c:v>2.4767097441153844E-3</c:v>
                </c:pt>
                <c:pt idx="3877">
                  <c:v>2.4764580169273015E-3</c:v>
                </c:pt>
                <c:pt idx="3878">
                  <c:v>2.4762843577375675E-3</c:v>
                </c:pt>
                <c:pt idx="3879">
                  <c:v>2.4739993856169075E-3</c:v>
                </c:pt>
                <c:pt idx="3880">
                  <c:v>2.4738839085699238E-3</c:v>
                </c:pt>
                <c:pt idx="3881">
                  <c:v>2.4734990326168134E-3</c:v>
                </c:pt>
                <c:pt idx="3882">
                  <c:v>2.4731170125502334E-3</c:v>
                </c:pt>
                <c:pt idx="3883">
                  <c:v>2.4728906813179271E-3</c:v>
                </c:pt>
                <c:pt idx="3884">
                  <c:v>2.4725558570827927E-3</c:v>
                </c:pt>
                <c:pt idx="3885">
                  <c:v>2.4716054626720777E-3</c:v>
                </c:pt>
                <c:pt idx="3886">
                  <c:v>2.4714848483750663E-3</c:v>
                </c:pt>
                <c:pt idx="3887">
                  <c:v>2.4707073383752288E-3</c:v>
                </c:pt>
                <c:pt idx="3888">
                  <c:v>2.4705789517672897E-3</c:v>
                </c:pt>
                <c:pt idx="3889">
                  <c:v>2.469944616459923E-3</c:v>
                </c:pt>
                <c:pt idx="3890">
                  <c:v>2.4698858722622115E-3</c:v>
                </c:pt>
                <c:pt idx="3891">
                  <c:v>2.4691590232400387E-3</c:v>
                </c:pt>
                <c:pt idx="3892">
                  <c:v>2.46803030297536E-3</c:v>
                </c:pt>
                <c:pt idx="3893">
                  <c:v>2.4674247261049476E-3</c:v>
                </c:pt>
                <c:pt idx="3894">
                  <c:v>2.4669599667345812E-3</c:v>
                </c:pt>
                <c:pt idx="3895">
                  <c:v>2.4662805669760177E-3</c:v>
                </c:pt>
                <c:pt idx="3896">
                  <c:v>2.4660867800563521E-3</c:v>
                </c:pt>
                <c:pt idx="3897">
                  <c:v>2.4648509662891669E-3</c:v>
                </c:pt>
                <c:pt idx="3898">
                  <c:v>2.4647370490987635E-3</c:v>
                </c:pt>
                <c:pt idx="3899">
                  <c:v>2.4636341481548661E-3</c:v>
                </c:pt>
                <c:pt idx="3900">
                  <c:v>2.4625761258506382E-3</c:v>
                </c:pt>
                <c:pt idx="3901">
                  <c:v>2.4624343597866617E-3</c:v>
                </c:pt>
                <c:pt idx="3902">
                  <c:v>2.4608412525339088E-3</c:v>
                </c:pt>
                <c:pt idx="3903">
                  <c:v>2.4596494539714498E-3</c:v>
                </c:pt>
                <c:pt idx="3904">
                  <c:v>2.4590927388690878E-3</c:v>
                </c:pt>
                <c:pt idx="3905">
                  <c:v>2.4577274730866383E-3</c:v>
                </c:pt>
                <c:pt idx="3906">
                  <c:v>2.4572731408178091E-3</c:v>
                </c:pt>
                <c:pt idx="3907">
                  <c:v>2.4563413994770421E-3</c:v>
                </c:pt>
                <c:pt idx="3908">
                  <c:v>2.4556659038834703E-3</c:v>
                </c:pt>
                <c:pt idx="3909">
                  <c:v>2.4517701418701682E-3</c:v>
                </c:pt>
                <c:pt idx="3910">
                  <c:v>2.4503981253019584E-3</c:v>
                </c:pt>
                <c:pt idx="3911">
                  <c:v>2.4494590627594211E-3</c:v>
                </c:pt>
                <c:pt idx="3912">
                  <c:v>2.4494251806942841E-3</c:v>
                </c:pt>
                <c:pt idx="3913">
                  <c:v>2.4482796316693872E-3</c:v>
                </c:pt>
                <c:pt idx="3914">
                  <c:v>2.4479845528446345E-3</c:v>
                </c:pt>
                <c:pt idx="3915">
                  <c:v>2.4479509845170568E-3</c:v>
                </c:pt>
                <c:pt idx="3916">
                  <c:v>2.4471007328850159E-3</c:v>
                </c:pt>
                <c:pt idx="3917">
                  <c:v>2.447070505522138E-3</c:v>
                </c:pt>
                <c:pt idx="3918">
                  <c:v>2.4467133171519892E-3</c:v>
                </c:pt>
                <c:pt idx="3919">
                  <c:v>2.4456894773777368E-3</c:v>
                </c:pt>
                <c:pt idx="3920">
                  <c:v>2.4449872115842319E-3</c:v>
                </c:pt>
                <c:pt idx="3921">
                  <c:v>2.4449516321756407E-3</c:v>
                </c:pt>
                <c:pt idx="3922">
                  <c:v>2.4446879410166362E-3</c:v>
                </c:pt>
                <c:pt idx="3923">
                  <c:v>2.4445003934107459E-3</c:v>
                </c:pt>
                <c:pt idx="3924">
                  <c:v>2.444042217624144E-3</c:v>
                </c:pt>
                <c:pt idx="3925">
                  <c:v>2.4430953929934409E-3</c:v>
                </c:pt>
                <c:pt idx="3926">
                  <c:v>2.4430161464028028E-3</c:v>
                </c:pt>
                <c:pt idx="3927">
                  <c:v>2.442759693947816E-3</c:v>
                </c:pt>
                <c:pt idx="3928">
                  <c:v>2.4417986196219685E-3</c:v>
                </c:pt>
                <c:pt idx="3929">
                  <c:v>2.4415837467182001E-3</c:v>
                </c:pt>
                <c:pt idx="3930">
                  <c:v>2.4405112966724069E-3</c:v>
                </c:pt>
                <c:pt idx="3931">
                  <c:v>2.4404930213007725E-3</c:v>
                </c:pt>
                <c:pt idx="3932">
                  <c:v>2.4400085483419196E-3</c:v>
                </c:pt>
                <c:pt idx="3933">
                  <c:v>2.4381132469566882E-3</c:v>
                </c:pt>
                <c:pt idx="3934">
                  <c:v>2.4364151865031011E-3</c:v>
                </c:pt>
                <c:pt idx="3935">
                  <c:v>2.436303037157128E-3</c:v>
                </c:pt>
                <c:pt idx="3936">
                  <c:v>2.4338365286120677E-3</c:v>
                </c:pt>
                <c:pt idx="3937">
                  <c:v>2.4324195358515362E-3</c:v>
                </c:pt>
                <c:pt idx="3938">
                  <c:v>2.4312249836057767E-3</c:v>
                </c:pt>
                <c:pt idx="3939">
                  <c:v>2.4302902293041012E-3</c:v>
                </c:pt>
                <c:pt idx="3940">
                  <c:v>2.4301171764841067E-3</c:v>
                </c:pt>
                <c:pt idx="3941">
                  <c:v>2.429908332352077E-3</c:v>
                </c:pt>
                <c:pt idx="3942">
                  <c:v>2.4286474482155393E-3</c:v>
                </c:pt>
                <c:pt idx="3943">
                  <c:v>2.4283032037099995E-3</c:v>
                </c:pt>
                <c:pt idx="3944">
                  <c:v>2.4276721264987174E-3</c:v>
                </c:pt>
                <c:pt idx="3945">
                  <c:v>2.4276070595477036E-3</c:v>
                </c:pt>
                <c:pt idx="3946">
                  <c:v>2.4271064635463112E-3</c:v>
                </c:pt>
                <c:pt idx="3947">
                  <c:v>2.4263651929827003E-3</c:v>
                </c:pt>
                <c:pt idx="3948">
                  <c:v>2.4253717943204553E-3</c:v>
                </c:pt>
                <c:pt idx="3949">
                  <c:v>2.4243111919868719E-3</c:v>
                </c:pt>
                <c:pt idx="3950">
                  <c:v>2.4240930268659383E-3</c:v>
                </c:pt>
                <c:pt idx="3951">
                  <c:v>2.4240754492997961E-3</c:v>
                </c:pt>
                <c:pt idx="3952">
                  <c:v>2.4232679890851577E-3</c:v>
                </c:pt>
                <c:pt idx="3953">
                  <c:v>2.4219281534144876E-3</c:v>
                </c:pt>
                <c:pt idx="3954">
                  <c:v>2.4215048327540373E-3</c:v>
                </c:pt>
                <c:pt idx="3955">
                  <c:v>2.4213181688805493E-3</c:v>
                </c:pt>
                <c:pt idx="3956">
                  <c:v>2.4201815489080965E-3</c:v>
                </c:pt>
                <c:pt idx="3957">
                  <c:v>2.4193628254585778E-3</c:v>
                </c:pt>
                <c:pt idx="3958">
                  <c:v>2.4188861824535105E-3</c:v>
                </c:pt>
                <c:pt idx="3959">
                  <c:v>2.4181392183252048E-3</c:v>
                </c:pt>
                <c:pt idx="3960">
                  <c:v>2.4176610679150549E-3</c:v>
                </c:pt>
                <c:pt idx="3961">
                  <c:v>2.4176459461736806E-3</c:v>
                </c:pt>
                <c:pt idx="3962">
                  <c:v>2.4168863707177985E-3</c:v>
                </c:pt>
                <c:pt idx="3963">
                  <c:v>2.4167087017300877E-3</c:v>
                </c:pt>
                <c:pt idx="3964">
                  <c:v>2.4165873768633244E-3</c:v>
                </c:pt>
                <c:pt idx="3965">
                  <c:v>2.4163841090290468E-3</c:v>
                </c:pt>
                <c:pt idx="3966">
                  <c:v>2.4151679711689115E-3</c:v>
                </c:pt>
                <c:pt idx="3967">
                  <c:v>2.4140428063004287E-3</c:v>
                </c:pt>
                <c:pt idx="3968">
                  <c:v>2.4132832742169139E-3</c:v>
                </c:pt>
                <c:pt idx="3969">
                  <c:v>2.4130214473207343E-3</c:v>
                </c:pt>
                <c:pt idx="3970">
                  <c:v>2.4122919035192742E-3</c:v>
                </c:pt>
                <c:pt idx="3971">
                  <c:v>2.4122457929233302E-3</c:v>
                </c:pt>
                <c:pt idx="3972">
                  <c:v>2.4100302341228661E-3</c:v>
                </c:pt>
                <c:pt idx="3973">
                  <c:v>2.4100191848276296E-3</c:v>
                </c:pt>
                <c:pt idx="3974">
                  <c:v>2.4099613115048588E-3</c:v>
                </c:pt>
                <c:pt idx="3975">
                  <c:v>2.4098542171191893E-3</c:v>
                </c:pt>
                <c:pt idx="3976">
                  <c:v>2.4097890789761501E-3</c:v>
                </c:pt>
                <c:pt idx="3977">
                  <c:v>2.4085904455713636E-3</c:v>
                </c:pt>
                <c:pt idx="3978">
                  <c:v>2.4077764264808089E-3</c:v>
                </c:pt>
                <c:pt idx="3979">
                  <c:v>2.4068696933779283E-3</c:v>
                </c:pt>
                <c:pt idx="3980">
                  <c:v>2.4042877638127545E-3</c:v>
                </c:pt>
                <c:pt idx="3981">
                  <c:v>2.4037193776811389E-3</c:v>
                </c:pt>
                <c:pt idx="3982">
                  <c:v>2.4031726479751439E-3</c:v>
                </c:pt>
                <c:pt idx="3983">
                  <c:v>2.4020860221910614E-3</c:v>
                </c:pt>
                <c:pt idx="3984">
                  <c:v>2.4020408914506891E-3</c:v>
                </c:pt>
                <c:pt idx="3985">
                  <c:v>2.4018364412366445E-3</c:v>
                </c:pt>
                <c:pt idx="3986">
                  <c:v>2.4007702936441637E-3</c:v>
                </c:pt>
                <c:pt idx="3987">
                  <c:v>2.4002248315657731E-3</c:v>
                </c:pt>
                <c:pt idx="3988">
                  <c:v>2.3995508458561688E-3</c:v>
                </c:pt>
                <c:pt idx="3989">
                  <c:v>2.3982115362347913E-3</c:v>
                </c:pt>
                <c:pt idx="3990">
                  <c:v>2.3974183157731894E-3</c:v>
                </c:pt>
                <c:pt idx="3991">
                  <c:v>2.3971848802512214E-3</c:v>
                </c:pt>
                <c:pt idx="3992">
                  <c:v>2.3960935112876357E-3</c:v>
                </c:pt>
                <c:pt idx="3993">
                  <c:v>2.3951794439870137E-3</c:v>
                </c:pt>
                <c:pt idx="3994">
                  <c:v>2.3947913134536691E-3</c:v>
                </c:pt>
                <c:pt idx="3995">
                  <c:v>2.3938389493088578E-3</c:v>
                </c:pt>
                <c:pt idx="3996">
                  <c:v>2.3937213966769466E-3</c:v>
                </c:pt>
                <c:pt idx="3997">
                  <c:v>2.3934472473771972E-3</c:v>
                </c:pt>
                <c:pt idx="3998">
                  <c:v>2.393200983009886E-3</c:v>
                </c:pt>
                <c:pt idx="3999">
                  <c:v>2.3931539231375055E-3</c:v>
                </c:pt>
                <c:pt idx="4000">
                  <c:v>2.3924980274295038E-3</c:v>
                </c:pt>
                <c:pt idx="4001">
                  <c:v>2.3922327085565747E-3</c:v>
                </c:pt>
                <c:pt idx="4002">
                  <c:v>2.3911160566502053E-3</c:v>
                </c:pt>
                <c:pt idx="4003">
                  <c:v>2.3907243614905553E-3</c:v>
                </c:pt>
                <c:pt idx="4004">
                  <c:v>2.3905746579825251E-3</c:v>
                </c:pt>
                <c:pt idx="4005">
                  <c:v>2.3895668681612504E-3</c:v>
                </c:pt>
                <c:pt idx="4006">
                  <c:v>2.3894961246583657E-3</c:v>
                </c:pt>
                <c:pt idx="4007">
                  <c:v>2.3890247058531025E-3</c:v>
                </c:pt>
                <c:pt idx="4008">
                  <c:v>2.3887618575528101E-3</c:v>
                </c:pt>
                <c:pt idx="4009">
                  <c:v>2.388221774374069E-3</c:v>
                </c:pt>
                <c:pt idx="4010">
                  <c:v>2.3871000899065484E-3</c:v>
                </c:pt>
                <c:pt idx="4011">
                  <c:v>2.3870264162650897E-3</c:v>
                </c:pt>
                <c:pt idx="4012">
                  <c:v>2.3860220668170447E-3</c:v>
                </c:pt>
                <c:pt idx="4013">
                  <c:v>2.3857973971597407E-3</c:v>
                </c:pt>
                <c:pt idx="4014">
                  <c:v>2.3851504546728449E-3</c:v>
                </c:pt>
                <c:pt idx="4015">
                  <c:v>2.3843884030893565E-3</c:v>
                </c:pt>
                <c:pt idx="4016">
                  <c:v>2.3839296829013716E-3</c:v>
                </c:pt>
                <c:pt idx="4017">
                  <c:v>2.382525147505761E-3</c:v>
                </c:pt>
                <c:pt idx="4018">
                  <c:v>2.3824584046952444E-3</c:v>
                </c:pt>
                <c:pt idx="4019">
                  <c:v>2.3824337455911073E-3</c:v>
                </c:pt>
                <c:pt idx="4020">
                  <c:v>2.3820505835365825E-3</c:v>
                </c:pt>
                <c:pt idx="4021">
                  <c:v>2.3820177167370761E-3</c:v>
                </c:pt>
                <c:pt idx="4022">
                  <c:v>2.3815224123353083E-3</c:v>
                </c:pt>
                <c:pt idx="4023">
                  <c:v>2.3814195530394489E-3</c:v>
                </c:pt>
                <c:pt idx="4024">
                  <c:v>2.3810132338598919E-3</c:v>
                </c:pt>
                <c:pt idx="4025">
                  <c:v>2.3810074901718203E-3</c:v>
                </c:pt>
                <c:pt idx="4026">
                  <c:v>2.3803409129481284E-3</c:v>
                </c:pt>
                <c:pt idx="4027">
                  <c:v>2.3798160205188413E-3</c:v>
                </c:pt>
                <c:pt idx="4028">
                  <c:v>2.3785528443221447E-3</c:v>
                </c:pt>
                <c:pt idx="4029">
                  <c:v>2.3782887623266338E-3</c:v>
                </c:pt>
                <c:pt idx="4030">
                  <c:v>2.3775901991611209E-3</c:v>
                </c:pt>
                <c:pt idx="4031">
                  <c:v>2.3766893817392365E-3</c:v>
                </c:pt>
                <c:pt idx="4032">
                  <c:v>2.3752601748560725E-3</c:v>
                </c:pt>
                <c:pt idx="4033">
                  <c:v>2.3752518524496379E-3</c:v>
                </c:pt>
                <c:pt idx="4034">
                  <c:v>2.3751706604276694E-3</c:v>
                </c:pt>
                <c:pt idx="4035">
                  <c:v>2.3750457680418169E-3</c:v>
                </c:pt>
                <c:pt idx="4036">
                  <c:v>2.3746876833855312E-3</c:v>
                </c:pt>
                <c:pt idx="4037">
                  <c:v>2.3729985283765351E-3</c:v>
                </c:pt>
                <c:pt idx="4038">
                  <c:v>2.3727277199756432E-3</c:v>
                </c:pt>
                <c:pt idx="4039">
                  <c:v>2.3705477436405309E-3</c:v>
                </c:pt>
                <c:pt idx="4040">
                  <c:v>2.3705362078494645E-3</c:v>
                </c:pt>
                <c:pt idx="4041">
                  <c:v>2.3689641383136022E-3</c:v>
                </c:pt>
                <c:pt idx="4042">
                  <c:v>2.3686863935256926E-3</c:v>
                </c:pt>
                <c:pt idx="4043">
                  <c:v>2.3686488856337106E-3</c:v>
                </c:pt>
                <c:pt idx="4044">
                  <c:v>2.3660785747236547E-3</c:v>
                </c:pt>
                <c:pt idx="4045">
                  <c:v>2.3659219206562201E-3</c:v>
                </c:pt>
                <c:pt idx="4046">
                  <c:v>2.3657463815748578E-3</c:v>
                </c:pt>
                <c:pt idx="4047">
                  <c:v>2.3652927716524678E-3</c:v>
                </c:pt>
                <c:pt idx="4048">
                  <c:v>2.3645007794029119E-3</c:v>
                </c:pt>
                <c:pt idx="4049">
                  <c:v>2.3636344049608893E-3</c:v>
                </c:pt>
                <c:pt idx="4050">
                  <c:v>2.3629774215214454E-3</c:v>
                </c:pt>
                <c:pt idx="4051">
                  <c:v>2.3627183133470681E-3</c:v>
                </c:pt>
                <c:pt idx="4052">
                  <c:v>2.3626986461884238E-3</c:v>
                </c:pt>
                <c:pt idx="4053">
                  <c:v>2.3624640283930942E-3</c:v>
                </c:pt>
                <c:pt idx="4054">
                  <c:v>2.3619661198490747E-3</c:v>
                </c:pt>
                <c:pt idx="4055">
                  <c:v>2.3612541787064521E-3</c:v>
                </c:pt>
                <c:pt idx="4056">
                  <c:v>2.3604559847360683E-3</c:v>
                </c:pt>
                <c:pt idx="4057">
                  <c:v>2.3600248986662647E-3</c:v>
                </c:pt>
                <c:pt idx="4058">
                  <c:v>2.3599998773814854E-3</c:v>
                </c:pt>
                <c:pt idx="4059">
                  <c:v>2.3593821549549475E-3</c:v>
                </c:pt>
                <c:pt idx="4060">
                  <c:v>2.3591746124164512E-3</c:v>
                </c:pt>
                <c:pt idx="4061">
                  <c:v>2.3589524404485965E-3</c:v>
                </c:pt>
                <c:pt idx="4062">
                  <c:v>2.3587450541867607E-3</c:v>
                </c:pt>
                <c:pt idx="4063">
                  <c:v>2.3587036052530944E-3</c:v>
                </c:pt>
                <c:pt idx="4064">
                  <c:v>2.3585330640760443E-3</c:v>
                </c:pt>
                <c:pt idx="4065">
                  <c:v>2.3583562462345365E-3</c:v>
                </c:pt>
                <c:pt idx="4066">
                  <c:v>2.3579196521675855E-3</c:v>
                </c:pt>
                <c:pt idx="4067">
                  <c:v>2.3577738151092423E-3</c:v>
                </c:pt>
                <c:pt idx="4068">
                  <c:v>2.3573462440132815E-3</c:v>
                </c:pt>
                <c:pt idx="4069">
                  <c:v>2.3570252627466157E-3</c:v>
                </c:pt>
                <c:pt idx="4070">
                  <c:v>2.3567758939408087E-3</c:v>
                </c:pt>
                <c:pt idx="4071">
                  <c:v>2.3551450229079983E-3</c:v>
                </c:pt>
                <c:pt idx="4072">
                  <c:v>2.3540222400600269E-3</c:v>
                </c:pt>
                <c:pt idx="4073">
                  <c:v>2.3539320484422571E-3</c:v>
                </c:pt>
                <c:pt idx="4074">
                  <c:v>2.3537132490387331E-3</c:v>
                </c:pt>
                <c:pt idx="4075">
                  <c:v>2.3536572833747814E-3</c:v>
                </c:pt>
                <c:pt idx="4076">
                  <c:v>2.3533719425383845E-3</c:v>
                </c:pt>
                <c:pt idx="4077">
                  <c:v>2.3530311081588415E-3</c:v>
                </c:pt>
                <c:pt idx="4078">
                  <c:v>2.3522468873260994E-3</c:v>
                </c:pt>
                <c:pt idx="4079">
                  <c:v>2.3508404847527305E-3</c:v>
                </c:pt>
                <c:pt idx="4080">
                  <c:v>2.349913488664113E-3</c:v>
                </c:pt>
                <c:pt idx="4081">
                  <c:v>2.3488100981283008E-3</c:v>
                </c:pt>
                <c:pt idx="4082">
                  <c:v>2.3484500424103671E-3</c:v>
                </c:pt>
                <c:pt idx="4083">
                  <c:v>2.3483990190084035E-3</c:v>
                </c:pt>
                <c:pt idx="4084">
                  <c:v>2.3473107861446099E-3</c:v>
                </c:pt>
                <c:pt idx="4085">
                  <c:v>2.3467831436989159E-3</c:v>
                </c:pt>
                <c:pt idx="4086">
                  <c:v>2.346685871717834E-3</c:v>
                </c:pt>
                <c:pt idx="4087">
                  <c:v>2.3463735775153486E-3</c:v>
                </c:pt>
                <c:pt idx="4088">
                  <c:v>2.3452764119259832E-3</c:v>
                </c:pt>
                <c:pt idx="4089">
                  <c:v>2.3450714124676644E-3</c:v>
                </c:pt>
                <c:pt idx="4090">
                  <c:v>2.3424593013680068E-3</c:v>
                </c:pt>
                <c:pt idx="4091">
                  <c:v>2.3423460071560634E-3</c:v>
                </c:pt>
                <c:pt idx="4092">
                  <c:v>2.340551295410432E-3</c:v>
                </c:pt>
                <c:pt idx="4093">
                  <c:v>2.3399461478997236E-3</c:v>
                </c:pt>
                <c:pt idx="4094">
                  <c:v>2.3396037085931919E-3</c:v>
                </c:pt>
                <c:pt idx="4095">
                  <c:v>2.3393529629928082E-3</c:v>
                </c:pt>
                <c:pt idx="4096">
                  <c:v>2.3389699370994208E-3</c:v>
                </c:pt>
                <c:pt idx="4097">
                  <c:v>2.3370277999517006E-3</c:v>
                </c:pt>
                <c:pt idx="4098">
                  <c:v>2.3348147059432172E-3</c:v>
                </c:pt>
                <c:pt idx="4099">
                  <c:v>2.3341315883188252E-3</c:v>
                </c:pt>
                <c:pt idx="4100">
                  <c:v>2.3330739847654265E-3</c:v>
                </c:pt>
                <c:pt idx="4101">
                  <c:v>2.3327756057589396E-3</c:v>
                </c:pt>
                <c:pt idx="4102">
                  <c:v>2.3319164207554802E-3</c:v>
                </c:pt>
                <c:pt idx="4103">
                  <c:v>2.3313862826382608E-3</c:v>
                </c:pt>
                <c:pt idx="4104">
                  <c:v>2.3306127016672535E-3</c:v>
                </c:pt>
                <c:pt idx="4105">
                  <c:v>2.3303195308218604E-3</c:v>
                </c:pt>
                <c:pt idx="4106">
                  <c:v>2.3285296405355042E-3</c:v>
                </c:pt>
                <c:pt idx="4107">
                  <c:v>2.3284095591930218E-3</c:v>
                </c:pt>
                <c:pt idx="4108">
                  <c:v>2.328233750431351E-3</c:v>
                </c:pt>
                <c:pt idx="4109">
                  <c:v>2.3275738461189951E-3</c:v>
                </c:pt>
                <c:pt idx="4110">
                  <c:v>2.3256101290766327E-3</c:v>
                </c:pt>
                <c:pt idx="4111">
                  <c:v>2.3255349259717608E-3</c:v>
                </c:pt>
                <c:pt idx="4112">
                  <c:v>2.3244293806232033E-3</c:v>
                </c:pt>
                <c:pt idx="4113">
                  <c:v>2.3244176595561667E-3</c:v>
                </c:pt>
                <c:pt idx="4114">
                  <c:v>2.3241315525282169E-3</c:v>
                </c:pt>
                <c:pt idx="4115">
                  <c:v>2.3240214664267803E-3</c:v>
                </c:pt>
                <c:pt idx="4116">
                  <c:v>2.3237206008601984E-3</c:v>
                </c:pt>
                <c:pt idx="4117">
                  <c:v>2.3230829893610121E-3</c:v>
                </c:pt>
                <c:pt idx="4118">
                  <c:v>2.3225248834984765E-3</c:v>
                </c:pt>
                <c:pt idx="4119">
                  <c:v>2.3224286175984785E-3</c:v>
                </c:pt>
                <c:pt idx="4120">
                  <c:v>2.3219581077749325E-3</c:v>
                </c:pt>
                <c:pt idx="4121">
                  <c:v>2.3217709287709767E-3</c:v>
                </c:pt>
                <c:pt idx="4122">
                  <c:v>2.3207728713878191E-3</c:v>
                </c:pt>
                <c:pt idx="4123">
                  <c:v>2.3204075476981555E-3</c:v>
                </c:pt>
                <c:pt idx="4124">
                  <c:v>2.3199115750523981E-3</c:v>
                </c:pt>
                <c:pt idx="4125">
                  <c:v>2.3196958080722485E-3</c:v>
                </c:pt>
                <c:pt idx="4126">
                  <c:v>2.319511117299021E-3</c:v>
                </c:pt>
                <c:pt idx="4127">
                  <c:v>2.3195009227137062E-3</c:v>
                </c:pt>
                <c:pt idx="4128">
                  <c:v>2.3193630292152097E-3</c:v>
                </c:pt>
                <c:pt idx="4129">
                  <c:v>2.318160825198898E-3</c:v>
                </c:pt>
                <c:pt idx="4130">
                  <c:v>2.317606234952729E-3</c:v>
                </c:pt>
                <c:pt idx="4131">
                  <c:v>2.3173205416712321E-3</c:v>
                </c:pt>
                <c:pt idx="4132">
                  <c:v>2.3168227955398476E-3</c:v>
                </c:pt>
                <c:pt idx="4133">
                  <c:v>2.316517610687708E-3</c:v>
                </c:pt>
                <c:pt idx="4134">
                  <c:v>2.3144979189772107E-3</c:v>
                </c:pt>
                <c:pt idx="4135">
                  <c:v>2.3135657628825701E-3</c:v>
                </c:pt>
                <c:pt idx="4136">
                  <c:v>2.3133665238197101E-3</c:v>
                </c:pt>
                <c:pt idx="4137">
                  <c:v>2.3133171532456567E-3</c:v>
                </c:pt>
                <c:pt idx="4138">
                  <c:v>2.3124219895430237E-3</c:v>
                </c:pt>
                <c:pt idx="4139">
                  <c:v>2.3119551592100732E-3</c:v>
                </c:pt>
                <c:pt idx="4140">
                  <c:v>2.3111316203557179E-3</c:v>
                </c:pt>
                <c:pt idx="4141">
                  <c:v>2.3109175559964E-3</c:v>
                </c:pt>
                <c:pt idx="4142">
                  <c:v>2.3101340153625647E-3</c:v>
                </c:pt>
                <c:pt idx="4143">
                  <c:v>2.3099512098504215E-3</c:v>
                </c:pt>
                <c:pt idx="4144">
                  <c:v>2.3090369466855134E-3</c:v>
                </c:pt>
                <c:pt idx="4145">
                  <c:v>2.3083934107901724E-3</c:v>
                </c:pt>
                <c:pt idx="4146">
                  <c:v>2.3069563140433133E-3</c:v>
                </c:pt>
                <c:pt idx="4147">
                  <c:v>2.3068395016881986E-3</c:v>
                </c:pt>
                <c:pt idx="4148">
                  <c:v>2.3055572835499914E-3</c:v>
                </c:pt>
                <c:pt idx="4149">
                  <c:v>2.304784835932864E-3</c:v>
                </c:pt>
                <c:pt idx="4150">
                  <c:v>2.3043757072362223E-3</c:v>
                </c:pt>
                <c:pt idx="4151">
                  <c:v>2.3043753963019899E-3</c:v>
                </c:pt>
                <c:pt idx="4152">
                  <c:v>2.3029245537045918E-3</c:v>
                </c:pt>
                <c:pt idx="4153">
                  <c:v>2.3025126837818359E-3</c:v>
                </c:pt>
                <c:pt idx="4154">
                  <c:v>2.3024932574368401E-3</c:v>
                </c:pt>
                <c:pt idx="4155">
                  <c:v>2.3024760472019567E-3</c:v>
                </c:pt>
                <c:pt idx="4156">
                  <c:v>2.3023759304715546E-3</c:v>
                </c:pt>
                <c:pt idx="4157">
                  <c:v>2.3014435624542006E-3</c:v>
                </c:pt>
                <c:pt idx="4158">
                  <c:v>2.3007147807983584E-3</c:v>
                </c:pt>
                <c:pt idx="4159">
                  <c:v>2.3000308654286669E-3</c:v>
                </c:pt>
                <c:pt idx="4160">
                  <c:v>2.2998342998156998E-3</c:v>
                </c:pt>
                <c:pt idx="4161">
                  <c:v>2.2996850299333077E-3</c:v>
                </c:pt>
                <c:pt idx="4162">
                  <c:v>2.2995496320960098E-3</c:v>
                </c:pt>
                <c:pt idx="4163">
                  <c:v>2.2994156049663279E-3</c:v>
                </c:pt>
                <c:pt idx="4164">
                  <c:v>2.2991670468461758E-3</c:v>
                </c:pt>
                <c:pt idx="4165">
                  <c:v>2.2989758671689638E-3</c:v>
                </c:pt>
                <c:pt idx="4166">
                  <c:v>2.2986407682500454E-3</c:v>
                </c:pt>
                <c:pt idx="4167">
                  <c:v>2.2981160266820769E-3</c:v>
                </c:pt>
                <c:pt idx="4168">
                  <c:v>2.2977936493481883E-3</c:v>
                </c:pt>
                <c:pt idx="4169">
                  <c:v>2.2970027838756474E-3</c:v>
                </c:pt>
                <c:pt idx="4170">
                  <c:v>2.2963814241204442E-3</c:v>
                </c:pt>
                <c:pt idx="4171">
                  <c:v>2.2959577695882689E-3</c:v>
                </c:pt>
                <c:pt idx="4172">
                  <c:v>2.2954595484076575E-3</c:v>
                </c:pt>
                <c:pt idx="4173">
                  <c:v>2.2951737080171247E-3</c:v>
                </c:pt>
                <c:pt idx="4174">
                  <c:v>2.295101693138043E-3</c:v>
                </c:pt>
                <c:pt idx="4175">
                  <c:v>2.294819272573384E-3</c:v>
                </c:pt>
                <c:pt idx="4176">
                  <c:v>2.2944959953228056E-3</c:v>
                </c:pt>
                <c:pt idx="4177">
                  <c:v>2.2934183853506452E-3</c:v>
                </c:pt>
                <c:pt idx="4178">
                  <c:v>2.2914213624166237E-3</c:v>
                </c:pt>
                <c:pt idx="4179">
                  <c:v>2.2913768900022606E-3</c:v>
                </c:pt>
                <c:pt idx="4180">
                  <c:v>2.2905138256548111E-3</c:v>
                </c:pt>
                <c:pt idx="4181">
                  <c:v>2.2901988818012564E-3</c:v>
                </c:pt>
                <c:pt idx="4182">
                  <c:v>2.2901556066741639E-3</c:v>
                </c:pt>
                <c:pt idx="4183">
                  <c:v>2.2896696164659064E-3</c:v>
                </c:pt>
                <c:pt idx="4184">
                  <c:v>2.2895345363717909E-3</c:v>
                </c:pt>
                <c:pt idx="4185">
                  <c:v>2.2891479255646397E-3</c:v>
                </c:pt>
                <c:pt idx="4186">
                  <c:v>2.2873065561106872E-3</c:v>
                </c:pt>
                <c:pt idx="4187">
                  <c:v>2.2861854446025046E-3</c:v>
                </c:pt>
                <c:pt idx="4188">
                  <c:v>2.2861257055159546E-3</c:v>
                </c:pt>
                <c:pt idx="4189">
                  <c:v>2.2851367079232796E-3</c:v>
                </c:pt>
                <c:pt idx="4190">
                  <c:v>2.2843904160978483E-3</c:v>
                </c:pt>
                <c:pt idx="4191">
                  <c:v>2.2841800760544499E-3</c:v>
                </c:pt>
                <c:pt idx="4192">
                  <c:v>2.2826642091215319E-3</c:v>
                </c:pt>
                <c:pt idx="4193">
                  <c:v>2.2822760404768989E-3</c:v>
                </c:pt>
                <c:pt idx="4194">
                  <c:v>2.281909863189293E-3</c:v>
                </c:pt>
                <c:pt idx="4195">
                  <c:v>2.2817337544181722E-3</c:v>
                </c:pt>
                <c:pt idx="4196">
                  <c:v>2.281459946716859E-3</c:v>
                </c:pt>
                <c:pt idx="4197">
                  <c:v>2.2810481654714967E-3</c:v>
                </c:pt>
                <c:pt idx="4198">
                  <c:v>2.2798223777068995E-3</c:v>
                </c:pt>
                <c:pt idx="4199">
                  <c:v>2.2795817719600338E-3</c:v>
                </c:pt>
                <c:pt idx="4200">
                  <c:v>2.2794066336191991E-3</c:v>
                </c:pt>
                <c:pt idx="4201">
                  <c:v>2.2789824580033776E-3</c:v>
                </c:pt>
                <c:pt idx="4202">
                  <c:v>2.278731452993313E-3</c:v>
                </c:pt>
                <c:pt idx="4203">
                  <c:v>2.2769178459890577E-3</c:v>
                </c:pt>
                <c:pt idx="4204">
                  <c:v>2.2766573143179112E-3</c:v>
                </c:pt>
                <c:pt idx="4205">
                  <c:v>2.2760368542326568E-3</c:v>
                </c:pt>
                <c:pt idx="4206">
                  <c:v>2.2759730116808266E-3</c:v>
                </c:pt>
                <c:pt idx="4207">
                  <c:v>2.2759217625669551E-3</c:v>
                </c:pt>
                <c:pt idx="4208">
                  <c:v>2.2756699010968865E-3</c:v>
                </c:pt>
                <c:pt idx="4209">
                  <c:v>2.2755578684670557E-3</c:v>
                </c:pt>
                <c:pt idx="4210">
                  <c:v>2.2754961617070931E-3</c:v>
                </c:pt>
                <c:pt idx="4211">
                  <c:v>2.2753502337013684E-3</c:v>
                </c:pt>
                <c:pt idx="4212">
                  <c:v>2.275105442560146E-3</c:v>
                </c:pt>
                <c:pt idx="4213">
                  <c:v>2.2748444848221627E-3</c:v>
                </c:pt>
                <c:pt idx="4214">
                  <c:v>2.2744387274435227E-3</c:v>
                </c:pt>
                <c:pt idx="4215">
                  <c:v>2.2702425005260425E-3</c:v>
                </c:pt>
                <c:pt idx="4216">
                  <c:v>2.2702038933123223E-3</c:v>
                </c:pt>
                <c:pt idx="4217">
                  <c:v>2.2693600495391725E-3</c:v>
                </c:pt>
                <c:pt idx="4218">
                  <c:v>2.2688453259841132E-3</c:v>
                </c:pt>
                <c:pt idx="4219">
                  <c:v>2.2686169435195717E-3</c:v>
                </c:pt>
                <c:pt idx="4220">
                  <c:v>2.268309735816848E-3</c:v>
                </c:pt>
                <c:pt idx="4221">
                  <c:v>2.2673905246352534E-3</c:v>
                </c:pt>
                <c:pt idx="4222">
                  <c:v>2.2656234771964109E-3</c:v>
                </c:pt>
                <c:pt idx="4223">
                  <c:v>2.2655276301100681E-3</c:v>
                </c:pt>
                <c:pt idx="4224">
                  <c:v>2.2638164306574473E-3</c:v>
                </c:pt>
                <c:pt idx="4225">
                  <c:v>2.2632742993856695E-3</c:v>
                </c:pt>
                <c:pt idx="4226">
                  <c:v>2.263011760658201E-3</c:v>
                </c:pt>
                <c:pt idx="4227">
                  <c:v>2.2628712927663256E-3</c:v>
                </c:pt>
                <c:pt idx="4228">
                  <c:v>2.2621886470976537E-3</c:v>
                </c:pt>
                <c:pt idx="4229">
                  <c:v>2.2617110642447055E-3</c:v>
                </c:pt>
                <c:pt idx="4230">
                  <c:v>2.2613726693832977E-3</c:v>
                </c:pt>
                <c:pt idx="4231">
                  <c:v>2.2610053185307343E-3</c:v>
                </c:pt>
                <c:pt idx="4232">
                  <c:v>2.260367592073743E-3</c:v>
                </c:pt>
                <c:pt idx="4233">
                  <c:v>2.2591469107298718E-3</c:v>
                </c:pt>
                <c:pt idx="4234">
                  <c:v>2.2580111936150934E-3</c:v>
                </c:pt>
                <c:pt idx="4235">
                  <c:v>2.2568236986279335E-3</c:v>
                </c:pt>
                <c:pt idx="4236">
                  <c:v>2.2566609390453811E-3</c:v>
                </c:pt>
                <c:pt idx="4237">
                  <c:v>2.2566087254370713E-3</c:v>
                </c:pt>
                <c:pt idx="4238">
                  <c:v>2.2553915733088464E-3</c:v>
                </c:pt>
                <c:pt idx="4239">
                  <c:v>2.2548570824451218E-3</c:v>
                </c:pt>
                <c:pt idx="4240">
                  <c:v>2.2548025709831381E-3</c:v>
                </c:pt>
                <c:pt idx="4241">
                  <c:v>2.2543317386025923E-3</c:v>
                </c:pt>
                <c:pt idx="4242">
                  <c:v>2.2543290931045204E-3</c:v>
                </c:pt>
                <c:pt idx="4243">
                  <c:v>2.2542727680715047E-3</c:v>
                </c:pt>
                <c:pt idx="4244">
                  <c:v>2.2542257749243134E-3</c:v>
                </c:pt>
                <c:pt idx="4245">
                  <c:v>2.2537621827818074E-3</c:v>
                </c:pt>
                <c:pt idx="4246">
                  <c:v>2.253574385625541E-3</c:v>
                </c:pt>
                <c:pt idx="4247">
                  <c:v>2.2534475841299848E-3</c:v>
                </c:pt>
                <c:pt idx="4248">
                  <c:v>2.2526118760013798E-3</c:v>
                </c:pt>
                <c:pt idx="4249">
                  <c:v>2.2521480556989323E-3</c:v>
                </c:pt>
                <c:pt idx="4250">
                  <c:v>2.250862002963293E-3</c:v>
                </c:pt>
                <c:pt idx="4251">
                  <c:v>2.2499779452394069E-3</c:v>
                </c:pt>
                <c:pt idx="4252">
                  <c:v>2.2498994466209257E-3</c:v>
                </c:pt>
                <c:pt idx="4253">
                  <c:v>2.2496944644619142E-3</c:v>
                </c:pt>
                <c:pt idx="4254">
                  <c:v>2.2483271378893463E-3</c:v>
                </c:pt>
                <c:pt idx="4255">
                  <c:v>2.2478829852436047E-3</c:v>
                </c:pt>
                <c:pt idx="4256">
                  <c:v>2.2478312638487589E-3</c:v>
                </c:pt>
                <c:pt idx="4257">
                  <c:v>2.2473310766104966E-3</c:v>
                </c:pt>
                <c:pt idx="4258">
                  <c:v>2.2466394646411037E-3</c:v>
                </c:pt>
                <c:pt idx="4259">
                  <c:v>2.244579409040162E-3</c:v>
                </c:pt>
                <c:pt idx="4260">
                  <c:v>2.2433666549923612E-3</c:v>
                </c:pt>
                <c:pt idx="4261">
                  <c:v>2.2431060468222053E-3</c:v>
                </c:pt>
                <c:pt idx="4262">
                  <c:v>2.2430626349967541E-3</c:v>
                </c:pt>
                <c:pt idx="4263">
                  <c:v>2.2428202568322369E-3</c:v>
                </c:pt>
                <c:pt idx="4264">
                  <c:v>2.2424871010927423E-3</c:v>
                </c:pt>
                <c:pt idx="4265">
                  <c:v>2.2424182617336585E-3</c:v>
                </c:pt>
                <c:pt idx="4266">
                  <c:v>2.2417962992682047E-3</c:v>
                </c:pt>
                <c:pt idx="4267">
                  <c:v>2.2404058737627995E-3</c:v>
                </c:pt>
                <c:pt idx="4268">
                  <c:v>2.2398843928322274E-3</c:v>
                </c:pt>
                <c:pt idx="4269">
                  <c:v>2.2398170351242072E-3</c:v>
                </c:pt>
                <c:pt idx="4270">
                  <c:v>2.2393083319477499E-3</c:v>
                </c:pt>
                <c:pt idx="4271">
                  <c:v>2.2388018474540942E-3</c:v>
                </c:pt>
                <c:pt idx="4272">
                  <c:v>2.2379195109959961E-3</c:v>
                </c:pt>
                <c:pt idx="4273">
                  <c:v>2.2376346631238901E-3</c:v>
                </c:pt>
                <c:pt idx="4274">
                  <c:v>2.2365292800831881E-3</c:v>
                </c:pt>
                <c:pt idx="4275">
                  <c:v>2.2347706838146595E-3</c:v>
                </c:pt>
                <c:pt idx="4276">
                  <c:v>2.2332084286481838E-3</c:v>
                </c:pt>
                <c:pt idx="4277">
                  <c:v>2.2331897085824531E-3</c:v>
                </c:pt>
                <c:pt idx="4278">
                  <c:v>2.2330262763494702E-3</c:v>
                </c:pt>
                <c:pt idx="4279">
                  <c:v>2.2314061187539138E-3</c:v>
                </c:pt>
                <c:pt idx="4280">
                  <c:v>2.2301948742812824E-3</c:v>
                </c:pt>
                <c:pt idx="4281">
                  <c:v>2.2298841213910874E-3</c:v>
                </c:pt>
                <c:pt idx="4282">
                  <c:v>2.2294719862562254E-3</c:v>
                </c:pt>
                <c:pt idx="4283">
                  <c:v>2.2290021718851657E-3</c:v>
                </c:pt>
                <c:pt idx="4284">
                  <c:v>2.2289298609456248E-3</c:v>
                </c:pt>
                <c:pt idx="4285">
                  <c:v>2.2287301686186511E-3</c:v>
                </c:pt>
                <c:pt idx="4286">
                  <c:v>2.2278523282841041E-3</c:v>
                </c:pt>
                <c:pt idx="4287">
                  <c:v>2.2269564871153836E-3</c:v>
                </c:pt>
                <c:pt idx="4288">
                  <c:v>2.2260966457695796E-3</c:v>
                </c:pt>
                <c:pt idx="4289">
                  <c:v>2.2253484509426971E-3</c:v>
                </c:pt>
                <c:pt idx="4290">
                  <c:v>2.2249638633674907E-3</c:v>
                </c:pt>
                <c:pt idx="4291">
                  <c:v>2.2247603838798325E-3</c:v>
                </c:pt>
                <c:pt idx="4292">
                  <c:v>2.2238163964544465E-3</c:v>
                </c:pt>
                <c:pt idx="4293">
                  <c:v>2.2237146971640352E-3</c:v>
                </c:pt>
                <c:pt idx="4294">
                  <c:v>2.2232022694773854E-3</c:v>
                </c:pt>
                <c:pt idx="4295">
                  <c:v>2.2224975733492343E-3</c:v>
                </c:pt>
                <c:pt idx="4296">
                  <c:v>2.2224124297220774E-3</c:v>
                </c:pt>
                <c:pt idx="4297">
                  <c:v>2.2219966423778314E-3</c:v>
                </c:pt>
                <c:pt idx="4298">
                  <c:v>2.2211696618126878E-3</c:v>
                </c:pt>
                <c:pt idx="4299">
                  <c:v>2.220376195207787E-3</c:v>
                </c:pt>
                <c:pt idx="4300">
                  <c:v>2.2200089131335717E-3</c:v>
                </c:pt>
                <c:pt idx="4301">
                  <c:v>2.2190838260644423E-3</c:v>
                </c:pt>
                <c:pt idx="4302">
                  <c:v>2.2178649136205854E-3</c:v>
                </c:pt>
                <c:pt idx="4303">
                  <c:v>2.2178579160201601E-3</c:v>
                </c:pt>
                <c:pt idx="4304">
                  <c:v>2.2177065519208882E-3</c:v>
                </c:pt>
                <c:pt idx="4305">
                  <c:v>2.2175516567594792E-3</c:v>
                </c:pt>
                <c:pt idx="4306">
                  <c:v>2.2174602840142636E-3</c:v>
                </c:pt>
                <c:pt idx="4307">
                  <c:v>2.2168177680138733E-3</c:v>
                </c:pt>
                <c:pt idx="4308">
                  <c:v>2.2146517431260262E-3</c:v>
                </c:pt>
                <c:pt idx="4309">
                  <c:v>2.2140051538948502E-3</c:v>
                </c:pt>
                <c:pt idx="4310">
                  <c:v>2.2127562910032438E-3</c:v>
                </c:pt>
                <c:pt idx="4311">
                  <c:v>2.212617187795625E-3</c:v>
                </c:pt>
                <c:pt idx="4312">
                  <c:v>2.2124928833679629E-3</c:v>
                </c:pt>
                <c:pt idx="4313">
                  <c:v>2.2121892830636257E-3</c:v>
                </c:pt>
                <c:pt idx="4314">
                  <c:v>2.2121329860505215E-3</c:v>
                </c:pt>
                <c:pt idx="4315">
                  <c:v>2.2119507993570878E-3</c:v>
                </c:pt>
                <c:pt idx="4316">
                  <c:v>2.2117374944938032E-3</c:v>
                </c:pt>
                <c:pt idx="4317">
                  <c:v>2.2116614476076E-3</c:v>
                </c:pt>
                <c:pt idx="4318">
                  <c:v>2.2105671016979115E-3</c:v>
                </c:pt>
                <c:pt idx="4319">
                  <c:v>2.2098849252789403E-3</c:v>
                </c:pt>
                <c:pt idx="4320">
                  <c:v>2.2091039819793559E-3</c:v>
                </c:pt>
                <c:pt idx="4321">
                  <c:v>2.2083285783032524E-3</c:v>
                </c:pt>
                <c:pt idx="4322">
                  <c:v>2.2079394478202201E-3</c:v>
                </c:pt>
                <c:pt idx="4323">
                  <c:v>2.2077943083560455E-3</c:v>
                </c:pt>
                <c:pt idx="4324">
                  <c:v>2.2066863809738716E-3</c:v>
                </c:pt>
                <c:pt idx="4325">
                  <c:v>2.2066776414433145E-3</c:v>
                </c:pt>
                <c:pt idx="4326">
                  <c:v>2.2062627579257118E-3</c:v>
                </c:pt>
                <c:pt idx="4327">
                  <c:v>2.2060936195066241E-3</c:v>
                </c:pt>
                <c:pt idx="4328">
                  <c:v>2.2059104430721126E-3</c:v>
                </c:pt>
                <c:pt idx="4329">
                  <c:v>2.2052778272894221E-3</c:v>
                </c:pt>
                <c:pt idx="4330">
                  <c:v>2.20445430404925E-3</c:v>
                </c:pt>
                <c:pt idx="4331">
                  <c:v>2.2038047244320822E-3</c:v>
                </c:pt>
                <c:pt idx="4332">
                  <c:v>2.2035343549272851E-3</c:v>
                </c:pt>
                <c:pt idx="4333">
                  <c:v>2.203275368264057E-3</c:v>
                </c:pt>
                <c:pt idx="4334">
                  <c:v>2.2030922708875995E-3</c:v>
                </c:pt>
                <c:pt idx="4335">
                  <c:v>2.2025497452486868E-3</c:v>
                </c:pt>
                <c:pt idx="4336">
                  <c:v>2.2018589631866044E-3</c:v>
                </c:pt>
                <c:pt idx="4337">
                  <c:v>2.20114221868702E-3</c:v>
                </c:pt>
                <c:pt idx="4338">
                  <c:v>2.2010781128556623E-3</c:v>
                </c:pt>
                <c:pt idx="4339">
                  <c:v>2.2007943648009584E-3</c:v>
                </c:pt>
                <c:pt idx="4340">
                  <c:v>2.2003350127454795E-3</c:v>
                </c:pt>
                <c:pt idx="4341">
                  <c:v>2.1984757137054134E-3</c:v>
                </c:pt>
                <c:pt idx="4342">
                  <c:v>2.1982945266065374E-3</c:v>
                </c:pt>
                <c:pt idx="4343">
                  <c:v>2.1963228713579828E-3</c:v>
                </c:pt>
                <c:pt idx="4344">
                  <c:v>2.1957051434862876E-3</c:v>
                </c:pt>
                <c:pt idx="4345">
                  <c:v>2.1956192617391432E-3</c:v>
                </c:pt>
                <c:pt idx="4346">
                  <c:v>2.1947821052317683E-3</c:v>
                </c:pt>
                <c:pt idx="4347">
                  <c:v>2.1935048357393616E-3</c:v>
                </c:pt>
                <c:pt idx="4348">
                  <c:v>2.1934533241683724E-3</c:v>
                </c:pt>
                <c:pt idx="4349">
                  <c:v>2.1930203242607619E-3</c:v>
                </c:pt>
                <c:pt idx="4350">
                  <c:v>2.1925567956784732E-3</c:v>
                </c:pt>
                <c:pt idx="4351">
                  <c:v>2.191631163116577E-3</c:v>
                </c:pt>
                <c:pt idx="4352">
                  <c:v>2.1915289494397051E-3</c:v>
                </c:pt>
                <c:pt idx="4353">
                  <c:v>2.1909020649032111E-3</c:v>
                </c:pt>
                <c:pt idx="4354">
                  <c:v>2.1905796039039371E-3</c:v>
                </c:pt>
                <c:pt idx="4355">
                  <c:v>2.1902291142127705E-3</c:v>
                </c:pt>
                <c:pt idx="4356">
                  <c:v>2.1899075043702557E-3</c:v>
                </c:pt>
                <c:pt idx="4357">
                  <c:v>2.1894396154600732E-3</c:v>
                </c:pt>
                <c:pt idx="4358">
                  <c:v>2.1891101162654389E-3</c:v>
                </c:pt>
                <c:pt idx="4359">
                  <c:v>2.1881418708437532E-3</c:v>
                </c:pt>
                <c:pt idx="4360">
                  <c:v>2.1875662975012829E-3</c:v>
                </c:pt>
                <c:pt idx="4361">
                  <c:v>2.1867409008831514E-3</c:v>
                </c:pt>
                <c:pt idx="4362">
                  <c:v>2.1864975500446573E-3</c:v>
                </c:pt>
                <c:pt idx="4363">
                  <c:v>2.1855088988269621E-3</c:v>
                </c:pt>
                <c:pt idx="4364">
                  <c:v>2.1854223464926052E-3</c:v>
                </c:pt>
                <c:pt idx="4365">
                  <c:v>2.1846184992698196E-3</c:v>
                </c:pt>
                <c:pt idx="4366">
                  <c:v>2.1843843419472272E-3</c:v>
                </c:pt>
                <c:pt idx="4367">
                  <c:v>2.1842683494694638E-3</c:v>
                </c:pt>
                <c:pt idx="4368">
                  <c:v>2.1828376399113916E-3</c:v>
                </c:pt>
                <c:pt idx="4369">
                  <c:v>2.1827237466313736E-3</c:v>
                </c:pt>
                <c:pt idx="4370">
                  <c:v>2.1820894084907359E-3</c:v>
                </c:pt>
                <c:pt idx="4371">
                  <c:v>2.1817440980979245E-3</c:v>
                </c:pt>
                <c:pt idx="4372">
                  <c:v>2.1809001959553101E-3</c:v>
                </c:pt>
                <c:pt idx="4373">
                  <c:v>2.1804283263047318E-3</c:v>
                </c:pt>
                <c:pt idx="4374">
                  <c:v>2.1801920720741132E-3</c:v>
                </c:pt>
                <c:pt idx="4375">
                  <c:v>2.1800644636529205E-3</c:v>
                </c:pt>
                <c:pt idx="4376">
                  <c:v>2.1792982396099444E-3</c:v>
                </c:pt>
                <c:pt idx="4377">
                  <c:v>2.1792117280588215E-3</c:v>
                </c:pt>
                <c:pt idx="4378">
                  <c:v>2.1790701356434244E-3</c:v>
                </c:pt>
                <c:pt idx="4379">
                  <c:v>2.1788517844484167E-3</c:v>
                </c:pt>
                <c:pt idx="4380">
                  <c:v>2.1787790790400705E-3</c:v>
                </c:pt>
                <c:pt idx="4381">
                  <c:v>2.178488606468452E-3</c:v>
                </c:pt>
                <c:pt idx="4382">
                  <c:v>2.1770890675610883E-3</c:v>
                </c:pt>
                <c:pt idx="4383">
                  <c:v>2.1766394363910563E-3</c:v>
                </c:pt>
                <c:pt idx="4384">
                  <c:v>2.1745731179044635E-3</c:v>
                </c:pt>
                <c:pt idx="4385">
                  <c:v>2.174189222571499E-3</c:v>
                </c:pt>
                <c:pt idx="4386">
                  <c:v>2.1739030331787831E-3</c:v>
                </c:pt>
                <c:pt idx="4387">
                  <c:v>2.1729251974187732E-3</c:v>
                </c:pt>
                <c:pt idx="4388">
                  <c:v>2.1725762099325157E-3</c:v>
                </c:pt>
                <c:pt idx="4389">
                  <c:v>2.1724042374436062E-3</c:v>
                </c:pt>
                <c:pt idx="4390">
                  <c:v>2.1722886849556144E-3</c:v>
                </c:pt>
                <c:pt idx="4391">
                  <c:v>2.1712414790701321E-3</c:v>
                </c:pt>
                <c:pt idx="4392">
                  <c:v>2.1709563723001498E-3</c:v>
                </c:pt>
                <c:pt idx="4393">
                  <c:v>2.1706425526378868E-3</c:v>
                </c:pt>
                <c:pt idx="4394">
                  <c:v>2.1705048029194694E-3</c:v>
                </c:pt>
                <c:pt idx="4395">
                  <c:v>2.1691973033068136E-3</c:v>
                </c:pt>
                <c:pt idx="4396">
                  <c:v>2.1673189029707031E-3</c:v>
                </c:pt>
                <c:pt idx="4397">
                  <c:v>2.1672892167020476E-3</c:v>
                </c:pt>
                <c:pt idx="4398">
                  <c:v>2.1660800236982906E-3</c:v>
                </c:pt>
                <c:pt idx="4399">
                  <c:v>2.1658241765138923E-3</c:v>
                </c:pt>
                <c:pt idx="4400">
                  <c:v>2.1645373686650575E-3</c:v>
                </c:pt>
                <c:pt idx="4401">
                  <c:v>2.1645060935697553E-3</c:v>
                </c:pt>
                <c:pt idx="4402">
                  <c:v>2.1642963776360969E-3</c:v>
                </c:pt>
                <c:pt idx="4403">
                  <c:v>2.1642541210820693E-3</c:v>
                </c:pt>
                <c:pt idx="4404">
                  <c:v>2.1636981467341521E-3</c:v>
                </c:pt>
                <c:pt idx="4405">
                  <c:v>2.1635015321257154E-3</c:v>
                </c:pt>
                <c:pt idx="4406">
                  <c:v>2.1605500435858201E-3</c:v>
                </c:pt>
                <c:pt idx="4407">
                  <c:v>2.1602262042817247E-3</c:v>
                </c:pt>
                <c:pt idx="4408">
                  <c:v>2.1599703851748679E-3</c:v>
                </c:pt>
                <c:pt idx="4409">
                  <c:v>2.1589743347834962E-3</c:v>
                </c:pt>
                <c:pt idx="4410">
                  <c:v>2.1582087754522293E-3</c:v>
                </c:pt>
                <c:pt idx="4411">
                  <c:v>2.1579740190831014E-3</c:v>
                </c:pt>
                <c:pt idx="4412">
                  <c:v>2.1575315303726428E-3</c:v>
                </c:pt>
                <c:pt idx="4413">
                  <c:v>2.1564520782988688E-3</c:v>
                </c:pt>
                <c:pt idx="4414">
                  <c:v>2.1553343351838391E-3</c:v>
                </c:pt>
                <c:pt idx="4415">
                  <c:v>2.1551773353728986E-3</c:v>
                </c:pt>
                <c:pt idx="4416">
                  <c:v>2.154803426442023E-3</c:v>
                </c:pt>
                <c:pt idx="4417">
                  <c:v>2.1529754902219768E-3</c:v>
                </c:pt>
                <c:pt idx="4418">
                  <c:v>2.1525641739721657E-3</c:v>
                </c:pt>
                <c:pt idx="4419">
                  <c:v>2.1521578990727035E-3</c:v>
                </c:pt>
                <c:pt idx="4420">
                  <c:v>2.1517449936426089E-3</c:v>
                </c:pt>
                <c:pt idx="4421">
                  <c:v>2.1515254462249047E-3</c:v>
                </c:pt>
                <c:pt idx="4422">
                  <c:v>2.1513213972502538E-3</c:v>
                </c:pt>
                <c:pt idx="4423">
                  <c:v>2.1507509242877812E-3</c:v>
                </c:pt>
                <c:pt idx="4424">
                  <c:v>2.1502471167558126E-3</c:v>
                </c:pt>
                <c:pt idx="4425">
                  <c:v>2.1495753894251049E-3</c:v>
                </c:pt>
                <c:pt idx="4426">
                  <c:v>2.1492364889484062E-3</c:v>
                </c:pt>
                <c:pt idx="4427">
                  <c:v>2.1488249136315963E-3</c:v>
                </c:pt>
                <c:pt idx="4428">
                  <c:v>2.1488201910300222E-3</c:v>
                </c:pt>
                <c:pt idx="4429">
                  <c:v>2.1484307758749123E-3</c:v>
                </c:pt>
                <c:pt idx="4430">
                  <c:v>2.1484033240865416E-3</c:v>
                </c:pt>
                <c:pt idx="4431">
                  <c:v>2.1472956477874942E-3</c:v>
                </c:pt>
                <c:pt idx="4432">
                  <c:v>2.1471498490235161E-3</c:v>
                </c:pt>
                <c:pt idx="4433">
                  <c:v>2.1464433678303509E-3</c:v>
                </c:pt>
                <c:pt idx="4434">
                  <c:v>2.1463591754368313E-3</c:v>
                </c:pt>
                <c:pt idx="4435">
                  <c:v>2.1461018064550495E-3</c:v>
                </c:pt>
                <c:pt idx="4436">
                  <c:v>2.1453104138239045E-3</c:v>
                </c:pt>
                <c:pt idx="4437">
                  <c:v>2.1452901309513711E-3</c:v>
                </c:pt>
                <c:pt idx="4438">
                  <c:v>2.1451890953286604E-3</c:v>
                </c:pt>
                <c:pt idx="4439">
                  <c:v>2.1448574454898317E-3</c:v>
                </c:pt>
                <c:pt idx="4440">
                  <c:v>2.1447232734287274E-3</c:v>
                </c:pt>
                <c:pt idx="4441">
                  <c:v>2.1446471648299929E-3</c:v>
                </c:pt>
                <c:pt idx="4442">
                  <c:v>2.1445762629697081E-3</c:v>
                </c:pt>
                <c:pt idx="4443">
                  <c:v>2.1441822269639694E-3</c:v>
                </c:pt>
                <c:pt idx="4444">
                  <c:v>2.1431993219316776E-3</c:v>
                </c:pt>
                <c:pt idx="4445">
                  <c:v>2.1424863196088267E-3</c:v>
                </c:pt>
                <c:pt idx="4446">
                  <c:v>2.1422938927149345E-3</c:v>
                </c:pt>
                <c:pt idx="4447">
                  <c:v>2.1422542430113542E-3</c:v>
                </c:pt>
                <c:pt idx="4448">
                  <c:v>2.1416561804015297E-3</c:v>
                </c:pt>
                <c:pt idx="4449">
                  <c:v>2.141655108418274E-3</c:v>
                </c:pt>
                <c:pt idx="4450">
                  <c:v>2.1407874768968058E-3</c:v>
                </c:pt>
                <c:pt idx="4451">
                  <c:v>2.1405865857926625E-3</c:v>
                </c:pt>
                <c:pt idx="4452">
                  <c:v>2.1397847794860031E-3</c:v>
                </c:pt>
                <c:pt idx="4453">
                  <c:v>2.1396485108410228E-3</c:v>
                </c:pt>
                <c:pt idx="4454">
                  <c:v>2.1391637702780804E-3</c:v>
                </c:pt>
                <c:pt idx="4455">
                  <c:v>2.1391200860746197E-3</c:v>
                </c:pt>
                <c:pt idx="4456">
                  <c:v>2.1389200653986365E-3</c:v>
                </c:pt>
                <c:pt idx="4457">
                  <c:v>2.1386920823548952E-3</c:v>
                </c:pt>
                <c:pt idx="4458">
                  <c:v>2.1376217247306467E-3</c:v>
                </c:pt>
                <c:pt idx="4459">
                  <c:v>2.1370630790631582E-3</c:v>
                </c:pt>
                <c:pt idx="4460">
                  <c:v>2.1361995906970894E-3</c:v>
                </c:pt>
                <c:pt idx="4461">
                  <c:v>2.1360711405541848E-3</c:v>
                </c:pt>
                <c:pt idx="4462">
                  <c:v>2.1356892547004787E-3</c:v>
                </c:pt>
                <c:pt idx="4463">
                  <c:v>2.1354543961772023E-3</c:v>
                </c:pt>
                <c:pt idx="4464">
                  <c:v>2.1353087914331771E-3</c:v>
                </c:pt>
                <c:pt idx="4465">
                  <c:v>2.1348289912130787E-3</c:v>
                </c:pt>
                <c:pt idx="4466">
                  <c:v>2.1347472859229951E-3</c:v>
                </c:pt>
                <c:pt idx="4467">
                  <c:v>2.1343057164858359E-3</c:v>
                </c:pt>
                <c:pt idx="4468">
                  <c:v>2.1339803454746135E-3</c:v>
                </c:pt>
                <c:pt idx="4469">
                  <c:v>2.1337916526476468E-3</c:v>
                </c:pt>
                <c:pt idx="4470">
                  <c:v>2.1334851646241135E-3</c:v>
                </c:pt>
                <c:pt idx="4471">
                  <c:v>2.1332042563754834E-3</c:v>
                </c:pt>
                <c:pt idx="4472">
                  <c:v>2.131880230228889E-3</c:v>
                </c:pt>
                <c:pt idx="4473">
                  <c:v>2.1318449454634249E-3</c:v>
                </c:pt>
                <c:pt idx="4474">
                  <c:v>2.1315813697104823E-3</c:v>
                </c:pt>
                <c:pt idx="4475">
                  <c:v>2.1312978878016732E-3</c:v>
                </c:pt>
                <c:pt idx="4476">
                  <c:v>2.1312539835929619E-3</c:v>
                </c:pt>
                <c:pt idx="4477">
                  <c:v>2.131115912210422E-3</c:v>
                </c:pt>
                <c:pt idx="4478">
                  <c:v>2.1301839218976193E-3</c:v>
                </c:pt>
                <c:pt idx="4479">
                  <c:v>2.1288237996274465E-3</c:v>
                </c:pt>
                <c:pt idx="4480">
                  <c:v>2.1280817722471933E-3</c:v>
                </c:pt>
                <c:pt idx="4481">
                  <c:v>2.1265142163024876E-3</c:v>
                </c:pt>
                <c:pt idx="4482">
                  <c:v>2.126049214203079E-3</c:v>
                </c:pt>
                <c:pt idx="4483">
                  <c:v>2.1248108241668524E-3</c:v>
                </c:pt>
                <c:pt idx="4484">
                  <c:v>2.1243343109842295E-3</c:v>
                </c:pt>
                <c:pt idx="4485">
                  <c:v>2.1237787152338511E-3</c:v>
                </c:pt>
                <c:pt idx="4486">
                  <c:v>2.1234941747280914E-3</c:v>
                </c:pt>
                <c:pt idx="4487">
                  <c:v>2.1227818634604817E-3</c:v>
                </c:pt>
                <c:pt idx="4488">
                  <c:v>2.1222895474048765E-3</c:v>
                </c:pt>
                <c:pt idx="4489">
                  <c:v>2.1217959916493175E-3</c:v>
                </c:pt>
                <c:pt idx="4490">
                  <c:v>2.1216693769131865E-3</c:v>
                </c:pt>
                <c:pt idx="4491">
                  <c:v>2.121565192859332E-3</c:v>
                </c:pt>
                <c:pt idx="4492">
                  <c:v>2.1212580744404781E-3</c:v>
                </c:pt>
                <c:pt idx="4493">
                  <c:v>2.1210374012345392E-3</c:v>
                </c:pt>
                <c:pt idx="4494">
                  <c:v>2.1208577047089282E-3</c:v>
                </c:pt>
                <c:pt idx="4495">
                  <c:v>2.1199875709742165E-3</c:v>
                </c:pt>
                <c:pt idx="4496">
                  <c:v>2.1197796279392713E-3</c:v>
                </c:pt>
                <c:pt idx="4497">
                  <c:v>2.119098256867998E-3</c:v>
                </c:pt>
                <c:pt idx="4498">
                  <c:v>2.1184069030579476E-3</c:v>
                </c:pt>
                <c:pt idx="4499">
                  <c:v>2.1181467417826197E-3</c:v>
                </c:pt>
                <c:pt idx="4500">
                  <c:v>2.1177269675836646E-3</c:v>
                </c:pt>
                <c:pt idx="4501">
                  <c:v>2.1176217353135328E-3</c:v>
                </c:pt>
                <c:pt idx="4502">
                  <c:v>2.1175402335528526E-3</c:v>
                </c:pt>
                <c:pt idx="4503">
                  <c:v>2.1158116493856303E-3</c:v>
                </c:pt>
                <c:pt idx="4504">
                  <c:v>2.1151049739828514E-3</c:v>
                </c:pt>
                <c:pt idx="4505">
                  <c:v>2.1149334376054287E-3</c:v>
                </c:pt>
                <c:pt idx="4506">
                  <c:v>2.1143961895764489E-3</c:v>
                </c:pt>
                <c:pt idx="4507">
                  <c:v>2.1141327295021712E-3</c:v>
                </c:pt>
                <c:pt idx="4508">
                  <c:v>2.1139358350944588E-3</c:v>
                </c:pt>
                <c:pt idx="4509">
                  <c:v>2.1131493884873672E-3</c:v>
                </c:pt>
                <c:pt idx="4510">
                  <c:v>2.1130572727078912E-3</c:v>
                </c:pt>
                <c:pt idx="4511">
                  <c:v>2.1121017590478085E-3</c:v>
                </c:pt>
                <c:pt idx="4512">
                  <c:v>2.1114587367317642E-3</c:v>
                </c:pt>
                <c:pt idx="4513">
                  <c:v>2.1106724057814562E-3</c:v>
                </c:pt>
                <c:pt idx="4514">
                  <c:v>2.108363155858539E-3</c:v>
                </c:pt>
                <c:pt idx="4515">
                  <c:v>2.1082567913959451E-3</c:v>
                </c:pt>
                <c:pt idx="4516">
                  <c:v>2.1072615110345836E-3</c:v>
                </c:pt>
                <c:pt idx="4517">
                  <c:v>2.106695906336139E-3</c:v>
                </c:pt>
                <c:pt idx="4518">
                  <c:v>2.1060277050448935E-3</c:v>
                </c:pt>
                <c:pt idx="4519">
                  <c:v>2.1058001604989077E-3</c:v>
                </c:pt>
                <c:pt idx="4520">
                  <c:v>2.1057794190585248E-3</c:v>
                </c:pt>
                <c:pt idx="4521">
                  <c:v>2.1056151101331065E-3</c:v>
                </c:pt>
                <c:pt idx="4522">
                  <c:v>2.1047790674856249E-3</c:v>
                </c:pt>
                <c:pt idx="4523">
                  <c:v>2.1042782697375329E-3</c:v>
                </c:pt>
                <c:pt idx="4524">
                  <c:v>2.1040337972657534E-3</c:v>
                </c:pt>
                <c:pt idx="4525">
                  <c:v>2.1039596731187338E-3</c:v>
                </c:pt>
                <c:pt idx="4526">
                  <c:v>2.1029887363178475E-3</c:v>
                </c:pt>
                <c:pt idx="4527">
                  <c:v>2.1020172163124899E-3</c:v>
                </c:pt>
                <c:pt idx="4528">
                  <c:v>2.1015397354780569E-3</c:v>
                </c:pt>
                <c:pt idx="4529">
                  <c:v>2.1013386710060514E-3</c:v>
                </c:pt>
                <c:pt idx="4530">
                  <c:v>2.1010185244414591E-3</c:v>
                </c:pt>
                <c:pt idx="4531">
                  <c:v>2.1007566786980501E-3</c:v>
                </c:pt>
                <c:pt idx="4532">
                  <c:v>2.1006661558683128E-3</c:v>
                </c:pt>
                <c:pt idx="4533">
                  <c:v>2.1001645833387313E-3</c:v>
                </c:pt>
                <c:pt idx="4534">
                  <c:v>2.0994028036442937E-3</c:v>
                </c:pt>
                <c:pt idx="4535">
                  <c:v>2.0991471633148239E-3</c:v>
                </c:pt>
                <c:pt idx="4536">
                  <c:v>2.0987098554555795E-3</c:v>
                </c:pt>
                <c:pt idx="4537">
                  <c:v>2.0981354197219249E-3</c:v>
                </c:pt>
                <c:pt idx="4538">
                  <c:v>2.0978753954187528E-3</c:v>
                </c:pt>
                <c:pt idx="4539">
                  <c:v>2.0960910587755179E-3</c:v>
                </c:pt>
                <c:pt idx="4540">
                  <c:v>2.0954209904530301E-3</c:v>
                </c:pt>
                <c:pt idx="4541">
                  <c:v>2.0943804453116052E-3</c:v>
                </c:pt>
                <c:pt idx="4542">
                  <c:v>2.094193448263526E-3</c:v>
                </c:pt>
                <c:pt idx="4543">
                  <c:v>2.0936827234405387E-3</c:v>
                </c:pt>
                <c:pt idx="4544">
                  <c:v>2.0936602491544725E-3</c:v>
                </c:pt>
                <c:pt idx="4545">
                  <c:v>2.0935844239199442E-3</c:v>
                </c:pt>
                <c:pt idx="4546">
                  <c:v>2.0925629354487563E-3</c:v>
                </c:pt>
                <c:pt idx="4547">
                  <c:v>2.0924267262341784E-3</c:v>
                </c:pt>
                <c:pt idx="4548">
                  <c:v>2.0916190502249972E-3</c:v>
                </c:pt>
                <c:pt idx="4549">
                  <c:v>2.0908479392404426E-3</c:v>
                </c:pt>
                <c:pt idx="4550">
                  <c:v>2.0898652893805848E-3</c:v>
                </c:pt>
                <c:pt idx="4551">
                  <c:v>2.0896992988196752E-3</c:v>
                </c:pt>
                <c:pt idx="4552">
                  <c:v>2.0893707255835382E-3</c:v>
                </c:pt>
                <c:pt idx="4553">
                  <c:v>2.0888934871066524E-3</c:v>
                </c:pt>
                <c:pt idx="4554">
                  <c:v>2.0886331989996344E-3</c:v>
                </c:pt>
                <c:pt idx="4555">
                  <c:v>2.0885957592950209E-3</c:v>
                </c:pt>
                <c:pt idx="4556">
                  <c:v>2.0883757336203376E-3</c:v>
                </c:pt>
                <c:pt idx="4557">
                  <c:v>2.0882370892760897E-3</c:v>
                </c:pt>
                <c:pt idx="4558">
                  <c:v>2.0877741418213599E-3</c:v>
                </c:pt>
                <c:pt idx="4559">
                  <c:v>2.0875791085278009E-3</c:v>
                </c:pt>
                <c:pt idx="4560">
                  <c:v>2.0875610284272375E-3</c:v>
                </c:pt>
                <c:pt idx="4561">
                  <c:v>2.087099285012895E-3</c:v>
                </c:pt>
                <c:pt idx="4562">
                  <c:v>2.0856699957126053E-3</c:v>
                </c:pt>
                <c:pt idx="4563">
                  <c:v>2.085611857359314E-3</c:v>
                </c:pt>
                <c:pt idx="4564">
                  <c:v>2.084920933816238E-3</c:v>
                </c:pt>
                <c:pt idx="4565">
                  <c:v>2.0847935833199745E-3</c:v>
                </c:pt>
                <c:pt idx="4566">
                  <c:v>2.0844965814005596E-3</c:v>
                </c:pt>
                <c:pt idx="4567">
                  <c:v>2.0843618743113675E-3</c:v>
                </c:pt>
                <c:pt idx="4568">
                  <c:v>2.0839926847044405E-3</c:v>
                </c:pt>
                <c:pt idx="4569">
                  <c:v>2.0838172662583573E-3</c:v>
                </c:pt>
                <c:pt idx="4570">
                  <c:v>2.0820827197177956E-3</c:v>
                </c:pt>
                <c:pt idx="4571">
                  <c:v>2.0814521937953666E-3</c:v>
                </c:pt>
                <c:pt idx="4572">
                  <c:v>2.0809160385250624E-3</c:v>
                </c:pt>
                <c:pt idx="4573">
                  <c:v>2.0808821419728623E-3</c:v>
                </c:pt>
                <c:pt idx="4574">
                  <c:v>2.0807779220751582E-3</c:v>
                </c:pt>
                <c:pt idx="4575">
                  <c:v>2.0802483880911688E-3</c:v>
                </c:pt>
                <c:pt idx="4576">
                  <c:v>2.0802424989368354E-3</c:v>
                </c:pt>
                <c:pt idx="4577">
                  <c:v>2.080158710242498E-3</c:v>
                </c:pt>
                <c:pt idx="4578">
                  <c:v>2.0770957355889632E-3</c:v>
                </c:pt>
                <c:pt idx="4579">
                  <c:v>2.076547718437289E-3</c:v>
                </c:pt>
                <c:pt idx="4580">
                  <c:v>2.0764645404765872E-3</c:v>
                </c:pt>
                <c:pt idx="4581">
                  <c:v>2.0763567510612342E-3</c:v>
                </c:pt>
                <c:pt idx="4582">
                  <c:v>2.075991628003317E-3</c:v>
                </c:pt>
                <c:pt idx="4583">
                  <c:v>2.0758993464614784E-3</c:v>
                </c:pt>
                <c:pt idx="4584">
                  <c:v>2.0738782891054938E-3</c:v>
                </c:pt>
                <c:pt idx="4585">
                  <c:v>2.0738197260018148E-3</c:v>
                </c:pt>
                <c:pt idx="4586">
                  <c:v>2.0732084479215514E-3</c:v>
                </c:pt>
                <c:pt idx="4587">
                  <c:v>2.073187429929894E-3</c:v>
                </c:pt>
                <c:pt idx="4588">
                  <c:v>2.0726118026858707E-3</c:v>
                </c:pt>
                <c:pt idx="4589">
                  <c:v>2.0724336686200133E-3</c:v>
                </c:pt>
                <c:pt idx="4590">
                  <c:v>2.0720704920060297E-3</c:v>
                </c:pt>
                <c:pt idx="4591">
                  <c:v>2.0714084986528983E-3</c:v>
                </c:pt>
                <c:pt idx="4592">
                  <c:v>2.0712388182295492E-3</c:v>
                </c:pt>
                <c:pt idx="4593">
                  <c:v>2.0711058344138997E-3</c:v>
                </c:pt>
                <c:pt idx="4594">
                  <c:v>2.0706109007906648E-3</c:v>
                </c:pt>
                <c:pt idx="4595">
                  <c:v>2.0700097384375184E-3</c:v>
                </c:pt>
                <c:pt idx="4596">
                  <c:v>2.0693911095694918E-3</c:v>
                </c:pt>
                <c:pt idx="4597">
                  <c:v>2.068848123123088E-3</c:v>
                </c:pt>
                <c:pt idx="4598">
                  <c:v>2.0687109032992241E-3</c:v>
                </c:pt>
                <c:pt idx="4599">
                  <c:v>2.0686634528233484E-3</c:v>
                </c:pt>
                <c:pt idx="4600">
                  <c:v>2.0678096438863452E-3</c:v>
                </c:pt>
                <c:pt idx="4601">
                  <c:v>2.0676472000538621E-3</c:v>
                </c:pt>
                <c:pt idx="4602">
                  <c:v>2.0674699613946732E-3</c:v>
                </c:pt>
                <c:pt idx="4603">
                  <c:v>2.0674188198667788E-3</c:v>
                </c:pt>
                <c:pt idx="4604">
                  <c:v>2.067183063831783E-3</c:v>
                </c:pt>
                <c:pt idx="4605">
                  <c:v>2.0666922975347613E-3</c:v>
                </c:pt>
                <c:pt idx="4606">
                  <c:v>2.0663231163898679E-3</c:v>
                </c:pt>
                <c:pt idx="4607">
                  <c:v>2.0662827116940232E-3</c:v>
                </c:pt>
                <c:pt idx="4608">
                  <c:v>2.0661618290662522E-3</c:v>
                </c:pt>
                <c:pt idx="4609">
                  <c:v>2.0658740070631232E-3</c:v>
                </c:pt>
                <c:pt idx="4610">
                  <c:v>2.0656476509329194E-3</c:v>
                </c:pt>
                <c:pt idx="4611">
                  <c:v>2.0654112189138966E-3</c:v>
                </c:pt>
                <c:pt idx="4612">
                  <c:v>2.0650940960963439E-3</c:v>
                </c:pt>
                <c:pt idx="4613">
                  <c:v>2.0627460885487138E-3</c:v>
                </c:pt>
                <c:pt idx="4614">
                  <c:v>2.0625309277762858E-3</c:v>
                </c:pt>
                <c:pt idx="4615">
                  <c:v>2.061950366038488E-3</c:v>
                </c:pt>
                <c:pt idx="4616">
                  <c:v>2.0613616893071446E-3</c:v>
                </c:pt>
                <c:pt idx="4617">
                  <c:v>2.0588553267531389E-3</c:v>
                </c:pt>
                <c:pt idx="4618">
                  <c:v>2.0586039291320148E-3</c:v>
                </c:pt>
                <c:pt idx="4619">
                  <c:v>2.05814717664023E-3</c:v>
                </c:pt>
                <c:pt idx="4620">
                  <c:v>2.0580668014378678E-3</c:v>
                </c:pt>
                <c:pt idx="4621">
                  <c:v>2.0578937043611301E-3</c:v>
                </c:pt>
                <c:pt idx="4622">
                  <c:v>2.0574472274306351E-3</c:v>
                </c:pt>
                <c:pt idx="4623">
                  <c:v>2.0574410531182309E-3</c:v>
                </c:pt>
                <c:pt idx="4624">
                  <c:v>2.0565329388923443E-3</c:v>
                </c:pt>
                <c:pt idx="4625">
                  <c:v>2.0560146018771251E-3</c:v>
                </c:pt>
                <c:pt idx="4626">
                  <c:v>2.0557219212098119E-3</c:v>
                </c:pt>
                <c:pt idx="4627">
                  <c:v>2.0551903504279615E-3</c:v>
                </c:pt>
                <c:pt idx="4628">
                  <c:v>2.0545104516112062E-3</c:v>
                </c:pt>
                <c:pt idx="4629">
                  <c:v>2.0542840472449206E-3</c:v>
                </c:pt>
                <c:pt idx="4630">
                  <c:v>2.0529330175223762E-3</c:v>
                </c:pt>
                <c:pt idx="4631">
                  <c:v>2.0522829134292145E-3</c:v>
                </c:pt>
                <c:pt idx="4632">
                  <c:v>2.0520148711370275E-3</c:v>
                </c:pt>
                <c:pt idx="4633">
                  <c:v>2.0519407505136061E-3</c:v>
                </c:pt>
                <c:pt idx="4634">
                  <c:v>2.0515054036961771E-3</c:v>
                </c:pt>
                <c:pt idx="4635">
                  <c:v>2.0514870088228043E-3</c:v>
                </c:pt>
                <c:pt idx="4636">
                  <c:v>2.0495194330012252E-3</c:v>
                </c:pt>
                <c:pt idx="4637">
                  <c:v>2.0489743055779404E-3</c:v>
                </c:pt>
                <c:pt idx="4638">
                  <c:v>2.048806335359346E-3</c:v>
                </c:pt>
                <c:pt idx="4639">
                  <c:v>2.0479492325807744E-3</c:v>
                </c:pt>
                <c:pt idx="4640">
                  <c:v>2.0474860830144701E-3</c:v>
                </c:pt>
                <c:pt idx="4641">
                  <c:v>2.0471893589042046E-3</c:v>
                </c:pt>
                <c:pt idx="4642">
                  <c:v>2.0465364356992595E-3</c:v>
                </c:pt>
                <c:pt idx="4643">
                  <c:v>2.0462350530291904E-3</c:v>
                </c:pt>
                <c:pt idx="4644">
                  <c:v>2.0461113723778922E-3</c:v>
                </c:pt>
                <c:pt idx="4645">
                  <c:v>2.0458259979521365E-3</c:v>
                </c:pt>
                <c:pt idx="4646">
                  <c:v>2.0452647842660763E-3</c:v>
                </c:pt>
                <c:pt idx="4647">
                  <c:v>2.0447460663505523E-3</c:v>
                </c:pt>
                <c:pt idx="4648">
                  <c:v>2.0431697696015995E-3</c:v>
                </c:pt>
                <c:pt idx="4649">
                  <c:v>2.0425886149245923E-3</c:v>
                </c:pt>
                <c:pt idx="4650">
                  <c:v>2.0425641325502591E-3</c:v>
                </c:pt>
                <c:pt idx="4651">
                  <c:v>2.0423905501535202E-3</c:v>
                </c:pt>
                <c:pt idx="4652">
                  <c:v>2.042367229071711E-3</c:v>
                </c:pt>
                <c:pt idx="4653">
                  <c:v>2.0422511343489895E-3</c:v>
                </c:pt>
                <c:pt idx="4654">
                  <c:v>2.042092735264366E-3</c:v>
                </c:pt>
                <c:pt idx="4655">
                  <c:v>2.0420037957914099E-3</c:v>
                </c:pt>
                <c:pt idx="4656">
                  <c:v>2.0418814663625685E-3</c:v>
                </c:pt>
                <c:pt idx="4657">
                  <c:v>2.0412050117072419E-3</c:v>
                </c:pt>
                <c:pt idx="4658">
                  <c:v>2.040156859461155E-3</c:v>
                </c:pt>
                <c:pt idx="4659">
                  <c:v>2.0398816899216874E-3</c:v>
                </c:pt>
                <c:pt idx="4660">
                  <c:v>2.0396151402301099E-3</c:v>
                </c:pt>
                <c:pt idx="4661">
                  <c:v>2.0392958657776479E-3</c:v>
                </c:pt>
                <c:pt idx="4662">
                  <c:v>2.0392093906573712E-3</c:v>
                </c:pt>
                <c:pt idx="4663">
                  <c:v>2.037223261763004E-3</c:v>
                </c:pt>
                <c:pt idx="4664">
                  <c:v>2.0367465199133349E-3</c:v>
                </c:pt>
                <c:pt idx="4665">
                  <c:v>2.0354101951233767E-3</c:v>
                </c:pt>
                <c:pt idx="4666">
                  <c:v>2.0349104874606847E-3</c:v>
                </c:pt>
                <c:pt idx="4667">
                  <c:v>2.0347387786355206E-3</c:v>
                </c:pt>
                <c:pt idx="4668">
                  <c:v>2.0346939093347314E-3</c:v>
                </c:pt>
                <c:pt idx="4669">
                  <c:v>2.0345958870885213E-3</c:v>
                </c:pt>
                <c:pt idx="4670">
                  <c:v>2.0344526126199309E-3</c:v>
                </c:pt>
                <c:pt idx="4671">
                  <c:v>2.0342708975956483E-3</c:v>
                </c:pt>
                <c:pt idx="4672">
                  <c:v>2.032963863311618E-3</c:v>
                </c:pt>
                <c:pt idx="4673">
                  <c:v>2.0326565654573379E-3</c:v>
                </c:pt>
                <c:pt idx="4674">
                  <c:v>2.0320804571807519E-3</c:v>
                </c:pt>
                <c:pt idx="4675">
                  <c:v>2.0320405950739941E-3</c:v>
                </c:pt>
                <c:pt idx="4676">
                  <c:v>2.031280295175515E-3</c:v>
                </c:pt>
                <c:pt idx="4677">
                  <c:v>2.0308280054788072E-3</c:v>
                </c:pt>
                <c:pt idx="4678">
                  <c:v>2.0304720008141796E-3</c:v>
                </c:pt>
                <c:pt idx="4679">
                  <c:v>2.0304238784775229E-3</c:v>
                </c:pt>
                <c:pt idx="4680">
                  <c:v>2.03006694338517E-3</c:v>
                </c:pt>
                <c:pt idx="4681">
                  <c:v>2.0300083069437458E-3</c:v>
                </c:pt>
                <c:pt idx="4682">
                  <c:v>2.0296377351692973E-3</c:v>
                </c:pt>
                <c:pt idx="4683">
                  <c:v>2.029174674893287E-3</c:v>
                </c:pt>
                <c:pt idx="4684">
                  <c:v>2.0289166808601252E-3</c:v>
                </c:pt>
                <c:pt idx="4685">
                  <c:v>2.0286341091696534E-3</c:v>
                </c:pt>
                <c:pt idx="4686">
                  <c:v>2.0285009457171994E-3</c:v>
                </c:pt>
                <c:pt idx="4687">
                  <c:v>2.028407401665786E-3</c:v>
                </c:pt>
                <c:pt idx="4688">
                  <c:v>2.028214502301656E-3</c:v>
                </c:pt>
                <c:pt idx="4689">
                  <c:v>2.0280592626310506E-3</c:v>
                </c:pt>
                <c:pt idx="4690">
                  <c:v>2.0278460175845877E-3</c:v>
                </c:pt>
                <c:pt idx="4691">
                  <c:v>2.0277096925901089E-3</c:v>
                </c:pt>
                <c:pt idx="4692">
                  <c:v>2.0264477791734473E-3</c:v>
                </c:pt>
                <c:pt idx="4693">
                  <c:v>2.0257645967641943E-3</c:v>
                </c:pt>
                <c:pt idx="4694">
                  <c:v>2.025306470691028E-3</c:v>
                </c:pt>
                <c:pt idx="4695">
                  <c:v>2.0252816521052954E-3</c:v>
                </c:pt>
                <c:pt idx="4696">
                  <c:v>2.0251826271708178E-3</c:v>
                </c:pt>
                <c:pt idx="4697">
                  <c:v>2.0248261862186993E-3</c:v>
                </c:pt>
                <c:pt idx="4698">
                  <c:v>2.0247132730062058E-3</c:v>
                </c:pt>
                <c:pt idx="4699">
                  <c:v>2.0240765762716373E-3</c:v>
                </c:pt>
                <c:pt idx="4700">
                  <c:v>2.0231632803108558E-3</c:v>
                </c:pt>
                <c:pt idx="4701">
                  <c:v>2.0228459641883998E-3</c:v>
                </c:pt>
                <c:pt idx="4702">
                  <c:v>2.0227140327504756E-3</c:v>
                </c:pt>
                <c:pt idx="4703">
                  <c:v>2.0207248308887309E-3</c:v>
                </c:pt>
                <c:pt idx="4704">
                  <c:v>2.0206847126723387E-3</c:v>
                </c:pt>
                <c:pt idx="4705">
                  <c:v>2.0202944487135717E-3</c:v>
                </c:pt>
                <c:pt idx="4706">
                  <c:v>2.020291617746734E-3</c:v>
                </c:pt>
                <c:pt idx="4707">
                  <c:v>2.0184576292411995E-3</c:v>
                </c:pt>
                <c:pt idx="4708">
                  <c:v>2.0173112706919696E-3</c:v>
                </c:pt>
                <c:pt idx="4709">
                  <c:v>2.0172785650409133E-3</c:v>
                </c:pt>
                <c:pt idx="4710">
                  <c:v>2.0169524275280583E-3</c:v>
                </c:pt>
                <c:pt idx="4711">
                  <c:v>2.0163067970452074E-3</c:v>
                </c:pt>
                <c:pt idx="4712">
                  <c:v>2.0160207085501802E-3</c:v>
                </c:pt>
                <c:pt idx="4713">
                  <c:v>2.0153998522572012E-3</c:v>
                </c:pt>
                <c:pt idx="4714">
                  <c:v>2.0146431717852336E-3</c:v>
                </c:pt>
                <c:pt idx="4715">
                  <c:v>2.0139209120547405E-3</c:v>
                </c:pt>
                <c:pt idx="4716">
                  <c:v>2.0139150780210933E-3</c:v>
                </c:pt>
                <c:pt idx="4717">
                  <c:v>2.0138200044623362E-3</c:v>
                </c:pt>
                <c:pt idx="4718">
                  <c:v>2.0136837424957255E-3</c:v>
                </c:pt>
                <c:pt idx="4719">
                  <c:v>2.0119894381788023E-3</c:v>
                </c:pt>
                <c:pt idx="4720">
                  <c:v>2.0115447332005125E-3</c:v>
                </c:pt>
                <c:pt idx="4721">
                  <c:v>2.0111175537823921E-3</c:v>
                </c:pt>
                <c:pt idx="4722">
                  <c:v>2.0110975446022208E-3</c:v>
                </c:pt>
                <c:pt idx="4723">
                  <c:v>2.0103803492855653E-3</c:v>
                </c:pt>
                <c:pt idx="4724">
                  <c:v>2.0102523698204656E-3</c:v>
                </c:pt>
                <c:pt idx="4725">
                  <c:v>2.0100090227961761E-3</c:v>
                </c:pt>
                <c:pt idx="4726">
                  <c:v>2.0095604751663009E-3</c:v>
                </c:pt>
                <c:pt idx="4727">
                  <c:v>2.0095054740947448E-3</c:v>
                </c:pt>
                <c:pt idx="4728">
                  <c:v>2.0092738764847067E-3</c:v>
                </c:pt>
                <c:pt idx="4729">
                  <c:v>2.0091436428932206E-3</c:v>
                </c:pt>
                <c:pt idx="4730">
                  <c:v>2.008928775866847E-3</c:v>
                </c:pt>
                <c:pt idx="4731">
                  <c:v>2.0084281463316083E-3</c:v>
                </c:pt>
                <c:pt idx="4732">
                  <c:v>2.0067570573715217E-3</c:v>
                </c:pt>
                <c:pt idx="4733">
                  <c:v>2.006044699032363E-3</c:v>
                </c:pt>
                <c:pt idx="4734">
                  <c:v>2.0059515386343907E-3</c:v>
                </c:pt>
                <c:pt idx="4735">
                  <c:v>2.0058635470649117E-3</c:v>
                </c:pt>
                <c:pt idx="4736">
                  <c:v>2.0058184033691284E-3</c:v>
                </c:pt>
                <c:pt idx="4737">
                  <c:v>2.0050096494118401E-3</c:v>
                </c:pt>
                <c:pt idx="4738">
                  <c:v>2.0047066145599175E-3</c:v>
                </c:pt>
                <c:pt idx="4739">
                  <c:v>2.0039976723697822E-3</c:v>
                </c:pt>
                <c:pt idx="4740">
                  <c:v>2.0036776677806738E-3</c:v>
                </c:pt>
                <c:pt idx="4741">
                  <c:v>2.0030974348330898E-3</c:v>
                </c:pt>
                <c:pt idx="4742">
                  <c:v>2.0024509057131709E-3</c:v>
                </c:pt>
                <c:pt idx="4743">
                  <c:v>2.0010873088807703E-3</c:v>
                </c:pt>
                <c:pt idx="4744">
                  <c:v>2.0008417959341651E-3</c:v>
                </c:pt>
                <c:pt idx="4745">
                  <c:v>1.9992016769403787E-3</c:v>
                </c:pt>
                <c:pt idx="4746">
                  <c:v>1.998959679441306E-3</c:v>
                </c:pt>
                <c:pt idx="4747">
                  <c:v>1.9985135405611609E-3</c:v>
                </c:pt>
                <c:pt idx="4748">
                  <c:v>1.9978066536761037E-3</c:v>
                </c:pt>
                <c:pt idx="4749">
                  <c:v>1.9975421078715127E-3</c:v>
                </c:pt>
                <c:pt idx="4750">
                  <c:v>1.9970783777090227E-3</c:v>
                </c:pt>
                <c:pt idx="4751">
                  <c:v>1.9967067620458327E-3</c:v>
                </c:pt>
                <c:pt idx="4752">
                  <c:v>1.9962029899697666E-3</c:v>
                </c:pt>
                <c:pt idx="4753">
                  <c:v>1.995592455366001E-3</c:v>
                </c:pt>
                <c:pt idx="4754">
                  <c:v>1.9951859054272384E-3</c:v>
                </c:pt>
                <c:pt idx="4755">
                  <c:v>1.9947149749186908E-3</c:v>
                </c:pt>
                <c:pt idx="4756">
                  <c:v>1.9946802744493413E-3</c:v>
                </c:pt>
                <c:pt idx="4757">
                  <c:v>1.994072271136565E-3</c:v>
                </c:pt>
                <c:pt idx="4758">
                  <c:v>1.9936348912078898E-3</c:v>
                </c:pt>
                <c:pt idx="4759">
                  <c:v>1.9928358140449578E-3</c:v>
                </c:pt>
                <c:pt idx="4760">
                  <c:v>1.9924172542435032E-3</c:v>
                </c:pt>
                <c:pt idx="4761">
                  <c:v>1.991904913468808E-3</c:v>
                </c:pt>
                <c:pt idx="4762">
                  <c:v>1.9918873720538859E-3</c:v>
                </c:pt>
                <c:pt idx="4763">
                  <c:v>1.9917469328374713E-3</c:v>
                </c:pt>
                <c:pt idx="4764">
                  <c:v>1.9915107301820448E-3</c:v>
                </c:pt>
                <c:pt idx="4765">
                  <c:v>1.9914952340691497E-3</c:v>
                </c:pt>
                <c:pt idx="4766">
                  <c:v>1.9910863690429997E-3</c:v>
                </c:pt>
                <c:pt idx="4767">
                  <c:v>1.9909160910771043E-3</c:v>
                </c:pt>
                <c:pt idx="4768">
                  <c:v>1.9904968125517434E-3</c:v>
                </c:pt>
                <c:pt idx="4769">
                  <c:v>1.9892811149977347E-3</c:v>
                </c:pt>
                <c:pt idx="4770">
                  <c:v>1.9884897413699073E-3</c:v>
                </c:pt>
                <c:pt idx="4771">
                  <c:v>1.9876034096530889E-3</c:v>
                </c:pt>
                <c:pt idx="4772">
                  <c:v>1.9872507571100893E-3</c:v>
                </c:pt>
                <c:pt idx="4773">
                  <c:v>1.987158490378965E-3</c:v>
                </c:pt>
                <c:pt idx="4774">
                  <c:v>1.9861722380361633E-3</c:v>
                </c:pt>
                <c:pt idx="4775">
                  <c:v>1.9861094261083016E-3</c:v>
                </c:pt>
                <c:pt idx="4776">
                  <c:v>1.9857964452448746E-3</c:v>
                </c:pt>
                <c:pt idx="4777">
                  <c:v>1.9856029359153881E-3</c:v>
                </c:pt>
                <c:pt idx="4778">
                  <c:v>1.9852058424048836E-3</c:v>
                </c:pt>
                <c:pt idx="4779">
                  <c:v>1.9847406588236788E-3</c:v>
                </c:pt>
                <c:pt idx="4780">
                  <c:v>1.9839926950390003E-3</c:v>
                </c:pt>
                <c:pt idx="4781">
                  <c:v>1.9835307254311464E-3</c:v>
                </c:pt>
                <c:pt idx="4782">
                  <c:v>1.9833422871334883E-3</c:v>
                </c:pt>
                <c:pt idx="4783">
                  <c:v>1.9827578732022929E-3</c:v>
                </c:pt>
                <c:pt idx="4784">
                  <c:v>1.9819267294180964E-3</c:v>
                </c:pt>
                <c:pt idx="4785">
                  <c:v>1.9819196691778728E-3</c:v>
                </c:pt>
                <c:pt idx="4786">
                  <c:v>1.9816236730471871E-3</c:v>
                </c:pt>
                <c:pt idx="4787">
                  <c:v>1.9813778388201569E-3</c:v>
                </c:pt>
                <c:pt idx="4788">
                  <c:v>1.9812697220945564E-3</c:v>
                </c:pt>
                <c:pt idx="4789">
                  <c:v>1.9812483797877786E-3</c:v>
                </c:pt>
                <c:pt idx="4790">
                  <c:v>1.980153354863018E-3</c:v>
                </c:pt>
                <c:pt idx="4791">
                  <c:v>1.9784888876788055E-3</c:v>
                </c:pt>
                <c:pt idx="4792">
                  <c:v>1.978054208360397E-3</c:v>
                </c:pt>
                <c:pt idx="4793">
                  <c:v>1.9779936508925386E-3</c:v>
                </c:pt>
                <c:pt idx="4794">
                  <c:v>1.9777727064241618E-3</c:v>
                </c:pt>
                <c:pt idx="4795">
                  <c:v>1.9768795250147513E-3</c:v>
                </c:pt>
                <c:pt idx="4796">
                  <c:v>1.9758901533567584E-3</c:v>
                </c:pt>
                <c:pt idx="4797">
                  <c:v>1.9751783582632474E-3</c:v>
                </c:pt>
                <c:pt idx="4798">
                  <c:v>1.9749665907117311E-3</c:v>
                </c:pt>
                <c:pt idx="4799">
                  <c:v>1.9749542710838308E-3</c:v>
                </c:pt>
                <c:pt idx="4800">
                  <c:v>1.9746849876321648E-3</c:v>
                </c:pt>
                <c:pt idx="4801">
                  <c:v>1.9746317477798564E-3</c:v>
                </c:pt>
                <c:pt idx="4802">
                  <c:v>1.9741542495023412E-3</c:v>
                </c:pt>
                <c:pt idx="4803">
                  <c:v>1.9738279415300627E-3</c:v>
                </c:pt>
                <c:pt idx="4804">
                  <c:v>1.9737901760219366E-3</c:v>
                </c:pt>
                <c:pt idx="4805">
                  <c:v>1.9737378523821342E-3</c:v>
                </c:pt>
                <c:pt idx="4806">
                  <c:v>1.9727848617977469E-3</c:v>
                </c:pt>
                <c:pt idx="4807">
                  <c:v>1.9724713297968044E-3</c:v>
                </c:pt>
                <c:pt idx="4808">
                  <c:v>1.9721851938830632E-3</c:v>
                </c:pt>
                <c:pt idx="4809">
                  <c:v>1.9717751540068666E-3</c:v>
                </c:pt>
                <c:pt idx="4810">
                  <c:v>1.9707634160877033E-3</c:v>
                </c:pt>
                <c:pt idx="4811">
                  <c:v>1.9700390161510812E-3</c:v>
                </c:pt>
                <c:pt idx="4812">
                  <c:v>1.9696309020599333E-3</c:v>
                </c:pt>
                <c:pt idx="4813">
                  <c:v>1.9692702272524477E-3</c:v>
                </c:pt>
                <c:pt idx="4814">
                  <c:v>1.9682913719239838E-3</c:v>
                </c:pt>
                <c:pt idx="4815">
                  <c:v>1.9676008310126106E-3</c:v>
                </c:pt>
                <c:pt idx="4816">
                  <c:v>1.9675957056052617E-3</c:v>
                </c:pt>
                <c:pt idx="4817">
                  <c:v>1.9674175440750571E-3</c:v>
                </c:pt>
                <c:pt idx="4818">
                  <c:v>1.9666309926339243E-3</c:v>
                </c:pt>
                <c:pt idx="4819">
                  <c:v>1.9666116574084324E-3</c:v>
                </c:pt>
                <c:pt idx="4820">
                  <c:v>1.9657356901063004E-3</c:v>
                </c:pt>
                <c:pt idx="4821">
                  <c:v>1.9647755315374341E-3</c:v>
                </c:pt>
                <c:pt idx="4822">
                  <c:v>1.9644349902348517E-3</c:v>
                </c:pt>
                <c:pt idx="4823">
                  <c:v>1.9643773587905353E-3</c:v>
                </c:pt>
                <c:pt idx="4824">
                  <c:v>1.9628819015908984E-3</c:v>
                </c:pt>
                <c:pt idx="4825">
                  <c:v>1.9624534148981365E-3</c:v>
                </c:pt>
                <c:pt idx="4826">
                  <c:v>1.9614976369600784E-3</c:v>
                </c:pt>
                <c:pt idx="4827">
                  <c:v>1.9614649366177937E-3</c:v>
                </c:pt>
                <c:pt idx="4828">
                  <c:v>1.9613335270308296E-3</c:v>
                </c:pt>
                <c:pt idx="4829">
                  <c:v>1.9609092551682349E-3</c:v>
                </c:pt>
                <c:pt idx="4830">
                  <c:v>1.9596812431632487E-3</c:v>
                </c:pt>
                <c:pt idx="4831">
                  <c:v>1.9590815169835455E-3</c:v>
                </c:pt>
                <c:pt idx="4832">
                  <c:v>1.9589917595575971E-3</c:v>
                </c:pt>
                <c:pt idx="4833">
                  <c:v>1.9588996200488227E-3</c:v>
                </c:pt>
                <c:pt idx="4834">
                  <c:v>1.9574403896378306E-3</c:v>
                </c:pt>
                <c:pt idx="4835">
                  <c:v>1.9571963385160858E-3</c:v>
                </c:pt>
                <c:pt idx="4836">
                  <c:v>1.9569350851040596E-3</c:v>
                </c:pt>
                <c:pt idx="4837">
                  <c:v>1.9563690251638071E-3</c:v>
                </c:pt>
                <c:pt idx="4838">
                  <c:v>1.9562252865717202E-3</c:v>
                </c:pt>
                <c:pt idx="4839">
                  <c:v>1.9552798351294091E-3</c:v>
                </c:pt>
                <c:pt idx="4840">
                  <c:v>1.9551856770555149E-3</c:v>
                </c:pt>
                <c:pt idx="4841">
                  <c:v>1.955158688173626E-3</c:v>
                </c:pt>
                <c:pt idx="4842">
                  <c:v>1.9546343827895347E-3</c:v>
                </c:pt>
                <c:pt idx="4843">
                  <c:v>1.9534726842093302E-3</c:v>
                </c:pt>
                <c:pt idx="4844">
                  <c:v>1.9529721041126762E-3</c:v>
                </c:pt>
                <c:pt idx="4845">
                  <c:v>1.9528973174205539E-3</c:v>
                </c:pt>
                <c:pt idx="4846">
                  <c:v>1.95265810329066E-3</c:v>
                </c:pt>
                <c:pt idx="4847">
                  <c:v>1.9525479428293266E-3</c:v>
                </c:pt>
                <c:pt idx="4848">
                  <c:v>1.9523525253278887E-3</c:v>
                </c:pt>
                <c:pt idx="4849">
                  <c:v>1.9521934330168544E-3</c:v>
                </c:pt>
                <c:pt idx="4850">
                  <c:v>1.9520816251365207E-3</c:v>
                </c:pt>
                <c:pt idx="4851">
                  <c:v>1.9518365307199831E-3</c:v>
                </c:pt>
                <c:pt idx="4852">
                  <c:v>1.9502421910004332E-3</c:v>
                </c:pt>
                <c:pt idx="4853">
                  <c:v>1.9501875615818159E-3</c:v>
                </c:pt>
                <c:pt idx="4854">
                  <c:v>1.9500142708911705E-3</c:v>
                </c:pt>
                <c:pt idx="4855">
                  <c:v>1.949651321421093E-3</c:v>
                </c:pt>
                <c:pt idx="4856">
                  <c:v>1.9493861370587636E-3</c:v>
                </c:pt>
                <c:pt idx="4857">
                  <c:v>1.9486485336895855E-3</c:v>
                </c:pt>
                <c:pt idx="4858">
                  <c:v>1.947933347294709E-3</c:v>
                </c:pt>
                <c:pt idx="4859">
                  <c:v>1.9476347336125968E-3</c:v>
                </c:pt>
                <c:pt idx="4860">
                  <c:v>1.9463901302539464E-3</c:v>
                </c:pt>
                <c:pt idx="4861">
                  <c:v>1.9462761777717312E-3</c:v>
                </c:pt>
                <c:pt idx="4862">
                  <c:v>1.9460689840949299E-3</c:v>
                </c:pt>
                <c:pt idx="4863">
                  <c:v>1.9447917014146887E-3</c:v>
                </c:pt>
                <c:pt idx="4864">
                  <c:v>1.944037093600529E-3</c:v>
                </c:pt>
                <c:pt idx="4865">
                  <c:v>1.9431414735673119E-3</c:v>
                </c:pt>
                <c:pt idx="4866">
                  <c:v>1.9421968276271283E-3</c:v>
                </c:pt>
                <c:pt idx="4867">
                  <c:v>1.9420755073626969E-3</c:v>
                </c:pt>
                <c:pt idx="4868">
                  <c:v>1.9420488807057993E-3</c:v>
                </c:pt>
                <c:pt idx="4869">
                  <c:v>1.9414990403538877E-3</c:v>
                </c:pt>
                <c:pt idx="4870">
                  <c:v>1.94147653130017E-3</c:v>
                </c:pt>
                <c:pt idx="4871">
                  <c:v>1.9410191818041915E-3</c:v>
                </c:pt>
                <c:pt idx="4872">
                  <c:v>1.9406591218413744E-3</c:v>
                </c:pt>
                <c:pt idx="4873">
                  <c:v>1.9394572655928306E-3</c:v>
                </c:pt>
                <c:pt idx="4874">
                  <c:v>1.9389554791761064E-3</c:v>
                </c:pt>
                <c:pt idx="4875">
                  <c:v>1.9384897655188012E-3</c:v>
                </c:pt>
                <c:pt idx="4876">
                  <c:v>1.9383360835327527E-3</c:v>
                </c:pt>
                <c:pt idx="4877">
                  <c:v>1.9380922907823266E-3</c:v>
                </c:pt>
                <c:pt idx="4878">
                  <c:v>1.9378212947680198E-3</c:v>
                </c:pt>
                <c:pt idx="4879">
                  <c:v>1.9371022674058121E-3</c:v>
                </c:pt>
                <c:pt idx="4880">
                  <c:v>1.9362846016802695E-3</c:v>
                </c:pt>
                <c:pt idx="4881">
                  <c:v>1.9360356490270118E-3</c:v>
                </c:pt>
                <c:pt idx="4882">
                  <c:v>1.9352514317650775E-3</c:v>
                </c:pt>
                <c:pt idx="4883">
                  <c:v>1.9346852663785481E-3</c:v>
                </c:pt>
                <c:pt idx="4884">
                  <c:v>1.9345408593487543E-3</c:v>
                </c:pt>
                <c:pt idx="4885">
                  <c:v>1.9342517910681284E-3</c:v>
                </c:pt>
                <c:pt idx="4886">
                  <c:v>1.9340339526576771E-3</c:v>
                </c:pt>
                <c:pt idx="4887">
                  <c:v>1.9338700322063982E-3</c:v>
                </c:pt>
                <c:pt idx="4888">
                  <c:v>1.9333411406894853E-3</c:v>
                </c:pt>
                <c:pt idx="4889">
                  <c:v>1.9330446521360802E-3</c:v>
                </c:pt>
                <c:pt idx="4890">
                  <c:v>1.9326935816604089E-3</c:v>
                </c:pt>
                <c:pt idx="4891">
                  <c:v>1.9324980016398145E-3</c:v>
                </c:pt>
                <c:pt idx="4892">
                  <c:v>1.9324882570517636E-3</c:v>
                </c:pt>
                <c:pt idx="4893">
                  <c:v>1.9323866070070389E-3</c:v>
                </c:pt>
                <c:pt idx="4894">
                  <c:v>1.9323318182022512E-3</c:v>
                </c:pt>
                <c:pt idx="4895">
                  <c:v>1.9316470052026437E-3</c:v>
                </c:pt>
                <c:pt idx="4896">
                  <c:v>1.9314936129668728E-3</c:v>
                </c:pt>
                <c:pt idx="4897">
                  <c:v>1.9311821058951417E-3</c:v>
                </c:pt>
                <c:pt idx="4898">
                  <c:v>1.9310018551615738E-3</c:v>
                </c:pt>
                <c:pt idx="4899">
                  <c:v>1.9308399049411246E-3</c:v>
                </c:pt>
                <c:pt idx="4900">
                  <c:v>1.9295615584540816E-3</c:v>
                </c:pt>
                <c:pt idx="4901">
                  <c:v>1.929318135478406E-3</c:v>
                </c:pt>
                <c:pt idx="4902">
                  <c:v>1.9286686580822509E-3</c:v>
                </c:pt>
                <c:pt idx="4903">
                  <c:v>1.9284278268673039E-3</c:v>
                </c:pt>
                <c:pt idx="4904">
                  <c:v>1.9275946393851845E-3</c:v>
                </c:pt>
                <c:pt idx="4905">
                  <c:v>1.9273759571272516E-3</c:v>
                </c:pt>
                <c:pt idx="4906">
                  <c:v>1.9272918380147193E-3</c:v>
                </c:pt>
                <c:pt idx="4907">
                  <c:v>1.9272190995841554E-3</c:v>
                </c:pt>
                <c:pt idx="4908">
                  <c:v>1.9269268995019768E-3</c:v>
                </c:pt>
                <c:pt idx="4909">
                  <c:v>1.9267042470812097E-3</c:v>
                </c:pt>
                <c:pt idx="4910">
                  <c:v>1.9261719634887308E-3</c:v>
                </c:pt>
                <c:pt idx="4911">
                  <c:v>1.9258586989098325E-3</c:v>
                </c:pt>
                <c:pt idx="4912">
                  <c:v>1.9257758763614042E-3</c:v>
                </c:pt>
                <c:pt idx="4913">
                  <c:v>1.9254427158114573E-3</c:v>
                </c:pt>
                <c:pt idx="4914">
                  <c:v>1.9247132150999804E-3</c:v>
                </c:pt>
                <c:pt idx="4915">
                  <c:v>1.9243901649134843E-3</c:v>
                </c:pt>
                <c:pt idx="4916">
                  <c:v>1.9241582775362219E-3</c:v>
                </c:pt>
                <c:pt idx="4917">
                  <c:v>1.9233545009065159E-3</c:v>
                </c:pt>
                <c:pt idx="4918">
                  <c:v>1.9231518969200941E-3</c:v>
                </c:pt>
                <c:pt idx="4919">
                  <c:v>1.9229827187160872E-3</c:v>
                </c:pt>
                <c:pt idx="4920">
                  <c:v>1.9218620833611956E-3</c:v>
                </c:pt>
                <c:pt idx="4921">
                  <c:v>1.9218333108136706E-3</c:v>
                </c:pt>
                <c:pt idx="4922">
                  <c:v>1.9217207047071674E-3</c:v>
                </c:pt>
                <c:pt idx="4923">
                  <c:v>1.9201630922363576E-3</c:v>
                </c:pt>
                <c:pt idx="4924">
                  <c:v>1.9178525278357246E-3</c:v>
                </c:pt>
                <c:pt idx="4925">
                  <c:v>1.9176875695948422E-3</c:v>
                </c:pt>
                <c:pt idx="4926">
                  <c:v>1.9175840887699202E-3</c:v>
                </c:pt>
                <c:pt idx="4927">
                  <c:v>1.9173581190978181E-3</c:v>
                </c:pt>
                <c:pt idx="4928">
                  <c:v>1.9170491214905792E-3</c:v>
                </c:pt>
                <c:pt idx="4929">
                  <c:v>1.9169392416977481E-3</c:v>
                </c:pt>
                <c:pt idx="4930">
                  <c:v>1.9165212393735236E-3</c:v>
                </c:pt>
                <c:pt idx="4931">
                  <c:v>1.9162152831943562E-3</c:v>
                </c:pt>
                <c:pt idx="4932">
                  <c:v>1.9160385317239991E-3</c:v>
                </c:pt>
                <c:pt idx="4933">
                  <c:v>1.9157211092618762E-3</c:v>
                </c:pt>
                <c:pt idx="4934">
                  <c:v>1.9146849853849187E-3</c:v>
                </c:pt>
                <c:pt idx="4935">
                  <c:v>1.9143067581711963E-3</c:v>
                </c:pt>
                <c:pt idx="4936">
                  <c:v>1.9136477748639858E-3</c:v>
                </c:pt>
                <c:pt idx="4937">
                  <c:v>1.9121519777995993E-3</c:v>
                </c:pt>
                <c:pt idx="4938">
                  <c:v>1.9117559636608007E-3</c:v>
                </c:pt>
                <c:pt idx="4939">
                  <c:v>1.9107118198646458E-3</c:v>
                </c:pt>
                <c:pt idx="4940">
                  <c:v>1.9104853958509661E-3</c:v>
                </c:pt>
                <c:pt idx="4941">
                  <c:v>1.9090865082520066E-3</c:v>
                </c:pt>
                <c:pt idx="4942">
                  <c:v>1.9087194460389386E-3</c:v>
                </c:pt>
                <c:pt idx="4943">
                  <c:v>1.9081878144079423E-3</c:v>
                </c:pt>
                <c:pt idx="4944">
                  <c:v>1.9080137311342268E-3</c:v>
                </c:pt>
                <c:pt idx="4945">
                  <c:v>1.906521396126628E-3</c:v>
                </c:pt>
                <c:pt idx="4946">
                  <c:v>1.9049416603629909E-3</c:v>
                </c:pt>
                <c:pt idx="4947">
                  <c:v>1.9048726696554829E-3</c:v>
                </c:pt>
                <c:pt idx="4948">
                  <c:v>1.9047896284198362E-3</c:v>
                </c:pt>
                <c:pt idx="4949">
                  <c:v>1.9045107727400144E-3</c:v>
                </c:pt>
                <c:pt idx="4950">
                  <c:v>1.904456355078176E-3</c:v>
                </c:pt>
                <c:pt idx="4951">
                  <c:v>1.9037448162654833E-3</c:v>
                </c:pt>
                <c:pt idx="4952">
                  <c:v>1.9028886069464778E-3</c:v>
                </c:pt>
                <c:pt idx="4953">
                  <c:v>1.9023690626500554E-3</c:v>
                </c:pt>
                <c:pt idx="4954">
                  <c:v>1.9022921989667438E-3</c:v>
                </c:pt>
                <c:pt idx="4955">
                  <c:v>1.9020971629759322E-3</c:v>
                </c:pt>
                <c:pt idx="4956">
                  <c:v>1.9019468929611784E-3</c:v>
                </c:pt>
                <c:pt idx="4957">
                  <c:v>1.9019459713528518E-3</c:v>
                </c:pt>
                <c:pt idx="4958">
                  <c:v>1.9010261821117364E-3</c:v>
                </c:pt>
                <c:pt idx="4959">
                  <c:v>1.9009462428226371E-3</c:v>
                </c:pt>
                <c:pt idx="4960">
                  <c:v>1.9005438266254057E-3</c:v>
                </c:pt>
                <c:pt idx="4961">
                  <c:v>1.9004226931622038E-3</c:v>
                </c:pt>
                <c:pt idx="4962">
                  <c:v>1.8997280295345942E-3</c:v>
                </c:pt>
                <c:pt idx="4963">
                  <c:v>1.8996402215132634E-3</c:v>
                </c:pt>
                <c:pt idx="4964">
                  <c:v>1.8995794793193199E-3</c:v>
                </c:pt>
                <c:pt idx="4965">
                  <c:v>1.898864715036949E-3</c:v>
                </c:pt>
                <c:pt idx="4966">
                  <c:v>1.8988359354913126E-3</c:v>
                </c:pt>
                <c:pt idx="4967">
                  <c:v>1.8981819780206986E-3</c:v>
                </c:pt>
                <c:pt idx="4968">
                  <c:v>1.8979018302207893E-3</c:v>
                </c:pt>
                <c:pt idx="4969">
                  <c:v>1.8978802203838533E-3</c:v>
                </c:pt>
                <c:pt idx="4970">
                  <c:v>1.8974452643864823E-3</c:v>
                </c:pt>
                <c:pt idx="4971">
                  <c:v>1.8969350642578369E-3</c:v>
                </c:pt>
                <c:pt idx="4972">
                  <c:v>1.8967834882908402E-3</c:v>
                </c:pt>
                <c:pt idx="4973">
                  <c:v>1.8960960691611843E-3</c:v>
                </c:pt>
                <c:pt idx="4974">
                  <c:v>1.8955739179283841E-3</c:v>
                </c:pt>
                <c:pt idx="4975">
                  <c:v>1.8954796855660057E-3</c:v>
                </c:pt>
                <c:pt idx="4976">
                  <c:v>1.8940700251439601E-3</c:v>
                </c:pt>
                <c:pt idx="4977">
                  <c:v>1.8933324880910903E-3</c:v>
                </c:pt>
                <c:pt idx="4978">
                  <c:v>1.8926606034539689E-3</c:v>
                </c:pt>
                <c:pt idx="4979">
                  <c:v>1.8925287965965562E-3</c:v>
                </c:pt>
                <c:pt idx="4980">
                  <c:v>1.8922815472318226E-3</c:v>
                </c:pt>
                <c:pt idx="4981">
                  <c:v>1.8917368119325643E-3</c:v>
                </c:pt>
                <c:pt idx="4982">
                  <c:v>1.8911046185677456E-3</c:v>
                </c:pt>
                <c:pt idx="4983">
                  <c:v>1.8906322931735253E-3</c:v>
                </c:pt>
                <c:pt idx="4984">
                  <c:v>1.8906045492302201E-3</c:v>
                </c:pt>
                <c:pt idx="4985">
                  <c:v>1.89052427118193E-3</c:v>
                </c:pt>
                <c:pt idx="4986">
                  <c:v>1.8900781902028761E-3</c:v>
                </c:pt>
                <c:pt idx="4987">
                  <c:v>1.8898322094094851E-3</c:v>
                </c:pt>
                <c:pt idx="4988">
                  <c:v>1.8896274454919791E-3</c:v>
                </c:pt>
                <c:pt idx="4989">
                  <c:v>1.889502602739385E-3</c:v>
                </c:pt>
                <c:pt idx="4990">
                  <c:v>1.8885543647160687E-3</c:v>
                </c:pt>
                <c:pt idx="4991">
                  <c:v>1.8881793780759326E-3</c:v>
                </c:pt>
                <c:pt idx="4992">
                  <c:v>1.8881346561564624E-3</c:v>
                </c:pt>
                <c:pt idx="4993">
                  <c:v>1.8881085512148107E-3</c:v>
                </c:pt>
                <c:pt idx="4994">
                  <c:v>1.8880633251170558E-3</c:v>
                </c:pt>
                <c:pt idx="4995">
                  <c:v>1.8880390773590443E-3</c:v>
                </c:pt>
                <c:pt idx="4996">
                  <c:v>1.8878393752571215E-3</c:v>
                </c:pt>
                <c:pt idx="4997">
                  <c:v>1.8875031912210384E-3</c:v>
                </c:pt>
                <c:pt idx="4998">
                  <c:v>1.8865915677948883E-3</c:v>
                </c:pt>
                <c:pt idx="4999">
                  <c:v>1.8864440853259444E-3</c:v>
                </c:pt>
                <c:pt idx="5000">
                  <c:v>1.8857715486823368E-3</c:v>
                </c:pt>
                <c:pt idx="5001">
                  <c:v>1.8855988281817851E-3</c:v>
                </c:pt>
                <c:pt idx="5002">
                  <c:v>1.8842143376168003E-3</c:v>
                </c:pt>
                <c:pt idx="5003">
                  <c:v>1.8840801964743023E-3</c:v>
                </c:pt>
                <c:pt idx="5004">
                  <c:v>1.8837145161372793E-3</c:v>
                </c:pt>
                <c:pt idx="5005">
                  <c:v>1.8830999072623651E-3</c:v>
                </c:pt>
                <c:pt idx="5006">
                  <c:v>1.8830786818280357E-3</c:v>
                </c:pt>
                <c:pt idx="5007">
                  <c:v>1.8817846344577915E-3</c:v>
                </c:pt>
                <c:pt idx="5008">
                  <c:v>1.8817640717116104E-3</c:v>
                </c:pt>
                <c:pt idx="5009">
                  <c:v>1.8812564842509687E-3</c:v>
                </c:pt>
                <c:pt idx="5010">
                  <c:v>1.8801828199065602E-3</c:v>
                </c:pt>
                <c:pt idx="5011">
                  <c:v>1.8801215371664669E-3</c:v>
                </c:pt>
                <c:pt idx="5012">
                  <c:v>1.8799428226410439E-3</c:v>
                </c:pt>
                <c:pt idx="5013">
                  <c:v>1.8796757481137844E-3</c:v>
                </c:pt>
                <c:pt idx="5014">
                  <c:v>1.8788455136271934E-3</c:v>
                </c:pt>
                <c:pt idx="5015">
                  <c:v>1.8786482982419777E-3</c:v>
                </c:pt>
                <c:pt idx="5016">
                  <c:v>1.8784724531685766E-3</c:v>
                </c:pt>
                <c:pt idx="5017">
                  <c:v>1.8781122173631213E-3</c:v>
                </c:pt>
                <c:pt idx="5018">
                  <c:v>1.8774947903833449E-3</c:v>
                </c:pt>
                <c:pt idx="5019">
                  <c:v>1.8774885570046749E-3</c:v>
                </c:pt>
                <c:pt idx="5020">
                  <c:v>1.8761997356905522E-3</c:v>
                </c:pt>
                <c:pt idx="5021">
                  <c:v>1.8752655231333911E-3</c:v>
                </c:pt>
                <c:pt idx="5022">
                  <c:v>1.8747046534545557E-3</c:v>
                </c:pt>
                <c:pt idx="5023">
                  <c:v>1.8745881364280945E-3</c:v>
                </c:pt>
                <c:pt idx="5024">
                  <c:v>1.8745805357757532E-3</c:v>
                </c:pt>
                <c:pt idx="5025">
                  <c:v>1.8744620530547697E-3</c:v>
                </c:pt>
                <c:pt idx="5026">
                  <c:v>1.8742380215881786E-3</c:v>
                </c:pt>
                <c:pt idx="5027">
                  <c:v>1.8738277398324692E-3</c:v>
                </c:pt>
                <c:pt idx="5028">
                  <c:v>1.8732190927583481E-3</c:v>
                </c:pt>
                <c:pt idx="5029">
                  <c:v>1.8726774656723693E-3</c:v>
                </c:pt>
                <c:pt idx="5030">
                  <c:v>1.8716648966902801E-3</c:v>
                </c:pt>
                <c:pt idx="5031">
                  <c:v>1.8715765364619868E-3</c:v>
                </c:pt>
                <c:pt idx="5032">
                  <c:v>1.8704264470443147E-3</c:v>
                </c:pt>
                <c:pt idx="5033">
                  <c:v>1.8703012653199114E-3</c:v>
                </c:pt>
                <c:pt idx="5034">
                  <c:v>1.8702856818612597E-3</c:v>
                </c:pt>
                <c:pt idx="5035">
                  <c:v>1.8692038353321397E-3</c:v>
                </c:pt>
                <c:pt idx="5036">
                  <c:v>1.8691547332440072E-3</c:v>
                </c:pt>
                <c:pt idx="5037">
                  <c:v>1.8690298329783845E-3</c:v>
                </c:pt>
                <c:pt idx="5038">
                  <c:v>1.8674838551492319E-3</c:v>
                </c:pt>
                <c:pt idx="5039">
                  <c:v>1.8672619746101387E-3</c:v>
                </c:pt>
                <c:pt idx="5040">
                  <c:v>1.8670061639901429E-3</c:v>
                </c:pt>
                <c:pt idx="5041">
                  <c:v>1.8669853770335665E-3</c:v>
                </c:pt>
                <c:pt idx="5042">
                  <c:v>1.8655566454407622E-3</c:v>
                </c:pt>
                <c:pt idx="5043">
                  <c:v>1.8648147193582986E-3</c:v>
                </c:pt>
                <c:pt idx="5044">
                  <c:v>1.8647670024618925E-3</c:v>
                </c:pt>
                <c:pt idx="5045">
                  <c:v>1.8646787766586801E-3</c:v>
                </c:pt>
                <c:pt idx="5046">
                  <c:v>1.8641155211302602E-3</c:v>
                </c:pt>
                <c:pt idx="5047">
                  <c:v>1.8639685112277916E-3</c:v>
                </c:pt>
                <c:pt idx="5048">
                  <c:v>1.8638589939920737E-3</c:v>
                </c:pt>
                <c:pt idx="5049">
                  <c:v>1.8636065084406714E-3</c:v>
                </c:pt>
                <c:pt idx="5050">
                  <c:v>1.8623994856111245E-3</c:v>
                </c:pt>
                <c:pt idx="5051">
                  <c:v>1.8618706541043016E-3</c:v>
                </c:pt>
                <c:pt idx="5052">
                  <c:v>1.8612150644823327E-3</c:v>
                </c:pt>
                <c:pt idx="5053">
                  <c:v>1.8608252424153202E-3</c:v>
                </c:pt>
                <c:pt idx="5054">
                  <c:v>1.8604541646927404E-3</c:v>
                </c:pt>
                <c:pt idx="5055">
                  <c:v>1.8602024910880106E-3</c:v>
                </c:pt>
                <c:pt idx="5056">
                  <c:v>1.8587946049145887E-3</c:v>
                </c:pt>
                <c:pt idx="5057">
                  <c:v>1.8580214111906068E-3</c:v>
                </c:pt>
                <c:pt idx="5058">
                  <c:v>1.8566719653316888E-3</c:v>
                </c:pt>
                <c:pt idx="5059">
                  <c:v>1.8555014051277836E-3</c:v>
                </c:pt>
                <c:pt idx="5060">
                  <c:v>1.8539363396769786E-3</c:v>
                </c:pt>
                <c:pt idx="5061">
                  <c:v>1.8536265173023279E-3</c:v>
                </c:pt>
                <c:pt idx="5062">
                  <c:v>1.8531717578474003E-3</c:v>
                </c:pt>
                <c:pt idx="5063">
                  <c:v>1.8529393273726282E-3</c:v>
                </c:pt>
                <c:pt idx="5064">
                  <c:v>1.8525103488588254E-3</c:v>
                </c:pt>
                <c:pt idx="5065">
                  <c:v>1.8523598879723051E-3</c:v>
                </c:pt>
                <c:pt idx="5066">
                  <c:v>1.8520525827017513E-3</c:v>
                </c:pt>
                <c:pt idx="5067">
                  <c:v>1.8520491464024888E-3</c:v>
                </c:pt>
                <c:pt idx="5068">
                  <c:v>1.8513572614896451E-3</c:v>
                </c:pt>
                <c:pt idx="5069">
                  <c:v>1.8512666478947921E-3</c:v>
                </c:pt>
                <c:pt idx="5070">
                  <c:v>1.8509849297651752E-3</c:v>
                </c:pt>
                <c:pt idx="5071">
                  <c:v>1.8501072161069363E-3</c:v>
                </c:pt>
                <c:pt idx="5072">
                  <c:v>1.8499613383956481E-3</c:v>
                </c:pt>
                <c:pt idx="5073">
                  <c:v>1.8499551346888004E-3</c:v>
                </c:pt>
                <c:pt idx="5074">
                  <c:v>1.8494608877837472E-3</c:v>
                </c:pt>
                <c:pt idx="5075">
                  <c:v>1.8493468586853877E-3</c:v>
                </c:pt>
                <c:pt idx="5076">
                  <c:v>1.8489806054497798E-3</c:v>
                </c:pt>
                <c:pt idx="5077">
                  <c:v>1.8484637505761146E-3</c:v>
                </c:pt>
                <c:pt idx="5078">
                  <c:v>1.8481792988663658E-3</c:v>
                </c:pt>
                <c:pt idx="5079">
                  <c:v>1.8477396261056453E-3</c:v>
                </c:pt>
                <c:pt idx="5080">
                  <c:v>1.8475064018237334E-3</c:v>
                </c:pt>
                <c:pt idx="5081">
                  <c:v>1.847318531204593E-3</c:v>
                </c:pt>
                <c:pt idx="5082">
                  <c:v>1.8467788351964303E-3</c:v>
                </c:pt>
                <c:pt idx="5083">
                  <c:v>1.8461915258232041E-3</c:v>
                </c:pt>
                <c:pt idx="5084">
                  <c:v>1.8457267680029009E-3</c:v>
                </c:pt>
                <c:pt idx="5085">
                  <c:v>1.8449939336835043E-3</c:v>
                </c:pt>
                <c:pt idx="5086">
                  <c:v>1.8446067089067535E-3</c:v>
                </c:pt>
                <c:pt idx="5087">
                  <c:v>1.8429890990796249E-3</c:v>
                </c:pt>
                <c:pt idx="5088">
                  <c:v>1.8425272370768847E-3</c:v>
                </c:pt>
                <c:pt idx="5089">
                  <c:v>1.8422974836489108E-3</c:v>
                </c:pt>
                <c:pt idx="5090">
                  <c:v>1.8419779568538709E-3</c:v>
                </c:pt>
                <c:pt idx="5091">
                  <c:v>1.8411513765816793E-3</c:v>
                </c:pt>
                <c:pt idx="5092">
                  <c:v>1.840967922843065E-3</c:v>
                </c:pt>
                <c:pt idx="5093">
                  <c:v>1.8409603347856458E-3</c:v>
                </c:pt>
                <c:pt idx="5094">
                  <c:v>1.8402437652052859E-3</c:v>
                </c:pt>
                <c:pt idx="5095">
                  <c:v>1.8392245591536897E-3</c:v>
                </c:pt>
                <c:pt idx="5096">
                  <c:v>1.8383899538162289E-3</c:v>
                </c:pt>
                <c:pt idx="5097">
                  <c:v>1.8383734388760856E-3</c:v>
                </c:pt>
                <c:pt idx="5098">
                  <c:v>1.8378035430213384E-3</c:v>
                </c:pt>
                <c:pt idx="5099">
                  <c:v>1.8377019606720054E-3</c:v>
                </c:pt>
                <c:pt idx="5100">
                  <c:v>1.8374760902569122E-3</c:v>
                </c:pt>
                <c:pt idx="5101">
                  <c:v>1.837287475155444E-3</c:v>
                </c:pt>
                <c:pt idx="5102">
                  <c:v>1.8364805601718416E-3</c:v>
                </c:pt>
                <c:pt idx="5103">
                  <c:v>1.836317783277992E-3</c:v>
                </c:pt>
                <c:pt idx="5104">
                  <c:v>1.8359977827070407E-3</c:v>
                </c:pt>
                <c:pt idx="5105">
                  <c:v>1.8352523995906627E-3</c:v>
                </c:pt>
                <c:pt idx="5106">
                  <c:v>1.8347791467984336E-3</c:v>
                </c:pt>
                <c:pt idx="5107">
                  <c:v>1.8343713980130622E-3</c:v>
                </c:pt>
                <c:pt idx="5108">
                  <c:v>1.8340997004328333E-3</c:v>
                </c:pt>
                <c:pt idx="5109">
                  <c:v>1.8339195232937699E-3</c:v>
                </c:pt>
                <c:pt idx="5110">
                  <c:v>1.8338836197167049E-3</c:v>
                </c:pt>
                <c:pt idx="5111">
                  <c:v>1.8336813681975089E-3</c:v>
                </c:pt>
                <c:pt idx="5112">
                  <c:v>1.8333166708739384E-3</c:v>
                </c:pt>
                <c:pt idx="5113">
                  <c:v>1.8331113009577189E-3</c:v>
                </c:pt>
                <c:pt idx="5114">
                  <c:v>1.8326992954450884E-3</c:v>
                </c:pt>
                <c:pt idx="5115">
                  <c:v>1.8318502691965527E-3</c:v>
                </c:pt>
                <c:pt idx="5116">
                  <c:v>1.8313895237471519E-3</c:v>
                </c:pt>
                <c:pt idx="5117">
                  <c:v>1.8306155085859063E-3</c:v>
                </c:pt>
                <c:pt idx="5118">
                  <c:v>1.829921747367156E-3</c:v>
                </c:pt>
                <c:pt idx="5119">
                  <c:v>1.8297757753194528E-3</c:v>
                </c:pt>
                <c:pt idx="5120">
                  <c:v>1.8289896860639839E-3</c:v>
                </c:pt>
                <c:pt idx="5121">
                  <c:v>1.8285815046147698E-3</c:v>
                </c:pt>
                <c:pt idx="5122">
                  <c:v>1.8279052729529887E-3</c:v>
                </c:pt>
                <c:pt idx="5123">
                  <c:v>1.827596384642546E-3</c:v>
                </c:pt>
                <c:pt idx="5124">
                  <c:v>1.8271665473334417E-3</c:v>
                </c:pt>
                <c:pt idx="5125">
                  <c:v>1.826695692816298E-3</c:v>
                </c:pt>
                <c:pt idx="5126">
                  <c:v>1.8262464625803305E-3</c:v>
                </c:pt>
                <c:pt idx="5127">
                  <c:v>1.8260284929933238E-3</c:v>
                </c:pt>
                <c:pt idx="5128">
                  <c:v>1.8259342418431364E-3</c:v>
                </c:pt>
                <c:pt idx="5129">
                  <c:v>1.8256513176421968E-3</c:v>
                </c:pt>
                <c:pt idx="5130">
                  <c:v>1.8240576886197034E-3</c:v>
                </c:pt>
                <c:pt idx="5131">
                  <c:v>1.8235003304702573E-3</c:v>
                </c:pt>
                <c:pt idx="5132">
                  <c:v>1.823485005330922E-3</c:v>
                </c:pt>
                <c:pt idx="5133">
                  <c:v>1.8225613415765031E-3</c:v>
                </c:pt>
                <c:pt idx="5134">
                  <c:v>1.8215515827090455E-3</c:v>
                </c:pt>
                <c:pt idx="5135">
                  <c:v>1.8215069552696009E-3</c:v>
                </c:pt>
                <c:pt idx="5136">
                  <c:v>1.8207532716521299E-3</c:v>
                </c:pt>
                <c:pt idx="5137">
                  <c:v>1.820730382448127E-3</c:v>
                </c:pt>
                <c:pt idx="5138">
                  <c:v>1.8205632202209785E-3</c:v>
                </c:pt>
                <c:pt idx="5139">
                  <c:v>1.8204809838878956E-3</c:v>
                </c:pt>
                <c:pt idx="5140">
                  <c:v>1.8203731882199391E-3</c:v>
                </c:pt>
                <c:pt idx="5141">
                  <c:v>1.8195231311408059E-3</c:v>
                </c:pt>
                <c:pt idx="5142">
                  <c:v>1.8188778285027961E-3</c:v>
                </c:pt>
                <c:pt idx="5143">
                  <c:v>1.8188042760683477E-3</c:v>
                </c:pt>
                <c:pt idx="5144">
                  <c:v>1.818107144732481E-3</c:v>
                </c:pt>
                <c:pt idx="5145">
                  <c:v>1.8176280798346438E-3</c:v>
                </c:pt>
                <c:pt idx="5146">
                  <c:v>1.8173741580803095E-3</c:v>
                </c:pt>
                <c:pt idx="5147">
                  <c:v>1.8168578415656107E-3</c:v>
                </c:pt>
                <c:pt idx="5148">
                  <c:v>1.8152073527239495E-3</c:v>
                </c:pt>
                <c:pt idx="5149">
                  <c:v>1.8148988328095057E-3</c:v>
                </c:pt>
                <c:pt idx="5150">
                  <c:v>1.8146133924208999E-3</c:v>
                </c:pt>
                <c:pt idx="5151">
                  <c:v>1.8140508617532688E-3</c:v>
                </c:pt>
                <c:pt idx="5152">
                  <c:v>1.8134180317238308E-3</c:v>
                </c:pt>
                <c:pt idx="5153">
                  <c:v>1.8132619509179857E-3</c:v>
                </c:pt>
                <c:pt idx="5154">
                  <c:v>1.8128237487188405E-3</c:v>
                </c:pt>
                <c:pt idx="5155">
                  <c:v>1.8110072335314773E-3</c:v>
                </c:pt>
                <c:pt idx="5156">
                  <c:v>1.8106614894544068E-3</c:v>
                </c:pt>
                <c:pt idx="5157">
                  <c:v>1.810215300675676E-3</c:v>
                </c:pt>
                <c:pt idx="5158">
                  <c:v>1.8102107496048665E-3</c:v>
                </c:pt>
                <c:pt idx="5159">
                  <c:v>1.8098400112514527E-3</c:v>
                </c:pt>
                <c:pt idx="5160">
                  <c:v>1.8093582341514951E-3</c:v>
                </c:pt>
                <c:pt idx="5161">
                  <c:v>1.8088691793837074E-3</c:v>
                </c:pt>
                <c:pt idx="5162">
                  <c:v>1.8088334182444704E-3</c:v>
                </c:pt>
                <c:pt idx="5163">
                  <c:v>1.8085444645451489E-3</c:v>
                </c:pt>
                <c:pt idx="5164">
                  <c:v>1.8084373192039519E-3</c:v>
                </c:pt>
                <c:pt idx="5165">
                  <c:v>1.807993562253601E-3</c:v>
                </c:pt>
                <c:pt idx="5166">
                  <c:v>1.8077236573156013E-3</c:v>
                </c:pt>
                <c:pt idx="5167">
                  <c:v>1.8071250608313087E-3</c:v>
                </c:pt>
                <c:pt idx="5168">
                  <c:v>1.8067603265089925E-3</c:v>
                </c:pt>
                <c:pt idx="5169">
                  <c:v>1.8066566570119995E-3</c:v>
                </c:pt>
                <c:pt idx="5170">
                  <c:v>1.806398857472513E-3</c:v>
                </c:pt>
                <c:pt idx="5171">
                  <c:v>1.8058795112796359E-3</c:v>
                </c:pt>
                <c:pt idx="5172">
                  <c:v>1.8051086054262303E-3</c:v>
                </c:pt>
                <c:pt idx="5173">
                  <c:v>1.8045401672640167E-3</c:v>
                </c:pt>
                <c:pt idx="5174">
                  <c:v>1.8039291269172249E-3</c:v>
                </c:pt>
                <c:pt idx="5175">
                  <c:v>1.8037908211263819E-3</c:v>
                </c:pt>
                <c:pt idx="5176">
                  <c:v>1.8036258477240354E-3</c:v>
                </c:pt>
                <c:pt idx="5177">
                  <c:v>1.8033423455700696E-3</c:v>
                </c:pt>
                <c:pt idx="5178">
                  <c:v>1.8019873938510888E-3</c:v>
                </c:pt>
                <c:pt idx="5179">
                  <c:v>1.8018302590482988E-3</c:v>
                </c:pt>
                <c:pt idx="5180">
                  <c:v>1.8017049982132656E-3</c:v>
                </c:pt>
                <c:pt idx="5181">
                  <c:v>1.8015035962861625E-3</c:v>
                </c:pt>
                <c:pt idx="5182">
                  <c:v>1.8009317235997086E-3</c:v>
                </c:pt>
                <c:pt idx="5183">
                  <c:v>1.8008955558885857E-3</c:v>
                </c:pt>
                <c:pt idx="5184">
                  <c:v>1.8003130187160836E-3</c:v>
                </c:pt>
                <c:pt idx="5185">
                  <c:v>1.7999222641172522E-3</c:v>
                </c:pt>
                <c:pt idx="5186">
                  <c:v>1.7990879577837703E-3</c:v>
                </c:pt>
                <c:pt idx="5187">
                  <c:v>1.798947154942171E-3</c:v>
                </c:pt>
                <c:pt idx="5188">
                  <c:v>1.7986986699850976E-3</c:v>
                </c:pt>
                <c:pt idx="5189">
                  <c:v>1.7982794881303858E-3</c:v>
                </c:pt>
                <c:pt idx="5190">
                  <c:v>1.7977636922496202E-3</c:v>
                </c:pt>
                <c:pt idx="5191">
                  <c:v>1.7973290716694298E-3</c:v>
                </c:pt>
                <c:pt idx="5192">
                  <c:v>1.7968657929918661E-3</c:v>
                </c:pt>
                <c:pt idx="5193">
                  <c:v>1.7963562355406684E-3</c:v>
                </c:pt>
                <c:pt idx="5194">
                  <c:v>1.7962762100494274E-3</c:v>
                </c:pt>
                <c:pt idx="5195">
                  <c:v>1.7950892399447851E-3</c:v>
                </c:pt>
                <c:pt idx="5196">
                  <c:v>1.7948860750671373E-3</c:v>
                </c:pt>
                <c:pt idx="5197">
                  <c:v>1.792988488450101E-3</c:v>
                </c:pt>
                <c:pt idx="5198">
                  <c:v>1.792963684216264E-3</c:v>
                </c:pt>
                <c:pt idx="5199">
                  <c:v>1.7926264705655282E-3</c:v>
                </c:pt>
                <c:pt idx="5200">
                  <c:v>1.7922422804401135E-3</c:v>
                </c:pt>
                <c:pt idx="5201">
                  <c:v>1.7918735518780433E-3</c:v>
                </c:pt>
                <c:pt idx="5202">
                  <c:v>1.7917020335093204E-3</c:v>
                </c:pt>
                <c:pt idx="5203">
                  <c:v>1.7915905769201256E-3</c:v>
                </c:pt>
                <c:pt idx="5204">
                  <c:v>1.7913763700279004E-3</c:v>
                </c:pt>
                <c:pt idx="5205">
                  <c:v>1.7910212181862395E-3</c:v>
                </c:pt>
                <c:pt idx="5206">
                  <c:v>1.7909420945909685E-3</c:v>
                </c:pt>
                <c:pt idx="5207">
                  <c:v>1.7901957636233079E-3</c:v>
                </c:pt>
                <c:pt idx="5208">
                  <c:v>1.7898716412699529E-3</c:v>
                </c:pt>
                <c:pt idx="5209">
                  <c:v>1.7898580323079147E-3</c:v>
                </c:pt>
                <c:pt idx="5210">
                  <c:v>1.7895051929604415E-3</c:v>
                </c:pt>
                <c:pt idx="5211">
                  <c:v>1.7892486881665713E-3</c:v>
                </c:pt>
                <c:pt idx="5212">
                  <c:v>1.7889910908910644E-3</c:v>
                </c:pt>
                <c:pt idx="5213">
                  <c:v>1.7888878553124524E-3</c:v>
                </c:pt>
                <c:pt idx="5214">
                  <c:v>1.786221054597648E-3</c:v>
                </c:pt>
                <c:pt idx="5215">
                  <c:v>1.7855663575180609E-3</c:v>
                </c:pt>
                <c:pt idx="5216">
                  <c:v>1.7854103128496217E-3</c:v>
                </c:pt>
                <c:pt idx="5217">
                  <c:v>1.7853434638469264E-3</c:v>
                </c:pt>
                <c:pt idx="5218">
                  <c:v>1.7850874629943597E-3</c:v>
                </c:pt>
                <c:pt idx="5219">
                  <c:v>1.7845845823436012E-3</c:v>
                </c:pt>
                <c:pt idx="5220">
                  <c:v>1.7845318057441695E-3</c:v>
                </c:pt>
                <c:pt idx="5221">
                  <c:v>1.7843299169613969E-3</c:v>
                </c:pt>
                <c:pt idx="5222">
                  <c:v>1.7843187287842699E-3</c:v>
                </c:pt>
                <c:pt idx="5223">
                  <c:v>1.7840861188085329E-3</c:v>
                </c:pt>
                <c:pt idx="5224">
                  <c:v>1.7840595743764405E-3</c:v>
                </c:pt>
                <c:pt idx="5225">
                  <c:v>1.7833770783225601E-3</c:v>
                </c:pt>
                <c:pt idx="5226">
                  <c:v>1.7830169416275315E-3</c:v>
                </c:pt>
                <c:pt idx="5227">
                  <c:v>1.7826034122999687E-3</c:v>
                </c:pt>
                <c:pt idx="5228">
                  <c:v>1.7825191182279597E-3</c:v>
                </c:pt>
                <c:pt idx="5229">
                  <c:v>1.7821804509182426E-3</c:v>
                </c:pt>
                <c:pt idx="5230">
                  <c:v>1.7815328756265016E-3</c:v>
                </c:pt>
                <c:pt idx="5231">
                  <c:v>1.78133617134875E-3</c:v>
                </c:pt>
                <c:pt idx="5232">
                  <c:v>1.7778510015451087E-3</c:v>
                </c:pt>
                <c:pt idx="5233">
                  <c:v>1.7778396697219288E-3</c:v>
                </c:pt>
                <c:pt idx="5234">
                  <c:v>1.7777109381657949E-3</c:v>
                </c:pt>
                <c:pt idx="5235">
                  <c:v>1.7777035086600772E-3</c:v>
                </c:pt>
                <c:pt idx="5236">
                  <c:v>1.7772977385376607E-3</c:v>
                </c:pt>
                <c:pt idx="5237">
                  <c:v>1.7760326999288476E-3</c:v>
                </c:pt>
                <c:pt idx="5238">
                  <c:v>1.7756684152900198E-3</c:v>
                </c:pt>
                <c:pt idx="5239">
                  <c:v>1.7754495550070454E-3</c:v>
                </c:pt>
                <c:pt idx="5240">
                  <c:v>1.7750527374985788E-3</c:v>
                </c:pt>
                <c:pt idx="5241">
                  <c:v>1.7747429677813108E-3</c:v>
                </c:pt>
                <c:pt idx="5242">
                  <c:v>1.7744422452124996E-3</c:v>
                </c:pt>
                <c:pt idx="5243">
                  <c:v>1.7743877182072305E-3</c:v>
                </c:pt>
                <c:pt idx="5244">
                  <c:v>1.7741293178337779E-3</c:v>
                </c:pt>
                <c:pt idx="5245">
                  <c:v>1.7736043106336074E-3</c:v>
                </c:pt>
                <c:pt idx="5246">
                  <c:v>1.7734454576663059E-3</c:v>
                </c:pt>
                <c:pt idx="5247">
                  <c:v>1.7732768479028621E-3</c:v>
                </c:pt>
                <c:pt idx="5248">
                  <c:v>1.7724169563461095E-3</c:v>
                </c:pt>
                <c:pt idx="5249">
                  <c:v>1.7722411427186591E-3</c:v>
                </c:pt>
                <c:pt idx="5250">
                  <c:v>1.7715629728256312E-3</c:v>
                </c:pt>
                <c:pt idx="5251">
                  <c:v>1.7705060391024422E-3</c:v>
                </c:pt>
                <c:pt idx="5252">
                  <c:v>1.7701487314574222E-3</c:v>
                </c:pt>
                <c:pt idx="5253">
                  <c:v>1.7696677346175067E-3</c:v>
                </c:pt>
                <c:pt idx="5254">
                  <c:v>1.769347321055534E-3</c:v>
                </c:pt>
                <c:pt idx="5255">
                  <c:v>1.7692642648992542E-3</c:v>
                </c:pt>
                <c:pt idx="5256">
                  <c:v>1.7689422764290007E-3</c:v>
                </c:pt>
                <c:pt idx="5257">
                  <c:v>1.7684863530661034E-3</c:v>
                </c:pt>
                <c:pt idx="5258">
                  <c:v>1.7684594604616582E-3</c:v>
                </c:pt>
                <c:pt idx="5259">
                  <c:v>1.7676974466166436E-3</c:v>
                </c:pt>
                <c:pt idx="5260">
                  <c:v>1.7674423017541134E-3</c:v>
                </c:pt>
                <c:pt idx="5261">
                  <c:v>1.7669957659568452E-3</c:v>
                </c:pt>
                <c:pt idx="5262">
                  <c:v>1.7669230112370181E-3</c:v>
                </c:pt>
                <c:pt idx="5263">
                  <c:v>1.7665633870767262E-3</c:v>
                </c:pt>
                <c:pt idx="5264">
                  <c:v>1.7665205792728295E-3</c:v>
                </c:pt>
                <c:pt idx="5265">
                  <c:v>1.7661323167780557E-3</c:v>
                </c:pt>
                <c:pt idx="5266">
                  <c:v>1.7656288410060369E-3</c:v>
                </c:pt>
                <c:pt idx="5267">
                  <c:v>1.7652737276606988E-3</c:v>
                </c:pt>
                <c:pt idx="5268">
                  <c:v>1.7649036208359122E-3</c:v>
                </c:pt>
                <c:pt idx="5269">
                  <c:v>1.7642854668482241E-3</c:v>
                </c:pt>
                <c:pt idx="5270">
                  <c:v>1.7636554405259159E-3</c:v>
                </c:pt>
                <c:pt idx="5271">
                  <c:v>1.7634299462096733E-3</c:v>
                </c:pt>
                <c:pt idx="5272">
                  <c:v>1.7633330513214577E-3</c:v>
                </c:pt>
                <c:pt idx="5273">
                  <c:v>1.7629138374200761E-3</c:v>
                </c:pt>
                <c:pt idx="5274">
                  <c:v>1.7624960719037105E-3</c:v>
                </c:pt>
                <c:pt idx="5275">
                  <c:v>1.7603313771475881E-3</c:v>
                </c:pt>
                <c:pt idx="5276">
                  <c:v>1.7601565544356132E-3</c:v>
                </c:pt>
                <c:pt idx="5277">
                  <c:v>1.7599037811905415E-3</c:v>
                </c:pt>
                <c:pt idx="5278">
                  <c:v>1.7588013533580142E-3</c:v>
                </c:pt>
                <c:pt idx="5279">
                  <c:v>1.7584116930390433E-3</c:v>
                </c:pt>
                <c:pt idx="5280">
                  <c:v>1.7581560863528746E-3</c:v>
                </c:pt>
                <c:pt idx="5281">
                  <c:v>1.7580934504927525E-3</c:v>
                </c:pt>
                <c:pt idx="5282">
                  <c:v>1.7572340741021596E-3</c:v>
                </c:pt>
                <c:pt idx="5283">
                  <c:v>1.7549753087233867E-3</c:v>
                </c:pt>
                <c:pt idx="5284">
                  <c:v>1.7548238674916096E-3</c:v>
                </c:pt>
                <c:pt idx="5285">
                  <c:v>1.7543463437203635E-3</c:v>
                </c:pt>
                <c:pt idx="5286">
                  <c:v>1.7538933357242104E-3</c:v>
                </c:pt>
                <c:pt idx="5287">
                  <c:v>1.7538616164141981E-3</c:v>
                </c:pt>
                <c:pt idx="5288">
                  <c:v>1.7526005179703927E-3</c:v>
                </c:pt>
                <c:pt idx="5289">
                  <c:v>1.7525588261400541E-3</c:v>
                </c:pt>
                <c:pt idx="5290">
                  <c:v>1.752089473645301E-3</c:v>
                </c:pt>
                <c:pt idx="5291">
                  <c:v>1.75156422534501E-3</c:v>
                </c:pt>
                <c:pt idx="5292">
                  <c:v>1.7509480274273018E-3</c:v>
                </c:pt>
                <c:pt idx="5293">
                  <c:v>1.74884672450632E-3</c:v>
                </c:pt>
                <c:pt idx="5294">
                  <c:v>1.7486258735518922E-3</c:v>
                </c:pt>
                <c:pt idx="5295">
                  <c:v>1.7484224263741293E-3</c:v>
                </c:pt>
                <c:pt idx="5296">
                  <c:v>1.7482650956019722E-3</c:v>
                </c:pt>
                <c:pt idx="5297">
                  <c:v>1.7481438327066282E-3</c:v>
                </c:pt>
                <c:pt idx="5298">
                  <c:v>1.748124081885684E-3</c:v>
                </c:pt>
                <c:pt idx="5299">
                  <c:v>1.7480937317567037E-3</c:v>
                </c:pt>
                <c:pt idx="5300">
                  <c:v>1.7479902213370687E-3</c:v>
                </c:pt>
                <c:pt idx="5301">
                  <c:v>1.745914061637633E-3</c:v>
                </c:pt>
                <c:pt idx="5302">
                  <c:v>1.7453880158548713E-3</c:v>
                </c:pt>
                <c:pt idx="5303">
                  <c:v>1.7447779605383206E-3</c:v>
                </c:pt>
                <c:pt idx="5304">
                  <c:v>1.7447088000715661E-3</c:v>
                </c:pt>
                <c:pt idx="5305">
                  <c:v>1.7447036749064487E-3</c:v>
                </c:pt>
                <c:pt idx="5306">
                  <c:v>1.7446197808353187E-3</c:v>
                </c:pt>
                <c:pt idx="5307">
                  <c:v>1.7441969559900919E-3</c:v>
                </c:pt>
                <c:pt idx="5308">
                  <c:v>1.7438135019669705E-3</c:v>
                </c:pt>
                <c:pt idx="5309">
                  <c:v>1.7419610719611701E-3</c:v>
                </c:pt>
                <c:pt idx="5310">
                  <c:v>1.7419187548542699E-3</c:v>
                </c:pt>
                <c:pt idx="5311">
                  <c:v>1.7408655352889049E-3</c:v>
                </c:pt>
                <c:pt idx="5312">
                  <c:v>1.7401656580697603E-3</c:v>
                </c:pt>
                <c:pt idx="5313">
                  <c:v>1.7393652370038413E-3</c:v>
                </c:pt>
                <c:pt idx="5314">
                  <c:v>1.7392141260494274E-3</c:v>
                </c:pt>
                <c:pt idx="5315">
                  <c:v>1.7387535735518295E-3</c:v>
                </c:pt>
                <c:pt idx="5316">
                  <c:v>1.7377906200295617E-3</c:v>
                </c:pt>
                <c:pt idx="5317">
                  <c:v>1.737659772061156E-3</c:v>
                </c:pt>
                <c:pt idx="5318">
                  <c:v>1.7368699917347402E-3</c:v>
                </c:pt>
                <c:pt idx="5319">
                  <c:v>1.7367256433365073E-3</c:v>
                </c:pt>
                <c:pt idx="5320">
                  <c:v>1.7366009056559398E-3</c:v>
                </c:pt>
                <c:pt idx="5321">
                  <c:v>1.7355858765121326E-3</c:v>
                </c:pt>
                <c:pt idx="5322">
                  <c:v>1.7349732496761904E-3</c:v>
                </c:pt>
                <c:pt idx="5323">
                  <c:v>1.7349191748268385E-3</c:v>
                </c:pt>
                <c:pt idx="5324">
                  <c:v>1.734830153357966E-3</c:v>
                </c:pt>
                <c:pt idx="5325">
                  <c:v>1.7325906024638312E-3</c:v>
                </c:pt>
                <c:pt idx="5326">
                  <c:v>1.7324765969089638E-3</c:v>
                </c:pt>
                <c:pt idx="5327">
                  <c:v>1.7320815419058803E-3</c:v>
                </c:pt>
                <c:pt idx="5328">
                  <c:v>1.7318507732031229E-3</c:v>
                </c:pt>
                <c:pt idx="5329">
                  <c:v>1.7310238737163067E-3</c:v>
                </c:pt>
                <c:pt idx="5330">
                  <c:v>1.7307777631734378E-3</c:v>
                </c:pt>
                <c:pt idx="5331">
                  <c:v>1.7293743769822563E-3</c:v>
                </c:pt>
                <c:pt idx="5332">
                  <c:v>1.7286656318753391E-3</c:v>
                </c:pt>
                <c:pt idx="5333">
                  <c:v>1.7282233458405761E-3</c:v>
                </c:pt>
                <c:pt idx="5334">
                  <c:v>1.7281840753227524E-3</c:v>
                </c:pt>
                <c:pt idx="5335">
                  <c:v>1.7281221476226944E-3</c:v>
                </c:pt>
                <c:pt idx="5336">
                  <c:v>1.7273826020430822E-3</c:v>
                </c:pt>
                <c:pt idx="5337">
                  <c:v>1.7271938550734473E-3</c:v>
                </c:pt>
                <c:pt idx="5338">
                  <c:v>1.7263815172473354E-3</c:v>
                </c:pt>
                <c:pt idx="5339">
                  <c:v>1.7256955897783255E-3</c:v>
                </c:pt>
                <c:pt idx="5340">
                  <c:v>1.7252292355714066E-3</c:v>
                </c:pt>
                <c:pt idx="5341">
                  <c:v>1.7250400020744551E-3</c:v>
                </c:pt>
                <c:pt idx="5342">
                  <c:v>1.7250325455868195E-3</c:v>
                </c:pt>
                <c:pt idx="5343">
                  <c:v>1.7247469118954444E-3</c:v>
                </c:pt>
                <c:pt idx="5344">
                  <c:v>1.7245620598859669E-3</c:v>
                </c:pt>
                <c:pt idx="5345">
                  <c:v>1.7237395685672792E-3</c:v>
                </c:pt>
                <c:pt idx="5346">
                  <c:v>1.7236854605211511E-3</c:v>
                </c:pt>
                <c:pt idx="5347">
                  <c:v>1.7235482417982811E-3</c:v>
                </c:pt>
                <c:pt idx="5348">
                  <c:v>1.7234201724412132E-3</c:v>
                </c:pt>
                <c:pt idx="5349">
                  <c:v>1.7233501895611402E-3</c:v>
                </c:pt>
                <c:pt idx="5350">
                  <c:v>1.7230906741959036E-3</c:v>
                </c:pt>
                <c:pt idx="5351">
                  <c:v>1.7211857314744393E-3</c:v>
                </c:pt>
                <c:pt idx="5352">
                  <c:v>1.7211176387054718E-3</c:v>
                </c:pt>
                <c:pt idx="5353">
                  <c:v>1.7197602462627702E-3</c:v>
                </c:pt>
                <c:pt idx="5354">
                  <c:v>1.7195455419785112E-3</c:v>
                </c:pt>
                <c:pt idx="5355">
                  <c:v>1.7189980094467735E-3</c:v>
                </c:pt>
                <c:pt idx="5356">
                  <c:v>1.7187892084231306E-3</c:v>
                </c:pt>
                <c:pt idx="5357">
                  <c:v>1.718654799313246E-3</c:v>
                </c:pt>
                <c:pt idx="5358">
                  <c:v>1.7185169377262036E-3</c:v>
                </c:pt>
                <c:pt idx="5359">
                  <c:v>1.7180629936256935E-3</c:v>
                </c:pt>
                <c:pt idx="5360">
                  <c:v>1.7176537335044358E-3</c:v>
                </c:pt>
                <c:pt idx="5361">
                  <c:v>1.7169614654104703E-3</c:v>
                </c:pt>
                <c:pt idx="5362">
                  <c:v>1.7155118640829329E-3</c:v>
                </c:pt>
                <c:pt idx="5363">
                  <c:v>1.7149473831519081E-3</c:v>
                </c:pt>
                <c:pt idx="5364">
                  <c:v>1.7149276086053031E-3</c:v>
                </c:pt>
                <c:pt idx="5365">
                  <c:v>1.7148021656599292E-3</c:v>
                </c:pt>
                <c:pt idx="5366">
                  <c:v>1.7147654906478022E-3</c:v>
                </c:pt>
                <c:pt idx="5367">
                  <c:v>1.7135145670385871E-3</c:v>
                </c:pt>
                <c:pt idx="5368">
                  <c:v>1.7134410436114738E-3</c:v>
                </c:pt>
                <c:pt idx="5369">
                  <c:v>1.7128675813009038E-3</c:v>
                </c:pt>
                <c:pt idx="5370">
                  <c:v>1.7117978349898884E-3</c:v>
                </c:pt>
                <c:pt idx="5371">
                  <c:v>1.7113609789236219E-3</c:v>
                </c:pt>
                <c:pt idx="5372">
                  <c:v>1.710938100156878E-3</c:v>
                </c:pt>
                <c:pt idx="5373">
                  <c:v>1.7108018835955913E-3</c:v>
                </c:pt>
                <c:pt idx="5374">
                  <c:v>1.7099379458544429E-3</c:v>
                </c:pt>
                <c:pt idx="5375">
                  <c:v>1.709915323530017E-3</c:v>
                </c:pt>
                <c:pt idx="5376">
                  <c:v>1.7094729445945069E-3</c:v>
                </c:pt>
                <c:pt idx="5377">
                  <c:v>1.7085339376804532E-3</c:v>
                </c:pt>
                <c:pt idx="5378">
                  <c:v>1.7083238507516012E-3</c:v>
                </c:pt>
                <c:pt idx="5379">
                  <c:v>1.7081270048635354E-3</c:v>
                </c:pt>
                <c:pt idx="5380">
                  <c:v>1.7077582862075075E-3</c:v>
                </c:pt>
                <c:pt idx="5381">
                  <c:v>1.7076952215217501E-3</c:v>
                </c:pt>
                <c:pt idx="5382">
                  <c:v>1.70760283671898E-3</c:v>
                </c:pt>
                <c:pt idx="5383">
                  <c:v>1.7075368209750804E-3</c:v>
                </c:pt>
                <c:pt idx="5384">
                  <c:v>1.7070943434075822E-3</c:v>
                </c:pt>
                <c:pt idx="5385">
                  <c:v>1.7068405299927826E-3</c:v>
                </c:pt>
                <c:pt idx="5386">
                  <c:v>1.7063242258746586E-3</c:v>
                </c:pt>
                <c:pt idx="5387">
                  <c:v>1.7058941251181167E-3</c:v>
                </c:pt>
                <c:pt idx="5388">
                  <c:v>1.7045487744549853E-3</c:v>
                </c:pt>
                <c:pt idx="5389">
                  <c:v>1.7044004478736058E-3</c:v>
                </c:pt>
                <c:pt idx="5390">
                  <c:v>1.7043649959558095E-3</c:v>
                </c:pt>
                <c:pt idx="5391">
                  <c:v>1.7037625499215308E-3</c:v>
                </c:pt>
                <c:pt idx="5392">
                  <c:v>1.7035987552678927E-3</c:v>
                </c:pt>
                <c:pt idx="5393">
                  <c:v>1.7033583939365746E-3</c:v>
                </c:pt>
                <c:pt idx="5394">
                  <c:v>1.7032421791284781E-3</c:v>
                </c:pt>
                <c:pt idx="5395">
                  <c:v>1.7028337041990679E-3</c:v>
                </c:pt>
                <c:pt idx="5396">
                  <c:v>1.7022705710135093E-3</c:v>
                </c:pt>
                <c:pt idx="5397">
                  <c:v>1.7019287663702749E-3</c:v>
                </c:pt>
                <c:pt idx="5398">
                  <c:v>1.7018772543357322E-3</c:v>
                </c:pt>
                <c:pt idx="5399">
                  <c:v>1.7009092646692937E-3</c:v>
                </c:pt>
                <c:pt idx="5400">
                  <c:v>1.7008741328813741E-3</c:v>
                </c:pt>
                <c:pt idx="5401">
                  <c:v>1.7008347915500061E-3</c:v>
                </c:pt>
                <c:pt idx="5402">
                  <c:v>1.7003095355702014E-3</c:v>
                </c:pt>
                <c:pt idx="5403">
                  <c:v>1.6998166850950697E-3</c:v>
                </c:pt>
                <c:pt idx="5404">
                  <c:v>1.6985268847709441E-3</c:v>
                </c:pt>
                <c:pt idx="5405">
                  <c:v>1.6984597907389945E-3</c:v>
                </c:pt>
                <c:pt idx="5406">
                  <c:v>1.6980386905882858E-3</c:v>
                </c:pt>
                <c:pt idx="5407">
                  <c:v>1.697399298984274E-3</c:v>
                </c:pt>
                <c:pt idx="5408">
                  <c:v>1.6970910657658849E-3</c:v>
                </c:pt>
                <c:pt idx="5409">
                  <c:v>1.6969774245776167E-3</c:v>
                </c:pt>
                <c:pt idx="5410">
                  <c:v>1.6968945563222131E-3</c:v>
                </c:pt>
                <c:pt idx="5411">
                  <c:v>1.696774862362654E-3</c:v>
                </c:pt>
                <c:pt idx="5412">
                  <c:v>1.6965988553622779E-3</c:v>
                </c:pt>
                <c:pt idx="5413">
                  <c:v>1.6965204134720454E-3</c:v>
                </c:pt>
                <c:pt idx="5414">
                  <c:v>1.6964253482553153E-3</c:v>
                </c:pt>
                <c:pt idx="5415">
                  <c:v>1.6960685916374901E-3</c:v>
                </c:pt>
                <c:pt idx="5416">
                  <c:v>1.6959913112290666E-3</c:v>
                </c:pt>
                <c:pt idx="5417">
                  <c:v>1.6949568302317137E-3</c:v>
                </c:pt>
                <c:pt idx="5418">
                  <c:v>1.6948817666138666E-3</c:v>
                </c:pt>
                <c:pt idx="5419">
                  <c:v>1.6944622427326516E-3</c:v>
                </c:pt>
                <c:pt idx="5420">
                  <c:v>1.6943681212577956E-3</c:v>
                </c:pt>
                <c:pt idx="5421">
                  <c:v>1.6937361335609498E-3</c:v>
                </c:pt>
                <c:pt idx="5422">
                  <c:v>1.6933139609190324E-3</c:v>
                </c:pt>
                <c:pt idx="5423">
                  <c:v>1.6932342201545845E-3</c:v>
                </c:pt>
                <c:pt idx="5424">
                  <c:v>1.6925484369374937E-3</c:v>
                </c:pt>
                <c:pt idx="5425">
                  <c:v>1.692330195084187E-3</c:v>
                </c:pt>
                <c:pt idx="5426">
                  <c:v>1.6921447958553636E-3</c:v>
                </c:pt>
                <c:pt idx="5427">
                  <c:v>1.6921289819321931E-3</c:v>
                </c:pt>
                <c:pt idx="5428">
                  <c:v>1.6914718766363626E-3</c:v>
                </c:pt>
                <c:pt idx="5429">
                  <c:v>1.6914183380731657E-3</c:v>
                </c:pt>
                <c:pt idx="5430">
                  <c:v>1.6912601164156191E-3</c:v>
                </c:pt>
                <c:pt idx="5431">
                  <c:v>1.6905731147112408E-3</c:v>
                </c:pt>
                <c:pt idx="5432">
                  <c:v>1.6892361599957642E-3</c:v>
                </c:pt>
                <c:pt idx="5433">
                  <c:v>1.6887887896111118E-3</c:v>
                </c:pt>
                <c:pt idx="5434">
                  <c:v>1.6885656950946242E-3</c:v>
                </c:pt>
                <c:pt idx="5435">
                  <c:v>1.6882600209970082E-3</c:v>
                </c:pt>
                <c:pt idx="5436">
                  <c:v>1.6878626780307854E-3</c:v>
                </c:pt>
                <c:pt idx="5437">
                  <c:v>1.687803845362316E-3</c:v>
                </c:pt>
                <c:pt idx="5438">
                  <c:v>1.6877032362902303E-3</c:v>
                </c:pt>
                <c:pt idx="5439">
                  <c:v>1.6864903522818885E-3</c:v>
                </c:pt>
                <c:pt idx="5440">
                  <c:v>1.6864274984871891E-3</c:v>
                </c:pt>
                <c:pt idx="5441">
                  <c:v>1.6863498145827049E-3</c:v>
                </c:pt>
                <c:pt idx="5442">
                  <c:v>1.6856963100558234E-3</c:v>
                </c:pt>
                <c:pt idx="5443">
                  <c:v>1.6851915043481871E-3</c:v>
                </c:pt>
                <c:pt idx="5444">
                  <c:v>1.6850218269700359E-3</c:v>
                </c:pt>
                <c:pt idx="5445">
                  <c:v>1.6842885077830404E-3</c:v>
                </c:pt>
                <c:pt idx="5446">
                  <c:v>1.6839831197216245E-3</c:v>
                </c:pt>
                <c:pt idx="5447">
                  <c:v>1.6835442396637278E-3</c:v>
                </c:pt>
                <c:pt idx="5448">
                  <c:v>1.6833614595895092E-3</c:v>
                </c:pt>
                <c:pt idx="5449">
                  <c:v>1.6833460352636712E-3</c:v>
                </c:pt>
                <c:pt idx="5450">
                  <c:v>1.6831006153583945E-3</c:v>
                </c:pt>
                <c:pt idx="5451">
                  <c:v>1.6827958180472284E-3</c:v>
                </c:pt>
                <c:pt idx="5452">
                  <c:v>1.6819929306318752E-3</c:v>
                </c:pt>
                <c:pt idx="5453">
                  <c:v>1.6815677396802831E-3</c:v>
                </c:pt>
                <c:pt idx="5454">
                  <c:v>1.6813932815034416E-3</c:v>
                </c:pt>
                <c:pt idx="5455">
                  <c:v>1.6812396305234513E-3</c:v>
                </c:pt>
                <c:pt idx="5456">
                  <c:v>1.6808820141036007E-3</c:v>
                </c:pt>
                <c:pt idx="5457">
                  <c:v>1.6806952879718413E-3</c:v>
                </c:pt>
                <c:pt idx="5458">
                  <c:v>1.6806737327073637E-3</c:v>
                </c:pt>
                <c:pt idx="5459">
                  <c:v>1.6802651830608785E-3</c:v>
                </c:pt>
                <c:pt idx="5460">
                  <c:v>1.6801073683988435E-3</c:v>
                </c:pt>
                <c:pt idx="5461">
                  <c:v>1.6798674166168062E-3</c:v>
                </c:pt>
                <c:pt idx="5462">
                  <c:v>1.6794829288709358E-3</c:v>
                </c:pt>
                <c:pt idx="5463">
                  <c:v>1.679157595726248E-3</c:v>
                </c:pt>
                <c:pt idx="5464">
                  <c:v>1.6787030520692111E-3</c:v>
                </c:pt>
                <c:pt idx="5465">
                  <c:v>1.6782353012165783E-3</c:v>
                </c:pt>
                <c:pt idx="5466">
                  <c:v>1.6782208761598305E-3</c:v>
                </c:pt>
                <c:pt idx="5467">
                  <c:v>1.6781818159659321E-3</c:v>
                </c:pt>
                <c:pt idx="5468">
                  <c:v>1.6779412142065267E-3</c:v>
                </c:pt>
                <c:pt idx="5469">
                  <c:v>1.6771416145924419E-3</c:v>
                </c:pt>
                <c:pt idx="5470">
                  <c:v>1.6771001070525014E-3</c:v>
                </c:pt>
                <c:pt idx="5471">
                  <c:v>1.6769833069791567E-3</c:v>
                </c:pt>
                <c:pt idx="5472">
                  <c:v>1.6766699212128352E-3</c:v>
                </c:pt>
                <c:pt idx="5473">
                  <c:v>1.6764471688910404E-3</c:v>
                </c:pt>
                <c:pt idx="5474">
                  <c:v>1.6762320526516983E-3</c:v>
                </c:pt>
                <c:pt idx="5475">
                  <c:v>1.6761402434706744E-3</c:v>
                </c:pt>
                <c:pt idx="5476">
                  <c:v>1.6759998760651274E-3</c:v>
                </c:pt>
                <c:pt idx="5477">
                  <c:v>1.6755004088128325E-3</c:v>
                </c:pt>
                <c:pt idx="5478">
                  <c:v>1.6752342627712751E-3</c:v>
                </c:pt>
                <c:pt idx="5479">
                  <c:v>1.6748917180548423E-3</c:v>
                </c:pt>
                <c:pt idx="5480">
                  <c:v>1.674240502240566E-3</c:v>
                </c:pt>
                <c:pt idx="5481">
                  <c:v>1.6738265607715494E-3</c:v>
                </c:pt>
                <c:pt idx="5482">
                  <c:v>1.6737653711043315E-3</c:v>
                </c:pt>
                <c:pt idx="5483">
                  <c:v>1.6725961169723313E-3</c:v>
                </c:pt>
                <c:pt idx="5484">
                  <c:v>1.6720413794229997E-3</c:v>
                </c:pt>
                <c:pt idx="5485">
                  <c:v>1.6717651373703475E-3</c:v>
                </c:pt>
                <c:pt idx="5486">
                  <c:v>1.6713609691884233E-3</c:v>
                </c:pt>
                <c:pt idx="5487">
                  <c:v>1.6697084551024078E-3</c:v>
                </c:pt>
                <c:pt idx="5488">
                  <c:v>1.6693220678191234E-3</c:v>
                </c:pt>
                <c:pt idx="5489">
                  <c:v>1.6675789036084906E-3</c:v>
                </c:pt>
                <c:pt idx="5490">
                  <c:v>1.6673533634918648E-3</c:v>
                </c:pt>
                <c:pt idx="5491">
                  <c:v>1.6653035876945193E-3</c:v>
                </c:pt>
                <c:pt idx="5492">
                  <c:v>1.6640276852496192E-3</c:v>
                </c:pt>
                <c:pt idx="5493">
                  <c:v>1.6631564632155478E-3</c:v>
                </c:pt>
                <c:pt idx="5494">
                  <c:v>1.662727307877512E-3</c:v>
                </c:pt>
                <c:pt idx="5495">
                  <c:v>1.6619368842774745E-3</c:v>
                </c:pt>
                <c:pt idx="5496">
                  <c:v>1.6618403071335522E-3</c:v>
                </c:pt>
                <c:pt idx="5497">
                  <c:v>1.6614259804197116E-3</c:v>
                </c:pt>
                <c:pt idx="5498">
                  <c:v>1.6601972915522053E-3</c:v>
                </c:pt>
                <c:pt idx="5499">
                  <c:v>1.659744667723568E-3</c:v>
                </c:pt>
                <c:pt idx="5500">
                  <c:v>1.6595037056538837E-3</c:v>
                </c:pt>
                <c:pt idx="5501">
                  <c:v>1.6587198073529155E-3</c:v>
                </c:pt>
                <c:pt idx="5502">
                  <c:v>1.6581093090672892E-3</c:v>
                </c:pt>
                <c:pt idx="5503">
                  <c:v>1.6572770126182434E-3</c:v>
                </c:pt>
                <c:pt idx="5504">
                  <c:v>1.6570384694391475E-3</c:v>
                </c:pt>
                <c:pt idx="5505">
                  <c:v>1.6565292646466185E-3</c:v>
                </c:pt>
                <c:pt idx="5506">
                  <c:v>1.6565096355806064E-3</c:v>
                </c:pt>
                <c:pt idx="5507">
                  <c:v>1.6562663474816663E-3</c:v>
                </c:pt>
                <c:pt idx="5508">
                  <c:v>1.6557558902800446E-3</c:v>
                </c:pt>
                <c:pt idx="5509">
                  <c:v>1.6556305305122864E-3</c:v>
                </c:pt>
                <c:pt idx="5510">
                  <c:v>1.6555905681608413E-3</c:v>
                </c:pt>
                <c:pt idx="5511">
                  <c:v>1.6548962774532634E-3</c:v>
                </c:pt>
                <c:pt idx="5512">
                  <c:v>1.6546839629754978E-3</c:v>
                </c:pt>
                <c:pt idx="5513">
                  <c:v>1.6544541524852248E-3</c:v>
                </c:pt>
                <c:pt idx="5514">
                  <c:v>1.6542451386561856E-3</c:v>
                </c:pt>
                <c:pt idx="5515">
                  <c:v>1.6542047212889121E-3</c:v>
                </c:pt>
                <c:pt idx="5516">
                  <c:v>1.6538987664341082E-3</c:v>
                </c:pt>
                <c:pt idx="5517">
                  <c:v>1.6538370834352268E-3</c:v>
                </c:pt>
                <c:pt idx="5518">
                  <c:v>1.6538155370231934E-3</c:v>
                </c:pt>
                <c:pt idx="5519">
                  <c:v>1.6535820257345627E-3</c:v>
                </c:pt>
                <c:pt idx="5520">
                  <c:v>1.6534443820566986E-3</c:v>
                </c:pt>
                <c:pt idx="5521">
                  <c:v>1.6532962384958186E-3</c:v>
                </c:pt>
                <c:pt idx="5522">
                  <c:v>1.6532213511372081E-3</c:v>
                </c:pt>
                <c:pt idx="5523">
                  <c:v>1.6531614008136149E-3</c:v>
                </c:pt>
                <c:pt idx="5524">
                  <c:v>1.6527693374098656E-3</c:v>
                </c:pt>
                <c:pt idx="5525">
                  <c:v>1.6522375916528159E-3</c:v>
                </c:pt>
                <c:pt idx="5526">
                  <c:v>1.6521018193371244E-3</c:v>
                </c:pt>
                <c:pt idx="5527">
                  <c:v>1.6519331632762863E-3</c:v>
                </c:pt>
                <c:pt idx="5528">
                  <c:v>1.6516105514025113E-3</c:v>
                </c:pt>
                <c:pt idx="5529">
                  <c:v>1.6515212931987569E-3</c:v>
                </c:pt>
                <c:pt idx="5530">
                  <c:v>1.6508207012857596E-3</c:v>
                </c:pt>
                <c:pt idx="5531">
                  <c:v>1.6498720017617083E-3</c:v>
                </c:pt>
                <c:pt idx="5532">
                  <c:v>1.6491548799376795E-3</c:v>
                </c:pt>
                <c:pt idx="5533">
                  <c:v>1.6489784150379577E-3</c:v>
                </c:pt>
                <c:pt idx="5534">
                  <c:v>1.6483692522032236E-3</c:v>
                </c:pt>
                <c:pt idx="5535">
                  <c:v>1.6477926415652845E-3</c:v>
                </c:pt>
                <c:pt idx="5536">
                  <c:v>1.6476365037221613E-3</c:v>
                </c:pt>
                <c:pt idx="5537">
                  <c:v>1.6474889392906725E-3</c:v>
                </c:pt>
                <c:pt idx="5538">
                  <c:v>1.6472941812418858E-3</c:v>
                </c:pt>
                <c:pt idx="5539">
                  <c:v>1.6463202735699733E-3</c:v>
                </c:pt>
                <c:pt idx="5540">
                  <c:v>1.6455876387419335E-3</c:v>
                </c:pt>
                <c:pt idx="5541">
                  <c:v>1.6453305626640108E-3</c:v>
                </c:pt>
                <c:pt idx="5542">
                  <c:v>1.6453287911604947E-3</c:v>
                </c:pt>
                <c:pt idx="5543">
                  <c:v>1.644683511378161E-3</c:v>
                </c:pt>
                <c:pt idx="5544">
                  <c:v>1.6435196116952838E-3</c:v>
                </c:pt>
                <c:pt idx="5545">
                  <c:v>1.6430702240177728E-3</c:v>
                </c:pt>
                <c:pt idx="5546">
                  <c:v>1.6426463971694965E-3</c:v>
                </c:pt>
                <c:pt idx="5547">
                  <c:v>1.6422646797427947E-3</c:v>
                </c:pt>
                <c:pt idx="5548">
                  <c:v>1.642087605115075E-3</c:v>
                </c:pt>
                <c:pt idx="5549">
                  <c:v>1.6417859028700372E-3</c:v>
                </c:pt>
                <c:pt idx="5550">
                  <c:v>1.6416090231581085E-3</c:v>
                </c:pt>
                <c:pt idx="5551">
                  <c:v>1.6411424568416487E-3</c:v>
                </c:pt>
                <c:pt idx="5552">
                  <c:v>1.6408666317212991E-3</c:v>
                </c:pt>
                <c:pt idx="5553">
                  <c:v>1.6407094409032364E-3</c:v>
                </c:pt>
                <c:pt idx="5554">
                  <c:v>1.6398107438283214E-3</c:v>
                </c:pt>
                <c:pt idx="5555">
                  <c:v>1.6391622120869008E-3</c:v>
                </c:pt>
                <c:pt idx="5556">
                  <c:v>1.6389616374887831E-3</c:v>
                </c:pt>
                <c:pt idx="5557">
                  <c:v>1.6386041576029933E-3</c:v>
                </c:pt>
                <c:pt idx="5558">
                  <c:v>1.6384686899785915E-3</c:v>
                </c:pt>
                <c:pt idx="5559">
                  <c:v>1.6374856460410799E-3</c:v>
                </c:pt>
                <c:pt idx="5560">
                  <c:v>1.6367203808925661E-3</c:v>
                </c:pt>
                <c:pt idx="5561">
                  <c:v>1.6362998950646913E-3</c:v>
                </c:pt>
                <c:pt idx="5562">
                  <c:v>1.6359143956490218E-3</c:v>
                </c:pt>
                <c:pt idx="5563">
                  <c:v>1.6354441978689274E-3</c:v>
                </c:pt>
                <c:pt idx="5564">
                  <c:v>1.635353928108789E-3</c:v>
                </c:pt>
                <c:pt idx="5565">
                  <c:v>1.6352967729007897E-3</c:v>
                </c:pt>
                <c:pt idx="5566">
                  <c:v>1.6351772160422121E-3</c:v>
                </c:pt>
                <c:pt idx="5567">
                  <c:v>1.6351343716976673E-3</c:v>
                </c:pt>
                <c:pt idx="5568">
                  <c:v>1.6348168054343838E-3</c:v>
                </c:pt>
                <c:pt idx="5569">
                  <c:v>1.6343706290273842E-3</c:v>
                </c:pt>
                <c:pt idx="5570">
                  <c:v>1.6341984251796236E-3</c:v>
                </c:pt>
                <c:pt idx="5571">
                  <c:v>1.634178013562308E-3</c:v>
                </c:pt>
                <c:pt idx="5572">
                  <c:v>1.6339319807505408E-3</c:v>
                </c:pt>
                <c:pt idx="5573">
                  <c:v>1.6331432275582464E-3</c:v>
                </c:pt>
                <c:pt idx="5574">
                  <c:v>1.6322914371828974E-3</c:v>
                </c:pt>
                <c:pt idx="5575">
                  <c:v>1.6318765734425532E-3</c:v>
                </c:pt>
                <c:pt idx="5576">
                  <c:v>1.6315718139707711E-3</c:v>
                </c:pt>
                <c:pt idx="5577">
                  <c:v>1.6304722185914199E-3</c:v>
                </c:pt>
                <c:pt idx="5578">
                  <c:v>1.6301841067018212E-3</c:v>
                </c:pt>
                <c:pt idx="5579">
                  <c:v>1.6300144314919417E-3</c:v>
                </c:pt>
                <c:pt idx="5580">
                  <c:v>1.6298209563487618E-3</c:v>
                </c:pt>
                <c:pt idx="5581">
                  <c:v>1.6297942393822503E-3</c:v>
                </c:pt>
                <c:pt idx="5582">
                  <c:v>1.6293169574837611E-3</c:v>
                </c:pt>
                <c:pt idx="5583">
                  <c:v>1.629137331925181E-3</c:v>
                </c:pt>
                <c:pt idx="5584">
                  <c:v>1.6290824286221666E-3</c:v>
                </c:pt>
                <c:pt idx="5585">
                  <c:v>1.6285792720124044E-3</c:v>
                </c:pt>
                <c:pt idx="5586">
                  <c:v>1.6284980369964872E-3</c:v>
                </c:pt>
                <c:pt idx="5587">
                  <c:v>1.6280022115346957E-3</c:v>
                </c:pt>
                <c:pt idx="5588">
                  <c:v>1.6278318385843761E-3</c:v>
                </c:pt>
                <c:pt idx="5589">
                  <c:v>1.627763820021144E-3</c:v>
                </c:pt>
                <c:pt idx="5590">
                  <c:v>1.6274984849928831E-3</c:v>
                </c:pt>
                <c:pt idx="5591">
                  <c:v>1.6272313740640302E-3</c:v>
                </c:pt>
                <c:pt idx="5592">
                  <c:v>1.6265880046589635E-3</c:v>
                </c:pt>
                <c:pt idx="5593">
                  <c:v>1.6265048360175549E-3</c:v>
                </c:pt>
                <c:pt idx="5594">
                  <c:v>1.6261526627441665E-3</c:v>
                </c:pt>
                <c:pt idx="5595">
                  <c:v>1.6258029013948257E-3</c:v>
                </c:pt>
                <c:pt idx="5596">
                  <c:v>1.6252542241269013E-3</c:v>
                </c:pt>
                <c:pt idx="5597">
                  <c:v>1.6252226420209782E-3</c:v>
                </c:pt>
                <c:pt idx="5598">
                  <c:v>1.6251528587771262E-3</c:v>
                </c:pt>
                <c:pt idx="5599">
                  <c:v>1.6243926649054902E-3</c:v>
                </c:pt>
                <c:pt idx="5600">
                  <c:v>1.6242451029035926E-3</c:v>
                </c:pt>
                <c:pt idx="5601">
                  <c:v>1.6235946587519776E-3</c:v>
                </c:pt>
                <c:pt idx="5602">
                  <c:v>1.6231219553674398E-3</c:v>
                </c:pt>
                <c:pt idx="5603">
                  <c:v>1.6229823581379239E-3</c:v>
                </c:pt>
                <c:pt idx="5604">
                  <c:v>1.6223250873308077E-3</c:v>
                </c:pt>
                <c:pt idx="5605">
                  <c:v>1.621105134271232E-3</c:v>
                </c:pt>
                <c:pt idx="5606">
                  <c:v>1.6202427324226534E-3</c:v>
                </c:pt>
                <c:pt idx="5607">
                  <c:v>1.619061712632507E-3</c:v>
                </c:pt>
                <c:pt idx="5608">
                  <c:v>1.6188922466124542E-3</c:v>
                </c:pt>
                <c:pt idx="5609">
                  <c:v>1.6185617097189372E-3</c:v>
                </c:pt>
                <c:pt idx="5610">
                  <c:v>1.617711839120919E-3</c:v>
                </c:pt>
                <c:pt idx="5611">
                  <c:v>1.6174875871714485E-3</c:v>
                </c:pt>
                <c:pt idx="5612">
                  <c:v>1.6162976380002174E-3</c:v>
                </c:pt>
                <c:pt idx="5613">
                  <c:v>1.6162636692351113E-3</c:v>
                </c:pt>
                <c:pt idx="5614">
                  <c:v>1.6154177776916522E-3</c:v>
                </c:pt>
                <c:pt idx="5615">
                  <c:v>1.6153101310594315E-3</c:v>
                </c:pt>
                <c:pt idx="5616">
                  <c:v>1.6153064358059121E-3</c:v>
                </c:pt>
                <c:pt idx="5617">
                  <c:v>1.6143990984994754E-3</c:v>
                </c:pt>
                <c:pt idx="5618">
                  <c:v>1.6140234906826304E-3</c:v>
                </c:pt>
                <c:pt idx="5619">
                  <c:v>1.6131002652591787E-3</c:v>
                </c:pt>
                <c:pt idx="5620">
                  <c:v>1.6125005941316477E-3</c:v>
                </c:pt>
                <c:pt idx="5621">
                  <c:v>1.6123042676479309E-3</c:v>
                </c:pt>
                <c:pt idx="5622">
                  <c:v>1.6092294465441426E-3</c:v>
                </c:pt>
                <c:pt idx="5623">
                  <c:v>1.6090145975537369E-3</c:v>
                </c:pt>
                <c:pt idx="5624">
                  <c:v>1.6089501245077395E-3</c:v>
                </c:pt>
                <c:pt idx="5625">
                  <c:v>1.6086702063262881E-3</c:v>
                </c:pt>
                <c:pt idx="5626">
                  <c:v>1.6085254877933172E-3</c:v>
                </c:pt>
                <c:pt idx="5627">
                  <c:v>1.6084969304662748E-3</c:v>
                </c:pt>
                <c:pt idx="5628">
                  <c:v>1.6084069658903947E-3</c:v>
                </c:pt>
                <c:pt idx="5629">
                  <c:v>1.6075680551830257E-3</c:v>
                </c:pt>
                <c:pt idx="5630">
                  <c:v>1.6070508398416082E-3</c:v>
                </c:pt>
                <c:pt idx="5631">
                  <c:v>1.6068955892463571E-3</c:v>
                </c:pt>
                <c:pt idx="5632">
                  <c:v>1.6061038855060322E-3</c:v>
                </c:pt>
                <c:pt idx="5633">
                  <c:v>1.6054509783948684E-3</c:v>
                </c:pt>
                <c:pt idx="5634">
                  <c:v>1.6050503710756722E-3</c:v>
                </c:pt>
                <c:pt idx="5635">
                  <c:v>1.604872071721051E-3</c:v>
                </c:pt>
                <c:pt idx="5636">
                  <c:v>1.6038182936710073E-3</c:v>
                </c:pt>
                <c:pt idx="5637">
                  <c:v>1.6028708391635955E-3</c:v>
                </c:pt>
                <c:pt idx="5638">
                  <c:v>1.6026912675130142E-3</c:v>
                </c:pt>
                <c:pt idx="5639">
                  <c:v>1.6026775109000593E-3</c:v>
                </c:pt>
                <c:pt idx="5640">
                  <c:v>1.6024508074645226E-3</c:v>
                </c:pt>
                <c:pt idx="5641">
                  <c:v>1.6016077993592163E-3</c:v>
                </c:pt>
                <c:pt idx="5642">
                  <c:v>1.6009904869520772E-3</c:v>
                </c:pt>
                <c:pt idx="5643">
                  <c:v>1.6008579658052314E-3</c:v>
                </c:pt>
                <c:pt idx="5644">
                  <c:v>1.6006455865853271E-3</c:v>
                </c:pt>
                <c:pt idx="5645">
                  <c:v>1.6000930734992049E-3</c:v>
                </c:pt>
                <c:pt idx="5646">
                  <c:v>1.5998500172556391E-3</c:v>
                </c:pt>
                <c:pt idx="5647">
                  <c:v>1.5996336435982886E-3</c:v>
                </c:pt>
                <c:pt idx="5648">
                  <c:v>1.5994033501044985E-3</c:v>
                </c:pt>
                <c:pt idx="5649">
                  <c:v>1.5992292054969341E-3</c:v>
                </c:pt>
                <c:pt idx="5650">
                  <c:v>1.5984093239159022E-3</c:v>
                </c:pt>
                <c:pt idx="5651">
                  <c:v>1.5980202320164403E-3</c:v>
                </c:pt>
                <c:pt idx="5652">
                  <c:v>1.5972904069005485E-3</c:v>
                </c:pt>
                <c:pt idx="5653">
                  <c:v>1.5962525541034494E-3</c:v>
                </c:pt>
                <c:pt idx="5654">
                  <c:v>1.595875753626278E-3</c:v>
                </c:pt>
                <c:pt idx="5655">
                  <c:v>1.5954274389126826E-3</c:v>
                </c:pt>
                <c:pt idx="5656">
                  <c:v>1.5953731616707898E-3</c:v>
                </c:pt>
                <c:pt idx="5657">
                  <c:v>1.5946625724518001E-3</c:v>
                </c:pt>
                <c:pt idx="5658">
                  <c:v>1.5945266929801429E-3</c:v>
                </c:pt>
                <c:pt idx="5659">
                  <c:v>1.5943505999303519E-3</c:v>
                </c:pt>
                <c:pt idx="5660">
                  <c:v>1.5935747484661061E-3</c:v>
                </c:pt>
                <c:pt idx="5661">
                  <c:v>1.5932213081074889E-3</c:v>
                </c:pt>
                <c:pt idx="5662">
                  <c:v>1.5929213793879988E-3</c:v>
                </c:pt>
                <c:pt idx="5663">
                  <c:v>1.5928708092673156E-3</c:v>
                </c:pt>
                <c:pt idx="5664">
                  <c:v>1.5924470559497369E-3</c:v>
                </c:pt>
                <c:pt idx="5665">
                  <c:v>1.5923734729856667E-3</c:v>
                </c:pt>
                <c:pt idx="5666">
                  <c:v>1.592193871905515E-3</c:v>
                </c:pt>
                <c:pt idx="5667">
                  <c:v>1.5919978557669876E-3</c:v>
                </c:pt>
                <c:pt idx="5668">
                  <c:v>1.5908008832662582E-3</c:v>
                </c:pt>
                <c:pt idx="5669">
                  <c:v>1.5907161117528022E-3</c:v>
                </c:pt>
                <c:pt idx="5670">
                  <c:v>1.5904747780978116E-3</c:v>
                </c:pt>
                <c:pt idx="5671">
                  <c:v>1.5899952868581794E-3</c:v>
                </c:pt>
                <c:pt idx="5672">
                  <c:v>1.5898349391527304E-3</c:v>
                </c:pt>
                <c:pt idx="5673">
                  <c:v>1.5896633712943645E-3</c:v>
                </c:pt>
                <c:pt idx="5674">
                  <c:v>1.5893533572923421E-3</c:v>
                </c:pt>
                <c:pt idx="5675">
                  <c:v>1.5883518738208857E-3</c:v>
                </c:pt>
                <c:pt idx="5676">
                  <c:v>1.5882413092454296E-3</c:v>
                </c:pt>
                <c:pt idx="5677">
                  <c:v>1.5880269857895771E-3</c:v>
                </c:pt>
                <c:pt idx="5678">
                  <c:v>1.5872166626543518E-3</c:v>
                </c:pt>
                <c:pt idx="5679">
                  <c:v>1.5868866165707352E-3</c:v>
                </c:pt>
                <c:pt idx="5680">
                  <c:v>1.5866805296065017E-3</c:v>
                </c:pt>
                <c:pt idx="5681">
                  <c:v>1.5863812856738632E-3</c:v>
                </c:pt>
                <c:pt idx="5682">
                  <c:v>1.5862092245748113E-3</c:v>
                </c:pt>
                <c:pt idx="5683">
                  <c:v>1.5859008526577293E-3</c:v>
                </c:pt>
                <c:pt idx="5684">
                  <c:v>1.5857872706224931E-3</c:v>
                </c:pt>
                <c:pt idx="5685">
                  <c:v>1.5853113866898414E-3</c:v>
                </c:pt>
                <c:pt idx="5686">
                  <c:v>1.5852907000999856E-3</c:v>
                </c:pt>
                <c:pt idx="5687">
                  <c:v>1.5846819219951084E-3</c:v>
                </c:pt>
                <c:pt idx="5688">
                  <c:v>1.5845428905296279E-3</c:v>
                </c:pt>
                <c:pt idx="5689">
                  <c:v>1.5832430100629418E-3</c:v>
                </c:pt>
                <c:pt idx="5690">
                  <c:v>1.5831097814416682E-3</c:v>
                </c:pt>
                <c:pt idx="5691">
                  <c:v>1.5830324437904881E-3</c:v>
                </c:pt>
                <c:pt idx="5692">
                  <c:v>1.5823544318677703E-3</c:v>
                </c:pt>
                <c:pt idx="5693">
                  <c:v>1.5822478706082109E-3</c:v>
                </c:pt>
                <c:pt idx="5694">
                  <c:v>1.5812342202808586E-3</c:v>
                </c:pt>
                <c:pt idx="5695">
                  <c:v>1.5811938506633105E-3</c:v>
                </c:pt>
                <c:pt idx="5696">
                  <c:v>1.580917133139905E-3</c:v>
                </c:pt>
                <c:pt idx="5697">
                  <c:v>1.5806178022795601E-3</c:v>
                </c:pt>
                <c:pt idx="5698">
                  <c:v>1.5804721132746974E-3</c:v>
                </c:pt>
                <c:pt idx="5699">
                  <c:v>1.5801356140546629E-3</c:v>
                </c:pt>
                <c:pt idx="5700">
                  <c:v>1.5800576002799431E-3</c:v>
                </c:pt>
                <c:pt idx="5701">
                  <c:v>1.5793703740277928E-3</c:v>
                </c:pt>
                <c:pt idx="5702">
                  <c:v>1.57832526564797E-3</c:v>
                </c:pt>
                <c:pt idx="5703">
                  <c:v>1.5781371493184002E-3</c:v>
                </c:pt>
                <c:pt idx="5704">
                  <c:v>1.5780870043743647E-3</c:v>
                </c:pt>
                <c:pt idx="5705">
                  <c:v>1.5778800846966263E-3</c:v>
                </c:pt>
                <c:pt idx="5706">
                  <c:v>1.576847240467557E-3</c:v>
                </c:pt>
                <c:pt idx="5707">
                  <c:v>1.576728889085072E-3</c:v>
                </c:pt>
                <c:pt idx="5708">
                  <c:v>1.5766674482761104E-3</c:v>
                </c:pt>
                <c:pt idx="5709">
                  <c:v>1.5765383759748653E-3</c:v>
                </c:pt>
                <c:pt idx="5710">
                  <c:v>1.5764387565718649E-3</c:v>
                </c:pt>
                <c:pt idx="5711">
                  <c:v>1.575454532956993E-3</c:v>
                </c:pt>
                <c:pt idx="5712">
                  <c:v>1.5751829929451966E-3</c:v>
                </c:pt>
                <c:pt idx="5713">
                  <c:v>1.5749553382159338E-3</c:v>
                </c:pt>
                <c:pt idx="5714">
                  <c:v>1.5747424022116391E-3</c:v>
                </c:pt>
                <c:pt idx="5715">
                  <c:v>1.5744592155903581E-3</c:v>
                </c:pt>
                <c:pt idx="5716">
                  <c:v>1.5744056721379495E-3</c:v>
                </c:pt>
                <c:pt idx="5717">
                  <c:v>1.5744002554316822E-3</c:v>
                </c:pt>
                <c:pt idx="5718">
                  <c:v>1.574040260726833E-3</c:v>
                </c:pt>
                <c:pt idx="5719">
                  <c:v>1.5736914121395296E-3</c:v>
                </c:pt>
                <c:pt idx="5720">
                  <c:v>1.573465373305463E-3</c:v>
                </c:pt>
                <c:pt idx="5721">
                  <c:v>1.5733147933547698E-3</c:v>
                </c:pt>
                <c:pt idx="5722">
                  <c:v>1.5731100090264232E-3</c:v>
                </c:pt>
                <c:pt idx="5723">
                  <c:v>1.5720850181084785E-3</c:v>
                </c:pt>
                <c:pt idx="5724">
                  <c:v>1.5714413877090262E-3</c:v>
                </c:pt>
                <c:pt idx="5725">
                  <c:v>1.5707350471702577E-3</c:v>
                </c:pt>
                <c:pt idx="5726">
                  <c:v>1.5698946744094808E-3</c:v>
                </c:pt>
                <c:pt idx="5727">
                  <c:v>1.56956205684907E-3</c:v>
                </c:pt>
                <c:pt idx="5728">
                  <c:v>1.5693041229970532E-3</c:v>
                </c:pt>
                <c:pt idx="5729">
                  <c:v>1.5690637619870515E-3</c:v>
                </c:pt>
                <c:pt idx="5730">
                  <c:v>1.5687022028670131E-3</c:v>
                </c:pt>
                <c:pt idx="5731">
                  <c:v>1.5685540976427376E-3</c:v>
                </c:pt>
                <c:pt idx="5732">
                  <c:v>1.5682712206270659E-3</c:v>
                </c:pt>
                <c:pt idx="5733">
                  <c:v>1.5675375180886893E-3</c:v>
                </c:pt>
                <c:pt idx="5734">
                  <c:v>1.5675281249461167E-3</c:v>
                </c:pt>
                <c:pt idx="5735">
                  <c:v>1.5671368407581096E-3</c:v>
                </c:pt>
                <c:pt idx="5736">
                  <c:v>1.5669825134368941E-3</c:v>
                </c:pt>
                <c:pt idx="5737">
                  <c:v>1.5660533230257051E-3</c:v>
                </c:pt>
                <c:pt idx="5738">
                  <c:v>1.5659183661583308E-3</c:v>
                </c:pt>
                <c:pt idx="5739">
                  <c:v>1.5651592154376508E-3</c:v>
                </c:pt>
                <c:pt idx="5740">
                  <c:v>1.5649580773648265E-3</c:v>
                </c:pt>
                <c:pt idx="5741">
                  <c:v>1.5647960141313673E-3</c:v>
                </c:pt>
                <c:pt idx="5742">
                  <c:v>1.5647445827711623E-3</c:v>
                </c:pt>
                <c:pt idx="5743">
                  <c:v>1.5646097957221731E-3</c:v>
                </c:pt>
                <c:pt idx="5744">
                  <c:v>1.5644169947027055E-3</c:v>
                </c:pt>
                <c:pt idx="5745">
                  <c:v>1.5643050602128909E-3</c:v>
                </c:pt>
                <c:pt idx="5746">
                  <c:v>1.5639757435383585E-3</c:v>
                </c:pt>
                <c:pt idx="5747">
                  <c:v>1.5634995227380045E-3</c:v>
                </c:pt>
                <c:pt idx="5748">
                  <c:v>1.5632299769818548E-3</c:v>
                </c:pt>
                <c:pt idx="5749">
                  <c:v>1.5631300456806722E-3</c:v>
                </c:pt>
                <c:pt idx="5750">
                  <c:v>1.5608331273192907E-3</c:v>
                </c:pt>
                <c:pt idx="5751">
                  <c:v>1.5592066217684337E-3</c:v>
                </c:pt>
                <c:pt idx="5752">
                  <c:v>1.5589786396756075E-3</c:v>
                </c:pt>
                <c:pt idx="5753">
                  <c:v>1.5588509650851941E-3</c:v>
                </c:pt>
                <c:pt idx="5754">
                  <c:v>1.5584346934208752E-3</c:v>
                </c:pt>
                <c:pt idx="5755">
                  <c:v>1.5572716056666909E-3</c:v>
                </c:pt>
                <c:pt idx="5756">
                  <c:v>1.5568185145721934E-3</c:v>
                </c:pt>
                <c:pt idx="5757">
                  <c:v>1.5566694245828148E-3</c:v>
                </c:pt>
                <c:pt idx="5758">
                  <c:v>1.5563927467992732E-3</c:v>
                </c:pt>
                <c:pt idx="5759">
                  <c:v>1.555788651284077E-3</c:v>
                </c:pt>
                <c:pt idx="5760">
                  <c:v>1.5557575736935998E-3</c:v>
                </c:pt>
                <c:pt idx="5761">
                  <c:v>1.5550659529005462E-3</c:v>
                </c:pt>
                <c:pt idx="5762">
                  <c:v>1.5540678089548468E-3</c:v>
                </c:pt>
                <c:pt idx="5763">
                  <c:v>1.5530099794937402E-3</c:v>
                </c:pt>
                <c:pt idx="5764">
                  <c:v>1.5529936747517934E-3</c:v>
                </c:pt>
                <c:pt idx="5765">
                  <c:v>1.5518932124711259E-3</c:v>
                </c:pt>
                <c:pt idx="5766">
                  <c:v>1.5516443824488818E-3</c:v>
                </c:pt>
                <c:pt idx="5767">
                  <c:v>1.5516361776345561E-3</c:v>
                </c:pt>
                <c:pt idx="5768">
                  <c:v>1.5514698992782077E-3</c:v>
                </c:pt>
                <c:pt idx="5769">
                  <c:v>1.55057530618206E-3</c:v>
                </c:pt>
                <c:pt idx="5770">
                  <c:v>1.550142706573597E-3</c:v>
                </c:pt>
                <c:pt idx="5771">
                  <c:v>1.5493676120200569E-3</c:v>
                </c:pt>
                <c:pt idx="5772">
                  <c:v>1.5492400183814523E-3</c:v>
                </c:pt>
                <c:pt idx="5773">
                  <c:v>1.5489483586048688E-3</c:v>
                </c:pt>
                <c:pt idx="5774">
                  <c:v>1.5487571155345225E-3</c:v>
                </c:pt>
                <c:pt idx="5775">
                  <c:v>1.5478845216175974E-3</c:v>
                </c:pt>
                <c:pt idx="5776">
                  <c:v>1.5476994419772953E-3</c:v>
                </c:pt>
                <c:pt idx="5777">
                  <c:v>1.5475065739883403E-3</c:v>
                </c:pt>
                <c:pt idx="5778">
                  <c:v>1.5472231191402074E-3</c:v>
                </c:pt>
                <c:pt idx="5779">
                  <c:v>1.5463829106940462E-3</c:v>
                </c:pt>
                <c:pt idx="5780">
                  <c:v>1.5462609306718114E-3</c:v>
                </c:pt>
                <c:pt idx="5781">
                  <c:v>1.5456613041203234E-3</c:v>
                </c:pt>
                <c:pt idx="5782">
                  <c:v>1.5455146337851333E-3</c:v>
                </c:pt>
                <c:pt idx="5783">
                  <c:v>1.5451863084086134E-3</c:v>
                </c:pt>
                <c:pt idx="5784">
                  <c:v>1.5451542180929996E-3</c:v>
                </c:pt>
                <c:pt idx="5785">
                  <c:v>1.5445395457259997E-3</c:v>
                </c:pt>
                <c:pt idx="5786">
                  <c:v>1.5441618585795708E-3</c:v>
                </c:pt>
                <c:pt idx="5787">
                  <c:v>1.5432113393423462E-3</c:v>
                </c:pt>
                <c:pt idx="5788">
                  <c:v>1.5430427123473967E-3</c:v>
                </c:pt>
                <c:pt idx="5789">
                  <c:v>1.5423067224398514E-3</c:v>
                </c:pt>
                <c:pt idx="5790">
                  <c:v>1.5420504824609272E-3</c:v>
                </c:pt>
                <c:pt idx="5791">
                  <c:v>1.5420442894720731E-3</c:v>
                </c:pt>
                <c:pt idx="5792">
                  <c:v>1.5410052093103733E-3</c:v>
                </c:pt>
                <c:pt idx="5793">
                  <c:v>1.5406045167113754E-3</c:v>
                </c:pt>
                <c:pt idx="5794">
                  <c:v>1.54023308023529E-3</c:v>
                </c:pt>
                <c:pt idx="5795">
                  <c:v>1.5383692933646522E-3</c:v>
                </c:pt>
                <c:pt idx="5796">
                  <c:v>1.537975013301674E-3</c:v>
                </c:pt>
                <c:pt idx="5797">
                  <c:v>1.5379011946978877E-3</c:v>
                </c:pt>
                <c:pt idx="5798">
                  <c:v>1.5377580286295503E-3</c:v>
                </c:pt>
                <c:pt idx="5799">
                  <c:v>1.5371345288214019E-3</c:v>
                </c:pt>
                <c:pt idx="5800">
                  <c:v>1.5366848156387865E-3</c:v>
                </c:pt>
                <c:pt idx="5801">
                  <c:v>1.5357422484270846E-3</c:v>
                </c:pt>
                <c:pt idx="5802">
                  <c:v>1.5356789919958457E-3</c:v>
                </c:pt>
                <c:pt idx="5803">
                  <c:v>1.5353375285189375E-3</c:v>
                </c:pt>
                <c:pt idx="5804">
                  <c:v>1.5350395056095687E-3</c:v>
                </c:pt>
                <c:pt idx="5805">
                  <c:v>1.5345975527374185E-3</c:v>
                </c:pt>
                <c:pt idx="5806">
                  <c:v>1.5342807388623039E-3</c:v>
                </c:pt>
                <c:pt idx="5807">
                  <c:v>1.5338878684581459E-3</c:v>
                </c:pt>
                <c:pt idx="5808">
                  <c:v>1.5335006411544615E-3</c:v>
                </c:pt>
                <c:pt idx="5809">
                  <c:v>1.5333181746622069E-3</c:v>
                </c:pt>
                <c:pt idx="5810">
                  <c:v>1.5329544220541772E-3</c:v>
                </c:pt>
                <c:pt idx="5811">
                  <c:v>1.5329403071420234E-3</c:v>
                </c:pt>
                <c:pt idx="5812">
                  <c:v>1.5327993300499486E-3</c:v>
                </c:pt>
                <c:pt idx="5813">
                  <c:v>1.5325142767405784E-3</c:v>
                </c:pt>
                <c:pt idx="5814">
                  <c:v>1.5324311161316255E-3</c:v>
                </c:pt>
                <c:pt idx="5815">
                  <c:v>1.5324002409351043E-3</c:v>
                </c:pt>
                <c:pt idx="5816">
                  <c:v>1.5319432249668613E-3</c:v>
                </c:pt>
                <c:pt idx="5817">
                  <c:v>1.5313360503438004E-3</c:v>
                </c:pt>
                <c:pt idx="5818">
                  <c:v>1.5305598838209879E-3</c:v>
                </c:pt>
                <c:pt idx="5819">
                  <c:v>1.5303970044146862E-3</c:v>
                </c:pt>
                <c:pt idx="5820">
                  <c:v>1.5302592355891124E-3</c:v>
                </c:pt>
                <c:pt idx="5821">
                  <c:v>1.5299989566447917E-3</c:v>
                </c:pt>
                <c:pt idx="5822">
                  <c:v>1.5292691539836967E-3</c:v>
                </c:pt>
                <c:pt idx="5823">
                  <c:v>1.5281543836338481E-3</c:v>
                </c:pt>
                <c:pt idx="5824">
                  <c:v>1.5276784450569505E-3</c:v>
                </c:pt>
                <c:pt idx="5825">
                  <c:v>1.5272491305693091E-3</c:v>
                </c:pt>
                <c:pt idx="5826">
                  <c:v>1.5271249128024113E-3</c:v>
                </c:pt>
                <c:pt idx="5827">
                  <c:v>1.5260248364099365E-3</c:v>
                </c:pt>
                <c:pt idx="5828">
                  <c:v>1.5257076488214576E-3</c:v>
                </c:pt>
                <c:pt idx="5829">
                  <c:v>1.5256553756205524E-3</c:v>
                </c:pt>
                <c:pt idx="5830">
                  <c:v>1.5250440338111851E-3</c:v>
                </c:pt>
                <c:pt idx="5831">
                  <c:v>1.5247878112649631E-3</c:v>
                </c:pt>
                <c:pt idx="5832">
                  <c:v>1.5247506064097434E-3</c:v>
                </c:pt>
                <c:pt idx="5833">
                  <c:v>1.5240849155546761E-3</c:v>
                </c:pt>
                <c:pt idx="5834">
                  <c:v>1.5235979598337392E-3</c:v>
                </c:pt>
                <c:pt idx="5835">
                  <c:v>1.5231671819481382E-3</c:v>
                </c:pt>
                <c:pt idx="5836">
                  <c:v>1.5228085704349927E-3</c:v>
                </c:pt>
                <c:pt idx="5837">
                  <c:v>1.5210249027265543E-3</c:v>
                </c:pt>
                <c:pt idx="5838">
                  <c:v>1.5209937278281285E-3</c:v>
                </c:pt>
                <c:pt idx="5839">
                  <c:v>1.5205199005028963E-3</c:v>
                </c:pt>
                <c:pt idx="5840">
                  <c:v>1.519555001877616E-3</c:v>
                </c:pt>
                <c:pt idx="5841">
                  <c:v>1.5181060826262166E-3</c:v>
                </c:pt>
                <c:pt idx="5842">
                  <c:v>1.517933540370046E-3</c:v>
                </c:pt>
                <c:pt idx="5843">
                  <c:v>1.5177859815967557E-3</c:v>
                </c:pt>
                <c:pt idx="5844">
                  <c:v>1.5171798785463201E-3</c:v>
                </c:pt>
                <c:pt idx="5845">
                  <c:v>1.5168999108936783E-3</c:v>
                </c:pt>
                <c:pt idx="5846">
                  <c:v>1.5166070235542869E-3</c:v>
                </c:pt>
                <c:pt idx="5847">
                  <c:v>1.516568141728757E-3</c:v>
                </c:pt>
                <c:pt idx="5848">
                  <c:v>1.5161896824846699E-3</c:v>
                </c:pt>
                <c:pt idx="5849">
                  <c:v>1.5161112663182356E-3</c:v>
                </c:pt>
                <c:pt idx="5850">
                  <c:v>1.5156788311528077E-3</c:v>
                </c:pt>
                <c:pt idx="5851">
                  <c:v>1.5156472862306084E-3</c:v>
                </c:pt>
                <c:pt idx="5852">
                  <c:v>1.5153542779704299E-3</c:v>
                </c:pt>
                <c:pt idx="5853">
                  <c:v>1.5145536650671497E-3</c:v>
                </c:pt>
                <c:pt idx="5854">
                  <c:v>1.5145117591031667E-3</c:v>
                </c:pt>
                <c:pt idx="5855">
                  <c:v>1.5131731179657175E-3</c:v>
                </c:pt>
                <c:pt idx="5856">
                  <c:v>1.5127113427500496E-3</c:v>
                </c:pt>
                <c:pt idx="5857">
                  <c:v>1.5120113426165985E-3</c:v>
                </c:pt>
                <c:pt idx="5858">
                  <c:v>1.5119231224052098E-3</c:v>
                </c:pt>
                <c:pt idx="5859">
                  <c:v>1.5111044676274815E-3</c:v>
                </c:pt>
                <c:pt idx="5860">
                  <c:v>1.5108266683178204E-3</c:v>
                </c:pt>
                <c:pt idx="5861">
                  <c:v>1.5106862722557715E-3</c:v>
                </c:pt>
                <c:pt idx="5862">
                  <c:v>1.5103785984797295E-3</c:v>
                </c:pt>
                <c:pt idx="5863">
                  <c:v>1.5103261507771017E-3</c:v>
                </c:pt>
                <c:pt idx="5864">
                  <c:v>1.510244658557323E-3</c:v>
                </c:pt>
                <c:pt idx="5865">
                  <c:v>1.5102439135146104E-3</c:v>
                </c:pt>
                <c:pt idx="5866">
                  <c:v>1.5100938574139236E-3</c:v>
                </c:pt>
                <c:pt idx="5867">
                  <c:v>1.5095756043768283E-3</c:v>
                </c:pt>
                <c:pt idx="5868">
                  <c:v>1.5088867591443586E-3</c:v>
                </c:pt>
                <c:pt idx="5869">
                  <c:v>1.5086079138740853E-3</c:v>
                </c:pt>
                <c:pt idx="5870">
                  <c:v>1.5086052308008629E-3</c:v>
                </c:pt>
                <c:pt idx="5871">
                  <c:v>1.5078872969617146E-3</c:v>
                </c:pt>
                <c:pt idx="5872">
                  <c:v>1.5075247387428407E-3</c:v>
                </c:pt>
                <c:pt idx="5873">
                  <c:v>1.507248209192956E-3</c:v>
                </c:pt>
                <c:pt idx="5874">
                  <c:v>1.5049814155234794E-3</c:v>
                </c:pt>
                <c:pt idx="5875">
                  <c:v>1.5049215607380534E-3</c:v>
                </c:pt>
                <c:pt idx="5876">
                  <c:v>1.5046605314512817E-3</c:v>
                </c:pt>
                <c:pt idx="5877">
                  <c:v>1.504473918322343E-3</c:v>
                </c:pt>
                <c:pt idx="5878">
                  <c:v>1.5041948179212088E-3</c:v>
                </c:pt>
                <c:pt idx="5879">
                  <c:v>1.5038943978522928E-3</c:v>
                </c:pt>
                <c:pt idx="5880">
                  <c:v>1.5030322538201368E-3</c:v>
                </c:pt>
                <c:pt idx="5881">
                  <c:v>1.5028405293948444E-3</c:v>
                </c:pt>
                <c:pt idx="5882">
                  <c:v>1.5026662369326913E-3</c:v>
                </c:pt>
                <c:pt idx="5883">
                  <c:v>1.5025976852800962E-3</c:v>
                </c:pt>
                <c:pt idx="5884">
                  <c:v>1.5024336827289579E-3</c:v>
                </c:pt>
                <c:pt idx="5885">
                  <c:v>1.4998452426361179E-3</c:v>
                </c:pt>
                <c:pt idx="5886">
                  <c:v>1.4990717352047404E-3</c:v>
                </c:pt>
                <c:pt idx="5887">
                  <c:v>1.4988920340957496E-3</c:v>
                </c:pt>
                <c:pt idx="5888">
                  <c:v>1.4982527875920621E-3</c:v>
                </c:pt>
                <c:pt idx="5889">
                  <c:v>1.4982145872663771E-3</c:v>
                </c:pt>
                <c:pt idx="5890">
                  <c:v>1.4979576533690558E-3</c:v>
                </c:pt>
                <c:pt idx="5891">
                  <c:v>1.4971723263640987E-3</c:v>
                </c:pt>
                <c:pt idx="5892">
                  <c:v>1.4970616554375185E-3</c:v>
                </c:pt>
                <c:pt idx="5893">
                  <c:v>1.4966339334129349E-3</c:v>
                </c:pt>
                <c:pt idx="5894">
                  <c:v>1.4964767772420195E-3</c:v>
                </c:pt>
                <c:pt idx="5895">
                  <c:v>1.4960966704675503E-3</c:v>
                </c:pt>
                <c:pt idx="5896">
                  <c:v>1.4958926963653081E-3</c:v>
                </c:pt>
                <c:pt idx="5897">
                  <c:v>1.4956202660873824E-3</c:v>
                </c:pt>
                <c:pt idx="5898">
                  <c:v>1.4951901749442706E-3</c:v>
                </c:pt>
                <c:pt idx="5899">
                  <c:v>1.4943297723547138E-3</c:v>
                </c:pt>
                <c:pt idx="5900">
                  <c:v>1.4939276247834445E-3</c:v>
                </c:pt>
                <c:pt idx="5901">
                  <c:v>1.4933972735250399E-3</c:v>
                </c:pt>
                <c:pt idx="5902">
                  <c:v>1.4925977624722878E-3</c:v>
                </c:pt>
                <c:pt idx="5903">
                  <c:v>1.4922039250178532E-3</c:v>
                </c:pt>
                <c:pt idx="5904">
                  <c:v>1.4919278604812887E-3</c:v>
                </c:pt>
                <c:pt idx="5905">
                  <c:v>1.4902691593811029E-3</c:v>
                </c:pt>
                <c:pt idx="5906">
                  <c:v>1.490206718841933E-3</c:v>
                </c:pt>
                <c:pt idx="5907">
                  <c:v>1.4901565281154089E-3</c:v>
                </c:pt>
                <c:pt idx="5908">
                  <c:v>1.4894277504687008E-3</c:v>
                </c:pt>
                <c:pt idx="5909">
                  <c:v>1.4887971808808344E-3</c:v>
                </c:pt>
                <c:pt idx="5910">
                  <c:v>1.4887480622123349E-3</c:v>
                </c:pt>
                <c:pt idx="5911">
                  <c:v>1.4886277614340755E-3</c:v>
                </c:pt>
                <c:pt idx="5912">
                  <c:v>1.4884572422135408E-3</c:v>
                </c:pt>
                <c:pt idx="5913">
                  <c:v>1.4881522374998713E-3</c:v>
                </c:pt>
                <c:pt idx="5914">
                  <c:v>1.488109698923739E-3</c:v>
                </c:pt>
                <c:pt idx="5915">
                  <c:v>1.4879236111214219E-3</c:v>
                </c:pt>
                <c:pt idx="5916">
                  <c:v>1.4879125733187014E-3</c:v>
                </c:pt>
                <c:pt idx="5917">
                  <c:v>1.4874874384615642E-3</c:v>
                </c:pt>
                <c:pt idx="5918">
                  <c:v>1.4862526107710823E-3</c:v>
                </c:pt>
                <c:pt idx="5919">
                  <c:v>1.4858179129143142E-3</c:v>
                </c:pt>
                <c:pt idx="5920">
                  <c:v>1.4855221182887525E-3</c:v>
                </c:pt>
                <c:pt idx="5921">
                  <c:v>1.4848715279382246E-3</c:v>
                </c:pt>
                <c:pt idx="5922">
                  <c:v>1.4845949725018582E-3</c:v>
                </c:pt>
                <c:pt idx="5923">
                  <c:v>1.4836829748131508E-3</c:v>
                </c:pt>
                <c:pt idx="5924">
                  <c:v>1.4831240084776664E-3</c:v>
                </c:pt>
                <c:pt idx="5925">
                  <c:v>1.4824945921683833E-3</c:v>
                </c:pt>
                <c:pt idx="5926">
                  <c:v>1.4824260939257216E-3</c:v>
                </c:pt>
                <c:pt idx="5927">
                  <c:v>1.4820920862711577E-3</c:v>
                </c:pt>
                <c:pt idx="5928">
                  <c:v>1.4820522039565322E-3</c:v>
                </c:pt>
                <c:pt idx="5929">
                  <c:v>1.4817841600345471E-3</c:v>
                </c:pt>
                <c:pt idx="5930">
                  <c:v>1.4815655458581072E-3</c:v>
                </c:pt>
                <c:pt idx="5931">
                  <c:v>1.4814577628187804E-3</c:v>
                </c:pt>
                <c:pt idx="5932">
                  <c:v>1.4813265287309141E-3</c:v>
                </c:pt>
                <c:pt idx="5933">
                  <c:v>1.4811481213579108E-3</c:v>
                </c:pt>
                <c:pt idx="5934">
                  <c:v>1.4810448358029654E-3</c:v>
                </c:pt>
                <c:pt idx="5935">
                  <c:v>1.4804872050657421E-3</c:v>
                </c:pt>
                <c:pt idx="5936">
                  <c:v>1.479127674842528E-3</c:v>
                </c:pt>
                <c:pt idx="5937">
                  <c:v>1.4787029354437534E-3</c:v>
                </c:pt>
                <c:pt idx="5938">
                  <c:v>1.4785268288014354E-3</c:v>
                </c:pt>
                <c:pt idx="5939">
                  <c:v>1.4782026225087582E-3</c:v>
                </c:pt>
                <c:pt idx="5940">
                  <c:v>1.4773787493360237E-3</c:v>
                </c:pt>
                <c:pt idx="5941">
                  <c:v>1.4768567440234812E-3</c:v>
                </c:pt>
                <c:pt idx="5942">
                  <c:v>1.4767865838320395E-3</c:v>
                </c:pt>
                <c:pt idx="5943">
                  <c:v>1.4764150864076731E-3</c:v>
                </c:pt>
                <c:pt idx="5944">
                  <c:v>1.4762909958746439E-3</c:v>
                </c:pt>
                <c:pt idx="5945">
                  <c:v>1.476111749692181E-3</c:v>
                </c:pt>
                <c:pt idx="5946">
                  <c:v>1.4760043318025975E-3</c:v>
                </c:pt>
                <c:pt idx="5947">
                  <c:v>1.4758544355444811E-3</c:v>
                </c:pt>
                <c:pt idx="5948">
                  <c:v>1.4754636550925457E-3</c:v>
                </c:pt>
                <c:pt idx="5949">
                  <c:v>1.4752958041593495E-3</c:v>
                </c:pt>
                <c:pt idx="5950">
                  <c:v>1.4751694216960892E-3</c:v>
                </c:pt>
                <c:pt idx="5951">
                  <c:v>1.4747682866127379E-3</c:v>
                </c:pt>
                <c:pt idx="5952">
                  <c:v>1.4745460569792633E-3</c:v>
                </c:pt>
                <c:pt idx="5953">
                  <c:v>1.4741901592143824E-3</c:v>
                </c:pt>
                <c:pt idx="5954">
                  <c:v>1.47408033059643E-3</c:v>
                </c:pt>
                <c:pt idx="5955">
                  <c:v>1.4733893747867551E-3</c:v>
                </c:pt>
                <c:pt idx="5956">
                  <c:v>1.4727631921604815E-3</c:v>
                </c:pt>
                <c:pt idx="5957">
                  <c:v>1.4725022621899378E-3</c:v>
                </c:pt>
                <c:pt idx="5958">
                  <c:v>1.4720403674395486E-3</c:v>
                </c:pt>
                <c:pt idx="5959">
                  <c:v>1.4716947111182636E-3</c:v>
                </c:pt>
                <c:pt idx="5960">
                  <c:v>1.4713834129642738E-3</c:v>
                </c:pt>
                <c:pt idx="5961">
                  <c:v>1.4712218261011768E-3</c:v>
                </c:pt>
                <c:pt idx="5962">
                  <c:v>1.4705624653976862E-3</c:v>
                </c:pt>
                <c:pt idx="5963">
                  <c:v>1.4703182427476397E-3</c:v>
                </c:pt>
                <c:pt idx="5964">
                  <c:v>1.4702583327785941E-3</c:v>
                </c:pt>
                <c:pt idx="5965">
                  <c:v>1.4695334506585546E-3</c:v>
                </c:pt>
                <c:pt idx="5966">
                  <c:v>1.4689116782618705E-3</c:v>
                </c:pt>
                <c:pt idx="5967">
                  <c:v>1.4681574137314747E-3</c:v>
                </c:pt>
                <c:pt idx="5968">
                  <c:v>1.4680561360507229E-3</c:v>
                </c:pt>
                <c:pt idx="5969">
                  <c:v>1.4678516368340667E-3</c:v>
                </c:pt>
                <c:pt idx="5970">
                  <c:v>1.4672108993332605E-3</c:v>
                </c:pt>
                <c:pt idx="5971">
                  <c:v>1.4667342480482811E-3</c:v>
                </c:pt>
                <c:pt idx="5972">
                  <c:v>1.4664233978850434E-3</c:v>
                </c:pt>
                <c:pt idx="5973">
                  <c:v>1.4662972991731455E-3</c:v>
                </c:pt>
                <c:pt idx="5974">
                  <c:v>1.4647242374705538E-3</c:v>
                </c:pt>
                <c:pt idx="5975">
                  <c:v>1.4643804283243989E-3</c:v>
                </c:pt>
                <c:pt idx="5976">
                  <c:v>1.4639972520647528E-3</c:v>
                </c:pt>
                <c:pt idx="5977">
                  <c:v>1.4628551270830141E-3</c:v>
                </c:pt>
                <c:pt idx="5978">
                  <c:v>1.4627605170496616E-3</c:v>
                </c:pt>
                <c:pt idx="5979">
                  <c:v>1.4626786655228805E-3</c:v>
                </c:pt>
                <c:pt idx="5980">
                  <c:v>1.4623356223856764E-3</c:v>
                </c:pt>
                <c:pt idx="5981">
                  <c:v>1.4616925188943792E-3</c:v>
                </c:pt>
                <c:pt idx="5982">
                  <c:v>1.4616551613906932E-3</c:v>
                </c:pt>
                <c:pt idx="5983">
                  <c:v>1.4597537517901209E-3</c:v>
                </c:pt>
                <c:pt idx="5984">
                  <c:v>1.4594325734696263E-3</c:v>
                </c:pt>
                <c:pt idx="5985">
                  <c:v>1.459217776355485E-3</c:v>
                </c:pt>
                <c:pt idx="5986">
                  <c:v>1.4587172475618569E-3</c:v>
                </c:pt>
                <c:pt idx="5987">
                  <c:v>1.45863203964013E-3</c:v>
                </c:pt>
                <c:pt idx="5988">
                  <c:v>1.4578310119226724E-3</c:v>
                </c:pt>
                <c:pt idx="5989">
                  <c:v>1.4578220201766159E-3</c:v>
                </c:pt>
                <c:pt idx="5990">
                  <c:v>1.4571348766523118E-3</c:v>
                </c:pt>
                <c:pt idx="5991">
                  <c:v>1.4570714703169036E-3</c:v>
                </c:pt>
                <c:pt idx="5992">
                  <c:v>1.4570491982296742E-3</c:v>
                </c:pt>
                <c:pt idx="5993">
                  <c:v>1.4565879054194799E-3</c:v>
                </c:pt>
                <c:pt idx="5994">
                  <c:v>1.4560022558914758E-3</c:v>
                </c:pt>
                <c:pt idx="5995">
                  <c:v>1.4553880442894204E-3</c:v>
                </c:pt>
                <c:pt idx="5996">
                  <c:v>1.4549522471106284E-3</c:v>
                </c:pt>
                <c:pt idx="5997">
                  <c:v>1.4549466254252814E-3</c:v>
                </c:pt>
                <c:pt idx="5998">
                  <c:v>1.4547111120451364E-3</c:v>
                </c:pt>
                <c:pt idx="5999">
                  <c:v>1.4541944438617861E-3</c:v>
                </c:pt>
                <c:pt idx="6000">
                  <c:v>1.453856429791384E-3</c:v>
                </c:pt>
                <c:pt idx="6001">
                  <c:v>1.4535174289725227E-3</c:v>
                </c:pt>
                <c:pt idx="6002">
                  <c:v>1.452868192927383E-3</c:v>
                </c:pt>
                <c:pt idx="6003">
                  <c:v>1.4526065231759832E-3</c:v>
                </c:pt>
                <c:pt idx="6004">
                  <c:v>1.4511764044199957E-3</c:v>
                </c:pt>
                <c:pt idx="6005">
                  <c:v>1.4509945887938589E-3</c:v>
                </c:pt>
                <c:pt idx="6006">
                  <c:v>1.4508163393849621E-3</c:v>
                </c:pt>
                <c:pt idx="6007">
                  <c:v>1.4507114406155808E-3</c:v>
                </c:pt>
                <c:pt idx="6008">
                  <c:v>1.4506408136397435E-3</c:v>
                </c:pt>
                <c:pt idx="6009">
                  <c:v>1.4505195207159818E-3</c:v>
                </c:pt>
                <c:pt idx="6010">
                  <c:v>1.4475106193407089E-3</c:v>
                </c:pt>
                <c:pt idx="6011">
                  <c:v>1.4471760022086359E-3</c:v>
                </c:pt>
                <c:pt idx="6012">
                  <c:v>1.4459641272782436E-3</c:v>
                </c:pt>
                <c:pt idx="6013">
                  <c:v>1.4441614634050409E-3</c:v>
                </c:pt>
                <c:pt idx="6014">
                  <c:v>1.4439947130484177E-3</c:v>
                </c:pt>
                <c:pt idx="6015">
                  <c:v>1.4436837215696591E-3</c:v>
                </c:pt>
                <c:pt idx="6016">
                  <c:v>1.4436107956772566E-3</c:v>
                </c:pt>
                <c:pt idx="6017">
                  <c:v>1.4430255938962216E-3</c:v>
                </c:pt>
                <c:pt idx="6018">
                  <c:v>1.4427306685905797E-3</c:v>
                </c:pt>
                <c:pt idx="6019">
                  <c:v>1.4426977581417481E-3</c:v>
                </c:pt>
                <c:pt idx="6020">
                  <c:v>1.4420931233833868E-3</c:v>
                </c:pt>
                <c:pt idx="6021">
                  <c:v>1.4418638869120861E-3</c:v>
                </c:pt>
                <c:pt idx="6022">
                  <c:v>1.4409673934447117E-3</c:v>
                </c:pt>
                <c:pt idx="6023">
                  <c:v>1.4408174205296229E-3</c:v>
                </c:pt>
                <c:pt idx="6024">
                  <c:v>1.440539127861688E-3</c:v>
                </c:pt>
                <c:pt idx="6025">
                  <c:v>1.4400387962058528E-3</c:v>
                </c:pt>
                <c:pt idx="6026">
                  <c:v>1.4396638951762665E-3</c:v>
                </c:pt>
                <c:pt idx="6027">
                  <c:v>1.4391183996608171E-3</c:v>
                </c:pt>
                <c:pt idx="6028">
                  <c:v>1.4389081110178484E-3</c:v>
                </c:pt>
                <c:pt idx="6029">
                  <c:v>1.4381284688989946E-3</c:v>
                </c:pt>
                <c:pt idx="6030">
                  <c:v>1.4380011674765699E-3</c:v>
                </c:pt>
                <c:pt idx="6031">
                  <c:v>1.4379974782699559E-3</c:v>
                </c:pt>
                <c:pt idx="6032">
                  <c:v>1.4373360570856734E-3</c:v>
                </c:pt>
                <c:pt idx="6033">
                  <c:v>1.4372932916606718E-3</c:v>
                </c:pt>
                <c:pt idx="6034">
                  <c:v>1.4358297618317843E-3</c:v>
                </c:pt>
                <c:pt idx="6035">
                  <c:v>1.4357429090084545E-3</c:v>
                </c:pt>
                <c:pt idx="6036">
                  <c:v>1.4356038846790185E-3</c:v>
                </c:pt>
                <c:pt idx="6037">
                  <c:v>1.4353221437837203E-3</c:v>
                </c:pt>
                <c:pt idx="6038">
                  <c:v>1.4352930589819656E-3</c:v>
                </c:pt>
                <c:pt idx="6039">
                  <c:v>1.4352536366761812E-3</c:v>
                </c:pt>
                <c:pt idx="6040">
                  <c:v>1.434766235679896E-3</c:v>
                </c:pt>
                <c:pt idx="6041">
                  <c:v>1.4345744909590283E-3</c:v>
                </c:pt>
                <c:pt idx="6042">
                  <c:v>1.4343146085280872E-3</c:v>
                </c:pt>
                <c:pt idx="6043">
                  <c:v>1.4335519240556997E-3</c:v>
                </c:pt>
                <c:pt idx="6044">
                  <c:v>1.4333715576798167E-3</c:v>
                </c:pt>
                <c:pt idx="6045">
                  <c:v>1.4328705934426038E-3</c:v>
                </c:pt>
                <c:pt idx="6046">
                  <c:v>1.4327197637436114E-3</c:v>
                </c:pt>
                <c:pt idx="6047">
                  <c:v>1.4321009328036583E-3</c:v>
                </c:pt>
                <c:pt idx="6048">
                  <c:v>1.4314738527839801E-3</c:v>
                </c:pt>
                <c:pt idx="6049">
                  <c:v>1.4312959744186937E-3</c:v>
                </c:pt>
                <c:pt idx="6050">
                  <c:v>1.4311217058589211E-3</c:v>
                </c:pt>
                <c:pt idx="6051">
                  <c:v>1.4308946396395178E-3</c:v>
                </c:pt>
                <c:pt idx="6052">
                  <c:v>1.4308504038446762E-3</c:v>
                </c:pt>
                <c:pt idx="6053">
                  <c:v>1.4304696100428513E-3</c:v>
                </c:pt>
                <c:pt idx="6054">
                  <c:v>1.4304146345820554E-3</c:v>
                </c:pt>
                <c:pt idx="6055">
                  <c:v>1.4301340412841651E-3</c:v>
                </c:pt>
                <c:pt idx="6056">
                  <c:v>1.4298728733509816E-3</c:v>
                </c:pt>
                <c:pt idx="6057">
                  <c:v>1.4298410487117302E-3</c:v>
                </c:pt>
                <c:pt idx="6058">
                  <c:v>1.4288842105282006E-3</c:v>
                </c:pt>
                <c:pt idx="6059">
                  <c:v>1.428094013887337E-3</c:v>
                </c:pt>
                <c:pt idx="6060">
                  <c:v>1.4272264682959732E-3</c:v>
                </c:pt>
                <c:pt idx="6061">
                  <c:v>1.427178657077761E-3</c:v>
                </c:pt>
                <c:pt idx="6062">
                  <c:v>1.4267426944990823E-3</c:v>
                </c:pt>
                <c:pt idx="6063">
                  <c:v>1.4256593941515678E-3</c:v>
                </c:pt>
                <c:pt idx="6064">
                  <c:v>1.4251892428893834E-3</c:v>
                </c:pt>
                <c:pt idx="6065">
                  <c:v>1.4248642308585021E-3</c:v>
                </c:pt>
                <c:pt idx="6066">
                  <c:v>1.4245579068346364E-3</c:v>
                </c:pt>
                <c:pt idx="6067">
                  <c:v>1.4242391542895663E-3</c:v>
                </c:pt>
                <c:pt idx="6068">
                  <c:v>1.4239455080204985E-3</c:v>
                </c:pt>
                <c:pt idx="6069">
                  <c:v>1.4238871150441996E-3</c:v>
                </c:pt>
                <c:pt idx="6070">
                  <c:v>1.4234989325259087E-3</c:v>
                </c:pt>
                <c:pt idx="6071">
                  <c:v>1.4234008393010874E-3</c:v>
                </c:pt>
                <c:pt idx="6072">
                  <c:v>1.4223653358442897E-3</c:v>
                </c:pt>
                <c:pt idx="6073">
                  <c:v>1.4221408453577561E-3</c:v>
                </c:pt>
                <c:pt idx="6074">
                  <c:v>1.4219502714354409E-3</c:v>
                </c:pt>
                <c:pt idx="6075">
                  <c:v>1.4217393285617982E-3</c:v>
                </c:pt>
                <c:pt idx="6076">
                  <c:v>1.4211196790452814E-3</c:v>
                </c:pt>
                <c:pt idx="6077">
                  <c:v>1.4211017720156202E-3</c:v>
                </c:pt>
                <c:pt idx="6078">
                  <c:v>1.4210384286945481E-3</c:v>
                </c:pt>
                <c:pt idx="6079">
                  <c:v>1.4207340270260328E-3</c:v>
                </c:pt>
                <c:pt idx="6080">
                  <c:v>1.4204486750776469E-3</c:v>
                </c:pt>
                <c:pt idx="6081">
                  <c:v>1.4189356411031999E-3</c:v>
                </c:pt>
                <c:pt idx="6082">
                  <c:v>1.4188933058561269E-3</c:v>
                </c:pt>
                <c:pt idx="6083">
                  <c:v>1.418620400558984E-3</c:v>
                </c:pt>
                <c:pt idx="6084">
                  <c:v>1.4185270888034637E-3</c:v>
                </c:pt>
                <c:pt idx="6085">
                  <c:v>1.4185182576063739E-3</c:v>
                </c:pt>
                <c:pt idx="6086">
                  <c:v>1.4180965380181166E-3</c:v>
                </c:pt>
                <c:pt idx="6087">
                  <c:v>1.4177132212418826E-3</c:v>
                </c:pt>
                <c:pt idx="6088">
                  <c:v>1.4171388187395706E-3</c:v>
                </c:pt>
                <c:pt idx="6089">
                  <c:v>1.4168778358009254E-3</c:v>
                </c:pt>
                <c:pt idx="6090">
                  <c:v>1.4164810691330377E-3</c:v>
                </c:pt>
                <c:pt idx="6091">
                  <c:v>1.4163455877052066E-3</c:v>
                </c:pt>
                <c:pt idx="6092">
                  <c:v>1.415978271723664E-3</c:v>
                </c:pt>
                <c:pt idx="6093">
                  <c:v>1.4157805971922947E-3</c:v>
                </c:pt>
                <c:pt idx="6094">
                  <c:v>1.4157122439997373E-3</c:v>
                </c:pt>
                <c:pt idx="6095">
                  <c:v>1.4154124794707253E-3</c:v>
                </c:pt>
                <c:pt idx="6096">
                  <c:v>1.4143771016371992E-3</c:v>
                </c:pt>
                <c:pt idx="6097">
                  <c:v>1.412991907387581E-3</c:v>
                </c:pt>
                <c:pt idx="6098">
                  <c:v>1.4129131652818433E-3</c:v>
                </c:pt>
                <c:pt idx="6099">
                  <c:v>1.4128620036090974E-3</c:v>
                </c:pt>
                <c:pt idx="6100">
                  <c:v>1.4127782570327958E-3</c:v>
                </c:pt>
                <c:pt idx="6101">
                  <c:v>1.4125396677953457E-3</c:v>
                </c:pt>
                <c:pt idx="6102">
                  <c:v>1.4118097284386601E-3</c:v>
                </c:pt>
                <c:pt idx="6103">
                  <c:v>1.4105206654174284E-3</c:v>
                </c:pt>
                <c:pt idx="6104">
                  <c:v>1.4100166698830785E-3</c:v>
                </c:pt>
                <c:pt idx="6105">
                  <c:v>1.4099749025330824E-3</c:v>
                </c:pt>
                <c:pt idx="6106">
                  <c:v>1.4097182906006203E-3</c:v>
                </c:pt>
                <c:pt idx="6107">
                  <c:v>1.4096091595103314E-3</c:v>
                </c:pt>
                <c:pt idx="6108">
                  <c:v>1.4092349825168275E-3</c:v>
                </c:pt>
                <c:pt idx="6109">
                  <c:v>1.4091231372717918E-3</c:v>
                </c:pt>
                <c:pt idx="6110">
                  <c:v>1.4090241350461156E-3</c:v>
                </c:pt>
                <c:pt idx="6111">
                  <c:v>1.4089546637272811E-3</c:v>
                </c:pt>
                <c:pt idx="6112">
                  <c:v>1.4084951001304227E-3</c:v>
                </c:pt>
                <c:pt idx="6113">
                  <c:v>1.4082955672806144E-3</c:v>
                </c:pt>
                <c:pt idx="6114">
                  <c:v>1.408230550271815E-3</c:v>
                </c:pt>
                <c:pt idx="6115">
                  <c:v>1.4081916310408045E-3</c:v>
                </c:pt>
                <c:pt idx="6116">
                  <c:v>1.4077762396150365E-3</c:v>
                </c:pt>
                <c:pt idx="6117">
                  <c:v>1.4075499594218643E-3</c:v>
                </c:pt>
                <c:pt idx="6118">
                  <c:v>1.4074375027988729E-3</c:v>
                </c:pt>
                <c:pt idx="6119">
                  <c:v>1.4070281037604447E-3</c:v>
                </c:pt>
                <c:pt idx="6120">
                  <c:v>1.4067332158840191E-3</c:v>
                </c:pt>
                <c:pt idx="6121">
                  <c:v>1.4063474019258078E-3</c:v>
                </c:pt>
                <c:pt idx="6122">
                  <c:v>1.4061265478348044E-3</c:v>
                </c:pt>
                <c:pt idx="6123">
                  <c:v>1.405533207978535E-3</c:v>
                </c:pt>
                <c:pt idx="6124">
                  <c:v>1.4046985316941425E-3</c:v>
                </c:pt>
                <c:pt idx="6125">
                  <c:v>1.4045101338020147E-3</c:v>
                </c:pt>
                <c:pt idx="6126">
                  <c:v>1.4040475403768512E-3</c:v>
                </c:pt>
                <c:pt idx="6127">
                  <c:v>1.4040202934951563E-3</c:v>
                </c:pt>
                <c:pt idx="6128">
                  <c:v>1.4030879835615405E-3</c:v>
                </c:pt>
                <c:pt idx="6129">
                  <c:v>1.402770531213051E-3</c:v>
                </c:pt>
                <c:pt idx="6130">
                  <c:v>1.4014758299002999E-3</c:v>
                </c:pt>
                <c:pt idx="6131">
                  <c:v>1.4014516386040769E-3</c:v>
                </c:pt>
                <c:pt idx="6132">
                  <c:v>1.3999955281579007E-3</c:v>
                </c:pt>
                <c:pt idx="6133">
                  <c:v>1.3997153750439559E-3</c:v>
                </c:pt>
                <c:pt idx="6134">
                  <c:v>1.3994965004927083E-3</c:v>
                </c:pt>
                <c:pt idx="6135">
                  <c:v>1.3990459419251356E-3</c:v>
                </c:pt>
                <c:pt idx="6136">
                  <c:v>1.3990428905269149E-3</c:v>
                </c:pt>
                <c:pt idx="6137">
                  <c:v>1.3986990543907508E-3</c:v>
                </c:pt>
                <c:pt idx="6138">
                  <c:v>1.3983956726294888E-3</c:v>
                </c:pt>
                <c:pt idx="6139">
                  <c:v>1.3982915100795184E-3</c:v>
                </c:pt>
                <c:pt idx="6140">
                  <c:v>1.3971114322130706E-3</c:v>
                </c:pt>
                <c:pt idx="6141">
                  <c:v>1.3967914070206378E-3</c:v>
                </c:pt>
                <c:pt idx="6142">
                  <c:v>1.3967784711148535E-3</c:v>
                </c:pt>
                <c:pt idx="6143">
                  <c:v>1.3961000470834311E-3</c:v>
                </c:pt>
                <c:pt idx="6144">
                  <c:v>1.3960194586289077E-3</c:v>
                </c:pt>
                <c:pt idx="6145">
                  <c:v>1.3958102501827878E-3</c:v>
                </c:pt>
                <c:pt idx="6146">
                  <c:v>1.3952826839256154E-3</c:v>
                </c:pt>
                <c:pt idx="6147">
                  <c:v>1.394349092653501E-3</c:v>
                </c:pt>
                <c:pt idx="6148">
                  <c:v>1.3933807132390931E-3</c:v>
                </c:pt>
                <c:pt idx="6149">
                  <c:v>1.3931858947100629E-3</c:v>
                </c:pt>
                <c:pt idx="6150">
                  <c:v>1.3929773593592016E-3</c:v>
                </c:pt>
                <c:pt idx="6151">
                  <c:v>1.3912209982328539E-3</c:v>
                </c:pt>
                <c:pt idx="6152">
                  <c:v>1.3905350870008079E-3</c:v>
                </c:pt>
                <c:pt idx="6153">
                  <c:v>1.3902597679612549E-3</c:v>
                </c:pt>
                <c:pt idx="6154">
                  <c:v>1.3897495453300979E-3</c:v>
                </c:pt>
                <c:pt idx="6155">
                  <c:v>1.3896400193420865E-3</c:v>
                </c:pt>
                <c:pt idx="6156">
                  <c:v>1.388247498418226E-3</c:v>
                </c:pt>
                <c:pt idx="6157">
                  <c:v>1.3873907094708292E-3</c:v>
                </c:pt>
                <c:pt idx="6158">
                  <c:v>1.3870986223297004E-3</c:v>
                </c:pt>
                <c:pt idx="6159">
                  <c:v>1.3868797840229387E-3</c:v>
                </c:pt>
                <c:pt idx="6160">
                  <c:v>1.3868249655448756E-3</c:v>
                </c:pt>
                <c:pt idx="6161">
                  <c:v>1.3867709276393992E-3</c:v>
                </c:pt>
                <c:pt idx="6162">
                  <c:v>1.386623628721744E-3</c:v>
                </c:pt>
                <c:pt idx="6163">
                  <c:v>1.3864293660184428E-3</c:v>
                </c:pt>
                <c:pt idx="6164">
                  <c:v>1.386340159350489E-3</c:v>
                </c:pt>
                <c:pt idx="6165">
                  <c:v>1.3862254569685191E-3</c:v>
                </c:pt>
                <c:pt idx="6166">
                  <c:v>1.3851919838543897E-3</c:v>
                </c:pt>
                <c:pt idx="6167">
                  <c:v>1.3849173792610148E-3</c:v>
                </c:pt>
                <c:pt idx="6168">
                  <c:v>1.3847791640223344E-3</c:v>
                </c:pt>
                <c:pt idx="6169">
                  <c:v>1.3845129307171824E-3</c:v>
                </c:pt>
                <c:pt idx="6170">
                  <c:v>1.3843510273238661E-3</c:v>
                </c:pt>
                <c:pt idx="6171">
                  <c:v>1.3839700411120491E-3</c:v>
                </c:pt>
                <c:pt idx="6172">
                  <c:v>1.3838255794749305E-3</c:v>
                </c:pt>
                <c:pt idx="6173">
                  <c:v>1.3835966108955628E-3</c:v>
                </c:pt>
                <c:pt idx="6174">
                  <c:v>1.383518916242661E-3</c:v>
                </c:pt>
                <c:pt idx="6175">
                  <c:v>1.3829562167406387E-3</c:v>
                </c:pt>
                <c:pt idx="6176">
                  <c:v>1.3829270892027729E-3</c:v>
                </c:pt>
                <c:pt idx="6177">
                  <c:v>1.3827427999333181E-3</c:v>
                </c:pt>
                <c:pt idx="6178">
                  <c:v>1.3827133771778589E-3</c:v>
                </c:pt>
                <c:pt idx="6179">
                  <c:v>1.3826840709845272E-3</c:v>
                </c:pt>
                <c:pt idx="6180">
                  <c:v>1.3825171263726463E-3</c:v>
                </c:pt>
                <c:pt idx="6181">
                  <c:v>1.3819158157705115E-3</c:v>
                </c:pt>
                <c:pt idx="6182">
                  <c:v>1.3816599589214443E-3</c:v>
                </c:pt>
                <c:pt idx="6183">
                  <c:v>1.3813225167836221E-3</c:v>
                </c:pt>
                <c:pt idx="6184">
                  <c:v>1.3811494180061786E-3</c:v>
                </c:pt>
                <c:pt idx="6185">
                  <c:v>1.3809187006614892E-3</c:v>
                </c:pt>
                <c:pt idx="6186">
                  <c:v>1.3808363465505414E-3</c:v>
                </c:pt>
                <c:pt idx="6187">
                  <c:v>1.3794081647299336E-3</c:v>
                </c:pt>
                <c:pt idx="6188">
                  <c:v>1.3788711999995996E-3</c:v>
                </c:pt>
                <c:pt idx="6189">
                  <c:v>1.3783290308587264E-3</c:v>
                </c:pt>
                <c:pt idx="6190">
                  <c:v>1.3779810091038203E-3</c:v>
                </c:pt>
                <c:pt idx="6191">
                  <c:v>1.3779292348967997E-3</c:v>
                </c:pt>
                <c:pt idx="6192">
                  <c:v>1.3773882351828734E-3</c:v>
                </c:pt>
                <c:pt idx="6193">
                  <c:v>1.3769548782961139E-3</c:v>
                </c:pt>
                <c:pt idx="6194">
                  <c:v>1.3766383650890201E-3</c:v>
                </c:pt>
                <c:pt idx="6195">
                  <c:v>1.3762583059041178E-3</c:v>
                </c:pt>
                <c:pt idx="6196">
                  <c:v>1.3757000826586084E-3</c:v>
                </c:pt>
                <c:pt idx="6197">
                  <c:v>1.3747709646929557E-3</c:v>
                </c:pt>
                <c:pt idx="6198">
                  <c:v>1.3744535251878414E-3</c:v>
                </c:pt>
                <c:pt idx="6199">
                  <c:v>1.3744489924677791E-3</c:v>
                </c:pt>
                <c:pt idx="6200">
                  <c:v>1.373750251322287E-3</c:v>
                </c:pt>
                <c:pt idx="6201">
                  <c:v>1.3734701616515883E-3</c:v>
                </c:pt>
                <c:pt idx="6202">
                  <c:v>1.3734144752498689E-3</c:v>
                </c:pt>
                <c:pt idx="6203">
                  <c:v>1.3733794121298772E-3</c:v>
                </c:pt>
                <c:pt idx="6204">
                  <c:v>1.3733642617950333E-3</c:v>
                </c:pt>
                <c:pt idx="6205">
                  <c:v>1.3732287970741202E-3</c:v>
                </c:pt>
                <c:pt idx="6206">
                  <c:v>1.3729338232175896E-3</c:v>
                </c:pt>
                <c:pt idx="6207">
                  <c:v>1.3725737255473219E-3</c:v>
                </c:pt>
                <c:pt idx="6208">
                  <c:v>1.3724774630380361E-3</c:v>
                </c:pt>
                <c:pt idx="6209">
                  <c:v>1.3719686411111727E-3</c:v>
                </c:pt>
                <c:pt idx="6210">
                  <c:v>1.3716616083337882E-3</c:v>
                </c:pt>
                <c:pt idx="6211">
                  <c:v>1.3714253415052931E-3</c:v>
                </c:pt>
                <c:pt idx="6212">
                  <c:v>1.3713328261426882E-3</c:v>
                </c:pt>
                <c:pt idx="6213">
                  <c:v>1.3713053631990893E-3</c:v>
                </c:pt>
                <c:pt idx="6214">
                  <c:v>1.3707929922346833E-3</c:v>
                </c:pt>
                <c:pt idx="6215">
                  <c:v>1.3706285843129351E-3</c:v>
                </c:pt>
                <c:pt idx="6216">
                  <c:v>1.3700550176510668E-3</c:v>
                </c:pt>
                <c:pt idx="6217">
                  <c:v>1.3697888710003498E-3</c:v>
                </c:pt>
                <c:pt idx="6218">
                  <c:v>1.3682243701842274E-3</c:v>
                </c:pt>
                <c:pt idx="6219">
                  <c:v>1.3681807156357001E-3</c:v>
                </c:pt>
                <c:pt idx="6220">
                  <c:v>1.3679561425366834E-3</c:v>
                </c:pt>
                <c:pt idx="6221">
                  <c:v>1.3665543762368109E-3</c:v>
                </c:pt>
                <c:pt idx="6222">
                  <c:v>1.366157215971562E-3</c:v>
                </c:pt>
                <c:pt idx="6223">
                  <c:v>1.3661101057852627E-3</c:v>
                </c:pt>
                <c:pt idx="6224">
                  <c:v>1.3660316807344579E-3</c:v>
                </c:pt>
                <c:pt idx="6225">
                  <c:v>1.3659499997894353E-3</c:v>
                </c:pt>
                <c:pt idx="6226">
                  <c:v>1.3655951355385171E-3</c:v>
                </c:pt>
                <c:pt idx="6227">
                  <c:v>1.3654124561886644E-3</c:v>
                </c:pt>
                <c:pt idx="6228">
                  <c:v>1.3652091328002262E-3</c:v>
                </c:pt>
                <c:pt idx="6229">
                  <c:v>1.3639588688274301E-3</c:v>
                </c:pt>
                <c:pt idx="6230">
                  <c:v>1.3636365579063035E-3</c:v>
                </c:pt>
                <c:pt idx="6231">
                  <c:v>1.3635882709425056E-3</c:v>
                </c:pt>
                <c:pt idx="6232">
                  <c:v>1.3633318464231737E-3</c:v>
                </c:pt>
                <c:pt idx="6233">
                  <c:v>1.3615384391998352E-3</c:v>
                </c:pt>
                <c:pt idx="6234">
                  <c:v>1.3611998334367914E-3</c:v>
                </c:pt>
                <c:pt idx="6235">
                  <c:v>1.360089200555183E-3</c:v>
                </c:pt>
                <c:pt idx="6236">
                  <c:v>1.3597444898523071E-3</c:v>
                </c:pt>
                <c:pt idx="6237">
                  <c:v>1.3586890194678381E-3</c:v>
                </c:pt>
                <c:pt idx="6238">
                  <c:v>1.3569613817377513E-3</c:v>
                </c:pt>
                <c:pt idx="6239">
                  <c:v>1.3568925494103338E-3</c:v>
                </c:pt>
                <c:pt idx="6240">
                  <c:v>1.3560975486637283E-3</c:v>
                </c:pt>
                <c:pt idx="6241">
                  <c:v>1.356084653445819E-3</c:v>
                </c:pt>
                <c:pt idx="6242">
                  <c:v>1.3558025173739177E-3</c:v>
                </c:pt>
                <c:pt idx="6243">
                  <c:v>1.3551243155836017E-3</c:v>
                </c:pt>
                <c:pt idx="6244">
                  <c:v>1.3551012313312344E-3</c:v>
                </c:pt>
                <c:pt idx="6245">
                  <c:v>1.3541718256603245E-3</c:v>
                </c:pt>
                <c:pt idx="6246">
                  <c:v>1.3540479645455464E-3</c:v>
                </c:pt>
                <c:pt idx="6247">
                  <c:v>1.3529683876883319E-3</c:v>
                </c:pt>
                <c:pt idx="6248">
                  <c:v>1.3523341936637612E-3</c:v>
                </c:pt>
                <c:pt idx="6249">
                  <c:v>1.3519890317925322E-3</c:v>
                </c:pt>
                <c:pt idx="6250">
                  <c:v>1.3518564515511882E-3</c:v>
                </c:pt>
                <c:pt idx="6251">
                  <c:v>1.3514741268884076E-3</c:v>
                </c:pt>
                <c:pt idx="6252">
                  <c:v>1.3514078661379461E-3</c:v>
                </c:pt>
                <c:pt idx="6253">
                  <c:v>1.3512956368968304E-3</c:v>
                </c:pt>
                <c:pt idx="6254">
                  <c:v>1.3509018278189957E-3</c:v>
                </c:pt>
                <c:pt idx="6255">
                  <c:v>1.350515832875787E-3</c:v>
                </c:pt>
                <c:pt idx="6256">
                  <c:v>1.3505147070153754E-3</c:v>
                </c:pt>
                <c:pt idx="6257">
                  <c:v>1.3501085386250925E-3</c:v>
                </c:pt>
                <c:pt idx="6258">
                  <c:v>1.3499504902201216E-3</c:v>
                </c:pt>
                <c:pt idx="6259">
                  <c:v>1.349786634154759E-3</c:v>
                </c:pt>
                <c:pt idx="6260">
                  <c:v>1.349507054298717E-3</c:v>
                </c:pt>
                <c:pt idx="6261">
                  <c:v>1.3494716475088632E-3</c:v>
                </c:pt>
                <c:pt idx="6262">
                  <c:v>1.3489957189997172E-3</c:v>
                </c:pt>
                <c:pt idx="6263">
                  <c:v>1.3487119307200356E-3</c:v>
                </c:pt>
                <c:pt idx="6264">
                  <c:v>1.3486502060036361E-3</c:v>
                </c:pt>
                <c:pt idx="6265">
                  <c:v>1.3482191885469757E-3</c:v>
                </c:pt>
                <c:pt idx="6266">
                  <c:v>1.3480743522968997E-3</c:v>
                </c:pt>
                <c:pt idx="6267">
                  <c:v>1.3479968518180995E-3</c:v>
                </c:pt>
                <c:pt idx="6268">
                  <c:v>1.3478217773792826E-3</c:v>
                </c:pt>
                <c:pt idx="6269">
                  <c:v>1.3475452941158392E-3</c:v>
                </c:pt>
                <c:pt idx="6270">
                  <c:v>1.3474865109649136E-3</c:v>
                </c:pt>
                <c:pt idx="6271">
                  <c:v>1.3474246421849741E-3</c:v>
                </c:pt>
                <c:pt idx="6272">
                  <c:v>1.3473852006937084E-3</c:v>
                </c:pt>
                <c:pt idx="6273">
                  <c:v>1.346980269801171E-3</c:v>
                </c:pt>
                <c:pt idx="6274">
                  <c:v>1.3446727606436055E-3</c:v>
                </c:pt>
                <c:pt idx="6275">
                  <c:v>1.3446160276895523E-3</c:v>
                </c:pt>
                <c:pt idx="6276">
                  <c:v>1.3439185069579907E-3</c:v>
                </c:pt>
                <c:pt idx="6277">
                  <c:v>1.3434892279622765E-3</c:v>
                </c:pt>
                <c:pt idx="6278">
                  <c:v>1.343429085374186E-3</c:v>
                </c:pt>
                <c:pt idx="6279">
                  <c:v>1.3426819727910793E-3</c:v>
                </c:pt>
                <c:pt idx="6280">
                  <c:v>1.3425423510393729E-3</c:v>
                </c:pt>
                <c:pt idx="6281">
                  <c:v>1.3418421191399767E-3</c:v>
                </c:pt>
                <c:pt idx="6282">
                  <c:v>1.3415667698077299E-3</c:v>
                </c:pt>
                <c:pt idx="6283">
                  <c:v>1.3412272410241908E-3</c:v>
                </c:pt>
                <c:pt idx="6284">
                  <c:v>1.3408961125663328E-3</c:v>
                </c:pt>
                <c:pt idx="6285">
                  <c:v>1.3400021554315481E-3</c:v>
                </c:pt>
                <c:pt idx="6286">
                  <c:v>1.339858738525527E-3</c:v>
                </c:pt>
                <c:pt idx="6287">
                  <c:v>1.3397355838353085E-3</c:v>
                </c:pt>
                <c:pt idx="6288">
                  <c:v>1.3393485930933641E-3</c:v>
                </c:pt>
                <c:pt idx="6289">
                  <c:v>1.3384514169497012E-3</c:v>
                </c:pt>
                <c:pt idx="6290">
                  <c:v>1.3383982713917018E-3</c:v>
                </c:pt>
                <c:pt idx="6291">
                  <c:v>1.3381130285247712E-3</c:v>
                </c:pt>
                <c:pt idx="6292">
                  <c:v>1.3378617286914037E-3</c:v>
                </c:pt>
                <c:pt idx="6293">
                  <c:v>1.3374164541851226E-3</c:v>
                </c:pt>
                <c:pt idx="6294">
                  <c:v>1.3370289888080175E-3</c:v>
                </c:pt>
                <c:pt idx="6295">
                  <c:v>1.3369942156217973E-3</c:v>
                </c:pt>
                <c:pt idx="6296">
                  <c:v>1.3365224891323441E-3</c:v>
                </c:pt>
                <c:pt idx="6297">
                  <c:v>1.3361414330492042E-3</c:v>
                </c:pt>
                <c:pt idx="6298">
                  <c:v>1.335708078284695E-3</c:v>
                </c:pt>
                <c:pt idx="6299">
                  <c:v>1.3356040636438964E-3</c:v>
                </c:pt>
                <c:pt idx="6300">
                  <c:v>1.3351790850994671E-3</c:v>
                </c:pt>
                <c:pt idx="6301">
                  <c:v>1.334683366992349E-3</c:v>
                </c:pt>
                <c:pt idx="6302">
                  <c:v>1.3341534926777135E-3</c:v>
                </c:pt>
                <c:pt idx="6303">
                  <c:v>1.3340815319982358E-3</c:v>
                </c:pt>
                <c:pt idx="6304">
                  <c:v>1.3339477592667329E-3</c:v>
                </c:pt>
                <c:pt idx="6305">
                  <c:v>1.3335547615967902E-3</c:v>
                </c:pt>
                <c:pt idx="6306">
                  <c:v>1.3328793033180076E-3</c:v>
                </c:pt>
                <c:pt idx="6307">
                  <c:v>1.3312553654717641E-3</c:v>
                </c:pt>
                <c:pt idx="6308">
                  <c:v>1.3311316155173707E-3</c:v>
                </c:pt>
                <c:pt idx="6309">
                  <c:v>1.3298515637872827E-3</c:v>
                </c:pt>
                <c:pt idx="6310">
                  <c:v>1.3293791932137984E-3</c:v>
                </c:pt>
                <c:pt idx="6311">
                  <c:v>1.3293467849289143E-3</c:v>
                </c:pt>
                <c:pt idx="6312">
                  <c:v>1.329059629549705E-3</c:v>
                </c:pt>
                <c:pt idx="6313">
                  <c:v>1.3290521819361593E-3</c:v>
                </c:pt>
                <c:pt idx="6314">
                  <c:v>1.3285386698532224E-3</c:v>
                </c:pt>
                <c:pt idx="6315">
                  <c:v>1.32844058988541E-3</c:v>
                </c:pt>
                <c:pt idx="6316">
                  <c:v>1.3274123869883604E-3</c:v>
                </c:pt>
                <c:pt idx="6317">
                  <c:v>1.3269437901266045E-3</c:v>
                </c:pt>
                <c:pt idx="6318">
                  <c:v>1.326513768967461E-3</c:v>
                </c:pt>
                <c:pt idx="6319">
                  <c:v>1.3261396533394509E-3</c:v>
                </c:pt>
                <c:pt idx="6320">
                  <c:v>1.3254531883802225E-3</c:v>
                </c:pt>
                <c:pt idx="6321">
                  <c:v>1.3249828736840742E-3</c:v>
                </c:pt>
                <c:pt idx="6322">
                  <c:v>1.3246769578524346E-3</c:v>
                </c:pt>
                <c:pt idx="6323">
                  <c:v>1.3242703525592116E-3</c:v>
                </c:pt>
                <c:pt idx="6324">
                  <c:v>1.3240571226781767E-3</c:v>
                </c:pt>
                <c:pt idx="6325">
                  <c:v>1.3235829797953378E-3</c:v>
                </c:pt>
                <c:pt idx="6326">
                  <c:v>1.3226165284147111E-3</c:v>
                </c:pt>
                <c:pt idx="6327">
                  <c:v>1.3219960207233878E-3</c:v>
                </c:pt>
                <c:pt idx="6328">
                  <c:v>1.3215468853697741E-3</c:v>
                </c:pt>
                <c:pt idx="6329">
                  <c:v>1.3213975785238232E-3</c:v>
                </c:pt>
                <c:pt idx="6330">
                  <c:v>1.3212999791091819E-3</c:v>
                </c:pt>
                <c:pt idx="6331">
                  <c:v>1.3209213438509888E-3</c:v>
                </c:pt>
                <c:pt idx="6332">
                  <c:v>1.3209074383209044E-3</c:v>
                </c:pt>
                <c:pt idx="6333">
                  <c:v>1.3206640667314839E-3</c:v>
                </c:pt>
                <c:pt idx="6334">
                  <c:v>1.3205681734403309E-3</c:v>
                </c:pt>
                <c:pt idx="6335">
                  <c:v>1.3202960108193017E-3</c:v>
                </c:pt>
                <c:pt idx="6336">
                  <c:v>1.320057996122434E-3</c:v>
                </c:pt>
                <c:pt idx="6337">
                  <c:v>1.3197045386286054E-3</c:v>
                </c:pt>
                <c:pt idx="6338">
                  <c:v>1.3195992223590611E-3</c:v>
                </c:pt>
                <c:pt idx="6339">
                  <c:v>1.3195214427291554E-3</c:v>
                </c:pt>
                <c:pt idx="6340">
                  <c:v>1.3194086855419919E-3</c:v>
                </c:pt>
                <c:pt idx="6341">
                  <c:v>1.3187730384988123E-3</c:v>
                </c:pt>
                <c:pt idx="6342">
                  <c:v>1.3181137508783167E-3</c:v>
                </c:pt>
                <c:pt idx="6343">
                  <c:v>1.3178928710876018E-3</c:v>
                </c:pt>
                <c:pt idx="6344">
                  <c:v>1.3176819860404002E-3</c:v>
                </c:pt>
                <c:pt idx="6345">
                  <c:v>1.3174744905881197E-3</c:v>
                </c:pt>
                <c:pt idx="6346">
                  <c:v>1.3163992796568727E-3</c:v>
                </c:pt>
                <c:pt idx="6347">
                  <c:v>1.3158542957869713E-3</c:v>
                </c:pt>
                <c:pt idx="6348">
                  <c:v>1.3154542670595157E-3</c:v>
                </c:pt>
                <c:pt idx="6349">
                  <c:v>1.3146918748176413E-3</c:v>
                </c:pt>
                <c:pt idx="6350">
                  <c:v>1.3146792091867907E-3</c:v>
                </c:pt>
                <c:pt idx="6351">
                  <c:v>1.314515042103251E-3</c:v>
                </c:pt>
                <c:pt idx="6352">
                  <c:v>1.3134808468263858E-3</c:v>
                </c:pt>
                <c:pt idx="6353">
                  <c:v>1.3132258196042028E-3</c:v>
                </c:pt>
                <c:pt idx="6354">
                  <c:v>1.313052484321537E-3</c:v>
                </c:pt>
                <c:pt idx="6355">
                  <c:v>1.3108763606181041E-3</c:v>
                </c:pt>
                <c:pt idx="6356">
                  <c:v>1.3108443202160863E-3</c:v>
                </c:pt>
                <c:pt idx="6357">
                  <c:v>1.3105325267670964E-3</c:v>
                </c:pt>
                <c:pt idx="6358">
                  <c:v>1.3103227522574033E-3</c:v>
                </c:pt>
                <c:pt idx="6359">
                  <c:v>1.3100063855004983E-3</c:v>
                </c:pt>
                <c:pt idx="6360">
                  <c:v>1.3099102223635933E-3</c:v>
                </c:pt>
                <c:pt idx="6361">
                  <c:v>1.3085530971531443E-3</c:v>
                </c:pt>
                <c:pt idx="6362">
                  <c:v>1.3080416298792133E-3</c:v>
                </c:pt>
                <c:pt idx="6363">
                  <c:v>1.3076255008464988E-3</c:v>
                </c:pt>
                <c:pt idx="6364">
                  <c:v>1.3067007003477215E-3</c:v>
                </c:pt>
                <c:pt idx="6365">
                  <c:v>1.3066968303429652E-3</c:v>
                </c:pt>
                <c:pt idx="6366">
                  <c:v>1.3060275906757936E-3</c:v>
                </c:pt>
                <c:pt idx="6367">
                  <c:v>1.3054439479298476E-3</c:v>
                </c:pt>
                <c:pt idx="6368">
                  <c:v>1.3050551824459905E-3</c:v>
                </c:pt>
                <c:pt idx="6369">
                  <c:v>1.3049896289944233E-3</c:v>
                </c:pt>
                <c:pt idx="6370">
                  <c:v>1.304932414627556E-3</c:v>
                </c:pt>
                <c:pt idx="6371">
                  <c:v>1.3046142477272662E-3</c:v>
                </c:pt>
                <c:pt idx="6372">
                  <c:v>1.3040934537015744E-3</c:v>
                </c:pt>
                <c:pt idx="6373">
                  <c:v>1.3032876988511614E-3</c:v>
                </c:pt>
                <c:pt idx="6374">
                  <c:v>1.3024906842155032E-3</c:v>
                </c:pt>
                <c:pt idx="6375">
                  <c:v>1.3024165897429173E-3</c:v>
                </c:pt>
                <c:pt idx="6376">
                  <c:v>1.3022347202335733E-3</c:v>
                </c:pt>
                <c:pt idx="6377">
                  <c:v>1.3020642826547348E-3</c:v>
                </c:pt>
                <c:pt idx="6378">
                  <c:v>1.3017588185536941E-3</c:v>
                </c:pt>
                <c:pt idx="6379">
                  <c:v>1.3013843041169454E-3</c:v>
                </c:pt>
                <c:pt idx="6380">
                  <c:v>1.3011997664805015E-3</c:v>
                </c:pt>
                <c:pt idx="6381">
                  <c:v>1.3009864692544418E-3</c:v>
                </c:pt>
                <c:pt idx="6382">
                  <c:v>1.3007749293699811E-3</c:v>
                </c:pt>
                <c:pt idx="6383">
                  <c:v>1.3006941458836012E-3</c:v>
                </c:pt>
                <c:pt idx="6384">
                  <c:v>1.3004847601015238E-3</c:v>
                </c:pt>
                <c:pt idx="6385">
                  <c:v>1.3001858528983261E-3</c:v>
                </c:pt>
                <c:pt idx="6386">
                  <c:v>1.2992160603833597E-3</c:v>
                </c:pt>
                <c:pt idx="6387">
                  <c:v>1.2991606033732133E-3</c:v>
                </c:pt>
                <c:pt idx="6388">
                  <c:v>1.2989781406124482E-3</c:v>
                </c:pt>
                <c:pt idx="6389">
                  <c:v>1.2983361528152364E-3</c:v>
                </c:pt>
                <c:pt idx="6390">
                  <c:v>1.2976539308646067E-3</c:v>
                </c:pt>
                <c:pt idx="6391">
                  <c:v>1.2974038157554531E-3</c:v>
                </c:pt>
                <c:pt idx="6392">
                  <c:v>1.2966371614167884E-3</c:v>
                </c:pt>
                <c:pt idx="6393">
                  <c:v>1.2959146737416814E-3</c:v>
                </c:pt>
                <c:pt idx="6394">
                  <c:v>1.2958019888553011E-3</c:v>
                </c:pt>
                <c:pt idx="6395">
                  <c:v>1.2955535173852261E-3</c:v>
                </c:pt>
                <c:pt idx="6396">
                  <c:v>1.2948213312935781E-3</c:v>
                </c:pt>
                <c:pt idx="6397">
                  <c:v>1.2944018769777137E-3</c:v>
                </c:pt>
                <c:pt idx="6398">
                  <c:v>1.2941791215765244E-3</c:v>
                </c:pt>
                <c:pt idx="6399">
                  <c:v>1.2938533691240087E-3</c:v>
                </c:pt>
                <c:pt idx="6400">
                  <c:v>1.2936522745515394E-3</c:v>
                </c:pt>
                <c:pt idx="6401">
                  <c:v>1.2929975526347042E-3</c:v>
                </c:pt>
                <c:pt idx="6402">
                  <c:v>1.2929170988468727E-3</c:v>
                </c:pt>
                <c:pt idx="6403">
                  <c:v>1.2926022351625807E-3</c:v>
                </c:pt>
                <c:pt idx="6404">
                  <c:v>1.2923771303306869E-3</c:v>
                </c:pt>
                <c:pt idx="6405">
                  <c:v>1.2912534044550021E-3</c:v>
                </c:pt>
                <c:pt idx="6406">
                  <c:v>1.2909772613369419E-3</c:v>
                </c:pt>
                <c:pt idx="6407">
                  <c:v>1.290637335168891E-3</c:v>
                </c:pt>
                <c:pt idx="6408">
                  <c:v>1.2899711477242855E-3</c:v>
                </c:pt>
                <c:pt idx="6409">
                  <c:v>1.2892513299182251E-3</c:v>
                </c:pt>
                <c:pt idx="6410">
                  <c:v>1.288554876000231E-3</c:v>
                </c:pt>
                <c:pt idx="6411">
                  <c:v>1.2872806318192955E-3</c:v>
                </c:pt>
                <c:pt idx="6412">
                  <c:v>1.2867839967019596E-3</c:v>
                </c:pt>
                <c:pt idx="6413">
                  <c:v>1.2862126114498744E-3</c:v>
                </c:pt>
                <c:pt idx="6414">
                  <c:v>1.2859003746887754E-3</c:v>
                </c:pt>
                <c:pt idx="6415">
                  <c:v>1.2848559889130577E-3</c:v>
                </c:pt>
                <c:pt idx="6416">
                  <c:v>1.2847866996853221E-3</c:v>
                </c:pt>
                <c:pt idx="6417">
                  <c:v>1.2842808774057501E-3</c:v>
                </c:pt>
                <c:pt idx="6418">
                  <c:v>1.2840477275607172E-3</c:v>
                </c:pt>
                <c:pt idx="6419">
                  <c:v>1.2839800581544707E-3</c:v>
                </c:pt>
                <c:pt idx="6420">
                  <c:v>1.2839325661386915E-3</c:v>
                </c:pt>
                <c:pt idx="6421">
                  <c:v>1.2835686218236485E-3</c:v>
                </c:pt>
                <c:pt idx="6422">
                  <c:v>1.2834873005985121E-3</c:v>
                </c:pt>
                <c:pt idx="6423">
                  <c:v>1.2833185511560402E-3</c:v>
                </c:pt>
                <c:pt idx="6424">
                  <c:v>1.2832815862160729E-3</c:v>
                </c:pt>
                <c:pt idx="6425">
                  <c:v>1.283180459536267E-3</c:v>
                </c:pt>
                <c:pt idx="6426">
                  <c:v>1.2831380553347564E-3</c:v>
                </c:pt>
                <c:pt idx="6427">
                  <c:v>1.28310235354094E-3</c:v>
                </c:pt>
                <c:pt idx="6428">
                  <c:v>1.2830942591036283E-3</c:v>
                </c:pt>
                <c:pt idx="6429">
                  <c:v>1.2813190840565375E-3</c:v>
                </c:pt>
                <c:pt idx="6430">
                  <c:v>1.2813102540714016E-3</c:v>
                </c:pt>
                <c:pt idx="6431">
                  <c:v>1.2812961484537121E-3</c:v>
                </c:pt>
                <c:pt idx="6432">
                  <c:v>1.2810595800466671E-3</c:v>
                </c:pt>
                <c:pt idx="6433">
                  <c:v>1.2806364944763901E-3</c:v>
                </c:pt>
                <c:pt idx="6434">
                  <c:v>1.280543580881362E-3</c:v>
                </c:pt>
                <c:pt idx="6435">
                  <c:v>1.2798701298560361E-3</c:v>
                </c:pt>
                <c:pt idx="6436">
                  <c:v>1.2798241484025135E-3</c:v>
                </c:pt>
                <c:pt idx="6437">
                  <c:v>1.2795421908958749E-3</c:v>
                </c:pt>
                <c:pt idx="6438">
                  <c:v>1.2794308416067806E-3</c:v>
                </c:pt>
                <c:pt idx="6439">
                  <c:v>1.2794307752438466E-3</c:v>
                </c:pt>
                <c:pt idx="6440">
                  <c:v>1.2788596433506373E-3</c:v>
                </c:pt>
                <c:pt idx="6441">
                  <c:v>1.2788549653686781E-3</c:v>
                </c:pt>
                <c:pt idx="6442">
                  <c:v>1.2782012622575389E-3</c:v>
                </c:pt>
                <c:pt idx="6443">
                  <c:v>1.2781760680911683E-3</c:v>
                </c:pt>
                <c:pt idx="6444">
                  <c:v>1.2781561456975147E-3</c:v>
                </c:pt>
                <c:pt idx="6445">
                  <c:v>1.2780933646865714E-3</c:v>
                </c:pt>
                <c:pt idx="6446">
                  <c:v>1.2779350938821549E-3</c:v>
                </c:pt>
                <c:pt idx="6447">
                  <c:v>1.2777654368873309E-3</c:v>
                </c:pt>
                <c:pt idx="6448">
                  <c:v>1.277187281710849E-3</c:v>
                </c:pt>
                <c:pt idx="6449">
                  <c:v>1.2768696077110637E-3</c:v>
                </c:pt>
                <c:pt idx="6450">
                  <c:v>1.276503205740271E-3</c:v>
                </c:pt>
                <c:pt idx="6451">
                  <c:v>1.2763565260149696E-3</c:v>
                </c:pt>
                <c:pt idx="6452">
                  <c:v>1.2755752119198169E-3</c:v>
                </c:pt>
                <c:pt idx="6453">
                  <c:v>1.2746816421752892E-3</c:v>
                </c:pt>
                <c:pt idx="6454">
                  <c:v>1.2746423248014861E-3</c:v>
                </c:pt>
                <c:pt idx="6455">
                  <c:v>1.2744232593638754E-3</c:v>
                </c:pt>
                <c:pt idx="6456">
                  <c:v>1.2742621366172251E-3</c:v>
                </c:pt>
                <c:pt idx="6457">
                  <c:v>1.2742062740814933E-3</c:v>
                </c:pt>
                <c:pt idx="6458">
                  <c:v>1.2739497723046355E-3</c:v>
                </c:pt>
                <c:pt idx="6459">
                  <c:v>1.2738249767137051E-3</c:v>
                </c:pt>
                <c:pt idx="6460">
                  <c:v>1.273072208260692E-3</c:v>
                </c:pt>
                <c:pt idx="6461">
                  <c:v>1.2730496321075543E-3</c:v>
                </c:pt>
                <c:pt idx="6462">
                  <c:v>1.2730002563138688E-3</c:v>
                </c:pt>
                <c:pt idx="6463">
                  <c:v>1.2728976258429424E-3</c:v>
                </c:pt>
                <c:pt idx="6464">
                  <c:v>1.2725951798220479E-3</c:v>
                </c:pt>
                <c:pt idx="6465">
                  <c:v>1.2709767332342186E-3</c:v>
                </c:pt>
                <c:pt idx="6466">
                  <c:v>1.2704146843399301E-3</c:v>
                </c:pt>
                <c:pt idx="6467">
                  <c:v>1.2696241288425415E-3</c:v>
                </c:pt>
                <c:pt idx="6468">
                  <c:v>1.2685351615540539E-3</c:v>
                </c:pt>
                <c:pt idx="6469">
                  <c:v>1.2682988568785689E-3</c:v>
                </c:pt>
                <c:pt idx="6470">
                  <c:v>1.2680065312998651E-3</c:v>
                </c:pt>
                <c:pt idx="6471">
                  <c:v>1.2674410671679678E-3</c:v>
                </c:pt>
                <c:pt idx="6472">
                  <c:v>1.2669826833228419E-3</c:v>
                </c:pt>
                <c:pt idx="6473">
                  <c:v>1.2668432321589749E-3</c:v>
                </c:pt>
                <c:pt idx="6474">
                  <c:v>1.2665748348690655E-3</c:v>
                </c:pt>
                <c:pt idx="6475">
                  <c:v>1.2664441500056598E-3</c:v>
                </c:pt>
                <c:pt idx="6476">
                  <c:v>1.2655190196634606E-3</c:v>
                </c:pt>
                <c:pt idx="6477">
                  <c:v>1.2653831919838085E-3</c:v>
                </c:pt>
                <c:pt idx="6478">
                  <c:v>1.2651972700022352E-3</c:v>
                </c:pt>
                <c:pt idx="6479">
                  <c:v>1.2651794323988218E-3</c:v>
                </c:pt>
                <c:pt idx="6480">
                  <c:v>1.2648008613224341E-3</c:v>
                </c:pt>
                <c:pt idx="6481">
                  <c:v>1.2647372436389618E-3</c:v>
                </c:pt>
                <c:pt idx="6482">
                  <c:v>1.264315730442522E-3</c:v>
                </c:pt>
                <c:pt idx="6483">
                  <c:v>1.2641928099662667E-3</c:v>
                </c:pt>
                <c:pt idx="6484">
                  <c:v>1.263736206629499E-3</c:v>
                </c:pt>
                <c:pt idx="6485">
                  <c:v>1.2625473965358807E-3</c:v>
                </c:pt>
                <c:pt idx="6486">
                  <c:v>1.2623584062516329E-3</c:v>
                </c:pt>
                <c:pt idx="6487">
                  <c:v>1.2622725446563242E-3</c:v>
                </c:pt>
                <c:pt idx="6488">
                  <c:v>1.262152662483991E-3</c:v>
                </c:pt>
                <c:pt idx="6489">
                  <c:v>1.2621007228452786E-3</c:v>
                </c:pt>
                <c:pt idx="6490">
                  <c:v>1.2620083873760447E-3</c:v>
                </c:pt>
                <c:pt idx="6491">
                  <c:v>1.2614574468640847E-3</c:v>
                </c:pt>
                <c:pt idx="6492">
                  <c:v>1.260815893217215E-3</c:v>
                </c:pt>
                <c:pt idx="6493">
                  <c:v>1.26042490582453E-3</c:v>
                </c:pt>
                <c:pt idx="6494">
                  <c:v>1.2603642927638203E-3</c:v>
                </c:pt>
                <c:pt idx="6495">
                  <c:v>1.2601222274063197E-3</c:v>
                </c:pt>
                <c:pt idx="6496">
                  <c:v>1.2595086203652803E-3</c:v>
                </c:pt>
                <c:pt idx="6497">
                  <c:v>1.2591584712500358E-3</c:v>
                </c:pt>
                <c:pt idx="6498">
                  <c:v>1.2587845443718607E-3</c:v>
                </c:pt>
                <c:pt idx="6499">
                  <c:v>1.2581538210723721E-3</c:v>
                </c:pt>
                <c:pt idx="6500">
                  <c:v>1.2580004344648183E-3</c:v>
                </c:pt>
                <c:pt idx="6501">
                  <c:v>1.2578205996541787E-3</c:v>
                </c:pt>
                <c:pt idx="6502">
                  <c:v>1.2567204396644221E-3</c:v>
                </c:pt>
                <c:pt idx="6503">
                  <c:v>1.2554199042155709E-3</c:v>
                </c:pt>
                <c:pt idx="6504">
                  <c:v>1.2546269397690967E-3</c:v>
                </c:pt>
                <c:pt idx="6505">
                  <c:v>1.254272381975004E-3</c:v>
                </c:pt>
                <c:pt idx="6506">
                  <c:v>1.2540471338571787E-3</c:v>
                </c:pt>
                <c:pt idx="6507">
                  <c:v>1.2538500491947563E-3</c:v>
                </c:pt>
                <c:pt idx="6508">
                  <c:v>1.2537713197684891E-3</c:v>
                </c:pt>
                <c:pt idx="6509">
                  <c:v>1.2536532727725961E-3</c:v>
                </c:pt>
                <c:pt idx="6510">
                  <c:v>1.2535822984677761E-3</c:v>
                </c:pt>
                <c:pt idx="6511">
                  <c:v>1.2529743652900226E-3</c:v>
                </c:pt>
                <c:pt idx="6512">
                  <c:v>1.2528231332558253E-3</c:v>
                </c:pt>
                <c:pt idx="6513">
                  <c:v>1.2527599488490052E-3</c:v>
                </c:pt>
                <c:pt idx="6514">
                  <c:v>1.2527169174651959E-3</c:v>
                </c:pt>
                <c:pt idx="6515">
                  <c:v>1.2508775977053447E-3</c:v>
                </c:pt>
                <c:pt idx="6516">
                  <c:v>1.2506441580814463E-3</c:v>
                </c:pt>
                <c:pt idx="6517">
                  <c:v>1.2502049594383538E-3</c:v>
                </c:pt>
                <c:pt idx="6518">
                  <c:v>1.2498033126328073E-3</c:v>
                </c:pt>
                <c:pt idx="6519">
                  <c:v>1.2497308425177404E-3</c:v>
                </c:pt>
                <c:pt idx="6520">
                  <c:v>1.2495590539605907E-3</c:v>
                </c:pt>
                <c:pt idx="6521">
                  <c:v>1.2495057998066269E-3</c:v>
                </c:pt>
                <c:pt idx="6522">
                  <c:v>1.2494301269121266E-3</c:v>
                </c:pt>
                <c:pt idx="6523">
                  <c:v>1.2488935342710561E-3</c:v>
                </c:pt>
                <c:pt idx="6524">
                  <c:v>1.2485880249337904E-3</c:v>
                </c:pt>
                <c:pt idx="6525">
                  <c:v>1.2481290296105182E-3</c:v>
                </c:pt>
                <c:pt idx="6526">
                  <c:v>1.2476176410128284E-3</c:v>
                </c:pt>
                <c:pt idx="6527">
                  <c:v>1.2473863468875288E-3</c:v>
                </c:pt>
                <c:pt idx="6528">
                  <c:v>1.2469215805169238E-3</c:v>
                </c:pt>
                <c:pt idx="6529">
                  <c:v>1.2468406329930516E-3</c:v>
                </c:pt>
                <c:pt idx="6530">
                  <c:v>1.2461639477656019E-3</c:v>
                </c:pt>
                <c:pt idx="6531">
                  <c:v>1.2459099187682101E-3</c:v>
                </c:pt>
                <c:pt idx="6532">
                  <c:v>1.2456201248127704E-3</c:v>
                </c:pt>
                <c:pt idx="6533">
                  <c:v>1.2449296144247848E-3</c:v>
                </c:pt>
                <c:pt idx="6534">
                  <c:v>1.2449181825887703E-3</c:v>
                </c:pt>
                <c:pt idx="6535">
                  <c:v>1.2442719071562216E-3</c:v>
                </c:pt>
                <c:pt idx="6536">
                  <c:v>1.2441754684314645E-3</c:v>
                </c:pt>
                <c:pt idx="6537">
                  <c:v>1.2439616394897251E-3</c:v>
                </c:pt>
                <c:pt idx="6538">
                  <c:v>1.2434171093642439E-3</c:v>
                </c:pt>
                <c:pt idx="6539">
                  <c:v>1.2428949423758931E-3</c:v>
                </c:pt>
                <c:pt idx="6540">
                  <c:v>1.2427039230650712E-3</c:v>
                </c:pt>
                <c:pt idx="6541">
                  <c:v>1.2426981756105359E-3</c:v>
                </c:pt>
                <c:pt idx="6542">
                  <c:v>1.241748514366779E-3</c:v>
                </c:pt>
                <c:pt idx="6543">
                  <c:v>1.2417413911656398E-3</c:v>
                </c:pt>
                <c:pt idx="6544">
                  <c:v>1.24123735638761E-3</c:v>
                </c:pt>
                <c:pt idx="6545">
                  <c:v>1.2412188462289863E-3</c:v>
                </c:pt>
                <c:pt idx="6546">
                  <c:v>1.2411988119975603E-3</c:v>
                </c:pt>
                <c:pt idx="6547">
                  <c:v>1.2402558578529681E-3</c:v>
                </c:pt>
                <c:pt idx="6548">
                  <c:v>1.238043344052396E-3</c:v>
                </c:pt>
                <c:pt idx="6549">
                  <c:v>1.2379907419638782E-3</c:v>
                </c:pt>
                <c:pt idx="6550">
                  <c:v>1.2379304737918811E-3</c:v>
                </c:pt>
                <c:pt idx="6551">
                  <c:v>1.2371958322431565E-3</c:v>
                </c:pt>
                <c:pt idx="6552">
                  <c:v>1.2364849447005061E-3</c:v>
                </c:pt>
                <c:pt idx="6553">
                  <c:v>1.2362132360597944E-3</c:v>
                </c:pt>
                <c:pt idx="6554">
                  <c:v>1.2360728365201669E-3</c:v>
                </c:pt>
                <c:pt idx="6555">
                  <c:v>1.234834613039037E-3</c:v>
                </c:pt>
                <c:pt idx="6556">
                  <c:v>1.2347517218272797E-3</c:v>
                </c:pt>
                <c:pt idx="6557">
                  <c:v>1.2340106053686634E-3</c:v>
                </c:pt>
                <c:pt idx="6558">
                  <c:v>1.2339398911788433E-3</c:v>
                </c:pt>
                <c:pt idx="6559">
                  <c:v>1.2328954405961226E-3</c:v>
                </c:pt>
                <c:pt idx="6560">
                  <c:v>1.2326576281782345E-3</c:v>
                </c:pt>
                <c:pt idx="6561">
                  <c:v>1.2320701945054016E-3</c:v>
                </c:pt>
                <c:pt idx="6562">
                  <c:v>1.2317035995805135E-3</c:v>
                </c:pt>
                <c:pt idx="6563">
                  <c:v>1.2312194020554815E-3</c:v>
                </c:pt>
                <c:pt idx="6564">
                  <c:v>1.2309410271128672E-3</c:v>
                </c:pt>
                <c:pt idx="6565">
                  <c:v>1.2308108693057152E-3</c:v>
                </c:pt>
                <c:pt idx="6566">
                  <c:v>1.2307681304589359E-3</c:v>
                </c:pt>
                <c:pt idx="6567">
                  <c:v>1.2302483046660998E-3</c:v>
                </c:pt>
                <c:pt idx="6568">
                  <c:v>1.2297212619192615E-3</c:v>
                </c:pt>
                <c:pt idx="6569">
                  <c:v>1.2290349086270108E-3</c:v>
                </c:pt>
                <c:pt idx="6570">
                  <c:v>1.2289187481117436E-3</c:v>
                </c:pt>
                <c:pt idx="6571">
                  <c:v>1.2286914432562046E-3</c:v>
                </c:pt>
                <c:pt idx="6572">
                  <c:v>1.2281647777621593E-3</c:v>
                </c:pt>
                <c:pt idx="6573">
                  <c:v>1.2277504769796774E-3</c:v>
                </c:pt>
                <c:pt idx="6574">
                  <c:v>1.2270532031293056E-3</c:v>
                </c:pt>
                <c:pt idx="6575">
                  <c:v>1.2268566875437213E-3</c:v>
                </c:pt>
                <c:pt idx="6576">
                  <c:v>1.2268388400019869E-3</c:v>
                </c:pt>
                <c:pt idx="6577">
                  <c:v>1.2262328811983841E-3</c:v>
                </c:pt>
                <c:pt idx="6578">
                  <c:v>1.2261524687467924E-3</c:v>
                </c:pt>
                <c:pt idx="6579">
                  <c:v>1.2261366672898847E-3</c:v>
                </c:pt>
                <c:pt idx="6580">
                  <c:v>1.2254005148039659E-3</c:v>
                </c:pt>
                <c:pt idx="6581">
                  <c:v>1.2251667842192134E-3</c:v>
                </c:pt>
                <c:pt idx="6582">
                  <c:v>1.2249777722087129E-3</c:v>
                </c:pt>
                <c:pt idx="6583">
                  <c:v>1.2243203667676203E-3</c:v>
                </c:pt>
                <c:pt idx="6584">
                  <c:v>1.2240942684487958E-3</c:v>
                </c:pt>
                <c:pt idx="6585">
                  <c:v>1.2237345980955076E-3</c:v>
                </c:pt>
                <c:pt idx="6586">
                  <c:v>1.2230843449290807E-3</c:v>
                </c:pt>
                <c:pt idx="6587">
                  <c:v>1.2227127645187169E-3</c:v>
                </c:pt>
                <c:pt idx="6588">
                  <c:v>1.2217687277093125E-3</c:v>
                </c:pt>
                <c:pt idx="6589">
                  <c:v>1.2209615351345805E-3</c:v>
                </c:pt>
                <c:pt idx="6590">
                  <c:v>1.2208007237913747E-3</c:v>
                </c:pt>
                <c:pt idx="6591">
                  <c:v>1.2207323427958494E-3</c:v>
                </c:pt>
                <c:pt idx="6592">
                  <c:v>1.2207307446131098E-3</c:v>
                </c:pt>
                <c:pt idx="6593">
                  <c:v>1.2206059307307109E-3</c:v>
                </c:pt>
                <c:pt idx="6594">
                  <c:v>1.2203973267532035E-3</c:v>
                </c:pt>
                <c:pt idx="6595">
                  <c:v>1.2199205279112375E-3</c:v>
                </c:pt>
                <c:pt idx="6596">
                  <c:v>1.2192558107063107E-3</c:v>
                </c:pt>
                <c:pt idx="6597">
                  <c:v>1.2187556307204162E-3</c:v>
                </c:pt>
                <c:pt idx="6598">
                  <c:v>1.2184610997119343E-3</c:v>
                </c:pt>
                <c:pt idx="6599">
                  <c:v>1.2174472019042812E-3</c:v>
                </c:pt>
                <c:pt idx="6600">
                  <c:v>1.2173966231863291E-3</c:v>
                </c:pt>
                <c:pt idx="6601">
                  <c:v>1.2171014953258463E-3</c:v>
                </c:pt>
                <c:pt idx="6602">
                  <c:v>1.2169010409261698E-3</c:v>
                </c:pt>
                <c:pt idx="6603">
                  <c:v>1.2167741358047927E-3</c:v>
                </c:pt>
                <c:pt idx="6604">
                  <c:v>1.216412798057635E-3</c:v>
                </c:pt>
                <c:pt idx="6605">
                  <c:v>1.2147347085721461E-3</c:v>
                </c:pt>
                <c:pt idx="6606">
                  <c:v>1.2141660855378921E-3</c:v>
                </c:pt>
                <c:pt idx="6607">
                  <c:v>1.2128110069683498E-3</c:v>
                </c:pt>
                <c:pt idx="6608">
                  <c:v>1.2118761157225452E-3</c:v>
                </c:pt>
                <c:pt idx="6609">
                  <c:v>1.2116085770287658E-3</c:v>
                </c:pt>
                <c:pt idx="6610">
                  <c:v>1.211310175810175E-3</c:v>
                </c:pt>
                <c:pt idx="6611">
                  <c:v>1.2110695668715416E-3</c:v>
                </c:pt>
                <c:pt idx="6612">
                  <c:v>1.2104684162686345E-3</c:v>
                </c:pt>
                <c:pt idx="6613">
                  <c:v>1.210464310097695E-3</c:v>
                </c:pt>
                <c:pt idx="6614">
                  <c:v>1.2103078024637962E-3</c:v>
                </c:pt>
                <c:pt idx="6615">
                  <c:v>1.2091431714619269E-3</c:v>
                </c:pt>
                <c:pt idx="6616">
                  <c:v>1.2088863316832145E-3</c:v>
                </c:pt>
                <c:pt idx="6617">
                  <c:v>1.2084081723493588E-3</c:v>
                </c:pt>
                <c:pt idx="6618">
                  <c:v>1.2082151657379031E-3</c:v>
                </c:pt>
                <c:pt idx="6619">
                  <c:v>1.2079288423501595E-3</c:v>
                </c:pt>
                <c:pt idx="6620">
                  <c:v>1.2074511881237956E-3</c:v>
                </c:pt>
                <c:pt idx="6621">
                  <c:v>1.20743480136194E-3</c:v>
                </c:pt>
                <c:pt idx="6622">
                  <c:v>1.2065060080032554E-3</c:v>
                </c:pt>
                <c:pt idx="6623">
                  <c:v>1.2061068485415272E-3</c:v>
                </c:pt>
                <c:pt idx="6624">
                  <c:v>1.2058288478904011E-3</c:v>
                </c:pt>
                <c:pt idx="6625">
                  <c:v>1.2057640941326177E-3</c:v>
                </c:pt>
                <c:pt idx="6626">
                  <c:v>1.2054777377628998E-3</c:v>
                </c:pt>
                <c:pt idx="6627">
                  <c:v>1.205415913032552E-3</c:v>
                </c:pt>
                <c:pt idx="6628">
                  <c:v>1.2047027669133232E-3</c:v>
                </c:pt>
                <c:pt idx="6629">
                  <c:v>1.2041545836542638E-3</c:v>
                </c:pt>
                <c:pt idx="6630">
                  <c:v>1.2035441637896587E-3</c:v>
                </c:pt>
                <c:pt idx="6631">
                  <c:v>1.2022535589013687E-3</c:v>
                </c:pt>
                <c:pt idx="6632">
                  <c:v>1.2018059971699922E-3</c:v>
                </c:pt>
                <c:pt idx="6633">
                  <c:v>1.2004172378288955E-3</c:v>
                </c:pt>
                <c:pt idx="6634">
                  <c:v>1.2002992035169649E-3</c:v>
                </c:pt>
                <c:pt idx="6635">
                  <c:v>1.1993543064521581E-3</c:v>
                </c:pt>
                <c:pt idx="6636">
                  <c:v>1.1990355682147094E-3</c:v>
                </c:pt>
                <c:pt idx="6637">
                  <c:v>1.1989873947137581E-3</c:v>
                </c:pt>
                <c:pt idx="6638">
                  <c:v>1.198927426703098E-3</c:v>
                </c:pt>
                <c:pt idx="6639">
                  <c:v>1.1988519335013918E-3</c:v>
                </c:pt>
                <c:pt idx="6640">
                  <c:v>1.1988433830977217E-3</c:v>
                </c:pt>
                <c:pt idx="6641">
                  <c:v>1.1987858414174615E-3</c:v>
                </c:pt>
                <c:pt idx="6642">
                  <c:v>1.1984304771618212E-3</c:v>
                </c:pt>
                <c:pt idx="6643">
                  <c:v>1.1978375110469825E-3</c:v>
                </c:pt>
                <c:pt idx="6644">
                  <c:v>1.1963946106403826E-3</c:v>
                </c:pt>
                <c:pt idx="6645">
                  <c:v>1.1961463270768751E-3</c:v>
                </c:pt>
                <c:pt idx="6646">
                  <c:v>1.1954969197607755E-3</c:v>
                </c:pt>
                <c:pt idx="6647">
                  <c:v>1.1954843188791272E-3</c:v>
                </c:pt>
                <c:pt idx="6648">
                  <c:v>1.1951980048686755E-3</c:v>
                </c:pt>
                <c:pt idx="6649">
                  <c:v>1.195010778796765E-3</c:v>
                </c:pt>
                <c:pt idx="6650">
                  <c:v>1.1943638310986601E-3</c:v>
                </c:pt>
                <c:pt idx="6651">
                  <c:v>1.1940442298548262E-3</c:v>
                </c:pt>
                <c:pt idx="6652">
                  <c:v>1.1939801917393851E-3</c:v>
                </c:pt>
                <c:pt idx="6653">
                  <c:v>1.1930874384419399E-3</c:v>
                </c:pt>
                <c:pt idx="6654">
                  <c:v>1.1926353275578344E-3</c:v>
                </c:pt>
                <c:pt idx="6655">
                  <c:v>1.1921780507927705E-3</c:v>
                </c:pt>
                <c:pt idx="6656">
                  <c:v>1.1901037811190695E-3</c:v>
                </c:pt>
                <c:pt idx="6657">
                  <c:v>1.189799889414652E-3</c:v>
                </c:pt>
                <c:pt idx="6658">
                  <c:v>1.1892941004155533E-3</c:v>
                </c:pt>
                <c:pt idx="6659">
                  <c:v>1.1889082455206687E-3</c:v>
                </c:pt>
                <c:pt idx="6660">
                  <c:v>1.1888411459782993E-3</c:v>
                </c:pt>
                <c:pt idx="6661">
                  <c:v>1.1881782285366438E-3</c:v>
                </c:pt>
                <c:pt idx="6662">
                  <c:v>1.1875631023790193E-3</c:v>
                </c:pt>
                <c:pt idx="6663">
                  <c:v>1.1875002792244029E-3</c:v>
                </c:pt>
                <c:pt idx="6664">
                  <c:v>1.1856490095448393E-3</c:v>
                </c:pt>
                <c:pt idx="6665">
                  <c:v>1.1851532684347577E-3</c:v>
                </c:pt>
                <c:pt idx="6666">
                  <c:v>1.1850494280958939E-3</c:v>
                </c:pt>
                <c:pt idx="6667">
                  <c:v>1.1848485905009366E-3</c:v>
                </c:pt>
                <c:pt idx="6668">
                  <c:v>1.1842672085469971E-3</c:v>
                </c:pt>
                <c:pt idx="6669">
                  <c:v>1.1841788631886565E-3</c:v>
                </c:pt>
                <c:pt idx="6670">
                  <c:v>1.1839450928926524E-3</c:v>
                </c:pt>
                <c:pt idx="6671">
                  <c:v>1.1830326714817113E-3</c:v>
                </c:pt>
                <c:pt idx="6672">
                  <c:v>1.182694910836143E-3</c:v>
                </c:pt>
                <c:pt idx="6673">
                  <c:v>1.1825885502827122E-3</c:v>
                </c:pt>
                <c:pt idx="6674">
                  <c:v>1.1819757157432238E-3</c:v>
                </c:pt>
                <c:pt idx="6675">
                  <c:v>1.1810523542570078E-3</c:v>
                </c:pt>
                <c:pt idx="6676">
                  <c:v>1.1809585521918547E-3</c:v>
                </c:pt>
                <c:pt idx="6677">
                  <c:v>1.1808623772153054E-3</c:v>
                </c:pt>
                <c:pt idx="6678">
                  <c:v>1.1806442611272119E-3</c:v>
                </c:pt>
                <c:pt idx="6679">
                  <c:v>1.1806105651159496E-3</c:v>
                </c:pt>
                <c:pt idx="6680">
                  <c:v>1.1802396250276956E-3</c:v>
                </c:pt>
                <c:pt idx="6681">
                  <c:v>1.1801988132090467E-3</c:v>
                </c:pt>
                <c:pt idx="6682">
                  <c:v>1.1799626837403683E-3</c:v>
                </c:pt>
                <c:pt idx="6683">
                  <c:v>1.1798853529162872E-3</c:v>
                </c:pt>
                <c:pt idx="6684">
                  <c:v>1.1790213652981953E-3</c:v>
                </c:pt>
                <c:pt idx="6685">
                  <c:v>1.1781903247333018E-3</c:v>
                </c:pt>
                <c:pt idx="6686">
                  <c:v>1.1775820436657303E-3</c:v>
                </c:pt>
                <c:pt idx="6687">
                  <c:v>1.1774589940433784E-3</c:v>
                </c:pt>
                <c:pt idx="6688">
                  <c:v>1.1773900151459042E-3</c:v>
                </c:pt>
                <c:pt idx="6689">
                  <c:v>1.1773459414127388E-3</c:v>
                </c:pt>
                <c:pt idx="6690">
                  <c:v>1.1768878384698115E-3</c:v>
                </c:pt>
                <c:pt idx="6691">
                  <c:v>1.1766695401520856E-3</c:v>
                </c:pt>
                <c:pt idx="6692">
                  <c:v>1.1764936714003351E-3</c:v>
                </c:pt>
                <c:pt idx="6693">
                  <c:v>1.1762045058495896E-3</c:v>
                </c:pt>
                <c:pt idx="6694">
                  <c:v>1.1759691881671149E-3</c:v>
                </c:pt>
                <c:pt idx="6695">
                  <c:v>1.1753657659833939E-3</c:v>
                </c:pt>
                <c:pt idx="6696">
                  <c:v>1.1750473520070203E-3</c:v>
                </c:pt>
                <c:pt idx="6697">
                  <c:v>1.1746645253743145E-3</c:v>
                </c:pt>
                <c:pt idx="6698">
                  <c:v>1.1744027385692591E-3</c:v>
                </c:pt>
                <c:pt idx="6699">
                  <c:v>1.1737949029267314E-3</c:v>
                </c:pt>
                <c:pt idx="6700">
                  <c:v>1.1737645131288524E-3</c:v>
                </c:pt>
                <c:pt idx="6701">
                  <c:v>1.173560325056447E-3</c:v>
                </c:pt>
                <c:pt idx="6702">
                  <c:v>1.1734429096685406E-3</c:v>
                </c:pt>
                <c:pt idx="6703">
                  <c:v>1.1732561355551939E-3</c:v>
                </c:pt>
                <c:pt idx="6704">
                  <c:v>1.173137310375226E-3</c:v>
                </c:pt>
                <c:pt idx="6705">
                  <c:v>1.1731255669137838E-3</c:v>
                </c:pt>
                <c:pt idx="6706">
                  <c:v>1.1728892437036949E-3</c:v>
                </c:pt>
                <c:pt idx="6707">
                  <c:v>1.1728647602465866E-3</c:v>
                </c:pt>
                <c:pt idx="6708">
                  <c:v>1.1721764419505116E-3</c:v>
                </c:pt>
                <c:pt idx="6709">
                  <c:v>1.1718300219061837E-3</c:v>
                </c:pt>
                <c:pt idx="6710">
                  <c:v>1.1714731767013438E-3</c:v>
                </c:pt>
                <c:pt idx="6711">
                  <c:v>1.1709495650256015E-3</c:v>
                </c:pt>
                <c:pt idx="6712">
                  <c:v>1.1706519489377619E-3</c:v>
                </c:pt>
                <c:pt idx="6713">
                  <c:v>1.1701676730176487E-3</c:v>
                </c:pt>
                <c:pt idx="6714">
                  <c:v>1.1700913381186325E-3</c:v>
                </c:pt>
                <c:pt idx="6715">
                  <c:v>1.1697437662742209E-3</c:v>
                </c:pt>
                <c:pt idx="6716">
                  <c:v>1.1697226941922918E-3</c:v>
                </c:pt>
                <c:pt idx="6717">
                  <c:v>1.1695646885834863E-3</c:v>
                </c:pt>
                <c:pt idx="6718">
                  <c:v>1.1694390586050203E-3</c:v>
                </c:pt>
                <c:pt idx="6719">
                  <c:v>1.1694208823128552E-3</c:v>
                </c:pt>
                <c:pt idx="6720">
                  <c:v>1.1691763825231291E-3</c:v>
                </c:pt>
                <c:pt idx="6721">
                  <c:v>1.1689045859229366E-3</c:v>
                </c:pt>
                <c:pt idx="6722">
                  <c:v>1.1688832016950449E-3</c:v>
                </c:pt>
                <c:pt idx="6723">
                  <c:v>1.1683614798997858E-3</c:v>
                </c:pt>
                <c:pt idx="6724">
                  <c:v>1.1683591398666602E-3</c:v>
                </c:pt>
                <c:pt idx="6725">
                  <c:v>1.1675550642314817E-3</c:v>
                </c:pt>
                <c:pt idx="6726">
                  <c:v>1.1670800218395452E-3</c:v>
                </c:pt>
                <c:pt idx="6727">
                  <c:v>1.1670608860755083E-3</c:v>
                </c:pt>
                <c:pt idx="6728">
                  <c:v>1.1667729432270446E-3</c:v>
                </c:pt>
                <c:pt idx="6729">
                  <c:v>1.1666469193260807E-3</c:v>
                </c:pt>
                <c:pt idx="6730">
                  <c:v>1.1654994794125097E-3</c:v>
                </c:pt>
                <c:pt idx="6731">
                  <c:v>1.1650943211557424E-3</c:v>
                </c:pt>
                <c:pt idx="6732">
                  <c:v>1.1647865716013892E-3</c:v>
                </c:pt>
                <c:pt idx="6733">
                  <c:v>1.1642349678783232E-3</c:v>
                </c:pt>
                <c:pt idx="6734">
                  <c:v>1.1638351491279988E-3</c:v>
                </c:pt>
                <c:pt idx="6735">
                  <c:v>1.163807163171943E-3</c:v>
                </c:pt>
                <c:pt idx="6736">
                  <c:v>1.1637467306377773E-3</c:v>
                </c:pt>
                <c:pt idx="6737">
                  <c:v>1.1636563594191692E-3</c:v>
                </c:pt>
                <c:pt idx="6738">
                  <c:v>1.1633904498582676E-3</c:v>
                </c:pt>
                <c:pt idx="6739">
                  <c:v>1.1630071434420739E-3</c:v>
                </c:pt>
                <c:pt idx="6740">
                  <c:v>1.1617374971019652E-3</c:v>
                </c:pt>
                <c:pt idx="6741">
                  <c:v>1.1614328526322935E-3</c:v>
                </c:pt>
                <c:pt idx="6742">
                  <c:v>1.1607373451555502E-3</c:v>
                </c:pt>
                <c:pt idx="6743">
                  <c:v>1.160477644111633E-3</c:v>
                </c:pt>
                <c:pt idx="6744">
                  <c:v>1.1602736599831578E-3</c:v>
                </c:pt>
                <c:pt idx="6745">
                  <c:v>1.1601308246159756E-3</c:v>
                </c:pt>
                <c:pt idx="6746">
                  <c:v>1.1600090604556757E-3</c:v>
                </c:pt>
                <c:pt idx="6747">
                  <c:v>1.1591026406392278E-3</c:v>
                </c:pt>
                <c:pt idx="6748">
                  <c:v>1.1587732983829578E-3</c:v>
                </c:pt>
                <c:pt idx="6749">
                  <c:v>1.1578568491416121E-3</c:v>
                </c:pt>
                <c:pt idx="6750">
                  <c:v>1.1574321995381166E-3</c:v>
                </c:pt>
                <c:pt idx="6751">
                  <c:v>1.1571141318838882E-3</c:v>
                </c:pt>
                <c:pt idx="6752">
                  <c:v>1.1562949168545996E-3</c:v>
                </c:pt>
                <c:pt idx="6753">
                  <c:v>1.1558758770501927E-3</c:v>
                </c:pt>
                <c:pt idx="6754">
                  <c:v>1.1552590610957292E-3</c:v>
                </c:pt>
                <c:pt idx="6755">
                  <c:v>1.1548768904405394E-3</c:v>
                </c:pt>
                <c:pt idx="6756">
                  <c:v>1.1539633948190796E-3</c:v>
                </c:pt>
                <c:pt idx="6757">
                  <c:v>1.1538070959187013E-3</c:v>
                </c:pt>
                <c:pt idx="6758">
                  <c:v>1.1537025584896982E-3</c:v>
                </c:pt>
                <c:pt idx="6759">
                  <c:v>1.1535872027903817E-3</c:v>
                </c:pt>
                <c:pt idx="6760">
                  <c:v>1.1535531955559077E-3</c:v>
                </c:pt>
                <c:pt idx="6761">
                  <c:v>1.1533766126491083E-3</c:v>
                </c:pt>
                <c:pt idx="6762">
                  <c:v>1.1530897331972279E-3</c:v>
                </c:pt>
                <c:pt idx="6763">
                  <c:v>1.1522115396442262E-3</c:v>
                </c:pt>
                <c:pt idx="6764">
                  <c:v>1.1509948041138059E-3</c:v>
                </c:pt>
                <c:pt idx="6765">
                  <c:v>1.1509824365986167E-3</c:v>
                </c:pt>
                <c:pt idx="6766">
                  <c:v>1.1505796245276543E-3</c:v>
                </c:pt>
                <c:pt idx="6767">
                  <c:v>1.1503095926907326E-3</c:v>
                </c:pt>
                <c:pt idx="6768">
                  <c:v>1.1502397202857347E-3</c:v>
                </c:pt>
                <c:pt idx="6769">
                  <c:v>1.1500754304921053E-3</c:v>
                </c:pt>
                <c:pt idx="6770">
                  <c:v>1.1496280872730761E-3</c:v>
                </c:pt>
                <c:pt idx="6771">
                  <c:v>1.1496211769353309E-3</c:v>
                </c:pt>
                <c:pt idx="6772">
                  <c:v>1.1493760624160677E-3</c:v>
                </c:pt>
                <c:pt idx="6773">
                  <c:v>1.1487551028120655E-3</c:v>
                </c:pt>
                <c:pt idx="6774">
                  <c:v>1.1482606227957892E-3</c:v>
                </c:pt>
                <c:pt idx="6775">
                  <c:v>1.1467211193613978E-3</c:v>
                </c:pt>
                <c:pt idx="6776">
                  <c:v>1.1465618511842402E-3</c:v>
                </c:pt>
                <c:pt idx="6777">
                  <c:v>1.1462348038637248E-3</c:v>
                </c:pt>
                <c:pt idx="6778">
                  <c:v>1.1458511110322845E-3</c:v>
                </c:pt>
                <c:pt idx="6779">
                  <c:v>1.1457243635170985E-3</c:v>
                </c:pt>
                <c:pt idx="6780">
                  <c:v>1.1446557923837897E-3</c:v>
                </c:pt>
                <c:pt idx="6781">
                  <c:v>1.1441917713473355E-3</c:v>
                </c:pt>
                <c:pt idx="6782">
                  <c:v>1.1432365903061715E-3</c:v>
                </c:pt>
                <c:pt idx="6783">
                  <c:v>1.1420340720669077E-3</c:v>
                </c:pt>
                <c:pt idx="6784">
                  <c:v>1.1419897809794844E-3</c:v>
                </c:pt>
                <c:pt idx="6785">
                  <c:v>1.1419734592912998E-3</c:v>
                </c:pt>
                <c:pt idx="6786">
                  <c:v>1.1419700219822042E-3</c:v>
                </c:pt>
                <c:pt idx="6787">
                  <c:v>1.1417639053747739E-3</c:v>
                </c:pt>
                <c:pt idx="6788">
                  <c:v>1.1412666412114957E-3</c:v>
                </c:pt>
                <c:pt idx="6789">
                  <c:v>1.1408839738213787E-3</c:v>
                </c:pt>
                <c:pt idx="6790">
                  <c:v>1.1403302873862319E-3</c:v>
                </c:pt>
                <c:pt idx="6791">
                  <c:v>1.1403140766252846E-3</c:v>
                </c:pt>
                <c:pt idx="6792">
                  <c:v>1.1398564135793336E-3</c:v>
                </c:pt>
                <c:pt idx="6793">
                  <c:v>1.1393308824213177E-3</c:v>
                </c:pt>
                <c:pt idx="6794">
                  <c:v>1.1393132800904678E-3</c:v>
                </c:pt>
                <c:pt idx="6795">
                  <c:v>1.1392013297354836E-3</c:v>
                </c:pt>
                <c:pt idx="6796">
                  <c:v>1.137493012482983E-3</c:v>
                </c:pt>
                <c:pt idx="6797">
                  <c:v>1.137110762140451E-3</c:v>
                </c:pt>
                <c:pt idx="6798">
                  <c:v>1.1369560345082059E-3</c:v>
                </c:pt>
                <c:pt idx="6799">
                  <c:v>1.1368596014518675E-3</c:v>
                </c:pt>
                <c:pt idx="6800">
                  <c:v>1.1367791333907978E-3</c:v>
                </c:pt>
                <c:pt idx="6801">
                  <c:v>1.1367124127788213E-3</c:v>
                </c:pt>
                <c:pt idx="6802">
                  <c:v>1.1363445251645833E-3</c:v>
                </c:pt>
                <c:pt idx="6803">
                  <c:v>1.13512823543766E-3</c:v>
                </c:pt>
                <c:pt idx="6804">
                  <c:v>1.134888842844126E-3</c:v>
                </c:pt>
                <c:pt idx="6805">
                  <c:v>1.1348445705510108E-3</c:v>
                </c:pt>
                <c:pt idx="6806">
                  <c:v>1.134613877665124E-3</c:v>
                </c:pt>
                <c:pt idx="6807">
                  <c:v>1.134572723536101E-3</c:v>
                </c:pt>
                <c:pt idx="6808">
                  <c:v>1.1342119750974437E-3</c:v>
                </c:pt>
                <c:pt idx="6809">
                  <c:v>1.1336480457935559E-3</c:v>
                </c:pt>
                <c:pt idx="6810">
                  <c:v>1.1329764330565105E-3</c:v>
                </c:pt>
                <c:pt idx="6811">
                  <c:v>1.1322852852619144E-3</c:v>
                </c:pt>
                <c:pt idx="6812">
                  <c:v>1.1322050881584897E-3</c:v>
                </c:pt>
                <c:pt idx="6813">
                  <c:v>1.1316062567289734E-3</c:v>
                </c:pt>
                <c:pt idx="6814">
                  <c:v>1.1315583342898219E-3</c:v>
                </c:pt>
                <c:pt idx="6815">
                  <c:v>1.1313033956826429E-3</c:v>
                </c:pt>
                <c:pt idx="6816">
                  <c:v>1.1312711394322334E-3</c:v>
                </c:pt>
                <c:pt idx="6817">
                  <c:v>1.1312406440635056E-3</c:v>
                </c:pt>
                <c:pt idx="6818">
                  <c:v>1.1308711609456308E-3</c:v>
                </c:pt>
                <c:pt idx="6819">
                  <c:v>1.1308521038414239E-3</c:v>
                </c:pt>
                <c:pt idx="6820">
                  <c:v>1.1305737951961988E-3</c:v>
                </c:pt>
                <c:pt idx="6821">
                  <c:v>1.1305506846770827E-3</c:v>
                </c:pt>
                <c:pt idx="6822">
                  <c:v>1.1305455538366935E-3</c:v>
                </c:pt>
                <c:pt idx="6823">
                  <c:v>1.130298399535672E-3</c:v>
                </c:pt>
                <c:pt idx="6824">
                  <c:v>1.1301179950615008E-3</c:v>
                </c:pt>
                <c:pt idx="6825">
                  <c:v>1.1299674731544821E-3</c:v>
                </c:pt>
                <c:pt idx="6826">
                  <c:v>1.1293431932341649E-3</c:v>
                </c:pt>
                <c:pt idx="6827">
                  <c:v>1.1289695642954802E-3</c:v>
                </c:pt>
                <c:pt idx="6828">
                  <c:v>1.1288587257575621E-3</c:v>
                </c:pt>
                <c:pt idx="6829">
                  <c:v>1.1287433431926793E-3</c:v>
                </c:pt>
                <c:pt idx="6830">
                  <c:v>1.1286942183965051E-3</c:v>
                </c:pt>
                <c:pt idx="6831">
                  <c:v>1.1286319629647866E-3</c:v>
                </c:pt>
                <c:pt idx="6832">
                  <c:v>1.1278940579702327E-3</c:v>
                </c:pt>
                <c:pt idx="6833">
                  <c:v>1.127649192510981E-3</c:v>
                </c:pt>
                <c:pt idx="6834">
                  <c:v>1.1273656949608263E-3</c:v>
                </c:pt>
                <c:pt idx="6835">
                  <c:v>1.1273159953574224E-3</c:v>
                </c:pt>
                <c:pt idx="6836">
                  <c:v>1.126675894608066E-3</c:v>
                </c:pt>
                <c:pt idx="6837">
                  <c:v>1.1258663504544338E-3</c:v>
                </c:pt>
                <c:pt idx="6838">
                  <c:v>1.1257134747080341E-3</c:v>
                </c:pt>
                <c:pt idx="6839">
                  <c:v>1.124762048423399E-3</c:v>
                </c:pt>
                <c:pt idx="6840">
                  <c:v>1.1246846109475282E-3</c:v>
                </c:pt>
                <c:pt idx="6841">
                  <c:v>1.1244309280919963E-3</c:v>
                </c:pt>
                <c:pt idx="6842">
                  <c:v>1.1241337848823031E-3</c:v>
                </c:pt>
                <c:pt idx="6843">
                  <c:v>1.1239301989826433E-3</c:v>
                </c:pt>
                <c:pt idx="6844">
                  <c:v>1.1236540802748284E-3</c:v>
                </c:pt>
                <c:pt idx="6845">
                  <c:v>1.1233887273685984E-3</c:v>
                </c:pt>
                <c:pt idx="6846">
                  <c:v>1.1228161963148719E-3</c:v>
                </c:pt>
                <c:pt idx="6847">
                  <c:v>1.122417962496253E-3</c:v>
                </c:pt>
                <c:pt idx="6848">
                  <c:v>1.1222690869114409E-3</c:v>
                </c:pt>
                <c:pt idx="6849">
                  <c:v>1.1210331942817376E-3</c:v>
                </c:pt>
                <c:pt idx="6850">
                  <c:v>1.1201743242640915E-3</c:v>
                </c:pt>
                <c:pt idx="6851">
                  <c:v>1.1201574773604273E-3</c:v>
                </c:pt>
                <c:pt idx="6852">
                  <c:v>1.1198627333146797E-3</c:v>
                </c:pt>
                <c:pt idx="6853">
                  <c:v>1.1195109849557905E-3</c:v>
                </c:pt>
                <c:pt idx="6854">
                  <c:v>1.1193123763447623E-3</c:v>
                </c:pt>
                <c:pt idx="6855">
                  <c:v>1.1189505597746542E-3</c:v>
                </c:pt>
                <c:pt idx="6856">
                  <c:v>1.1188993055202183E-3</c:v>
                </c:pt>
                <c:pt idx="6857">
                  <c:v>1.1188247664494888E-3</c:v>
                </c:pt>
                <c:pt idx="6858">
                  <c:v>1.1178909730783669E-3</c:v>
                </c:pt>
                <c:pt idx="6859">
                  <c:v>1.1178109723224867E-3</c:v>
                </c:pt>
                <c:pt idx="6860">
                  <c:v>1.1177531529150385E-3</c:v>
                </c:pt>
                <c:pt idx="6861">
                  <c:v>1.11599532492788E-3</c:v>
                </c:pt>
                <c:pt idx="6862">
                  <c:v>1.1157537172347041E-3</c:v>
                </c:pt>
                <c:pt idx="6863">
                  <c:v>1.1157531026741935E-3</c:v>
                </c:pt>
                <c:pt idx="6864">
                  <c:v>1.1156641086868336E-3</c:v>
                </c:pt>
                <c:pt idx="6865">
                  <c:v>1.1151370126308313E-3</c:v>
                </c:pt>
                <c:pt idx="6866">
                  <c:v>1.1149416564943295E-3</c:v>
                </c:pt>
                <c:pt idx="6867">
                  <c:v>1.1145046021800887E-3</c:v>
                </c:pt>
                <c:pt idx="6868">
                  <c:v>1.1144596323851791E-3</c:v>
                </c:pt>
                <c:pt idx="6869">
                  <c:v>1.11413826395292E-3</c:v>
                </c:pt>
                <c:pt idx="6870">
                  <c:v>1.1134156927466046E-3</c:v>
                </c:pt>
                <c:pt idx="6871">
                  <c:v>1.1132355454380426E-3</c:v>
                </c:pt>
                <c:pt idx="6872">
                  <c:v>1.1128050148183301E-3</c:v>
                </c:pt>
                <c:pt idx="6873">
                  <c:v>1.1127648099584729E-3</c:v>
                </c:pt>
                <c:pt idx="6874">
                  <c:v>1.1123864750660936E-3</c:v>
                </c:pt>
                <c:pt idx="6875">
                  <c:v>1.1121824423918204E-3</c:v>
                </c:pt>
                <c:pt idx="6876">
                  <c:v>1.1120774587715803E-3</c:v>
                </c:pt>
                <c:pt idx="6877">
                  <c:v>1.1102558509904824E-3</c:v>
                </c:pt>
                <c:pt idx="6878">
                  <c:v>1.1099280198317324E-3</c:v>
                </c:pt>
                <c:pt idx="6879">
                  <c:v>1.1097839060707395E-3</c:v>
                </c:pt>
                <c:pt idx="6880">
                  <c:v>1.1086662652151059E-3</c:v>
                </c:pt>
                <c:pt idx="6881">
                  <c:v>1.1084092676178364E-3</c:v>
                </c:pt>
                <c:pt idx="6882">
                  <c:v>1.1078002758882185E-3</c:v>
                </c:pt>
                <c:pt idx="6883">
                  <c:v>1.1073452959193075E-3</c:v>
                </c:pt>
                <c:pt idx="6884">
                  <c:v>1.1073102516059106E-3</c:v>
                </c:pt>
                <c:pt idx="6885">
                  <c:v>1.1068753357148947E-3</c:v>
                </c:pt>
                <c:pt idx="6886">
                  <c:v>1.1067795494502644E-3</c:v>
                </c:pt>
                <c:pt idx="6887">
                  <c:v>1.1067276946291349E-3</c:v>
                </c:pt>
                <c:pt idx="6888">
                  <c:v>1.106008510790805E-3</c:v>
                </c:pt>
                <c:pt idx="6889">
                  <c:v>1.1055674238572238E-3</c:v>
                </c:pt>
                <c:pt idx="6890">
                  <c:v>1.1050098954303762E-3</c:v>
                </c:pt>
                <c:pt idx="6891">
                  <c:v>1.1049904283962268E-3</c:v>
                </c:pt>
                <c:pt idx="6892">
                  <c:v>1.1047208668338933E-3</c:v>
                </c:pt>
                <c:pt idx="6893">
                  <c:v>1.1038860733215358E-3</c:v>
                </c:pt>
                <c:pt idx="6894">
                  <c:v>1.1033214104221251E-3</c:v>
                </c:pt>
                <c:pt idx="6895">
                  <c:v>1.1026433500810804E-3</c:v>
                </c:pt>
                <c:pt idx="6896">
                  <c:v>1.1018586528431158E-3</c:v>
                </c:pt>
                <c:pt idx="6897">
                  <c:v>1.1018259083665357E-3</c:v>
                </c:pt>
                <c:pt idx="6898">
                  <c:v>1.1012523857925624E-3</c:v>
                </c:pt>
                <c:pt idx="6899">
                  <c:v>1.1004779006655134E-3</c:v>
                </c:pt>
                <c:pt idx="6900">
                  <c:v>1.1001524690723915E-3</c:v>
                </c:pt>
                <c:pt idx="6901">
                  <c:v>1.0995796899897642E-3</c:v>
                </c:pt>
                <c:pt idx="6902">
                  <c:v>1.0995375426261647E-3</c:v>
                </c:pt>
                <c:pt idx="6903">
                  <c:v>1.0990226311866505E-3</c:v>
                </c:pt>
                <c:pt idx="6904">
                  <c:v>1.098288704955793E-3</c:v>
                </c:pt>
                <c:pt idx="6905">
                  <c:v>1.0969671621459578E-3</c:v>
                </c:pt>
                <c:pt idx="6906">
                  <c:v>1.0968619096048996E-3</c:v>
                </c:pt>
                <c:pt idx="6907">
                  <c:v>1.0965770452310128E-3</c:v>
                </c:pt>
                <c:pt idx="6908">
                  <c:v>1.0963714436927493E-3</c:v>
                </c:pt>
                <c:pt idx="6909">
                  <c:v>1.0962279285036923E-3</c:v>
                </c:pt>
                <c:pt idx="6910">
                  <c:v>1.0957315372102084E-3</c:v>
                </c:pt>
                <c:pt idx="6911">
                  <c:v>1.0955805784821212E-3</c:v>
                </c:pt>
                <c:pt idx="6912">
                  <c:v>1.0955197238049217E-3</c:v>
                </c:pt>
                <c:pt idx="6913">
                  <c:v>1.0940648548180155E-3</c:v>
                </c:pt>
                <c:pt idx="6914">
                  <c:v>1.0939758673069141E-3</c:v>
                </c:pt>
                <c:pt idx="6915">
                  <c:v>1.0933481365778053E-3</c:v>
                </c:pt>
                <c:pt idx="6916">
                  <c:v>1.0931078686590647E-3</c:v>
                </c:pt>
                <c:pt idx="6917">
                  <c:v>1.0929683953554675E-3</c:v>
                </c:pt>
                <c:pt idx="6918">
                  <c:v>1.0928489046001678E-3</c:v>
                </c:pt>
                <c:pt idx="6919">
                  <c:v>1.0926521932582737E-3</c:v>
                </c:pt>
                <c:pt idx="6920">
                  <c:v>1.0923359096205653E-3</c:v>
                </c:pt>
                <c:pt idx="6921">
                  <c:v>1.0922655474764423E-3</c:v>
                </c:pt>
                <c:pt idx="6922">
                  <c:v>1.0922005056854874E-3</c:v>
                </c:pt>
                <c:pt idx="6923">
                  <c:v>1.0919197471749157E-3</c:v>
                </c:pt>
                <c:pt idx="6924">
                  <c:v>1.0911342099307975E-3</c:v>
                </c:pt>
                <c:pt idx="6925">
                  <c:v>1.0908777658554017E-3</c:v>
                </c:pt>
                <c:pt idx="6926">
                  <c:v>1.0908752829936314E-3</c:v>
                </c:pt>
                <c:pt idx="6927">
                  <c:v>1.090569595480189E-3</c:v>
                </c:pt>
                <c:pt idx="6928">
                  <c:v>1.0895954357184839E-3</c:v>
                </c:pt>
                <c:pt idx="6929">
                  <c:v>1.0895695126083556E-3</c:v>
                </c:pt>
                <c:pt idx="6930">
                  <c:v>1.0892936806906363E-3</c:v>
                </c:pt>
                <c:pt idx="6931">
                  <c:v>1.0886005779436249E-3</c:v>
                </c:pt>
                <c:pt idx="6932">
                  <c:v>1.0884542353982623E-3</c:v>
                </c:pt>
                <c:pt idx="6933">
                  <c:v>1.0878591307306046E-3</c:v>
                </c:pt>
                <c:pt idx="6934">
                  <c:v>1.0876496670720655E-3</c:v>
                </c:pt>
                <c:pt idx="6935">
                  <c:v>1.0875626172934744E-3</c:v>
                </c:pt>
                <c:pt idx="6936">
                  <c:v>1.087191120157508E-3</c:v>
                </c:pt>
                <c:pt idx="6937">
                  <c:v>1.0868207992038631E-3</c:v>
                </c:pt>
                <c:pt idx="6938">
                  <c:v>1.086612245149872E-3</c:v>
                </c:pt>
                <c:pt idx="6939">
                  <c:v>1.0863920185008491E-3</c:v>
                </c:pt>
                <c:pt idx="6940">
                  <c:v>1.0859766623632487E-3</c:v>
                </c:pt>
                <c:pt idx="6941">
                  <c:v>1.0855121501091875E-3</c:v>
                </c:pt>
                <c:pt idx="6942">
                  <c:v>1.0853609502954067E-3</c:v>
                </c:pt>
                <c:pt idx="6943">
                  <c:v>1.0853474326342186E-3</c:v>
                </c:pt>
                <c:pt idx="6944">
                  <c:v>1.0850578399663443E-3</c:v>
                </c:pt>
                <c:pt idx="6945">
                  <c:v>1.0848397427146552E-3</c:v>
                </c:pt>
                <c:pt idx="6946">
                  <c:v>1.0841356360198921E-3</c:v>
                </c:pt>
                <c:pt idx="6947">
                  <c:v>1.0837066953413364E-3</c:v>
                </c:pt>
                <c:pt idx="6948">
                  <c:v>1.0834799649744212E-3</c:v>
                </c:pt>
                <c:pt idx="6949">
                  <c:v>1.0834459639262046E-3</c:v>
                </c:pt>
                <c:pt idx="6950">
                  <c:v>1.0830323263699613E-3</c:v>
                </c:pt>
                <c:pt idx="6951">
                  <c:v>1.0829563578748837E-3</c:v>
                </c:pt>
                <c:pt idx="6952">
                  <c:v>1.0823349891097309E-3</c:v>
                </c:pt>
                <c:pt idx="6953">
                  <c:v>1.082334875478795E-3</c:v>
                </c:pt>
                <c:pt idx="6954">
                  <c:v>1.0816920454067088E-3</c:v>
                </c:pt>
                <c:pt idx="6955">
                  <c:v>1.0815569941718451E-3</c:v>
                </c:pt>
                <c:pt idx="6956">
                  <c:v>1.0814688540032569E-3</c:v>
                </c:pt>
                <c:pt idx="6957">
                  <c:v>1.0814292517893221E-3</c:v>
                </c:pt>
                <c:pt idx="6958">
                  <c:v>1.0789991617598472E-3</c:v>
                </c:pt>
                <c:pt idx="6959">
                  <c:v>1.0788658325454538E-3</c:v>
                </c:pt>
                <c:pt idx="6960">
                  <c:v>1.0788272629272027E-3</c:v>
                </c:pt>
                <c:pt idx="6961">
                  <c:v>1.0785126483534386E-3</c:v>
                </c:pt>
                <c:pt idx="6962">
                  <c:v>1.0781745099515351E-3</c:v>
                </c:pt>
                <c:pt idx="6963">
                  <c:v>1.0779583944600089E-3</c:v>
                </c:pt>
                <c:pt idx="6964">
                  <c:v>1.0778111042899019E-3</c:v>
                </c:pt>
                <c:pt idx="6965">
                  <c:v>1.0772898470034363E-3</c:v>
                </c:pt>
                <c:pt idx="6966">
                  <c:v>1.0772435223463371E-3</c:v>
                </c:pt>
                <c:pt idx="6967">
                  <c:v>1.0770273260246133E-3</c:v>
                </c:pt>
                <c:pt idx="6968">
                  <c:v>1.0765164012307132E-3</c:v>
                </c:pt>
                <c:pt idx="6969">
                  <c:v>1.0760417104112437E-3</c:v>
                </c:pt>
                <c:pt idx="6970">
                  <c:v>1.0756956325329104E-3</c:v>
                </c:pt>
                <c:pt idx="6971">
                  <c:v>1.0755491580113853E-3</c:v>
                </c:pt>
                <c:pt idx="6972">
                  <c:v>1.0752853225117914E-3</c:v>
                </c:pt>
                <c:pt idx="6973">
                  <c:v>1.0748196112132069E-3</c:v>
                </c:pt>
                <c:pt idx="6974">
                  <c:v>1.0743187602786401E-3</c:v>
                </c:pt>
                <c:pt idx="6975">
                  <c:v>1.0738802874296065E-3</c:v>
                </c:pt>
                <c:pt idx="6976">
                  <c:v>1.0735840181194886E-3</c:v>
                </c:pt>
                <c:pt idx="6977">
                  <c:v>1.0734103354835078E-3</c:v>
                </c:pt>
                <c:pt idx="6978">
                  <c:v>1.0725799743709142E-3</c:v>
                </c:pt>
                <c:pt idx="6979">
                  <c:v>1.0725688830848469E-3</c:v>
                </c:pt>
                <c:pt idx="6980">
                  <c:v>1.0724521324005864E-3</c:v>
                </c:pt>
                <c:pt idx="6981">
                  <c:v>1.0722444892522439E-3</c:v>
                </c:pt>
                <c:pt idx="6982">
                  <c:v>1.0712954366759878E-3</c:v>
                </c:pt>
                <c:pt idx="6983">
                  <c:v>1.0702632602924934E-3</c:v>
                </c:pt>
                <c:pt idx="6984">
                  <c:v>1.0701862924292714E-3</c:v>
                </c:pt>
                <c:pt idx="6985">
                  <c:v>1.0700204491253767E-3</c:v>
                </c:pt>
                <c:pt idx="6986">
                  <c:v>1.0698584961375604E-3</c:v>
                </c:pt>
                <c:pt idx="6987">
                  <c:v>1.0697358005182767E-3</c:v>
                </c:pt>
                <c:pt idx="6988">
                  <c:v>1.069020378052556E-3</c:v>
                </c:pt>
                <c:pt idx="6989">
                  <c:v>1.068263284763398E-3</c:v>
                </c:pt>
                <c:pt idx="6990">
                  <c:v>1.0679883428625528E-3</c:v>
                </c:pt>
                <c:pt idx="6991">
                  <c:v>1.067927976084092E-3</c:v>
                </c:pt>
                <c:pt idx="6992">
                  <c:v>1.0675225864033829E-3</c:v>
                </c:pt>
                <c:pt idx="6993">
                  <c:v>1.0674204805090858E-3</c:v>
                </c:pt>
                <c:pt idx="6994">
                  <c:v>1.0673531989758586E-3</c:v>
                </c:pt>
                <c:pt idx="6995">
                  <c:v>1.0671326984900207E-3</c:v>
                </c:pt>
                <c:pt idx="6996">
                  <c:v>1.0669729684051011E-3</c:v>
                </c:pt>
                <c:pt idx="6997">
                  <c:v>1.0669008321033558E-3</c:v>
                </c:pt>
                <c:pt idx="6998">
                  <c:v>1.0665953615909094E-3</c:v>
                </c:pt>
                <c:pt idx="6999">
                  <c:v>1.0663930753362872E-3</c:v>
                </c:pt>
                <c:pt idx="7000">
                  <c:v>1.0661551863593839E-3</c:v>
                </c:pt>
                <c:pt idx="7001">
                  <c:v>1.0660806071159331E-3</c:v>
                </c:pt>
                <c:pt idx="7002">
                  <c:v>1.0649712048842075E-3</c:v>
                </c:pt>
                <c:pt idx="7003">
                  <c:v>1.0648700221628817E-3</c:v>
                </c:pt>
                <c:pt idx="7004">
                  <c:v>1.0644955659518229E-3</c:v>
                </c:pt>
                <c:pt idx="7005">
                  <c:v>1.0644009246761623E-3</c:v>
                </c:pt>
                <c:pt idx="7006">
                  <c:v>1.0640611243594464E-3</c:v>
                </c:pt>
                <c:pt idx="7007">
                  <c:v>1.0640084615651125E-3</c:v>
                </c:pt>
                <c:pt idx="7008">
                  <c:v>1.0637372798135937E-3</c:v>
                </c:pt>
                <c:pt idx="7009">
                  <c:v>1.0636634330352058E-3</c:v>
                </c:pt>
                <c:pt idx="7010">
                  <c:v>1.0634778659066844E-3</c:v>
                </c:pt>
                <c:pt idx="7011">
                  <c:v>1.0631546994323807E-3</c:v>
                </c:pt>
                <c:pt idx="7012">
                  <c:v>1.063032742532841E-3</c:v>
                </c:pt>
                <c:pt idx="7013">
                  <c:v>1.0627998715099095E-3</c:v>
                </c:pt>
                <c:pt idx="7014">
                  <c:v>1.0627907721189418E-3</c:v>
                </c:pt>
                <c:pt idx="7015">
                  <c:v>1.0621557864218458E-3</c:v>
                </c:pt>
                <c:pt idx="7016">
                  <c:v>1.0608130330581561E-3</c:v>
                </c:pt>
                <c:pt idx="7017">
                  <c:v>1.0606497875338173E-3</c:v>
                </c:pt>
                <c:pt idx="7018">
                  <c:v>1.0599056964581248E-3</c:v>
                </c:pt>
                <c:pt idx="7019">
                  <c:v>1.0595190683032577E-3</c:v>
                </c:pt>
                <c:pt idx="7020">
                  <c:v>1.0593775442917933E-3</c:v>
                </c:pt>
                <c:pt idx="7021">
                  <c:v>1.0592191362667723E-3</c:v>
                </c:pt>
                <c:pt idx="7022">
                  <c:v>1.0588799809441393E-3</c:v>
                </c:pt>
                <c:pt idx="7023">
                  <c:v>1.0585692347078058E-3</c:v>
                </c:pt>
                <c:pt idx="7024">
                  <c:v>1.0584304257196414E-3</c:v>
                </c:pt>
                <c:pt idx="7025">
                  <c:v>1.0583928458692772E-3</c:v>
                </c:pt>
                <c:pt idx="7026">
                  <c:v>1.0580006156850226E-3</c:v>
                </c:pt>
                <c:pt idx="7027">
                  <c:v>1.0575428599953194E-3</c:v>
                </c:pt>
                <c:pt idx="7028">
                  <c:v>1.0574870297514357E-3</c:v>
                </c:pt>
                <c:pt idx="7029">
                  <c:v>1.0563711298844467E-3</c:v>
                </c:pt>
                <c:pt idx="7030">
                  <c:v>1.0554946148032881E-3</c:v>
                </c:pt>
                <c:pt idx="7031">
                  <c:v>1.0553557141495501E-3</c:v>
                </c:pt>
                <c:pt idx="7032">
                  <c:v>1.0548769518901036E-3</c:v>
                </c:pt>
                <c:pt idx="7033">
                  <c:v>1.0547413015579853E-3</c:v>
                </c:pt>
                <c:pt idx="7034">
                  <c:v>1.0545623905994918E-3</c:v>
                </c:pt>
                <c:pt idx="7035">
                  <c:v>1.0543182533547719E-3</c:v>
                </c:pt>
                <c:pt idx="7036">
                  <c:v>1.0543110633511475E-3</c:v>
                </c:pt>
                <c:pt idx="7037">
                  <c:v>1.0540909193402417E-3</c:v>
                </c:pt>
                <c:pt idx="7038">
                  <c:v>1.0539178731344058E-3</c:v>
                </c:pt>
                <c:pt idx="7039">
                  <c:v>1.0537809667667388E-3</c:v>
                </c:pt>
                <c:pt idx="7040">
                  <c:v>1.0532685107978099E-3</c:v>
                </c:pt>
                <c:pt idx="7041">
                  <c:v>1.053198943834511E-3</c:v>
                </c:pt>
                <c:pt idx="7042">
                  <c:v>1.0530463416792118E-3</c:v>
                </c:pt>
                <c:pt idx="7043">
                  <c:v>1.052878286730302E-3</c:v>
                </c:pt>
                <c:pt idx="7044">
                  <c:v>1.0526197804997656E-3</c:v>
                </c:pt>
                <c:pt idx="7045">
                  <c:v>1.052459076128467E-3</c:v>
                </c:pt>
                <c:pt idx="7046">
                  <c:v>1.0522468369285499E-3</c:v>
                </c:pt>
                <c:pt idx="7047">
                  <c:v>1.0522294740344623E-3</c:v>
                </c:pt>
                <c:pt idx="7048">
                  <c:v>1.0520949362723046E-3</c:v>
                </c:pt>
                <c:pt idx="7049">
                  <c:v>1.052037004340655E-3</c:v>
                </c:pt>
                <c:pt idx="7050">
                  <c:v>1.0516703760712696E-3</c:v>
                </c:pt>
                <c:pt idx="7051">
                  <c:v>1.0513107104887158E-3</c:v>
                </c:pt>
                <c:pt idx="7052">
                  <c:v>1.0512048570963963E-3</c:v>
                </c:pt>
                <c:pt idx="7053">
                  <c:v>1.0511782047401923E-3</c:v>
                </c:pt>
                <c:pt idx="7054">
                  <c:v>1.0509750144355602E-3</c:v>
                </c:pt>
                <c:pt idx="7055">
                  <c:v>1.0507458779407163E-3</c:v>
                </c:pt>
                <c:pt idx="7056">
                  <c:v>1.0503757338344774E-3</c:v>
                </c:pt>
                <c:pt idx="7057">
                  <c:v>1.0499540610351425E-3</c:v>
                </c:pt>
                <c:pt idx="7058">
                  <c:v>1.0498232330811139E-3</c:v>
                </c:pt>
                <c:pt idx="7059">
                  <c:v>1.0496478704728257E-3</c:v>
                </c:pt>
                <c:pt idx="7060">
                  <c:v>1.049410729517809E-3</c:v>
                </c:pt>
                <c:pt idx="7061">
                  <c:v>1.0493278645131304E-3</c:v>
                </c:pt>
                <c:pt idx="7062">
                  <c:v>1.0483211867073833E-3</c:v>
                </c:pt>
                <c:pt idx="7063">
                  <c:v>1.0482201153622951E-3</c:v>
                </c:pt>
                <c:pt idx="7064">
                  <c:v>1.0473742099219292E-3</c:v>
                </c:pt>
                <c:pt idx="7065">
                  <c:v>1.0467794360590316E-3</c:v>
                </c:pt>
                <c:pt idx="7066">
                  <c:v>1.046353199569941E-3</c:v>
                </c:pt>
                <c:pt idx="7067">
                  <c:v>1.0461758423662157E-3</c:v>
                </c:pt>
                <c:pt idx="7068">
                  <c:v>1.0460559795237008E-3</c:v>
                </c:pt>
                <c:pt idx="7069">
                  <c:v>1.0458986671038704E-3</c:v>
                </c:pt>
                <c:pt idx="7070">
                  <c:v>1.0457787622465619E-3</c:v>
                </c:pt>
                <c:pt idx="7071">
                  <c:v>1.0457427106801468E-3</c:v>
                </c:pt>
                <c:pt idx="7072">
                  <c:v>1.0445894289656992E-3</c:v>
                </c:pt>
                <c:pt idx="7073">
                  <c:v>1.0444450823855675E-3</c:v>
                </c:pt>
                <c:pt idx="7074">
                  <c:v>1.0439902834834397E-3</c:v>
                </c:pt>
                <c:pt idx="7075">
                  <c:v>1.0438407577032635E-3</c:v>
                </c:pt>
                <c:pt idx="7076">
                  <c:v>1.0435992919142201E-3</c:v>
                </c:pt>
                <c:pt idx="7077">
                  <c:v>1.043196636048286E-3</c:v>
                </c:pt>
                <c:pt idx="7078">
                  <c:v>1.0429593270706746E-3</c:v>
                </c:pt>
                <c:pt idx="7079">
                  <c:v>1.0428883814440184E-3</c:v>
                </c:pt>
                <c:pt idx="7080">
                  <c:v>1.0425451681950438E-3</c:v>
                </c:pt>
                <c:pt idx="7081">
                  <c:v>1.0423971185474807E-3</c:v>
                </c:pt>
                <c:pt idx="7082">
                  <c:v>1.0417194169860275E-3</c:v>
                </c:pt>
                <c:pt idx="7083">
                  <c:v>1.0414937647045953E-3</c:v>
                </c:pt>
                <c:pt idx="7084">
                  <c:v>1.0409613726984639E-3</c:v>
                </c:pt>
                <c:pt idx="7085">
                  <c:v>1.04046494405648E-3</c:v>
                </c:pt>
                <c:pt idx="7086">
                  <c:v>1.0396276615735193E-3</c:v>
                </c:pt>
                <c:pt idx="7087">
                  <c:v>1.0394950860378763E-3</c:v>
                </c:pt>
                <c:pt idx="7088">
                  <c:v>1.0391665046612037E-3</c:v>
                </c:pt>
                <c:pt idx="7089">
                  <c:v>1.0384543431638327E-3</c:v>
                </c:pt>
                <c:pt idx="7090">
                  <c:v>1.038208805933817E-3</c:v>
                </c:pt>
                <c:pt idx="7091">
                  <c:v>1.0381501021045727E-3</c:v>
                </c:pt>
                <c:pt idx="7092">
                  <c:v>1.0381399031515555E-3</c:v>
                </c:pt>
                <c:pt idx="7093">
                  <c:v>1.0379978347845467E-3</c:v>
                </c:pt>
                <c:pt idx="7094">
                  <c:v>1.0379519287689555E-3</c:v>
                </c:pt>
                <c:pt idx="7095">
                  <c:v>1.0379033195581932E-3</c:v>
                </c:pt>
                <c:pt idx="7096">
                  <c:v>1.0377404603770851E-3</c:v>
                </c:pt>
                <c:pt idx="7097">
                  <c:v>1.0377119670711835E-3</c:v>
                </c:pt>
                <c:pt idx="7098">
                  <c:v>1.0376829547207706E-3</c:v>
                </c:pt>
                <c:pt idx="7099">
                  <c:v>1.0371955982731846E-3</c:v>
                </c:pt>
                <c:pt idx="7100">
                  <c:v>1.036615516750254E-3</c:v>
                </c:pt>
                <c:pt idx="7101">
                  <c:v>1.036407125461307E-3</c:v>
                </c:pt>
                <c:pt idx="7102">
                  <c:v>1.036105130694539E-3</c:v>
                </c:pt>
                <c:pt idx="7103">
                  <c:v>1.0360253804274618E-3</c:v>
                </c:pt>
                <c:pt idx="7104">
                  <c:v>1.0359949633679845E-3</c:v>
                </c:pt>
                <c:pt idx="7105">
                  <c:v>1.0358981086413552E-3</c:v>
                </c:pt>
                <c:pt idx="7106">
                  <c:v>1.0357430509261925E-3</c:v>
                </c:pt>
                <c:pt idx="7107">
                  <c:v>1.0356162768363978E-3</c:v>
                </c:pt>
                <c:pt idx="7108">
                  <c:v>1.0356150462483755E-3</c:v>
                </c:pt>
                <c:pt idx="7109">
                  <c:v>1.0354535241036407E-3</c:v>
                </c:pt>
                <c:pt idx="7110">
                  <c:v>1.0352173943146629E-3</c:v>
                </c:pt>
                <c:pt idx="7111">
                  <c:v>1.0349442380653388E-3</c:v>
                </c:pt>
                <c:pt idx="7112">
                  <c:v>1.0349022590122518E-3</c:v>
                </c:pt>
                <c:pt idx="7113">
                  <c:v>1.0343906978118721E-3</c:v>
                </c:pt>
                <c:pt idx="7114">
                  <c:v>1.0340376068458592E-3</c:v>
                </c:pt>
                <c:pt idx="7115">
                  <c:v>1.0336312824811809E-3</c:v>
                </c:pt>
                <c:pt idx="7116">
                  <c:v>1.0332932259048281E-3</c:v>
                </c:pt>
                <c:pt idx="7117">
                  <c:v>1.0332294234415601E-3</c:v>
                </c:pt>
                <c:pt idx="7118">
                  <c:v>1.0332110113170641E-3</c:v>
                </c:pt>
                <c:pt idx="7119">
                  <c:v>1.0329344496644859E-3</c:v>
                </c:pt>
                <c:pt idx="7120">
                  <c:v>1.0328122095427988E-3</c:v>
                </c:pt>
                <c:pt idx="7121">
                  <c:v>1.0325441299989294E-3</c:v>
                </c:pt>
                <c:pt idx="7122">
                  <c:v>1.0318828938766999E-3</c:v>
                </c:pt>
                <c:pt idx="7123">
                  <c:v>1.0300905542708278E-3</c:v>
                </c:pt>
                <c:pt idx="7124">
                  <c:v>1.0300029799884217E-3</c:v>
                </c:pt>
                <c:pt idx="7125">
                  <c:v>1.0298536024893159E-3</c:v>
                </c:pt>
                <c:pt idx="7126">
                  <c:v>1.0294288413860561E-3</c:v>
                </c:pt>
                <c:pt idx="7127">
                  <c:v>1.0293881144718595E-3</c:v>
                </c:pt>
                <c:pt idx="7128">
                  <c:v>1.0292704703115567E-3</c:v>
                </c:pt>
                <c:pt idx="7129">
                  <c:v>1.0290885730620764E-3</c:v>
                </c:pt>
                <c:pt idx="7130">
                  <c:v>1.0290675104043304E-3</c:v>
                </c:pt>
                <c:pt idx="7131">
                  <c:v>1.0290055867480826E-3</c:v>
                </c:pt>
                <c:pt idx="7132">
                  <c:v>1.0284926126002654E-3</c:v>
                </c:pt>
                <c:pt idx="7133">
                  <c:v>1.028403157291898E-3</c:v>
                </c:pt>
                <c:pt idx="7134">
                  <c:v>1.028307774248171E-3</c:v>
                </c:pt>
                <c:pt idx="7135">
                  <c:v>1.0277716699244473E-3</c:v>
                </c:pt>
                <c:pt idx="7136">
                  <c:v>1.0276145351874385E-3</c:v>
                </c:pt>
                <c:pt idx="7137">
                  <c:v>1.0274391394339561E-3</c:v>
                </c:pt>
                <c:pt idx="7138">
                  <c:v>1.026199397790779E-3</c:v>
                </c:pt>
                <c:pt idx="7139">
                  <c:v>1.0257071321121752E-3</c:v>
                </c:pt>
                <c:pt idx="7140">
                  <c:v>1.0243951659326118E-3</c:v>
                </c:pt>
                <c:pt idx="7141">
                  <c:v>1.0239422524928057E-3</c:v>
                </c:pt>
                <c:pt idx="7142">
                  <c:v>1.0237122123242287E-3</c:v>
                </c:pt>
                <c:pt idx="7143">
                  <c:v>1.0235847325733864E-3</c:v>
                </c:pt>
                <c:pt idx="7144">
                  <c:v>1.0234307722108023E-3</c:v>
                </c:pt>
                <c:pt idx="7145">
                  <c:v>1.023356712216693E-3</c:v>
                </c:pt>
                <c:pt idx="7146">
                  <c:v>1.0232170491226754E-3</c:v>
                </c:pt>
                <c:pt idx="7147">
                  <c:v>1.0231548551891264E-3</c:v>
                </c:pt>
                <c:pt idx="7148">
                  <c:v>1.0224257559955021E-3</c:v>
                </c:pt>
                <c:pt idx="7149">
                  <c:v>1.0223484655342318E-3</c:v>
                </c:pt>
                <c:pt idx="7150">
                  <c:v>1.0218608232567331E-3</c:v>
                </c:pt>
                <c:pt idx="7151">
                  <c:v>1.0216627263949219E-3</c:v>
                </c:pt>
                <c:pt idx="7152">
                  <c:v>1.0215061248631087E-3</c:v>
                </c:pt>
                <c:pt idx="7153">
                  <c:v>1.0214629310764099E-3</c:v>
                </c:pt>
                <c:pt idx="7154">
                  <c:v>1.0212188857072458E-3</c:v>
                </c:pt>
                <c:pt idx="7155">
                  <c:v>1.0211847327984234E-3</c:v>
                </c:pt>
                <c:pt idx="7156">
                  <c:v>1.0209621432843686E-3</c:v>
                </c:pt>
                <c:pt idx="7157">
                  <c:v>1.0206306287317403E-3</c:v>
                </c:pt>
                <c:pt idx="7158">
                  <c:v>1.0205760772541157E-3</c:v>
                </c:pt>
                <c:pt idx="7159">
                  <c:v>1.0197150100685563E-3</c:v>
                </c:pt>
                <c:pt idx="7160">
                  <c:v>1.0190931739679915E-3</c:v>
                </c:pt>
                <c:pt idx="7161">
                  <c:v>1.0180050743525881E-3</c:v>
                </c:pt>
                <c:pt idx="7162">
                  <c:v>1.0178778051359914E-3</c:v>
                </c:pt>
                <c:pt idx="7163">
                  <c:v>1.0178216884994653E-3</c:v>
                </c:pt>
                <c:pt idx="7164">
                  <c:v>1.0175139549925165E-3</c:v>
                </c:pt>
                <c:pt idx="7165">
                  <c:v>1.0172474463994601E-3</c:v>
                </c:pt>
                <c:pt idx="7166">
                  <c:v>1.0169072211412256E-3</c:v>
                </c:pt>
                <c:pt idx="7167">
                  <c:v>1.0163388669282938E-3</c:v>
                </c:pt>
                <c:pt idx="7168">
                  <c:v>1.0155275113353417E-3</c:v>
                </c:pt>
                <c:pt idx="7169">
                  <c:v>1.0153992413112793E-3</c:v>
                </c:pt>
                <c:pt idx="7170">
                  <c:v>1.015056080285331E-3</c:v>
                </c:pt>
                <c:pt idx="7171">
                  <c:v>1.013281067870966E-3</c:v>
                </c:pt>
                <c:pt idx="7172">
                  <c:v>1.0132475306528796E-3</c:v>
                </c:pt>
                <c:pt idx="7173">
                  <c:v>1.0129553053577986E-3</c:v>
                </c:pt>
                <c:pt idx="7174">
                  <c:v>1.0127710396291014E-3</c:v>
                </c:pt>
                <c:pt idx="7175">
                  <c:v>1.0121406174722516E-3</c:v>
                </c:pt>
                <c:pt idx="7176">
                  <c:v>1.0114637641016127E-3</c:v>
                </c:pt>
                <c:pt idx="7177">
                  <c:v>1.011453108297107E-3</c:v>
                </c:pt>
                <c:pt idx="7178">
                  <c:v>1.0113035103144086E-3</c:v>
                </c:pt>
                <c:pt idx="7179">
                  <c:v>1.0109201401139901E-3</c:v>
                </c:pt>
                <c:pt idx="7180">
                  <c:v>1.0107469521754963E-3</c:v>
                </c:pt>
                <c:pt idx="7181">
                  <c:v>1.010426682307168E-3</c:v>
                </c:pt>
                <c:pt idx="7182">
                  <c:v>1.0097670478437383E-3</c:v>
                </c:pt>
                <c:pt idx="7183">
                  <c:v>1.0097248347203985E-3</c:v>
                </c:pt>
                <c:pt idx="7184">
                  <c:v>1.0094600853559732E-3</c:v>
                </c:pt>
                <c:pt idx="7185">
                  <c:v>1.0088573002255249E-3</c:v>
                </c:pt>
                <c:pt idx="7186">
                  <c:v>1.0084631141594408E-3</c:v>
                </c:pt>
                <c:pt idx="7187">
                  <c:v>1.0083697418078277E-3</c:v>
                </c:pt>
                <c:pt idx="7188">
                  <c:v>1.008359647185611E-3</c:v>
                </c:pt>
                <c:pt idx="7189">
                  <c:v>1.0078338548348679E-3</c:v>
                </c:pt>
                <c:pt idx="7190">
                  <c:v>1.007669680490727E-3</c:v>
                </c:pt>
                <c:pt idx="7191">
                  <c:v>1.0075242312994215E-3</c:v>
                </c:pt>
                <c:pt idx="7192">
                  <c:v>1.0071753204819224E-3</c:v>
                </c:pt>
                <c:pt idx="7193">
                  <c:v>1.0069432282869347E-3</c:v>
                </c:pt>
                <c:pt idx="7194">
                  <c:v>1.0064870943506416E-3</c:v>
                </c:pt>
                <c:pt idx="7195">
                  <c:v>1.0064730004672412E-3</c:v>
                </c:pt>
                <c:pt idx="7196">
                  <c:v>1.00597748773418E-3</c:v>
                </c:pt>
                <c:pt idx="7197">
                  <c:v>1.0058852257198983E-3</c:v>
                </c:pt>
                <c:pt idx="7198">
                  <c:v>1.005099561910084E-3</c:v>
                </c:pt>
                <c:pt idx="7199">
                  <c:v>1.004973425020991E-3</c:v>
                </c:pt>
                <c:pt idx="7200">
                  <c:v>1.0045725207982442E-3</c:v>
                </c:pt>
                <c:pt idx="7201">
                  <c:v>1.0044961367858174E-3</c:v>
                </c:pt>
                <c:pt idx="7202">
                  <c:v>1.0044063484512217E-3</c:v>
                </c:pt>
                <c:pt idx="7203">
                  <c:v>1.003984423353133E-3</c:v>
                </c:pt>
                <c:pt idx="7204">
                  <c:v>1.0039713436892366E-3</c:v>
                </c:pt>
                <c:pt idx="7205">
                  <c:v>1.0037265490509936E-3</c:v>
                </c:pt>
                <c:pt idx="7206">
                  <c:v>1.0035056457712742E-3</c:v>
                </c:pt>
                <c:pt idx="7207">
                  <c:v>1.0033955536901309E-3</c:v>
                </c:pt>
                <c:pt idx="7208">
                  <c:v>1.003282484110873E-3</c:v>
                </c:pt>
                <c:pt idx="7209">
                  <c:v>1.0022941108412042E-3</c:v>
                </c:pt>
                <c:pt idx="7210">
                  <c:v>1.0019719953881488E-3</c:v>
                </c:pt>
                <c:pt idx="7211">
                  <c:v>1.0017617659756142E-3</c:v>
                </c:pt>
                <c:pt idx="7212">
                  <c:v>1.0010152498170694E-3</c:v>
                </c:pt>
                <c:pt idx="7213">
                  <c:v>1.0007915509318635E-3</c:v>
                </c:pt>
                <c:pt idx="7214">
                  <c:v>1.0004475518791407E-3</c:v>
                </c:pt>
                <c:pt idx="7215">
                  <c:v>9.998597506037819E-4</c:v>
                </c:pt>
                <c:pt idx="7216">
                  <c:v>9.9967323007377489E-4</c:v>
                </c:pt>
                <c:pt idx="7217">
                  <c:v>9.9961434306768127E-4</c:v>
                </c:pt>
                <c:pt idx="7218">
                  <c:v>9.9883843375000265E-4</c:v>
                </c:pt>
                <c:pt idx="7219">
                  <c:v>9.9883412655761322E-4</c:v>
                </c:pt>
                <c:pt idx="7220">
                  <c:v>9.985542863421681E-4</c:v>
                </c:pt>
                <c:pt idx="7221">
                  <c:v>9.9732584252619407E-4</c:v>
                </c:pt>
                <c:pt idx="7222">
                  <c:v>9.9702060119846898E-4</c:v>
                </c:pt>
                <c:pt idx="7223">
                  <c:v>9.956194109463838E-4</c:v>
                </c:pt>
                <c:pt idx="7224">
                  <c:v>9.9527146876372515E-4</c:v>
                </c:pt>
                <c:pt idx="7225">
                  <c:v>9.945741058850334E-4</c:v>
                </c:pt>
                <c:pt idx="7226">
                  <c:v>9.9346601544242743E-4</c:v>
                </c:pt>
                <c:pt idx="7227">
                  <c:v>9.9311096078838479E-4</c:v>
                </c:pt>
                <c:pt idx="7228">
                  <c:v>9.9270789039000284E-4</c:v>
                </c:pt>
                <c:pt idx="7229">
                  <c:v>9.9260154847951709E-4</c:v>
                </c:pt>
                <c:pt idx="7230">
                  <c:v>9.9218177376007638E-4</c:v>
                </c:pt>
                <c:pt idx="7231">
                  <c:v>9.9209444605903585E-4</c:v>
                </c:pt>
                <c:pt idx="7232">
                  <c:v>9.917592149565719E-4</c:v>
                </c:pt>
                <c:pt idx="7233">
                  <c:v>9.9170620100720672E-4</c:v>
                </c:pt>
                <c:pt idx="7234">
                  <c:v>9.9166892335008023E-4</c:v>
                </c:pt>
                <c:pt idx="7235">
                  <c:v>9.9165654457185576E-4</c:v>
                </c:pt>
                <c:pt idx="7236">
                  <c:v>9.9106969725360362E-4</c:v>
                </c:pt>
                <c:pt idx="7237">
                  <c:v>9.9080141615660519E-4</c:v>
                </c:pt>
                <c:pt idx="7238">
                  <c:v>9.9062401644614247E-4</c:v>
                </c:pt>
                <c:pt idx="7239">
                  <c:v>9.9020290319149287E-4</c:v>
                </c:pt>
                <c:pt idx="7240">
                  <c:v>9.9009674335541172E-4</c:v>
                </c:pt>
                <c:pt idx="7241">
                  <c:v>9.8990684979352811E-4</c:v>
                </c:pt>
                <c:pt idx="7242">
                  <c:v>9.8930198278177409E-4</c:v>
                </c:pt>
                <c:pt idx="7243">
                  <c:v>9.892219401996514E-4</c:v>
                </c:pt>
                <c:pt idx="7244">
                  <c:v>9.8872943998735822E-4</c:v>
                </c:pt>
                <c:pt idx="7245">
                  <c:v>9.8865930968594228E-4</c:v>
                </c:pt>
                <c:pt idx="7246">
                  <c:v>9.88520404628517E-4</c:v>
                </c:pt>
                <c:pt idx="7247">
                  <c:v>9.8839205295763312E-4</c:v>
                </c:pt>
                <c:pt idx="7248">
                  <c:v>9.8696546113540007E-4</c:v>
                </c:pt>
                <c:pt idx="7249">
                  <c:v>9.8690385568784861E-4</c:v>
                </c:pt>
                <c:pt idx="7250">
                  <c:v>9.8684358677470743E-4</c:v>
                </c:pt>
                <c:pt idx="7251">
                  <c:v>9.8511785482006324E-4</c:v>
                </c:pt>
                <c:pt idx="7252">
                  <c:v>9.8508840370620221E-4</c:v>
                </c:pt>
                <c:pt idx="7253">
                  <c:v>9.8500417005808636E-4</c:v>
                </c:pt>
                <c:pt idx="7254">
                  <c:v>9.8463976083273887E-4</c:v>
                </c:pt>
                <c:pt idx="7255">
                  <c:v>9.8316930276949295E-4</c:v>
                </c:pt>
                <c:pt idx="7256">
                  <c:v>9.8315778840585375E-4</c:v>
                </c:pt>
                <c:pt idx="7257">
                  <c:v>9.8311376611779451E-4</c:v>
                </c:pt>
                <c:pt idx="7258">
                  <c:v>9.8268586065138443E-4</c:v>
                </c:pt>
                <c:pt idx="7259">
                  <c:v>9.8133534856809047E-4</c:v>
                </c:pt>
                <c:pt idx="7260">
                  <c:v>9.8080286298399895E-4</c:v>
                </c:pt>
                <c:pt idx="7261">
                  <c:v>9.8050925332078087E-4</c:v>
                </c:pt>
                <c:pt idx="7262">
                  <c:v>9.8047610453221631E-4</c:v>
                </c:pt>
                <c:pt idx="7263">
                  <c:v>9.8044197457437332E-4</c:v>
                </c:pt>
                <c:pt idx="7264">
                  <c:v>9.8028482185834472E-4</c:v>
                </c:pt>
                <c:pt idx="7265">
                  <c:v>9.7974004900756168E-4</c:v>
                </c:pt>
                <c:pt idx="7266">
                  <c:v>9.7950369468465296E-4</c:v>
                </c:pt>
                <c:pt idx="7267">
                  <c:v>9.7941254639460993E-4</c:v>
                </c:pt>
                <c:pt idx="7268">
                  <c:v>9.793039414513322E-4</c:v>
                </c:pt>
                <c:pt idx="7269">
                  <c:v>9.7915286837908528E-4</c:v>
                </c:pt>
                <c:pt idx="7270">
                  <c:v>9.7914395164145143E-4</c:v>
                </c:pt>
                <c:pt idx="7271">
                  <c:v>9.7714552968110151E-4</c:v>
                </c:pt>
                <c:pt idx="7272">
                  <c:v>9.7647069482816127E-4</c:v>
                </c:pt>
                <c:pt idx="7273">
                  <c:v>9.7644245006007092E-4</c:v>
                </c:pt>
                <c:pt idx="7274">
                  <c:v>9.7591844359462077E-4</c:v>
                </c:pt>
                <c:pt idx="7275">
                  <c:v>9.7556803151609877E-4</c:v>
                </c:pt>
                <c:pt idx="7276">
                  <c:v>9.7510775408511956E-4</c:v>
                </c:pt>
                <c:pt idx="7277">
                  <c:v>9.736750930263115E-4</c:v>
                </c:pt>
                <c:pt idx="7278">
                  <c:v>9.728412304302117E-4</c:v>
                </c:pt>
                <c:pt idx="7279">
                  <c:v>9.7242773039111119E-4</c:v>
                </c:pt>
                <c:pt idx="7280">
                  <c:v>9.7234863273346821E-4</c:v>
                </c:pt>
                <c:pt idx="7281">
                  <c:v>9.7187151001726921E-4</c:v>
                </c:pt>
                <c:pt idx="7282">
                  <c:v>9.6916658996066337E-4</c:v>
                </c:pt>
                <c:pt idx="7283">
                  <c:v>9.6908710492771678E-4</c:v>
                </c:pt>
                <c:pt idx="7284">
                  <c:v>9.6854610879861349E-4</c:v>
                </c:pt>
                <c:pt idx="7285">
                  <c:v>9.676987665663562E-4</c:v>
                </c:pt>
                <c:pt idx="7286">
                  <c:v>9.676046215780199E-4</c:v>
                </c:pt>
                <c:pt idx="7287">
                  <c:v>9.6743201207431394E-4</c:v>
                </c:pt>
                <c:pt idx="7288">
                  <c:v>9.6730479125378352E-4</c:v>
                </c:pt>
                <c:pt idx="7289">
                  <c:v>9.6715475411939824E-4</c:v>
                </c:pt>
                <c:pt idx="7290">
                  <c:v>9.6714801084152389E-4</c:v>
                </c:pt>
                <c:pt idx="7291">
                  <c:v>9.6711224113120854E-4</c:v>
                </c:pt>
                <c:pt idx="7292">
                  <c:v>9.6702436486555154E-4</c:v>
                </c:pt>
                <c:pt idx="7293">
                  <c:v>9.6665210767795772E-4</c:v>
                </c:pt>
                <c:pt idx="7294">
                  <c:v>9.6661783884730652E-4</c:v>
                </c:pt>
                <c:pt idx="7295">
                  <c:v>9.6644015420103676E-4</c:v>
                </c:pt>
                <c:pt idx="7296">
                  <c:v>9.6588701089055432E-4</c:v>
                </c:pt>
                <c:pt idx="7297">
                  <c:v>9.6539527943710038E-4</c:v>
                </c:pt>
                <c:pt idx="7298">
                  <c:v>9.6530434778339513E-4</c:v>
                </c:pt>
                <c:pt idx="7299">
                  <c:v>9.6515579137240065E-4</c:v>
                </c:pt>
                <c:pt idx="7300">
                  <c:v>9.6450301036392035E-4</c:v>
                </c:pt>
                <c:pt idx="7301">
                  <c:v>9.6386288158523321E-4</c:v>
                </c:pt>
                <c:pt idx="7302">
                  <c:v>9.6384535317864492E-4</c:v>
                </c:pt>
                <c:pt idx="7303">
                  <c:v>9.6374646490059027E-4</c:v>
                </c:pt>
                <c:pt idx="7304">
                  <c:v>9.6365102039664156E-4</c:v>
                </c:pt>
                <c:pt idx="7305">
                  <c:v>9.6272002077857084E-4</c:v>
                </c:pt>
                <c:pt idx="7306">
                  <c:v>9.6163242710730094E-4</c:v>
                </c:pt>
                <c:pt idx="7307">
                  <c:v>9.6106988265985563E-4</c:v>
                </c:pt>
                <c:pt idx="7308">
                  <c:v>9.6059528842122024E-4</c:v>
                </c:pt>
                <c:pt idx="7309">
                  <c:v>9.6054152208608712E-4</c:v>
                </c:pt>
                <c:pt idx="7310">
                  <c:v>9.5975931642443746E-4</c:v>
                </c:pt>
                <c:pt idx="7311">
                  <c:v>9.5961505129574319E-4</c:v>
                </c:pt>
                <c:pt idx="7312">
                  <c:v>9.5875064306818949E-4</c:v>
                </c:pt>
                <c:pt idx="7313">
                  <c:v>9.5867036066443387E-4</c:v>
                </c:pt>
                <c:pt idx="7314">
                  <c:v>9.5853431993313915E-4</c:v>
                </c:pt>
                <c:pt idx="7315">
                  <c:v>9.583258905163963E-4</c:v>
                </c:pt>
                <c:pt idx="7316">
                  <c:v>9.5808885121087442E-4</c:v>
                </c:pt>
                <c:pt idx="7317">
                  <c:v>9.5763555420383547E-4</c:v>
                </c:pt>
                <c:pt idx="7318">
                  <c:v>9.5723186850490733E-4</c:v>
                </c:pt>
                <c:pt idx="7319">
                  <c:v>9.5716823544273561E-4</c:v>
                </c:pt>
                <c:pt idx="7320">
                  <c:v>9.5711448875274846E-4</c:v>
                </c:pt>
                <c:pt idx="7321">
                  <c:v>9.570012984366122E-4</c:v>
                </c:pt>
                <c:pt idx="7322">
                  <c:v>9.5690397924677074E-4</c:v>
                </c:pt>
                <c:pt idx="7323">
                  <c:v>9.5668653540362367E-4</c:v>
                </c:pt>
                <c:pt idx="7324">
                  <c:v>9.5612293619407106E-4</c:v>
                </c:pt>
                <c:pt idx="7325">
                  <c:v>9.5577083083792222E-4</c:v>
                </c:pt>
                <c:pt idx="7326">
                  <c:v>9.553103728201901E-4</c:v>
                </c:pt>
                <c:pt idx="7327">
                  <c:v>9.5483431757376622E-4</c:v>
                </c:pt>
                <c:pt idx="7328">
                  <c:v>9.5476566103492623E-4</c:v>
                </c:pt>
                <c:pt idx="7329">
                  <c:v>9.543036246500076E-4</c:v>
                </c:pt>
                <c:pt idx="7330">
                  <c:v>9.5396408817928122E-4</c:v>
                </c:pt>
                <c:pt idx="7331">
                  <c:v>9.5388708973217834E-4</c:v>
                </c:pt>
                <c:pt idx="7332">
                  <c:v>9.5349997268363189E-4</c:v>
                </c:pt>
                <c:pt idx="7333">
                  <c:v>9.5342469514860537E-4</c:v>
                </c:pt>
                <c:pt idx="7334">
                  <c:v>9.5323155142642592E-4</c:v>
                </c:pt>
                <c:pt idx="7335">
                  <c:v>9.5290423188096438E-4</c:v>
                </c:pt>
                <c:pt idx="7336">
                  <c:v>9.5282978052828456E-4</c:v>
                </c:pt>
                <c:pt idx="7337">
                  <c:v>9.5281959849924077E-4</c:v>
                </c:pt>
                <c:pt idx="7338">
                  <c:v>9.5240567471213526E-4</c:v>
                </c:pt>
                <c:pt idx="7339">
                  <c:v>9.5238779386362215E-4</c:v>
                </c:pt>
                <c:pt idx="7340">
                  <c:v>9.5217816891253232E-4</c:v>
                </c:pt>
                <c:pt idx="7341">
                  <c:v>9.5207467128333113E-4</c:v>
                </c:pt>
                <c:pt idx="7342">
                  <c:v>9.5205392760423736E-4</c:v>
                </c:pt>
                <c:pt idx="7343">
                  <c:v>9.5176230228051755E-4</c:v>
                </c:pt>
                <c:pt idx="7344">
                  <c:v>9.5100899391878933E-4</c:v>
                </c:pt>
                <c:pt idx="7345">
                  <c:v>9.5098379612964807E-4</c:v>
                </c:pt>
                <c:pt idx="7346">
                  <c:v>9.5098165965654818E-4</c:v>
                </c:pt>
                <c:pt idx="7347">
                  <c:v>9.5067757245235974E-4</c:v>
                </c:pt>
                <c:pt idx="7348">
                  <c:v>9.5031125547454475E-4</c:v>
                </c:pt>
                <c:pt idx="7349">
                  <c:v>9.5025384733819762E-4</c:v>
                </c:pt>
                <c:pt idx="7350">
                  <c:v>9.4971732051427711E-4</c:v>
                </c:pt>
                <c:pt idx="7351">
                  <c:v>9.4967873882900982E-4</c:v>
                </c:pt>
                <c:pt idx="7352">
                  <c:v>9.4914295507582478E-4</c:v>
                </c:pt>
                <c:pt idx="7353">
                  <c:v>9.4912194571316081E-4</c:v>
                </c:pt>
                <c:pt idx="7354">
                  <c:v>9.4841880488431016E-4</c:v>
                </c:pt>
                <c:pt idx="7355">
                  <c:v>9.4792355934144419E-4</c:v>
                </c:pt>
                <c:pt idx="7356">
                  <c:v>9.4765086264371164E-4</c:v>
                </c:pt>
                <c:pt idx="7357">
                  <c:v>9.4731616527833217E-4</c:v>
                </c:pt>
                <c:pt idx="7358">
                  <c:v>9.4696189026623862E-4</c:v>
                </c:pt>
                <c:pt idx="7359">
                  <c:v>9.4693621306931827E-4</c:v>
                </c:pt>
                <c:pt idx="7360">
                  <c:v>9.4682586066352633E-4</c:v>
                </c:pt>
                <c:pt idx="7361">
                  <c:v>9.4681761965286827E-4</c:v>
                </c:pt>
                <c:pt idx="7362">
                  <c:v>9.4618633619788822E-4</c:v>
                </c:pt>
                <c:pt idx="7363">
                  <c:v>9.4570354673163034E-4</c:v>
                </c:pt>
                <c:pt idx="7364">
                  <c:v>9.4560225412700289E-4</c:v>
                </c:pt>
                <c:pt idx="7365">
                  <c:v>9.4560115589948236E-4</c:v>
                </c:pt>
                <c:pt idx="7366">
                  <c:v>9.4530628606340433E-4</c:v>
                </c:pt>
                <c:pt idx="7367">
                  <c:v>9.4529019867969129E-4</c:v>
                </c:pt>
                <c:pt idx="7368">
                  <c:v>9.4432796492432286E-4</c:v>
                </c:pt>
                <c:pt idx="7369">
                  <c:v>9.4391079811293886E-4</c:v>
                </c:pt>
                <c:pt idx="7370">
                  <c:v>9.4376688676545465E-4</c:v>
                </c:pt>
                <c:pt idx="7371">
                  <c:v>9.4334951009581326E-4</c:v>
                </c:pt>
                <c:pt idx="7372">
                  <c:v>9.4292059746382102E-4</c:v>
                </c:pt>
                <c:pt idx="7373">
                  <c:v>9.4258289470522047E-4</c:v>
                </c:pt>
                <c:pt idx="7374">
                  <c:v>9.4218326894708886E-4</c:v>
                </c:pt>
                <c:pt idx="7375">
                  <c:v>9.4215690393929308E-4</c:v>
                </c:pt>
                <c:pt idx="7376">
                  <c:v>9.421485366267532E-4</c:v>
                </c:pt>
                <c:pt idx="7377">
                  <c:v>9.4213415280769539E-4</c:v>
                </c:pt>
                <c:pt idx="7378">
                  <c:v>9.4172026832965261E-4</c:v>
                </c:pt>
                <c:pt idx="7379">
                  <c:v>9.4142910613852085E-4</c:v>
                </c:pt>
                <c:pt idx="7380">
                  <c:v>9.4132987770431859E-4</c:v>
                </c:pt>
                <c:pt idx="7381">
                  <c:v>9.4099176780053297E-4</c:v>
                </c:pt>
                <c:pt idx="7382">
                  <c:v>9.4069458425680228E-4</c:v>
                </c:pt>
                <c:pt idx="7383">
                  <c:v>9.4066073621094687E-4</c:v>
                </c:pt>
                <c:pt idx="7384">
                  <c:v>9.4063844049601341E-4</c:v>
                </c:pt>
                <c:pt idx="7385">
                  <c:v>9.4035247453738572E-4</c:v>
                </c:pt>
                <c:pt idx="7386">
                  <c:v>9.4032260943242504E-4</c:v>
                </c:pt>
                <c:pt idx="7387">
                  <c:v>9.3955200187943397E-4</c:v>
                </c:pt>
                <c:pt idx="7388">
                  <c:v>9.3915121732445199E-4</c:v>
                </c:pt>
                <c:pt idx="7389">
                  <c:v>9.3873970624629892E-4</c:v>
                </c:pt>
                <c:pt idx="7390">
                  <c:v>9.3782275294085988E-4</c:v>
                </c:pt>
                <c:pt idx="7391">
                  <c:v>9.3699692969254577E-4</c:v>
                </c:pt>
                <c:pt idx="7392">
                  <c:v>9.3655273227110758E-4</c:v>
                </c:pt>
                <c:pt idx="7393">
                  <c:v>9.3623691748062707E-4</c:v>
                </c:pt>
                <c:pt idx="7394">
                  <c:v>9.3601173508670607E-4</c:v>
                </c:pt>
                <c:pt idx="7395">
                  <c:v>9.3596720948602706E-4</c:v>
                </c:pt>
                <c:pt idx="7396">
                  <c:v>9.3586700969381677E-4</c:v>
                </c:pt>
                <c:pt idx="7397">
                  <c:v>9.3563491071073097E-4</c:v>
                </c:pt>
                <c:pt idx="7398">
                  <c:v>9.354108457204698E-4</c:v>
                </c:pt>
                <c:pt idx="7399">
                  <c:v>9.3512539842012803E-4</c:v>
                </c:pt>
                <c:pt idx="7400">
                  <c:v>9.3420506641032149E-4</c:v>
                </c:pt>
                <c:pt idx="7401">
                  <c:v>9.3371942882432171E-4</c:v>
                </c:pt>
                <c:pt idx="7402">
                  <c:v>9.3342386288743702E-4</c:v>
                </c:pt>
                <c:pt idx="7403">
                  <c:v>9.3293410763599935E-4</c:v>
                </c:pt>
                <c:pt idx="7404">
                  <c:v>9.3275814381376407E-4</c:v>
                </c:pt>
                <c:pt idx="7405">
                  <c:v>9.3261631257198711E-4</c:v>
                </c:pt>
                <c:pt idx="7406">
                  <c:v>9.3220155297893859E-4</c:v>
                </c:pt>
                <c:pt idx="7407">
                  <c:v>9.3213136391732715E-4</c:v>
                </c:pt>
                <c:pt idx="7408">
                  <c:v>9.3195928941583125E-4</c:v>
                </c:pt>
                <c:pt idx="7409">
                  <c:v>9.318020943923105E-4</c:v>
                </c:pt>
                <c:pt idx="7410">
                  <c:v>9.314170291246231E-4</c:v>
                </c:pt>
                <c:pt idx="7411">
                  <c:v>9.3104997877859093E-4</c:v>
                </c:pt>
                <c:pt idx="7412">
                  <c:v>9.307891748225539E-4</c:v>
                </c:pt>
                <c:pt idx="7413">
                  <c:v>9.3006430130139082E-4</c:v>
                </c:pt>
                <c:pt idx="7414">
                  <c:v>9.3002020857265518E-4</c:v>
                </c:pt>
                <c:pt idx="7415">
                  <c:v>9.2994499812775356E-4</c:v>
                </c:pt>
                <c:pt idx="7416">
                  <c:v>9.29307722520523E-4</c:v>
                </c:pt>
                <c:pt idx="7417">
                  <c:v>9.2837157448858332E-4</c:v>
                </c:pt>
                <c:pt idx="7418">
                  <c:v>9.283521413113795E-4</c:v>
                </c:pt>
                <c:pt idx="7419">
                  <c:v>9.2825769562218457E-4</c:v>
                </c:pt>
                <c:pt idx="7420">
                  <c:v>9.2814065397968468E-4</c:v>
                </c:pt>
                <c:pt idx="7421">
                  <c:v>9.2799717634568432E-4</c:v>
                </c:pt>
                <c:pt idx="7422">
                  <c:v>9.2751925529207288E-4</c:v>
                </c:pt>
                <c:pt idx="7423">
                  <c:v>9.2697818677229215E-4</c:v>
                </c:pt>
                <c:pt idx="7424">
                  <c:v>9.2682490862568405E-4</c:v>
                </c:pt>
                <c:pt idx="7425">
                  <c:v>9.2679967369005878E-4</c:v>
                </c:pt>
                <c:pt idx="7426">
                  <c:v>9.2598646378660207E-4</c:v>
                </c:pt>
                <c:pt idx="7427">
                  <c:v>9.2549664384422863E-4</c:v>
                </c:pt>
                <c:pt idx="7428">
                  <c:v>9.2544531954019498E-4</c:v>
                </c:pt>
                <c:pt idx="7429">
                  <c:v>9.2529959034409401E-4</c:v>
                </c:pt>
                <c:pt idx="7430">
                  <c:v>9.2445751383996835E-4</c:v>
                </c:pt>
                <c:pt idx="7431">
                  <c:v>9.2405552765761445E-4</c:v>
                </c:pt>
                <c:pt idx="7432">
                  <c:v>9.2332484232634929E-4</c:v>
                </c:pt>
                <c:pt idx="7433">
                  <c:v>9.2292769403121535E-4</c:v>
                </c:pt>
                <c:pt idx="7434">
                  <c:v>9.2275682592302783E-4</c:v>
                </c:pt>
                <c:pt idx="7435">
                  <c:v>9.225121119806562E-4</c:v>
                </c:pt>
                <c:pt idx="7436">
                  <c:v>9.2215652678507339E-4</c:v>
                </c:pt>
                <c:pt idx="7437">
                  <c:v>9.2198602170188949E-4</c:v>
                </c:pt>
                <c:pt idx="7438">
                  <c:v>9.2190608867095004E-4</c:v>
                </c:pt>
                <c:pt idx="7439">
                  <c:v>9.2128641144402631E-4</c:v>
                </c:pt>
                <c:pt idx="7440">
                  <c:v>9.2073082438924841E-4</c:v>
                </c:pt>
                <c:pt idx="7441">
                  <c:v>9.2070029563180841E-4</c:v>
                </c:pt>
                <c:pt idx="7442">
                  <c:v>9.2056659799100182E-4</c:v>
                </c:pt>
                <c:pt idx="7443">
                  <c:v>9.2051927035300459E-4</c:v>
                </c:pt>
                <c:pt idx="7444">
                  <c:v>9.2045198879396411E-4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B1-4B95-8F30-EC794A79B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32248"/>
        <c:axId val="1"/>
      </c:scatterChart>
      <c:valAx>
        <c:axId val="444232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42322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工作表1!$A$3725:$A$11169</c:f>
              <c:numCache>
                <c:formatCode>General</c:formatCode>
                <c:ptCount val="7445"/>
                <c:pt idx="0">
                  <c:v>5.4166776017029087E-7</c:v>
                </c:pt>
                <c:pt idx="1">
                  <c:v>5.0741361357973968E-7</c:v>
                </c:pt>
                <c:pt idx="2">
                  <c:v>5.1053670591860191E-7</c:v>
                </c:pt>
                <c:pt idx="3">
                  <c:v>4.446378532979425E-7</c:v>
                </c:pt>
                <c:pt idx="4">
                  <c:v>5.0371245374164374E-7</c:v>
                </c:pt>
                <c:pt idx="5">
                  <c:v>4.570666242404918E-7</c:v>
                </c:pt>
                <c:pt idx="6">
                  <c:v>4.5967155386030533E-7</c:v>
                </c:pt>
                <c:pt idx="7">
                  <c:v>4.8380434348480493E-7</c:v>
                </c:pt>
                <c:pt idx="8">
                  <c:v>5.409431651690706E-7</c:v>
                </c:pt>
                <c:pt idx="9">
                  <c:v>4.5275302342304672E-7</c:v>
                </c:pt>
                <c:pt idx="10">
                  <c:v>4.5335829128820325E-7</c:v>
                </c:pt>
                <c:pt idx="11">
                  <c:v>6.315106537301279E-7</c:v>
                </c:pt>
                <c:pt idx="12">
                  <c:v>5.7956605015079835E-7</c:v>
                </c:pt>
                <c:pt idx="13">
                  <c:v>6.271136721824034E-7</c:v>
                </c:pt>
                <c:pt idx="14">
                  <c:v>4.5070665632141691E-7</c:v>
                </c:pt>
                <c:pt idx="15">
                  <c:v>4.5631367888194774E-7</c:v>
                </c:pt>
                <c:pt idx="16">
                  <c:v>5.2596177269530928E-7</c:v>
                </c:pt>
                <c:pt idx="17">
                  <c:v>5.1070267155544311E-7</c:v>
                </c:pt>
                <c:pt idx="18">
                  <c:v>4.3280340285222284E-7</c:v>
                </c:pt>
                <c:pt idx="19">
                  <c:v>5.7745546242913991E-7</c:v>
                </c:pt>
                <c:pt idx="20">
                  <c:v>5.3987539826634127E-7</c:v>
                </c:pt>
                <c:pt idx="21">
                  <c:v>6.3035016973924653E-7</c:v>
                </c:pt>
                <c:pt idx="22">
                  <c:v>6.1597006933698355E-7</c:v>
                </c:pt>
                <c:pt idx="23">
                  <c:v>5.8038792877717457E-7</c:v>
                </c:pt>
                <c:pt idx="24">
                  <c:v>4.9068124240808094E-7</c:v>
                </c:pt>
                <c:pt idx="25">
                  <c:v>5.1323230475383284E-7</c:v>
                </c:pt>
                <c:pt idx="26">
                  <c:v>5.0195791167697173E-7</c:v>
                </c:pt>
                <c:pt idx="27">
                  <c:v>5.0687598845667072E-7</c:v>
                </c:pt>
                <c:pt idx="28">
                  <c:v>5.3134981888290149E-7</c:v>
                </c:pt>
                <c:pt idx="29">
                  <c:v>6.0036088631686983E-7</c:v>
                </c:pt>
                <c:pt idx="30">
                  <c:v>4.4765682891002579E-7</c:v>
                </c:pt>
                <c:pt idx="31">
                  <c:v>4.132087007080517E-7</c:v>
                </c:pt>
                <c:pt idx="32">
                  <c:v>5.2068633842188683E-7</c:v>
                </c:pt>
                <c:pt idx="33">
                  <c:v>4.2606608874691588E-7</c:v>
                </c:pt>
                <c:pt idx="34">
                  <c:v>6.2051284326266114E-7</c:v>
                </c:pt>
                <c:pt idx="35">
                  <c:v>4.3160497395950671E-7</c:v>
                </c:pt>
                <c:pt idx="36">
                  <c:v>4.5896358968393625E-7</c:v>
                </c:pt>
                <c:pt idx="37">
                  <c:v>5.4168424515534453E-7</c:v>
                </c:pt>
                <c:pt idx="38">
                  <c:v>6.1988675117049904E-7</c:v>
                </c:pt>
                <c:pt idx="39">
                  <c:v>6.1393611322867125E-7</c:v>
                </c:pt>
                <c:pt idx="40">
                  <c:v>4.1145696011234515E-7</c:v>
                </c:pt>
                <c:pt idx="41">
                  <c:v>4.9457007620915803E-7</c:v>
                </c:pt>
                <c:pt idx="42">
                  <c:v>4.4402548888456744E-7</c:v>
                </c:pt>
                <c:pt idx="43">
                  <c:v>4.6652581047699012E-7</c:v>
                </c:pt>
                <c:pt idx="44">
                  <c:v>4.5233760461525168E-7</c:v>
                </c:pt>
                <c:pt idx="45">
                  <c:v>5.4340280119055431E-7</c:v>
                </c:pt>
                <c:pt idx="46">
                  <c:v>4.9352185545395724E-7</c:v>
                </c:pt>
                <c:pt idx="47">
                  <c:v>5.4201410295527748E-7</c:v>
                </c:pt>
                <c:pt idx="48">
                  <c:v>5.8176161669871534E-7</c:v>
                </c:pt>
                <c:pt idx="49">
                  <c:v>5.0702524302763123E-7</c:v>
                </c:pt>
                <c:pt idx="50">
                  <c:v>4.6631506149348133E-7</c:v>
                </c:pt>
                <c:pt idx="51">
                  <c:v>4.9408144873549957E-7</c:v>
                </c:pt>
                <c:pt idx="52">
                  <c:v>5.5363240247970641E-7</c:v>
                </c:pt>
                <c:pt idx="53">
                  <c:v>6.0151666719836493E-7</c:v>
                </c:pt>
                <c:pt idx="54">
                  <c:v>5.7856390046097595E-7</c:v>
                </c:pt>
                <c:pt idx="55">
                  <c:v>4.2059930611982553E-7</c:v>
                </c:pt>
                <c:pt idx="56">
                  <c:v>4.7105158503847018E-7</c:v>
                </c:pt>
                <c:pt idx="57">
                  <c:v>4.3719280146258297E-7</c:v>
                </c:pt>
                <c:pt idx="58">
                  <c:v>4.4733499182737476E-7</c:v>
                </c:pt>
                <c:pt idx="59">
                  <c:v>4.4375644923788908E-7</c:v>
                </c:pt>
                <c:pt idx="60">
                  <c:v>6.1948332353406975E-7</c:v>
                </c:pt>
                <c:pt idx="61">
                  <c:v>4.8338716290276477E-7</c:v>
                </c:pt>
                <c:pt idx="62">
                  <c:v>4.5507982338801178E-7</c:v>
                </c:pt>
                <c:pt idx="63">
                  <c:v>4.3279162933283517E-7</c:v>
                </c:pt>
                <c:pt idx="64">
                  <c:v>4.6845551259460027E-7</c:v>
                </c:pt>
                <c:pt idx="65">
                  <c:v>5.7373566144244574E-7</c:v>
                </c:pt>
                <c:pt idx="66">
                  <c:v>4.5895073275066561E-7</c:v>
                </c:pt>
                <c:pt idx="67">
                  <c:v>5.9468853263659048E-7</c:v>
                </c:pt>
                <c:pt idx="68">
                  <c:v>4.086988641189768E-7</c:v>
                </c:pt>
                <c:pt idx="69">
                  <c:v>4.1260528020615979E-7</c:v>
                </c:pt>
                <c:pt idx="70">
                  <c:v>5.4756755803337702E-7</c:v>
                </c:pt>
                <c:pt idx="71">
                  <c:v>5.1162449688709816E-7</c:v>
                </c:pt>
                <c:pt idx="72">
                  <c:v>6.1899973001343722E-7</c:v>
                </c:pt>
                <c:pt idx="73">
                  <c:v>5.5929665099226957E-7</c:v>
                </c:pt>
                <c:pt idx="74">
                  <c:v>5.6184783908984856E-7</c:v>
                </c:pt>
                <c:pt idx="75">
                  <c:v>4.5263967064867713E-7</c:v>
                </c:pt>
                <c:pt idx="76">
                  <c:v>5.4298894083801833E-7</c:v>
                </c:pt>
                <c:pt idx="77">
                  <c:v>5.6973147407816394E-7</c:v>
                </c:pt>
                <c:pt idx="78">
                  <c:v>4.9416762447965374E-7</c:v>
                </c:pt>
                <c:pt idx="79">
                  <c:v>5.9934271516371312E-7</c:v>
                </c:pt>
                <c:pt idx="80">
                  <c:v>4.9965708651008518E-7</c:v>
                </c:pt>
                <c:pt idx="81">
                  <c:v>5.7810923693917961E-7</c:v>
                </c:pt>
                <c:pt idx="82">
                  <c:v>6.3192588905029188E-7</c:v>
                </c:pt>
                <c:pt idx="83">
                  <c:v>4.2682609837583609E-7</c:v>
                </c:pt>
                <c:pt idx="84">
                  <c:v>4.3085555826391261E-7</c:v>
                </c:pt>
                <c:pt idx="85">
                  <c:v>5.0552079526368931E-7</c:v>
                </c:pt>
                <c:pt idx="86">
                  <c:v>5.5426319140418371E-7</c:v>
                </c:pt>
                <c:pt idx="87">
                  <c:v>5.638208416760475E-7</c:v>
                </c:pt>
                <c:pt idx="88">
                  <c:v>4.9923382457624245E-7</c:v>
                </c:pt>
                <c:pt idx="89">
                  <c:v>5.8347177343653484E-7</c:v>
                </c:pt>
                <c:pt idx="90">
                  <c:v>5.196624649258E-7</c:v>
                </c:pt>
                <c:pt idx="91">
                  <c:v>6.0138165419902619E-7</c:v>
                </c:pt>
                <c:pt idx="92">
                  <c:v>4.3726453022769025E-7</c:v>
                </c:pt>
                <c:pt idx="93">
                  <c:v>5.0825162105645572E-7</c:v>
                </c:pt>
                <c:pt idx="94">
                  <c:v>5.6529424046004623E-7</c:v>
                </c:pt>
                <c:pt idx="95">
                  <c:v>5.0448203384994858E-7</c:v>
                </c:pt>
                <c:pt idx="96">
                  <c:v>4.353221542333284E-7</c:v>
                </c:pt>
                <c:pt idx="97">
                  <c:v>5.0321021848174471E-7</c:v>
                </c:pt>
                <c:pt idx="98">
                  <c:v>4.1777126538606104E-7</c:v>
                </c:pt>
                <c:pt idx="99">
                  <c:v>4.2166156784188849E-7</c:v>
                </c:pt>
                <c:pt idx="100">
                  <c:v>5.8823709684966937E-7</c:v>
                </c:pt>
                <c:pt idx="101">
                  <c:v>4.473597362020649E-7</c:v>
                </c:pt>
                <c:pt idx="102">
                  <c:v>5.0125279090474832E-7</c:v>
                </c:pt>
                <c:pt idx="103">
                  <c:v>4.428411039774505E-7</c:v>
                </c:pt>
                <c:pt idx="104">
                  <c:v>5.9083881531737203E-7</c:v>
                </c:pt>
                <c:pt idx="105">
                  <c:v>4.2994484395283482E-7</c:v>
                </c:pt>
                <c:pt idx="106">
                  <c:v>4.1834130015472828E-7</c:v>
                </c:pt>
                <c:pt idx="107">
                  <c:v>4.3192172025863866E-7</c:v>
                </c:pt>
                <c:pt idx="108">
                  <c:v>5.5380277974330573E-7</c:v>
                </c:pt>
                <c:pt idx="109">
                  <c:v>4.6361437548311974E-7</c:v>
                </c:pt>
                <c:pt idx="110">
                  <c:v>5.899571694450341E-7</c:v>
                </c:pt>
                <c:pt idx="111">
                  <c:v>4.1189384946491611E-7</c:v>
                </c:pt>
                <c:pt idx="112">
                  <c:v>4.9306341173297057E-7</c:v>
                </c:pt>
                <c:pt idx="113">
                  <c:v>4.3509658487628837E-7</c:v>
                </c:pt>
                <c:pt idx="114">
                  <c:v>4.9863633685524109E-7</c:v>
                </c:pt>
                <c:pt idx="115">
                  <c:v>4.5105719132412768E-7</c:v>
                </c:pt>
                <c:pt idx="116">
                  <c:v>5.9376041957839934E-7</c:v>
                </c:pt>
                <c:pt idx="117">
                  <c:v>5.3708140163587546E-7</c:v>
                </c:pt>
                <c:pt idx="118">
                  <c:v>4.6438547041883034E-7</c:v>
                </c:pt>
                <c:pt idx="119">
                  <c:v>6.1165498621272691E-7</c:v>
                </c:pt>
                <c:pt idx="120">
                  <c:v>4.4651957780199923E-7</c:v>
                </c:pt>
                <c:pt idx="121">
                  <c:v>4.9497301977593944E-7</c:v>
                </c:pt>
                <c:pt idx="122">
                  <c:v>4.6884023465716602E-7</c:v>
                </c:pt>
                <c:pt idx="123">
                  <c:v>4.3407777625981117E-7</c:v>
                </c:pt>
                <c:pt idx="124">
                  <c:v>5.0626473323003191E-7</c:v>
                </c:pt>
                <c:pt idx="125">
                  <c:v>5.2909876193083457E-7</c:v>
                </c:pt>
                <c:pt idx="126">
                  <c:v>5.3690241382631904E-7</c:v>
                </c:pt>
                <c:pt idx="127">
                  <c:v>5.5249290025989552E-7</c:v>
                </c:pt>
                <c:pt idx="128">
                  <c:v>6.1863740639014788E-7</c:v>
                </c:pt>
                <c:pt idx="129">
                  <c:v>5.8057080588245594E-7</c:v>
                </c:pt>
                <c:pt idx="130">
                  <c:v>6.195639775487009E-7</c:v>
                </c:pt>
                <c:pt idx="131">
                  <c:v>4.0935870562477084E-7</c:v>
                </c:pt>
                <c:pt idx="132">
                  <c:v>5.1935279642471156E-7</c:v>
                </c:pt>
                <c:pt idx="133">
                  <c:v>4.6416309334555873E-7</c:v>
                </c:pt>
                <c:pt idx="134">
                  <c:v>5.1405429220855431E-7</c:v>
                </c:pt>
                <c:pt idx="135">
                  <c:v>5.7736474813263635E-7</c:v>
                </c:pt>
                <c:pt idx="136">
                  <c:v>5.250481388565793E-7</c:v>
                </c:pt>
                <c:pt idx="137">
                  <c:v>5.2318105147063014E-7</c:v>
                </c:pt>
                <c:pt idx="138">
                  <c:v>5.0057844343756649E-7</c:v>
                </c:pt>
                <c:pt idx="139">
                  <c:v>5.2987941958350997E-7</c:v>
                </c:pt>
                <c:pt idx="140">
                  <c:v>6.2629307109955454E-7</c:v>
                </c:pt>
                <c:pt idx="141">
                  <c:v>5.2404275115413538E-7</c:v>
                </c:pt>
                <c:pt idx="142">
                  <c:v>4.3353430037487643E-7</c:v>
                </c:pt>
                <c:pt idx="143">
                  <c:v>5.1828656217361681E-7</c:v>
                </c:pt>
                <c:pt idx="144">
                  <c:v>4.1319771761425246E-7</c:v>
                </c:pt>
                <c:pt idx="145">
                  <c:v>4.2929277733498646E-7</c:v>
                </c:pt>
                <c:pt idx="146">
                  <c:v>5.0122344312209364E-7</c:v>
                </c:pt>
                <c:pt idx="147">
                  <c:v>4.2966520503733449E-7</c:v>
                </c:pt>
                <c:pt idx="148">
                  <c:v>4.6698732226304254E-7</c:v>
                </c:pt>
                <c:pt idx="149">
                  <c:v>6.0924887803388533E-7</c:v>
                </c:pt>
                <c:pt idx="150">
                  <c:v>4.8584235254377469E-7</c:v>
                </c:pt>
                <c:pt idx="151">
                  <c:v>5.3334136511591261E-7</c:v>
                </c:pt>
                <c:pt idx="152">
                  <c:v>4.1895735205451866E-7</c:v>
                </c:pt>
                <c:pt idx="153">
                  <c:v>5.2886012997250714E-7</c:v>
                </c:pt>
                <c:pt idx="154">
                  <c:v>4.3295650233299046E-7</c:v>
                </c:pt>
                <c:pt idx="155">
                  <c:v>6.182955038809335E-7</c:v>
                </c:pt>
                <c:pt idx="156">
                  <c:v>4.8305380682429955E-7</c:v>
                </c:pt>
                <c:pt idx="157">
                  <c:v>4.1032429547791002E-7</c:v>
                </c:pt>
                <c:pt idx="158">
                  <c:v>4.7849122678367784E-7</c:v>
                </c:pt>
                <c:pt idx="159">
                  <c:v>4.4081308170470134E-7</c:v>
                </c:pt>
                <c:pt idx="160">
                  <c:v>4.8111608487747663E-7</c:v>
                </c:pt>
                <c:pt idx="161">
                  <c:v>4.9977394315073586E-7</c:v>
                </c:pt>
                <c:pt idx="162">
                  <c:v>4.8866923960557857E-7</c:v>
                </c:pt>
                <c:pt idx="163">
                  <c:v>5.1822485220942997E-7</c:v>
                </c:pt>
                <c:pt idx="164">
                  <c:v>4.8865511448212892E-7</c:v>
                </c:pt>
                <c:pt idx="165">
                  <c:v>5.6153451192477795E-7</c:v>
                </c:pt>
                <c:pt idx="166">
                  <c:v>5.941389786274747E-7</c:v>
                </c:pt>
                <c:pt idx="167">
                  <c:v>6.2357612279794553E-7</c:v>
                </c:pt>
                <c:pt idx="168">
                  <c:v>4.5931093120125618E-7</c:v>
                </c:pt>
                <c:pt idx="169">
                  <c:v>6.141748788713968E-7</c:v>
                </c:pt>
                <c:pt idx="170">
                  <c:v>5.1144295710430391E-7</c:v>
                </c:pt>
                <c:pt idx="171">
                  <c:v>4.6762136714997664E-7</c:v>
                </c:pt>
                <c:pt idx="172">
                  <c:v>5.4431496114070073E-7</c:v>
                </c:pt>
                <c:pt idx="173">
                  <c:v>4.7758919985042265E-7</c:v>
                </c:pt>
                <c:pt idx="174">
                  <c:v>5.8238596231737216E-7</c:v>
                </c:pt>
                <c:pt idx="175">
                  <c:v>4.3970179373869176E-7</c:v>
                </c:pt>
                <c:pt idx="176">
                  <c:v>6.2908970734329597E-7</c:v>
                </c:pt>
                <c:pt idx="177">
                  <c:v>4.6557856354898227E-7</c:v>
                </c:pt>
                <c:pt idx="178">
                  <c:v>4.3433806083341336E-7</c:v>
                </c:pt>
                <c:pt idx="179">
                  <c:v>5.4378397075201646E-7</c:v>
                </c:pt>
                <c:pt idx="180">
                  <c:v>5.5188208281992331E-7</c:v>
                </c:pt>
                <c:pt idx="181">
                  <c:v>4.5286641878248319E-7</c:v>
                </c:pt>
                <c:pt idx="182">
                  <c:v>4.9648845228262309E-7</c:v>
                </c:pt>
                <c:pt idx="183">
                  <c:v>4.7746639383109776E-7</c:v>
                </c:pt>
                <c:pt idx="184">
                  <c:v>5.5612774023886932E-7</c:v>
                </c:pt>
                <c:pt idx="185">
                  <c:v>4.3739607881899462E-7</c:v>
                </c:pt>
                <c:pt idx="186">
                  <c:v>6.1207058999319046E-7</c:v>
                </c:pt>
                <c:pt idx="187">
                  <c:v>4.7427648378233751E-7</c:v>
                </c:pt>
                <c:pt idx="188">
                  <c:v>5.3387325985538074E-7</c:v>
                </c:pt>
                <c:pt idx="189">
                  <c:v>4.3952100397843147E-7</c:v>
                </c:pt>
                <c:pt idx="190">
                  <c:v>4.7979409210973111E-7</c:v>
                </c:pt>
                <c:pt idx="191">
                  <c:v>5.1317149523910507E-7</c:v>
                </c:pt>
                <c:pt idx="192">
                  <c:v>4.9657525855088669E-7</c:v>
                </c:pt>
                <c:pt idx="193">
                  <c:v>5.9219325943182102E-7</c:v>
                </c:pt>
                <c:pt idx="194">
                  <c:v>5.1410001606727203E-7</c:v>
                </c:pt>
                <c:pt idx="195">
                  <c:v>4.6548662400593919E-7</c:v>
                </c:pt>
                <c:pt idx="196">
                  <c:v>5.6608593819058717E-7</c:v>
                </c:pt>
                <c:pt idx="197">
                  <c:v>4.1702416518971657E-7</c:v>
                </c:pt>
                <c:pt idx="198">
                  <c:v>5.1771616526858442E-7</c:v>
                </c:pt>
                <c:pt idx="199">
                  <c:v>4.2296662557281934E-7</c:v>
                </c:pt>
                <c:pt idx="200">
                  <c:v>4.6246783145490064E-7</c:v>
                </c:pt>
                <c:pt idx="201">
                  <c:v>5.4953312973922545E-7</c:v>
                </c:pt>
                <c:pt idx="202">
                  <c:v>4.317691692715484E-7</c:v>
                </c:pt>
                <c:pt idx="203">
                  <c:v>6.0580270777830582E-7</c:v>
                </c:pt>
                <c:pt idx="204">
                  <c:v>5.9853770097427459E-7</c:v>
                </c:pt>
                <c:pt idx="205">
                  <c:v>5.7267690185581795E-7</c:v>
                </c:pt>
                <c:pt idx="206">
                  <c:v>5.2169765907136581E-7</c:v>
                </c:pt>
                <c:pt idx="207">
                  <c:v>6.2641605854530749E-7</c:v>
                </c:pt>
                <c:pt idx="208">
                  <c:v>4.5956847548945344E-7</c:v>
                </c:pt>
                <c:pt idx="209">
                  <c:v>6.0576371492561481E-7</c:v>
                </c:pt>
                <c:pt idx="210">
                  <c:v>4.3620236165423193E-7</c:v>
                </c:pt>
                <c:pt idx="211">
                  <c:v>4.3538154374536137E-7</c:v>
                </c:pt>
                <c:pt idx="212">
                  <c:v>6.2339290815709426E-7</c:v>
                </c:pt>
                <c:pt idx="213">
                  <c:v>5.4651353830577885E-7</c:v>
                </c:pt>
                <c:pt idx="214">
                  <c:v>4.726733461480679E-7</c:v>
                </c:pt>
                <c:pt idx="215">
                  <c:v>4.2127688144711252E-7</c:v>
                </c:pt>
                <c:pt idx="216">
                  <c:v>4.8734415018282395E-7</c:v>
                </c:pt>
                <c:pt idx="217">
                  <c:v>5.136278301907642E-7</c:v>
                </c:pt>
                <c:pt idx="218">
                  <c:v>4.9207706358543342E-7</c:v>
                </c:pt>
                <c:pt idx="219">
                  <c:v>4.4017236949360948E-7</c:v>
                </c:pt>
                <c:pt idx="220">
                  <c:v>5.4912907365430338E-7</c:v>
                </c:pt>
                <c:pt idx="221">
                  <c:v>4.6970426620754652E-7</c:v>
                </c:pt>
                <c:pt idx="222">
                  <c:v>4.4126120091782222E-7</c:v>
                </c:pt>
                <c:pt idx="223">
                  <c:v>5.3062983818103802E-7</c:v>
                </c:pt>
                <c:pt idx="224">
                  <c:v>5.7280236410126506E-7</c:v>
                </c:pt>
                <c:pt idx="225">
                  <c:v>6.0836496221736287E-7</c:v>
                </c:pt>
                <c:pt idx="226">
                  <c:v>5.9668468854561763E-7</c:v>
                </c:pt>
                <c:pt idx="227">
                  <c:v>4.0906644766202425E-7</c:v>
                </c:pt>
                <c:pt idx="228">
                  <c:v>4.2539987600143446E-7</c:v>
                </c:pt>
                <c:pt idx="229">
                  <c:v>4.7485777531728174E-7</c:v>
                </c:pt>
                <c:pt idx="230">
                  <c:v>4.4395209017589307E-7</c:v>
                </c:pt>
                <c:pt idx="231">
                  <c:v>6.119122148108682E-7</c:v>
                </c:pt>
                <c:pt idx="232">
                  <c:v>5.6914511583185279E-7</c:v>
                </c:pt>
                <c:pt idx="233">
                  <c:v>4.7397949147073387E-7</c:v>
                </c:pt>
                <c:pt idx="234">
                  <c:v>6.0699380071889193E-7</c:v>
                </c:pt>
                <c:pt idx="235">
                  <c:v>4.152813281778991E-7</c:v>
                </c:pt>
                <c:pt idx="236">
                  <c:v>5.6578665702247065E-7</c:v>
                </c:pt>
                <c:pt idx="237">
                  <c:v>4.2019354528643716E-7</c:v>
                </c:pt>
                <c:pt idx="238">
                  <c:v>5.3306766889731023E-7</c:v>
                </c:pt>
                <c:pt idx="239">
                  <c:v>4.4071628081964593E-7</c:v>
                </c:pt>
                <c:pt idx="240">
                  <c:v>4.3024809429112771E-7</c:v>
                </c:pt>
                <c:pt idx="241">
                  <c:v>5.3529554206823688E-7</c:v>
                </c:pt>
                <c:pt idx="242">
                  <c:v>4.3161669908970649E-7</c:v>
                </c:pt>
                <c:pt idx="243">
                  <c:v>5.5822584689729171E-7</c:v>
                </c:pt>
                <c:pt idx="244">
                  <c:v>5.1791646764533308E-7</c:v>
                </c:pt>
                <c:pt idx="245">
                  <c:v>4.4797901343826733E-7</c:v>
                </c:pt>
                <c:pt idx="246">
                  <c:v>5.6536454631663643E-7</c:v>
                </c:pt>
                <c:pt idx="247">
                  <c:v>4.5124514617613583E-7</c:v>
                </c:pt>
                <c:pt idx="248">
                  <c:v>4.827762734381915E-7</c:v>
                </c:pt>
                <c:pt idx="249">
                  <c:v>4.7881987026318283E-7</c:v>
                </c:pt>
                <c:pt idx="250">
                  <c:v>4.1163163240270882E-7</c:v>
                </c:pt>
                <c:pt idx="251">
                  <c:v>4.3128857595766436E-7</c:v>
                </c:pt>
                <c:pt idx="252">
                  <c:v>5.0425985868964962E-7</c:v>
                </c:pt>
                <c:pt idx="253">
                  <c:v>5.3376036722977621E-7</c:v>
                </c:pt>
                <c:pt idx="254">
                  <c:v>5.6503071026334213E-7</c:v>
                </c:pt>
                <c:pt idx="255">
                  <c:v>6.2353540145383954E-7</c:v>
                </c:pt>
                <c:pt idx="256">
                  <c:v>5.8674748892148633E-7</c:v>
                </c:pt>
                <c:pt idx="257">
                  <c:v>4.4187999967448819E-7</c:v>
                </c:pt>
                <c:pt idx="258">
                  <c:v>4.180840813087519E-7</c:v>
                </c:pt>
                <c:pt idx="259">
                  <c:v>4.4959516530548697E-7</c:v>
                </c:pt>
                <c:pt idx="260">
                  <c:v>4.9055335259500369E-7</c:v>
                </c:pt>
                <c:pt idx="261">
                  <c:v>4.4022067638223587E-7</c:v>
                </c:pt>
                <c:pt idx="262">
                  <c:v>4.5630093313483396E-7</c:v>
                </c:pt>
                <c:pt idx="263">
                  <c:v>5.4033497143551729E-7</c:v>
                </c:pt>
                <c:pt idx="264">
                  <c:v>4.7694840137869802E-7</c:v>
                </c:pt>
                <c:pt idx="265">
                  <c:v>4.1877799667702658E-7</c:v>
                </c:pt>
                <c:pt idx="266">
                  <c:v>5.3956387888364619E-7</c:v>
                </c:pt>
                <c:pt idx="267">
                  <c:v>5.5341102955575426E-7</c:v>
                </c:pt>
                <c:pt idx="268">
                  <c:v>5.3072575102872615E-7</c:v>
                </c:pt>
                <c:pt idx="269">
                  <c:v>6.0648569260146636E-7</c:v>
                </c:pt>
                <c:pt idx="270">
                  <c:v>5.0284140690635219E-7</c:v>
                </c:pt>
                <c:pt idx="271">
                  <c:v>5.3489090719289069E-7</c:v>
                </c:pt>
                <c:pt idx="272">
                  <c:v>5.5993714788995369E-7</c:v>
                </c:pt>
                <c:pt idx="273">
                  <c:v>6.1873801992407267E-7</c:v>
                </c:pt>
                <c:pt idx="274">
                  <c:v>5.8954516203813857E-7</c:v>
                </c:pt>
                <c:pt idx="275">
                  <c:v>5.3329305046865627E-7</c:v>
                </c:pt>
                <c:pt idx="276">
                  <c:v>5.1728513923646374E-7</c:v>
                </c:pt>
                <c:pt idx="277">
                  <c:v>5.6256250845795098E-7</c:v>
                </c:pt>
                <c:pt idx="278">
                  <c:v>4.1475066671885125E-7</c:v>
                </c:pt>
                <c:pt idx="279">
                  <c:v>5.1558171460931192E-7</c:v>
                </c:pt>
                <c:pt idx="280">
                  <c:v>6.1175390109070555E-7</c:v>
                </c:pt>
                <c:pt idx="281">
                  <c:v>4.8493343247783791E-7</c:v>
                </c:pt>
                <c:pt idx="282">
                  <c:v>5.0031493872699057E-7</c:v>
                </c:pt>
                <c:pt idx="283">
                  <c:v>5.4461398508710099E-7</c:v>
                </c:pt>
                <c:pt idx="284">
                  <c:v>4.3478819502141321E-7</c:v>
                </c:pt>
                <c:pt idx="285">
                  <c:v>5.3602504280184409E-7</c:v>
                </c:pt>
                <c:pt idx="286">
                  <c:v>4.8334547452496549E-7</c:v>
                </c:pt>
                <c:pt idx="287">
                  <c:v>5.7206809975194704E-7</c:v>
                </c:pt>
                <c:pt idx="288">
                  <c:v>6.0938654917309442E-7</c:v>
                </c:pt>
                <c:pt idx="289">
                  <c:v>5.5286667692763254E-7</c:v>
                </c:pt>
                <c:pt idx="290">
                  <c:v>6.1195180284312844E-7</c:v>
                </c:pt>
                <c:pt idx="291">
                  <c:v>6.2479962045571234E-7</c:v>
                </c:pt>
                <c:pt idx="292">
                  <c:v>6.2494259636525318E-7</c:v>
                </c:pt>
                <c:pt idx="293">
                  <c:v>4.567984132712807E-7</c:v>
                </c:pt>
                <c:pt idx="294">
                  <c:v>4.1450778675526014E-7</c:v>
                </c:pt>
                <c:pt idx="295">
                  <c:v>4.6526345560619619E-7</c:v>
                </c:pt>
                <c:pt idx="296">
                  <c:v>4.2522783391231868E-7</c:v>
                </c:pt>
                <c:pt idx="297">
                  <c:v>4.489849749357322E-7</c:v>
                </c:pt>
                <c:pt idx="298">
                  <c:v>5.7224705837933939E-7</c:v>
                </c:pt>
                <c:pt idx="299">
                  <c:v>4.3912365878142385E-7</c:v>
                </c:pt>
                <c:pt idx="300">
                  <c:v>5.7907376067017733E-7</c:v>
                </c:pt>
                <c:pt idx="301">
                  <c:v>4.2443778297482625E-7</c:v>
                </c:pt>
                <c:pt idx="302">
                  <c:v>4.453252065730828E-7</c:v>
                </c:pt>
                <c:pt idx="303">
                  <c:v>4.6272803587576196E-7</c:v>
                </c:pt>
                <c:pt idx="304">
                  <c:v>4.6027784024724944E-7</c:v>
                </c:pt>
                <c:pt idx="305">
                  <c:v>4.8487758226539639E-7</c:v>
                </c:pt>
                <c:pt idx="306">
                  <c:v>5.8196350095843085E-7</c:v>
                </c:pt>
                <c:pt idx="307">
                  <c:v>4.8553443218518005E-7</c:v>
                </c:pt>
                <c:pt idx="308">
                  <c:v>5.3539272275919431E-7</c:v>
                </c:pt>
                <c:pt idx="309">
                  <c:v>6.2335220475805476E-7</c:v>
                </c:pt>
                <c:pt idx="310">
                  <c:v>4.5830857425541574E-7</c:v>
                </c:pt>
                <c:pt idx="311">
                  <c:v>4.9763322750061113E-7</c:v>
                </c:pt>
                <c:pt idx="312">
                  <c:v>4.1764846946383449E-7</c:v>
                </c:pt>
                <c:pt idx="313">
                  <c:v>5.0452648650187988E-7</c:v>
                </c:pt>
                <c:pt idx="314">
                  <c:v>4.674098754525822E-7</c:v>
                </c:pt>
                <c:pt idx="315">
                  <c:v>5.9615139871543716E-7</c:v>
                </c:pt>
                <c:pt idx="316">
                  <c:v>4.5764215806175305E-7</c:v>
                </c:pt>
                <c:pt idx="317">
                  <c:v>6.2329115713375861E-7</c:v>
                </c:pt>
                <c:pt idx="318">
                  <c:v>5.6012777806403708E-7</c:v>
                </c:pt>
                <c:pt idx="319">
                  <c:v>5.1981740304805378E-7</c:v>
                </c:pt>
                <c:pt idx="320">
                  <c:v>6.2871848997882996E-7</c:v>
                </c:pt>
                <c:pt idx="321">
                  <c:v>4.4280454909280581E-7</c:v>
                </c:pt>
                <c:pt idx="322">
                  <c:v>4.1354939393653772E-7</c:v>
                </c:pt>
                <c:pt idx="323">
                  <c:v>5.7019409174574222E-7</c:v>
                </c:pt>
                <c:pt idx="324">
                  <c:v>5.6703817279468643E-7</c:v>
                </c:pt>
                <c:pt idx="325">
                  <c:v>4.5455980105688301E-7</c:v>
                </c:pt>
                <c:pt idx="326">
                  <c:v>4.5933667588659404E-7</c:v>
                </c:pt>
                <c:pt idx="327">
                  <c:v>5.6251016935298336E-7</c:v>
                </c:pt>
                <c:pt idx="328">
                  <c:v>4.7095801965451992E-7</c:v>
                </c:pt>
                <c:pt idx="329">
                  <c:v>4.33050757779168E-7</c:v>
                </c:pt>
                <c:pt idx="330">
                  <c:v>4.8438930420596414E-7</c:v>
                </c:pt>
                <c:pt idx="331">
                  <c:v>5.2060866635701203E-7</c:v>
                </c:pt>
                <c:pt idx="332">
                  <c:v>4.3652418324426209E-7</c:v>
                </c:pt>
                <c:pt idx="333">
                  <c:v>5.0816173528219724E-7</c:v>
                </c:pt>
                <c:pt idx="334">
                  <c:v>6.0167102344983741E-7</c:v>
                </c:pt>
                <c:pt idx="335">
                  <c:v>4.7265990886165664E-7</c:v>
                </c:pt>
                <c:pt idx="336">
                  <c:v>4.4269491159198913E-7</c:v>
                </c:pt>
                <c:pt idx="337">
                  <c:v>4.1676815996972846E-7</c:v>
                </c:pt>
                <c:pt idx="338">
                  <c:v>6.0428477165206831E-7</c:v>
                </c:pt>
                <c:pt idx="339">
                  <c:v>5.085214215199954E-7</c:v>
                </c:pt>
                <c:pt idx="340">
                  <c:v>5.4476358947136284E-7</c:v>
                </c:pt>
                <c:pt idx="341">
                  <c:v>4.7854597719575998E-7</c:v>
                </c:pt>
                <c:pt idx="342">
                  <c:v>5.0494166139826553E-7</c:v>
                </c:pt>
                <c:pt idx="343">
                  <c:v>4.4740923111116039E-7</c:v>
                </c:pt>
                <c:pt idx="344">
                  <c:v>4.1691282959687371E-7</c:v>
                </c:pt>
                <c:pt idx="345">
                  <c:v>4.6857485840468038E-7</c:v>
                </c:pt>
                <c:pt idx="346">
                  <c:v>4.3758752822132052E-7</c:v>
                </c:pt>
                <c:pt idx="347">
                  <c:v>4.388229983048086E-7</c:v>
                </c:pt>
                <c:pt idx="348">
                  <c:v>6.0846308005929579E-7</c:v>
                </c:pt>
                <c:pt idx="349">
                  <c:v>5.876964592003744E-7</c:v>
                </c:pt>
                <c:pt idx="350">
                  <c:v>4.3472892687011496E-7</c:v>
                </c:pt>
                <c:pt idx="351">
                  <c:v>4.1906950768299635E-7</c:v>
                </c:pt>
                <c:pt idx="352">
                  <c:v>4.302714345281502E-7</c:v>
                </c:pt>
                <c:pt idx="353">
                  <c:v>5.7838197071021422E-7</c:v>
                </c:pt>
                <c:pt idx="354">
                  <c:v>4.6242881972262413E-7</c:v>
                </c:pt>
                <c:pt idx="355">
                  <c:v>4.4927123602671095E-7</c:v>
                </c:pt>
                <c:pt idx="356">
                  <c:v>5.6104763482583182E-7</c:v>
                </c:pt>
                <c:pt idx="357">
                  <c:v>6.0662242816094958E-7</c:v>
                </c:pt>
                <c:pt idx="358">
                  <c:v>4.3557167187704952E-7</c:v>
                </c:pt>
                <c:pt idx="359">
                  <c:v>5.4529601571398645E-7</c:v>
                </c:pt>
                <c:pt idx="360">
                  <c:v>5.740412726746064E-7</c:v>
                </c:pt>
                <c:pt idx="361">
                  <c:v>5.7865489752761856E-7</c:v>
                </c:pt>
                <c:pt idx="362">
                  <c:v>4.9277720871670494E-7</c:v>
                </c:pt>
                <c:pt idx="363">
                  <c:v>4.5350979790114442E-7</c:v>
                </c:pt>
                <c:pt idx="364">
                  <c:v>5.1460338140537843E-7</c:v>
                </c:pt>
                <c:pt idx="365">
                  <c:v>5.3807559669978863E-7</c:v>
                </c:pt>
                <c:pt idx="366">
                  <c:v>5.992084333910748E-7</c:v>
                </c:pt>
                <c:pt idx="367">
                  <c:v>4.7231074043924202E-7</c:v>
                </c:pt>
                <c:pt idx="368">
                  <c:v>4.3755162188504149E-7</c:v>
                </c:pt>
                <c:pt idx="369">
                  <c:v>4.7641765355719266E-7</c:v>
                </c:pt>
                <c:pt idx="370">
                  <c:v>4.1294522726751947E-7</c:v>
                </c:pt>
                <c:pt idx="371">
                  <c:v>4.7839543616903962E-7</c:v>
                </c:pt>
                <c:pt idx="372">
                  <c:v>5.2702014891032994E-7</c:v>
                </c:pt>
                <c:pt idx="373">
                  <c:v>5.8101006375083521E-7</c:v>
                </c:pt>
                <c:pt idx="374">
                  <c:v>6.2176787642165931E-7</c:v>
                </c:pt>
                <c:pt idx="375">
                  <c:v>5.5648804604710301E-7</c:v>
                </c:pt>
                <c:pt idx="376">
                  <c:v>5.891709842635544E-7</c:v>
                </c:pt>
                <c:pt idx="377">
                  <c:v>5.6694990202685486E-7</c:v>
                </c:pt>
                <c:pt idx="378">
                  <c:v>5.8924579131466564E-7</c:v>
                </c:pt>
                <c:pt idx="379">
                  <c:v>6.1451336870363144E-7</c:v>
                </c:pt>
                <c:pt idx="380">
                  <c:v>5.3646345926746672E-7</c:v>
                </c:pt>
                <c:pt idx="381">
                  <c:v>5.9815493082292187E-7</c:v>
                </c:pt>
                <c:pt idx="382">
                  <c:v>6.1056850408950949E-7</c:v>
                </c:pt>
                <c:pt idx="383">
                  <c:v>4.2812047312931395E-7</c:v>
                </c:pt>
                <c:pt idx="384">
                  <c:v>5.2434092402311215E-7</c:v>
                </c:pt>
                <c:pt idx="385">
                  <c:v>4.1923782558778934E-7</c:v>
                </c:pt>
                <c:pt idx="386">
                  <c:v>5.0465987971605079E-7</c:v>
                </c:pt>
                <c:pt idx="387">
                  <c:v>4.8240198260761477E-7</c:v>
                </c:pt>
                <c:pt idx="388">
                  <c:v>4.8503119357160852E-7</c:v>
                </c:pt>
                <c:pt idx="389">
                  <c:v>5.9821232293407634E-7</c:v>
                </c:pt>
                <c:pt idx="390">
                  <c:v>5.4997136062871762E-7</c:v>
                </c:pt>
                <c:pt idx="391">
                  <c:v>4.625328619800159E-7</c:v>
                </c:pt>
                <c:pt idx="392">
                  <c:v>4.2217152232354582E-7</c:v>
                </c:pt>
                <c:pt idx="393">
                  <c:v>4.4479727554688066E-7</c:v>
                </c:pt>
                <c:pt idx="394">
                  <c:v>4.5538464087720155E-7</c:v>
                </c:pt>
                <c:pt idx="395">
                  <c:v>4.4553418276905877E-7</c:v>
                </c:pt>
                <c:pt idx="396">
                  <c:v>6.1827540079606961E-7</c:v>
                </c:pt>
                <c:pt idx="397">
                  <c:v>4.4930859461219648E-7</c:v>
                </c:pt>
                <c:pt idx="398">
                  <c:v>4.5801363383375809E-7</c:v>
                </c:pt>
                <c:pt idx="399">
                  <c:v>4.8169617541344628E-7</c:v>
                </c:pt>
                <c:pt idx="400">
                  <c:v>5.2830394949974543E-7</c:v>
                </c:pt>
                <c:pt idx="401">
                  <c:v>4.5919510689729691E-7</c:v>
                </c:pt>
                <c:pt idx="402">
                  <c:v>4.834427557967719E-7</c:v>
                </c:pt>
                <c:pt idx="403">
                  <c:v>5.625974052529714E-7</c:v>
                </c:pt>
                <c:pt idx="404">
                  <c:v>5.1080832819138718E-7</c:v>
                </c:pt>
                <c:pt idx="405">
                  <c:v>5.2916242439761983E-7</c:v>
                </c:pt>
                <c:pt idx="406">
                  <c:v>4.3371140857017182E-7</c:v>
                </c:pt>
                <c:pt idx="407">
                  <c:v>6.1962447839684725E-7</c:v>
                </c:pt>
                <c:pt idx="408">
                  <c:v>4.3285050173434393E-7</c:v>
                </c:pt>
                <c:pt idx="409">
                  <c:v>4.9721253405010986E-7</c:v>
                </c:pt>
                <c:pt idx="410">
                  <c:v>5.8671032124728533E-7</c:v>
                </c:pt>
                <c:pt idx="411">
                  <c:v>5.3544132302902154E-7</c:v>
                </c:pt>
                <c:pt idx="412">
                  <c:v>4.2718377466729925E-7</c:v>
                </c:pt>
                <c:pt idx="413">
                  <c:v>4.8759747315538104E-7</c:v>
                </c:pt>
                <c:pt idx="414">
                  <c:v>4.5295464462834048E-7</c:v>
                </c:pt>
                <c:pt idx="415">
                  <c:v>4.7041055324376013E-7</c:v>
                </c:pt>
                <c:pt idx="416">
                  <c:v>5.9097029335291041E-7</c:v>
                </c:pt>
                <c:pt idx="417">
                  <c:v>5.3440595066984668E-7</c:v>
                </c:pt>
                <c:pt idx="418">
                  <c:v>4.7204241256121174E-7</c:v>
                </c:pt>
                <c:pt idx="419">
                  <c:v>5.5933124434328385E-7</c:v>
                </c:pt>
                <c:pt idx="420">
                  <c:v>5.1356695036977373E-7</c:v>
                </c:pt>
                <c:pt idx="421">
                  <c:v>6.0541294859918943E-7</c:v>
                </c:pt>
                <c:pt idx="422">
                  <c:v>4.2762283024553104E-7</c:v>
                </c:pt>
                <c:pt idx="423">
                  <c:v>4.2761126748099289E-7</c:v>
                </c:pt>
                <c:pt idx="424">
                  <c:v>4.4080097985003497E-7</c:v>
                </c:pt>
                <c:pt idx="425">
                  <c:v>4.6458181822347617E-7</c:v>
                </c:pt>
                <c:pt idx="426">
                  <c:v>4.4435600843559793E-7</c:v>
                </c:pt>
                <c:pt idx="427">
                  <c:v>5.8007723594455023E-7</c:v>
                </c:pt>
                <c:pt idx="428">
                  <c:v>5.7481538016193002E-7</c:v>
                </c:pt>
                <c:pt idx="429">
                  <c:v>5.9584698260411982E-7</c:v>
                </c:pt>
                <c:pt idx="430">
                  <c:v>5.3856555806277194E-7</c:v>
                </c:pt>
                <c:pt idx="431">
                  <c:v>4.8676787318113596E-7</c:v>
                </c:pt>
                <c:pt idx="432">
                  <c:v>6.1513133567148823E-7</c:v>
                </c:pt>
                <c:pt idx="433">
                  <c:v>5.0593719834282106E-7</c:v>
                </c:pt>
                <c:pt idx="434">
                  <c:v>4.1551381287192063E-7</c:v>
                </c:pt>
                <c:pt idx="435">
                  <c:v>5.2558342830805637E-7</c:v>
                </c:pt>
                <c:pt idx="436">
                  <c:v>4.1896856559114465E-7</c:v>
                </c:pt>
                <c:pt idx="437">
                  <c:v>4.189461389680758E-7</c:v>
                </c:pt>
                <c:pt idx="438">
                  <c:v>5.4221216227960318E-7</c:v>
                </c:pt>
                <c:pt idx="439">
                  <c:v>4.2836382380171568E-7</c:v>
                </c:pt>
                <c:pt idx="440">
                  <c:v>5.0150235116022744E-7</c:v>
                </c:pt>
                <c:pt idx="441">
                  <c:v>4.2436918696960893E-7</c:v>
                </c:pt>
                <c:pt idx="442">
                  <c:v>4.7663528902778567E-7</c:v>
                </c:pt>
                <c:pt idx="443">
                  <c:v>5.3864728335010912E-7</c:v>
                </c:pt>
                <c:pt idx="444">
                  <c:v>5.4872546304203027E-7</c:v>
                </c:pt>
                <c:pt idx="445">
                  <c:v>4.6048450930913368E-7</c:v>
                </c:pt>
                <c:pt idx="446">
                  <c:v>6.2025017308341951E-7</c:v>
                </c:pt>
                <c:pt idx="447">
                  <c:v>4.9770581481572188E-7</c:v>
                </c:pt>
                <c:pt idx="448">
                  <c:v>4.3553601336700835E-7</c:v>
                </c:pt>
                <c:pt idx="449">
                  <c:v>4.6373187594037837E-7</c:v>
                </c:pt>
                <c:pt idx="450">
                  <c:v>5.8172492175633145E-7</c:v>
                </c:pt>
                <c:pt idx="451">
                  <c:v>4.6876059811483958E-7</c:v>
                </c:pt>
                <c:pt idx="452">
                  <c:v>5.3471301318194768E-7</c:v>
                </c:pt>
                <c:pt idx="453">
                  <c:v>4.5152102587389551E-7</c:v>
                </c:pt>
                <c:pt idx="454">
                  <c:v>4.1948487534103547E-7</c:v>
                </c:pt>
                <c:pt idx="455">
                  <c:v>5.8382208788462342E-7</c:v>
                </c:pt>
                <c:pt idx="456">
                  <c:v>5.1924447784041521E-7</c:v>
                </c:pt>
                <c:pt idx="457">
                  <c:v>4.5243825968738283E-7</c:v>
                </c:pt>
                <c:pt idx="458">
                  <c:v>5.9044464436244651E-7</c:v>
                </c:pt>
                <c:pt idx="459">
                  <c:v>6.217476037510295E-7</c:v>
                </c:pt>
                <c:pt idx="460">
                  <c:v>4.3768330006224225E-7</c:v>
                </c:pt>
                <c:pt idx="461">
                  <c:v>4.996862968276089E-7</c:v>
                </c:pt>
                <c:pt idx="462">
                  <c:v>6.2282342313996356E-7</c:v>
                </c:pt>
                <c:pt idx="463">
                  <c:v>5.0790718837309807E-7</c:v>
                </c:pt>
                <c:pt idx="464">
                  <c:v>5.4857422377720081E-7</c:v>
                </c:pt>
                <c:pt idx="465">
                  <c:v>5.1333874741602433E-7</c:v>
                </c:pt>
                <c:pt idx="466">
                  <c:v>5.3561958064677285E-7</c:v>
                </c:pt>
                <c:pt idx="467">
                  <c:v>4.3274454005907028E-7</c:v>
                </c:pt>
                <c:pt idx="468">
                  <c:v>4.6013583596409684E-7</c:v>
                </c:pt>
                <c:pt idx="469">
                  <c:v>4.9170616378405171E-7</c:v>
                </c:pt>
                <c:pt idx="470">
                  <c:v>5.9164715983454191E-7</c:v>
                </c:pt>
                <c:pt idx="471">
                  <c:v>5.5862272159333968E-7</c:v>
                </c:pt>
                <c:pt idx="472">
                  <c:v>5.1111038502837555E-7</c:v>
                </c:pt>
                <c:pt idx="473">
                  <c:v>4.2583618353789316E-7</c:v>
                </c:pt>
                <c:pt idx="474">
                  <c:v>5.8928320018310148E-7</c:v>
                </c:pt>
                <c:pt idx="475">
                  <c:v>6.2768905292780149E-7</c:v>
                </c:pt>
                <c:pt idx="476">
                  <c:v>5.4421534121726329E-7</c:v>
                </c:pt>
                <c:pt idx="477">
                  <c:v>5.1874973845236516E-7</c:v>
                </c:pt>
                <c:pt idx="478">
                  <c:v>5.2698850935045769E-7</c:v>
                </c:pt>
                <c:pt idx="479">
                  <c:v>4.7476307366217142E-7</c:v>
                </c:pt>
                <c:pt idx="480">
                  <c:v>5.9501103955088264E-7</c:v>
                </c:pt>
                <c:pt idx="481">
                  <c:v>5.4051567860366224E-7</c:v>
                </c:pt>
                <c:pt idx="482">
                  <c:v>5.1970893908813293E-7</c:v>
                </c:pt>
                <c:pt idx="483">
                  <c:v>4.7271366144556807E-7</c:v>
                </c:pt>
                <c:pt idx="484">
                  <c:v>6.1615002115255857E-7</c:v>
                </c:pt>
                <c:pt idx="485">
                  <c:v>4.1049824692800932E-7</c:v>
                </c:pt>
                <c:pt idx="486">
                  <c:v>6.2264054010383668E-7</c:v>
                </c:pt>
                <c:pt idx="487">
                  <c:v>4.7667611228048324E-7</c:v>
                </c:pt>
                <c:pt idx="488">
                  <c:v>4.3476448630653681E-7</c:v>
                </c:pt>
                <c:pt idx="489">
                  <c:v>4.153255959312743E-7</c:v>
                </c:pt>
                <c:pt idx="490">
                  <c:v>4.3615471465071432E-7</c:v>
                </c:pt>
                <c:pt idx="491">
                  <c:v>4.7466840033399295E-7</c:v>
                </c:pt>
                <c:pt idx="492">
                  <c:v>5.8993843246716559E-7</c:v>
                </c:pt>
                <c:pt idx="493">
                  <c:v>5.8543019602351521E-7</c:v>
                </c:pt>
                <c:pt idx="494">
                  <c:v>6.3008122916331928E-7</c:v>
                </c:pt>
                <c:pt idx="495">
                  <c:v>5.4884313682576599E-7</c:v>
                </c:pt>
                <c:pt idx="496">
                  <c:v>5.1751597906873224E-7</c:v>
                </c:pt>
                <c:pt idx="497">
                  <c:v>4.383665854239785E-7</c:v>
                </c:pt>
                <c:pt idx="498">
                  <c:v>5.4104188793409289E-7</c:v>
                </c:pt>
                <c:pt idx="499">
                  <c:v>5.5189903629029953E-7</c:v>
                </c:pt>
                <c:pt idx="500">
                  <c:v>4.283870108768999E-7</c:v>
                </c:pt>
                <c:pt idx="501">
                  <c:v>5.9444208659091672E-7</c:v>
                </c:pt>
                <c:pt idx="502">
                  <c:v>5.3859824594562812E-7</c:v>
                </c:pt>
                <c:pt idx="503">
                  <c:v>4.2102824717331686E-7</c:v>
                </c:pt>
                <c:pt idx="504">
                  <c:v>5.4486335997684131E-7</c:v>
                </c:pt>
                <c:pt idx="505">
                  <c:v>4.5083180047084072E-7</c:v>
                </c:pt>
                <c:pt idx="506">
                  <c:v>5.0241409321678255E-7</c:v>
                </c:pt>
                <c:pt idx="507">
                  <c:v>4.7761649651112171E-7</c:v>
                </c:pt>
                <c:pt idx="508">
                  <c:v>5.8500441852481616E-7</c:v>
                </c:pt>
                <c:pt idx="509">
                  <c:v>5.8552281785752114E-7</c:v>
                </c:pt>
                <c:pt idx="510">
                  <c:v>4.5789829986096337E-7</c:v>
                </c:pt>
                <c:pt idx="511">
                  <c:v>5.5518573886149903E-7</c:v>
                </c:pt>
                <c:pt idx="512">
                  <c:v>5.2246198829203583E-7</c:v>
                </c:pt>
                <c:pt idx="513">
                  <c:v>4.7006387389827599E-7</c:v>
                </c:pt>
                <c:pt idx="514">
                  <c:v>4.6555229232883453E-7</c:v>
                </c:pt>
                <c:pt idx="515">
                  <c:v>4.664599360748191E-7</c:v>
                </c:pt>
                <c:pt idx="516">
                  <c:v>5.4813766140526781E-7</c:v>
                </c:pt>
                <c:pt idx="517">
                  <c:v>4.1712440535886119E-7</c:v>
                </c:pt>
                <c:pt idx="518">
                  <c:v>4.7468192336128761E-7</c:v>
                </c:pt>
                <c:pt idx="519">
                  <c:v>4.6864118134051502E-7</c:v>
                </c:pt>
                <c:pt idx="520">
                  <c:v>5.9213673131532438E-7</c:v>
                </c:pt>
                <c:pt idx="521">
                  <c:v>5.9544779018155027E-7</c:v>
                </c:pt>
                <c:pt idx="522">
                  <c:v>5.5515152937608848E-7</c:v>
                </c:pt>
                <c:pt idx="523">
                  <c:v>5.4375080965430019E-7</c:v>
                </c:pt>
                <c:pt idx="524">
                  <c:v>5.5470709364663772E-7</c:v>
                </c:pt>
                <c:pt idx="525">
                  <c:v>5.4775190587436934E-7</c:v>
                </c:pt>
                <c:pt idx="526">
                  <c:v>4.3793485078884376E-7</c:v>
                </c:pt>
                <c:pt idx="527">
                  <c:v>5.1811688628889236E-7</c:v>
                </c:pt>
                <c:pt idx="528">
                  <c:v>4.5543547356576803E-7</c:v>
                </c:pt>
                <c:pt idx="529">
                  <c:v>4.2649190449846764E-7</c:v>
                </c:pt>
                <c:pt idx="530">
                  <c:v>5.1619459029323856E-7</c:v>
                </c:pt>
                <c:pt idx="531">
                  <c:v>4.0915300997629445E-7</c:v>
                </c:pt>
                <c:pt idx="532">
                  <c:v>4.9527555070148651E-7</c:v>
                </c:pt>
                <c:pt idx="533">
                  <c:v>6.2134235846034209E-7</c:v>
                </c:pt>
                <c:pt idx="534">
                  <c:v>5.149240898149868E-7</c:v>
                </c:pt>
                <c:pt idx="535">
                  <c:v>6.244730025658013E-7</c:v>
                </c:pt>
                <c:pt idx="536">
                  <c:v>5.2968807844684222E-7</c:v>
                </c:pt>
                <c:pt idx="537">
                  <c:v>4.7015717293519175E-7</c:v>
                </c:pt>
                <c:pt idx="538">
                  <c:v>5.8890927173768126E-7</c:v>
                </c:pt>
                <c:pt idx="539">
                  <c:v>4.9219127103257214E-7</c:v>
                </c:pt>
                <c:pt idx="540">
                  <c:v>4.8212501069932659E-7</c:v>
                </c:pt>
                <c:pt idx="541">
                  <c:v>5.6490779256523883E-7</c:v>
                </c:pt>
                <c:pt idx="542">
                  <c:v>4.6764781370459117E-7</c:v>
                </c:pt>
                <c:pt idx="543">
                  <c:v>4.4845052454751184E-7</c:v>
                </c:pt>
                <c:pt idx="544">
                  <c:v>5.4325375697251084E-7</c:v>
                </c:pt>
                <c:pt idx="545">
                  <c:v>5.137953055275971E-7</c:v>
                </c:pt>
                <c:pt idx="546">
                  <c:v>5.2416826661757085E-7</c:v>
                </c:pt>
                <c:pt idx="547">
                  <c:v>5.1980190611788095E-7</c:v>
                </c:pt>
                <c:pt idx="548">
                  <c:v>5.0978333534533542E-7</c:v>
                </c:pt>
                <c:pt idx="549">
                  <c:v>5.996882184911946E-7</c:v>
                </c:pt>
                <c:pt idx="550">
                  <c:v>6.3041225740192912E-7</c:v>
                </c:pt>
                <c:pt idx="551">
                  <c:v>4.1248475472811618E-7</c:v>
                </c:pt>
                <c:pt idx="552">
                  <c:v>4.9183450470716834E-7</c:v>
                </c:pt>
                <c:pt idx="553">
                  <c:v>5.2211861243519104E-7</c:v>
                </c:pt>
                <c:pt idx="554">
                  <c:v>4.2106213888384819E-7</c:v>
                </c:pt>
                <c:pt idx="555">
                  <c:v>4.1255048935027925E-7</c:v>
                </c:pt>
                <c:pt idx="556">
                  <c:v>5.9790632708982107E-7</c:v>
                </c:pt>
                <c:pt idx="557">
                  <c:v>6.1649014536119315E-7</c:v>
                </c:pt>
                <c:pt idx="558">
                  <c:v>4.4052277468202085E-7</c:v>
                </c:pt>
                <c:pt idx="559">
                  <c:v>4.3995508686172944E-7</c:v>
                </c:pt>
                <c:pt idx="560">
                  <c:v>5.1002423239639174E-7</c:v>
                </c:pt>
                <c:pt idx="561">
                  <c:v>5.2684616658404621E-7</c:v>
                </c:pt>
                <c:pt idx="562">
                  <c:v>4.3875088573793544E-7</c:v>
                </c:pt>
                <c:pt idx="563">
                  <c:v>5.4544590123423919E-7</c:v>
                </c:pt>
                <c:pt idx="564">
                  <c:v>4.4721130074341636E-7</c:v>
                </c:pt>
                <c:pt idx="565">
                  <c:v>5.4499642995878596E-7</c:v>
                </c:pt>
                <c:pt idx="566">
                  <c:v>5.9055722437573381E-7</c:v>
                </c:pt>
                <c:pt idx="567">
                  <c:v>4.8912156712952605E-7</c:v>
                </c:pt>
                <c:pt idx="568">
                  <c:v>4.8858449805058138E-7</c:v>
                </c:pt>
                <c:pt idx="569">
                  <c:v>4.1584627266969351E-7</c:v>
                </c:pt>
                <c:pt idx="570">
                  <c:v>4.3941258363785741E-7</c:v>
                </c:pt>
                <c:pt idx="571">
                  <c:v>5.634708815071593E-7</c:v>
                </c:pt>
                <c:pt idx="572">
                  <c:v>5.3026241302280017E-7</c:v>
                </c:pt>
                <c:pt idx="573">
                  <c:v>5.9878669863113104E-7</c:v>
                </c:pt>
                <c:pt idx="574">
                  <c:v>4.9734303697845385E-7</c:v>
                </c:pt>
                <c:pt idx="575">
                  <c:v>4.4618664181714411E-7</c:v>
                </c:pt>
                <c:pt idx="576">
                  <c:v>5.174390152921426E-7</c:v>
                </c:pt>
                <c:pt idx="577">
                  <c:v>4.4353650772389802E-7</c:v>
                </c:pt>
                <c:pt idx="578">
                  <c:v>5.9809754697061562E-7</c:v>
                </c:pt>
                <c:pt idx="579">
                  <c:v>4.3041151584289391E-7</c:v>
                </c:pt>
                <c:pt idx="580">
                  <c:v>5.2325929994706869E-7</c:v>
                </c:pt>
                <c:pt idx="581">
                  <c:v>5.9664657268829886E-7</c:v>
                </c:pt>
                <c:pt idx="582">
                  <c:v>4.682037100165428E-7</c:v>
                </c:pt>
                <c:pt idx="583">
                  <c:v>5.397605965871409E-7</c:v>
                </c:pt>
                <c:pt idx="584">
                  <c:v>5.9700882085273759E-7</c:v>
                </c:pt>
                <c:pt idx="585">
                  <c:v>6.1375713035659121E-7</c:v>
                </c:pt>
                <c:pt idx="586">
                  <c:v>4.9983238684461236E-7</c:v>
                </c:pt>
                <c:pt idx="587">
                  <c:v>6.0842383007429973E-7</c:v>
                </c:pt>
                <c:pt idx="588">
                  <c:v>5.1676247375024525E-7</c:v>
                </c:pt>
                <c:pt idx="589">
                  <c:v>4.1780476458208535E-7</c:v>
                </c:pt>
                <c:pt idx="590">
                  <c:v>4.1400063574837897E-7</c:v>
                </c:pt>
                <c:pt idx="591">
                  <c:v>5.335346893771032E-7</c:v>
                </c:pt>
                <c:pt idx="592">
                  <c:v>4.2495278357416265E-7</c:v>
                </c:pt>
                <c:pt idx="593">
                  <c:v>6.1379689756353676E-7</c:v>
                </c:pt>
                <c:pt idx="594">
                  <c:v>5.1422197618630456E-7</c:v>
                </c:pt>
                <c:pt idx="595">
                  <c:v>5.2090391270132704E-7</c:v>
                </c:pt>
                <c:pt idx="596">
                  <c:v>4.5891216519213528E-7</c:v>
                </c:pt>
                <c:pt idx="597">
                  <c:v>4.5374983874075497E-7</c:v>
                </c:pt>
                <c:pt idx="598">
                  <c:v>4.6433313202655634E-7</c:v>
                </c:pt>
                <c:pt idx="599">
                  <c:v>5.4355190675348398E-7</c:v>
                </c:pt>
                <c:pt idx="600">
                  <c:v>5.4360162224580973E-7</c:v>
                </c:pt>
                <c:pt idx="601">
                  <c:v>6.1683055127820505E-7</c:v>
                </c:pt>
                <c:pt idx="602">
                  <c:v>5.5499762581323447E-7</c:v>
                </c:pt>
                <c:pt idx="603">
                  <c:v>5.0759301204517669E-7</c:v>
                </c:pt>
                <c:pt idx="604">
                  <c:v>4.164123707632215E-7</c:v>
                </c:pt>
                <c:pt idx="605">
                  <c:v>4.7247184700104029E-7</c:v>
                </c:pt>
                <c:pt idx="606">
                  <c:v>4.164012596926189E-7</c:v>
                </c:pt>
                <c:pt idx="607">
                  <c:v>5.4204710530574051E-7</c:v>
                </c:pt>
                <c:pt idx="608">
                  <c:v>4.3870282056822511E-7</c:v>
                </c:pt>
                <c:pt idx="609">
                  <c:v>5.0870140786409846E-7</c:v>
                </c:pt>
                <c:pt idx="610">
                  <c:v>5.0669696994962025E-7</c:v>
                </c:pt>
                <c:pt idx="611">
                  <c:v>5.3061385523423406E-7</c:v>
                </c:pt>
                <c:pt idx="612">
                  <c:v>4.4202578854654527E-7</c:v>
                </c:pt>
                <c:pt idx="613">
                  <c:v>4.9615590569655885E-7</c:v>
                </c:pt>
                <c:pt idx="614">
                  <c:v>5.2924201864026247E-7</c:v>
                </c:pt>
                <c:pt idx="615">
                  <c:v>4.3329832481840731E-7</c:v>
                </c:pt>
                <c:pt idx="616">
                  <c:v>4.7330554554297176E-7</c:v>
                </c:pt>
                <c:pt idx="617">
                  <c:v>5.8965748488089889E-7</c:v>
                </c:pt>
                <c:pt idx="618">
                  <c:v>4.5497828556690522E-7</c:v>
                </c:pt>
                <c:pt idx="619">
                  <c:v>5.8406195852809573E-7</c:v>
                </c:pt>
                <c:pt idx="620">
                  <c:v>4.2673386773833084E-7</c:v>
                </c:pt>
                <c:pt idx="621">
                  <c:v>4.179946694891728E-7</c:v>
                </c:pt>
                <c:pt idx="622">
                  <c:v>4.9575151713096323E-7</c:v>
                </c:pt>
                <c:pt idx="623">
                  <c:v>5.641185642240646E-7</c:v>
                </c:pt>
                <c:pt idx="624">
                  <c:v>4.3498979742207499E-7</c:v>
                </c:pt>
                <c:pt idx="625">
                  <c:v>4.3925604728994857E-7</c:v>
                </c:pt>
                <c:pt idx="626">
                  <c:v>5.2770108922899247E-7</c:v>
                </c:pt>
                <c:pt idx="627">
                  <c:v>4.6060082183163182E-7</c:v>
                </c:pt>
                <c:pt idx="628">
                  <c:v>5.0161985577444457E-7</c:v>
                </c:pt>
                <c:pt idx="629">
                  <c:v>5.9215557312146983E-7</c:v>
                </c:pt>
                <c:pt idx="630">
                  <c:v>6.2209237404388691E-7</c:v>
                </c:pt>
                <c:pt idx="631">
                  <c:v>5.6606832684331664E-7</c:v>
                </c:pt>
                <c:pt idx="632">
                  <c:v>6.0350855494134883E-7</c:v>
                </c:pt>
                <c:pt idx="633">
                  <c:v>5.5671126800184887E-7</c:v>
                </c:pt>
                <c:pt idx="634">
                  <c:v>5.5889905801556998E-7</c:v>
                </c:pt>
                <c:pt idx="635">
                  <c:v>4.5438243658770171E-7</c:v>
                </c:pt>
                <c:pt idx="636">
                  <c:v>5.8628314670676404E-7</c:v>
                </c:pt>
                <c:pt idx="637">
                  <c:v>5.873798801335493E-7</c:v>
                </c:pt>
                <c:pt idx="638">
                  <c:v>6.3279921736585303E-7</c:v>
                </c:pt>
                <c:pt idx="639">
                  <c:v>4.4820226806170823E-7</c:v>
                </c:pt>
                <c:pt idx="640">
                  <c:v>6.1613002261245011E-7</c:v>
                </c:pt>
                <c:pt idx="641">
                  <c:v>5.1737745663174171E-7</c:v>
                </c:pt>
                <c:pt idx="642">
                  <c:v>5.3594391354717902E-7</c:v>
                </c:pt>
                <c:pt idx="643">
                  <c:v>5.4943207391909022E-7</c:v>
                </c:pt>
                <c:pt idx="644">
                  <c:v>5.8958259941943009E-7</c:v>
                </c:pt>
                <c:pt idx="645">
                  <c:v>6.0484846556939372E-7</c:v>
                </c:pt>
                <c:pt idx="646">
                  <c:v>4.3704939687089624E-7</c:v>
                </c:pt>
                <c:pt idx="647">
                  <c:v>5.8693338028038941E-7</c:v>
                </c:pt>
                <c:pt idx="648">
                  <c:v>5.4577920150219447E-7</c:v>
                </c:pt>
                <c:pt idx="649">
                  <c:v>4.3022475595320391E-7</c:v>
                </c:pt>
                <c:pt idx="650">
                  <c:v>6.2565821259876254E-7</c:v>
                </c:pt>
                <c:pt idx="651">
                  <c:v>5.3493943914872689E-7</c:v>
                </c:pt>
                <c:pt idx="652">
                  <c:v>5.4436478136029422E-7</c:v>
                </c:pt>
                <c:pt idx="653">
                  <c:v>5.0431909104606514E-7</c:v>
                </c:pt>
                <c:pt idx="654">
                  <c:v>4.7213630130224546E-7</c:v>
                </c:pt>
                <c:pt idx="655">
                  <c:v>6.0673966687704263E-7</c:v>
                </c:pt>
                <c:pt idx="656">
                  <c:v>4.3255625979532755E-7</c:v>
                </c:pt>
                <c:pt idx="657">
                  <c:v>4.3823459879739288E-7</c:v>
                </c:pt>
                <c:pt idx="658">
                  <c:v>4.2455214661588176E-7</c:v>
                </c:pt>
                <c:pt idx="659">
                  <c:v>4.2868861425462944E-7</c:v>
                </c:pt>
                <c:pt idx="660">
                  <c:v>4.9961327583606856E-7</c:v>
                </c:pt>
                <c:pt idx="661">
                  <c:v>5.1443551084813754E-7</c:v>
                </c:pt>
                <c:pt idx="662">
                  <c:v>5.6654412185308982E-7</c:v>
                </c:pt>
                <c:pt idx="663">
                  <c:v>5.3400232386067627E-7</c:v>
                </c:pt>
                <c:pt idx="664">
                  <c:v>4.1469544798561688E-7</c:v>
                </c:pt>
                <c:pt idx="665">
                  <c:v>4.8055081618020647E-7</c:v>
                </c:pt>
                <c:pt idx="666">
                  <c:v>4.8060592047923863E-7</c:v>
                </c:pt>
                <c:pt idx="667">
                  <c:v>6.1964464731555633E-7</c:v>
                </c:pt>
                <c:pt idx="668">
                  <c:v>4.8581434768154211E-7</c:v>
                </c:pt>
                <c:pt idx="669">
                  <c:v>4.3540530295319054E-7</c:v>
                </c:pt>
                <c:pt idx="670">
                  <c:v>4.7168053249077255E-7</c:v>
                </c:pt>
                <c:pt idx="671">
                  <c:v>5.3797768466347055E-7</c:v>
                </c:pt>
                <c:pt idx="672">
                  <c:v>5.4198110361872783E-7</c:v>
                </c:pt>
                <c:pt idx="673">
                  <c:v>5.4165127593775283E-7</c:v>
                </c:pt>
                <c:pt idx="674">
                  <c:v>4.6476518854746319E-7</c:v>
                </c:pt>
                <c:pt idx="675">
                  <c:v>5.9567585099724972E-7</c:v>
                </c:pt>
                <c:pt idx="676">
                  <c:v>4.56007928278607E-7</c:v>
                </c:pt>
                <c:pt idx="677">
                  <c:v>5.266564659224874E-7</c:v>
                </c:pt>
                <c:pt idx="678">
                  <c:v>5.1126151392804468E-7</c:v>
                </c:pt>
                <c:pt idx="679">
                  <c:v>4.2768065110370537E-7</c:v>
                </c:pt>
                <c:pt idx="680">
                  <c:v>5.953907954421961E-7</c:v>
                </c:pt>
                <c:pt idx="681">
                  <c:v>4.1965344357958788E-7</c:v>
                </c:pt>
                <c:pt idx="682">
                  <c:v>6.182552986916291E-7</c:v>
                </c:pt>
                <c:pt idx="683">
                  <c:v>5.4931421068962835E-7</c:v>
                </c:pt>
                <c:pt idx="684">
                  <c:v>5.5086630240206181E-7</c:v>
                </c:pt>
                <c:pt idx="685">
                  <c:v>4.5028155574822275E-7</c:v>
                </c:pt>
                <c:pt idx="686">
                  <c:v>6.144137838285848E-7</c:v>
                </c:pt>
                <c:pt idx="687">
                  <c:v>4.4228109274061126E-7</c:v>
                </c:pt>
                <c:pt idx="688">
                  <c:v>4.4235407742279682E-7</c:v>
                </c:pt>
                <c:pt idx="689">
                  <c:v>4.7730272614034892E-7</c:v>
                </c:pt>
                <c:pt idx="690">
                  <c:v>4.3632151332721419E-7</c:v>
                </c:pt>
                <c:pt idx="691">
                  <c:v>4.2202410715829821E-7</c:v>
                </c:pt>
                <c:pt idx="692">
                  <c:v>4.6158477619716872E-7</c:v>
                </c:pt>
                <c:pt idx="693">
                  <c:v>5.8159651679492341E-7</c:v>
                </c:pt>
                <c:pt idx="694">
                  <c:v>5.8724959839341228E-7</c:v>
                </c:pt>
                <c:pt idx="695">
                  <c:v>6.0128524417085365E-7</c:v>
                </c:pt>
                <c:pt idx="696">
                  <c:v>4.8372086417454957E-7</c:v>
                </c:pt>
                <c:pt idx="697">
                  <c:v>4.9072388345978107E-7</c:v>
                </c:pt>
                <c:pt idx="698">
                  <c:v>4.5590607969715171E-7</c:v>
                </c:pt>
                <c:pt idx="699">
                  <c:v>6.3057786935620088E-7</c:v>
                </c:pt>
                <c:pt idx="700">
                  <c:v>4.1855396437082004E-7</c:v>
                </c:pt>
                <c:pt idx="701">
                  <c:v>5.6868377392280381E-7</c:v>
                </c:pt>
                <c:pt idx="702">
                  <c:v>5.640134587563131E-7</c:v>
                </c:pt>
                <c:pt idx="703">
                  <c:v>6.2412625160137976E-7</c:v>
                </c:pt>
                <c:pt idx="704">
                  <c:v>5.0720443554894965E-7</c:v>
                </c:pt>
                <c:pt idx="705">
                  <c:v>6.2637505870511532E-7</c:v>
                </c:pt>
                <c:pt idx="706">
                  <c:v>4.5459782123971201E-7</c:v>
                </c:pt>
                <c:pt idx="707">
                  <c:v>4.7709825984132722E-7</c:v>
                </c:pt>
                <c:pt idx="708">
                  <c:v>4.2491842104695052E-7</c:v>
                </c:pt>
                <c:pt idx="709">
                  <c:v>4.1440848825802062E-7</c:v>
                </c:pt>
                <c:pt idx="710">
                  <c:v>4.2570981498320258E-7</c:v>
                </c:pt>
                <c:pt idx="711">
                  <c:v>5.707107534229148E-7</c:v>
                </c:pt>
                <c:pt idx="712">
                  <c:v>4.0905562930427918E-7</c:v>
                </c:pt>
                <c:pt idx="713">
                  <c:v>4.8813291515235296E-7</c:v>
                </c:pt>
                <c:pt idx="714">
                  <c:v>4.1300009678257224E-7</c:v>
                </c:pt>
                <c:pt idx="715">
                  <c:v>6.242893925398221E-7</c:v>
                </c:pt>
                <c:pt idx="716">
                  <c:v>4.2858417705074029E-7</c:v>
                </c:pt>
                <c:pt idx="717">
                  <c:v>4.3623810203084517E-7</c:v>
                </c:pt>
                <c:pt idx="718">
                  <c:v>5.2787549524838384E-7</c:v>
                </c:pt>
                <c:pt idx="719">
                  <c:v>5.6515366808411129E-7</c:v>
                </c:pt>
                <c:pt idx="720">
                  <c:v>4.5721999372352674E-7</c:v>
                </c:pt>
                <c:pt idx="721">
                  <c:v>5.9370366692775157E-7</c:v>
                </c:pt>
                <c:pt idx="722">
                  <c:v>5.9121458330820449E-7</c:v>
                </c:pt>
                <c:pt idx="723">
                  <c:v>4.145850435965089E-7</c:v>
                </c:pt>
                <c:pt idx="724">
                  <c:v>4.3545282720375715E-7</c:v>
                </c:pt>
                <c:pt idx="725">
                  <c:v>5.0762292103903006E-7</c:v>
                </c:pt>
                <c:pt idx="726">
                  <c:v>5.100392941312843E-7</c:v>
                </c:pt>
                <c:pt idx="727">
                  <c:v>5.3355080447672032E-7</c:v>
                </c:pt>
                <c:pt idx="728">
                  <c:v>6.2709313750417337E-7</c:v>
                </c:pt>
                <c:pt idx="729">
                  <c:v>4.7074426057427006E-7</c:v>
                </c:pt>
                <c:pt idx="730">
                  <c:v>6.1501165643398725E-7</c:v>
                </c:pt>
                <c:pt idx="731">
                  <c:v>6.3198820966982365E-7</c:v>
                </c:pt>
                <c:pt idx="732">
                  <c:v>4.862907598654675E-7</c:v>
                </c:pt>
                <c:pt idx="733">
                  <c:v>4.1383546164491443E-7</c:v>
                </c:pt>
                <c:pt idx="734">
                  <c:v>4.3323936103312761E-7</c:v>
                </c:pt>
                <c:pt idx="735">
                  <c:v>4.2577873631145556E-7</c:v>
                </c:pt>
                <c:pt idx="736">
                  <c:v>5.3654470652562019E-7</c:v>
                </c:pt>
                <c:pt idx="737">
                  <c:v>5.1349086581364157E-7</c:v>
                </c:pt>
                <c:pt idx="738">
                  <c:v>4.9134992468036376E-7</c:v>
                </c:pt>
                <c:pt idx="739">
                  <c:v>5.7308928981489564E-7</c:v>
                </c:pt>
                <c:pt idx="740">
                  <c:v>4.6093708344135954E-7</c:v>
                </c:pt>
                <c:pt idx="741">
                  <c:v>5.5332592147668597E-7</c:v>
                </c:pt>
                <c:pt idx="742">
                  <c:v>4.1337349967772132E-7</c:v>
                </c:pt>
                <c:pt idx="743">
                  <c:v>6.1102249871030101E-7</c:v>
                </c:pt>
                <c:pt idx="744">
                  <c:v>5.2893965601766783E-7</c:v>
                </c:pt>
                <c:pt idx="745">
                  <c:v>6.3032947588995868E-7</c:v>
                </c:pt>
                <c:pt idx="746">
                  <c:v>6.2093750923931705E-7</c:v>
                </c:pt>
                <c:pt idx="747">
                  <c:v>6.1687061756820474E-7</c:v>
                </c:pt>
                <c:pt idx="748">
                  <c:v>5.3384100116508434E-7</c:v>
                </c:pt>
                <c:pt idx="749">
                  <c:v>4.5707940208309067E-7</c:v>
                </c:pt>
                <c:pt idx="750">
                  <c:v>4.7053064699290248E-7</c:v>
                </c:pt>
                <c:pt idx="751">
                  <c:v>5.3118969659027057E-7</c:v>
                </c:pt>
                <c:pt idx="752">
                  <c:v>4.9388045964015743E-7</c:v>
                </c:pt>
                <c:pt idx="753">
                  <c:v>4.6853507140097751E-7</c:v>
                </c:pt>
                <c:pt idx="754">
                  <c:v>4.1744764743224076E-7</c:v>
                </c:pt>
                <c:pt idx="755">
                  <c:v>5.478357311244017E-7</c:v>
                </c:pt>
                <c:pt idx="756">
                  <c:v>5.0204615637625654E-7</c:v>
                </c:pt>
                <c:pt idx="757">
                  <c:v>4.499444041712139E-7</c:v>
                </c:pt>
                <c:pt idx="758">
                  <c:v>6.2166652298252457E-7</c:v>
                </c:pt>
                <c:pt idx="759">
                  <c:v>5.4696488806697947E-7</c:v>
                </c:pt>
                <c:pt idx="760">
                  <c:v>4.442335507705363E-7</c:v>
                </c:pt>
                <c:pt idx="761">
                  <c:v>4.4465011350469599E-7</c:v>
                </c:pt>
                <c:pt idx="762">
                  <c:v>4.2919974606917769E-7</c:v>
                </c:pt>
                <c:pt idx="763">
                  <c:v>4.7802622740534865E-7</c:v>
                </c:pt>
                <c:pt idx="764">
                  <c:v>5.3925262905296759E-7</c:v>
                </c:pt>
                <c:pt idx="765">
                  <c:v>5.3434133963444551E-7</c:v>
                </c:pt>
                <c:pt idx="766">
                  <c:v>5.0457094502951704E-7</c:v>
                </c:pt>
                <c:pt idx="767">
                  <c:v>5.1403905227786266E-7</c:v>
                </c:pt>
                <c:pt idx="768">
                  <c:v>5.508324913661697E-7</c:v>
                </c:pt>
                <c:pt idx="769">
                  <c:v>4.1723582571933319E-7</c:v>
                </c:pt>
                <c:pt idx="770">
                  <c:v>5.2656165401108627E-7</c:v>
                </c:pt>
                <c:pt idx="771">
                  <c:v>4.3207435210808706E-7</c:v>
                </c:pt>
                <c:pt idx="772">
                  <c:v>5.9474542656542438E-7</c:v>
                </c:pt>
                <c:pt idx="773">
                  <c:v>5.235254761166497E-7</c:v>
                </c:pt>
                <c:pt idx="774">
                  <c:v>4.860384543995154E-7</c:v>
                </c:pt>
                <c:pt idx="775">
                  <c:v>5.879946498262369E-7</c:v>
                </c:pt>
                <c:pt idx="776">
                  <c:v>5.450463437703186E-7</c:v>
                </c:pt>
                <c:pt idx="777">
                  <c:v>5.2210301248561338E-7</c:v>
                </c:pt>
                <c:pt idx="778">
                  <c:v>4.1086826123572754E-7</c:v>
                </c:pt>
                <c:pt idx="779">
                  <c:v>5.6707348687406971E-7</c:v>
                </c:pt>
                <c:pt idx="780">
                  <c:v>4.1063966394424678E-7</c:v>
                </c:pt>
                <c:pt idx="781">
                  <c:v>5.2922609835513356E-7</c:v>
                </c:pt>
                <c:pt idx="782">
                  <c:v>4.7723455610535274E-7</c:v>
                </c:pt>
                <c:pt idx="783">
                  <c:v>5.5813962575600873E-7</c:v>
                </c:pt>
                <c:pt idx="784">
                  <c:v>4.4232974718822332E-7</c:v>
                </c:pt>
                <c:pt idx="785">
                  <c:v>4.9137840955961105E-7</c:v>
                </c:pt>
                <c:pt idx="786">
                  <c:v>5.3002299348307177E-7</c:v>
                </c:pt>
                <c:pt idx="787">
                  <c:v>6.1877827221043132E-7</c:v>
                </c:pt>
                <c:pt idx="788">
                  <c:v>6.106079617930076E-7</c:v>
                </c:pt>
                <c:pt idx="789">
                  <c:v>5.2703596975879565E-7</c:v>
                </c:pt>
                <c:pt idx="790">
                  <c:v>5.4718240406127748E-7</c:v>
                </c:pt>
                <c:pt idx="791">
                  <c:v>4.9254842568491037E-7</c:v>
                </c:pt>
                <c:pt idx="792">
                  <c:v>4.6259790622262541E-7</c:v>
                </c:pt>
                <c:pt idx="793">
                  <c:v>4.5729670741482053E-7</c:v>
                </c:pt>
                <c:pt idx="794">
                  <c:v>4.1363738316904133E-7</c:v>
                </c:pt>
                <c:pt idx="795">
                  <c:v>6.11793473760408E-7</c:v>
                </c:pt>
                <c:pt idx="796">
                  <c:v>4.8806241188242405E-7</c:v>
                </c:pt>
                <c:pt idx="797">
                  <c:v>4.9386610796934909E-7</c:v>
                </c:pt>
                <c:pt idx="798">
                  <c:v>4.8809061135732134E-7</c:v>
                </c:pt>
                <c:pt idx="799">
                  <c:v>6.1359810016963574E-7</c:v>
                </c:pt>
                <c:pt idx="800">
                  <c:v>4.2758814335881006E-7</c:v>
                </c:pt>
                <c:pt idx="801">
                  <c:v>4.100961519474322E-7</c:v>
                </c:pt>
                <c:pt idx="802">
                  <c:v>5.2319669976169641E-7</c:v>
                </c:pt>
                <c:pt idx="803">
                  <c:v>4.8799192388605698E-7</c:v>
                </c:pt>
                <c:pt idx="804">
                  <c:v>4.2902539393548525E-7</c:v>
                </c:pt>
                <c:pt idx="805">
                  <c:v>4.9943809074814655E-7</c:v>
                </c:pt>
                <c:pt idx="806">
                  <c:v>4.9647398678422895E-7</c:v>
                </c:pt>
                <c:pt idx="807">
                  <c:v>4.5020660043444479E-7</c:v>
                </c:pt>
                <c:pt idx="808">
                  <c:v>4.3148774893079306E-7</c:v>
                </c:pt>
                <c:pt idx="809">
                  <c:v>5.2962432109878787E-7</c:v>
                </c:pt>
                <c:pt idx="810">
                  <c:v>4.7123879947475769E-7</c:v>
                </c:pt>
                <c:pt idx="811">
                  <c:v>5.9304215345039071E-7</c:v>
                </c:pt>
                <c:pt idx="812">
                  <c:v>4.3215657200187505E-7</c:v>
                </c:pt>
                <c:pt idx="813">
                  <c:v>4.6238981292642429E-7</c:v>
                </c:pt>
                <c:pt idx="814">
                  <c:v>4.4629757909255044E-7</c:v>
                </c:pt>
                <c:pt idx="815">
                  <c:v>5.2249322107468612E-7</c:v>
                </c:pt>
                <c:pt idx="816">
                  <c:v>5.3279418330479642E-7</c:v>
                </c:pt>
                <c:pt idx="817">
                  <c:v>5.2340019144909739E-7</c:v>
                </c:pt>
                <c:pt idx="818">
                  <c:v>4.189237141456431E-7</c:v>
                </c:pt>
                <c:pt idx="819">
                  <c:v>5.527986893261992E-7</c:v>
                </c:pt>
                <c:pt idx="820">
                  <c:v>4.8668362570562274E-7</c:v>
                </c:pt>
                <c:pt idx="821">
                  <c:v>5.0534249415424729E-7</c:v>
                </c:pt>
                <c:pt idx="822">
                  <c:v>5.3579792729688041E-7</c:v>
                </c:pt>
                <c:pt idx="823">
                  <c:v>5.8049764466951339E-7</c:v>
                </c:pt>
                <c:pt idx="824">
                  <c:v>4.6568367067007283E-7</c:v>
                </c:pt>
                <c:pt idx="825">
                  <c:v>5.2307153308756011E-7</c:v>
                </c:pt>
                <c:pt idx="826">
                  <c:v>4.7326515450530248E-7</c:v>
                </c:pt>
                <c:pt idx="827">
                  <c:v>5.4099252317369869E-7</c:v>
                </c:pt>
                <c:pt idx="828">
                  <c:v>4.1690169848988256E-7</c:v>
                </c:pt>
                <c:pt idx="829">
                  <c:v>4.8144743678779642E-7</c:v>
                </c:pt>
                <c:pt idx="830">
                  <c:v>5.2967213803053991E-7</c:v>
                </c:pt>
                <c:pt idx="831">
                  <c:v>4.9036871111701167E-7</c:v>
                </c:pt>
                <c:pt idx="832">
                  <c:v>4.2653797686577744E-7</c:v>
                </c:pt>
                <c:pt idx="833">
                  <c:v>4.3770724793519281E-7</c:v>
                </c:pt>
                <c:pt idx="834">
                  <c:v>4.5412923879559649E-7</c:v>
                </c:pt>
                <c:pt idx="835">
                  <c:v>4.1739188923983873E-7</c:v>
                </c:pt>
                <c:pt idx="836">
                  <c:v>4.220694574458159E-7</c:v>
                </c:pt>
                <c:pt idx="837">
                  <c:v>4.5073168098237777E-7</c:v>
                </c:pt>
                <c:pt idx="838">
                  <c:v>5.2324364884747559E-7</c:v>
                </c:pt>
                <c:pt idx="839">
                  <c:v>4.6069131759679114E-7</c:v>
                </c:pt>
                <c:pt idx="840">
                  <c:v>4.8782281498451272E-7</c:v>
                </c:pt>
                <c:pt idx="841">
                  <c:v>4.8987211727887092E-7</c:v>
                </c:pt>
                <c:pt idx="842">
                  <c:v>4.6237681175778624E-7</c:v>
                </c:pt>
                <c:pt idx="843">
                  <c:v>4.427679987341787E-7</c:v>
                </c:pt>
                <c:pt idx="844">
                  <c:v>5.5414377030215378E-7</c:v>
                </c:pt>
                <c:pt idx="845">
                  <c:v>5.7501365917867599E-7</c:v>
                </c:pt>
                <c:pt idx="846">
                  <c:v>6.0116958273661802E-7</c:v>
                </c:pt>
                <c:pt idx="847">
                  <c:v>6.0445962678509818E-7</c:v>
                </c:pt>
                <c:pt idx="848">
                  <c:v>5.3630102010494309E-7</c:v>
                </c:pt>
                <c:pt idx="849">
                  <c:v>5.5113690279521341E-7</c:v>
                </c:pt>
                <c:pt idx="850">
                  <c:v>4.2343337245451865E-7</c:v>
                </c:pt>
                <c:pt idx="851">
                  <c:v>4.1862115518262912E-7</c:v>
                </c:pt>
                <c:pt idx="852">
                  <c:v>4.3173397667498445E-7</c:v>
                </c:pt>
                <c:pt idx="853">
                  <c:v>5.6179559968687933E-7</c:v>
                </c:pt>
                <c:pt idx="854">
                  <c:v>5.5278169438536379E-7</c:v>
                </c:pt>
                <c:pt idx="855">
                  <c:v>4.3104272909421682E-7</c:v>
                </c:pt>
                <c:pt idx="856">
                  <c:v>6.0477066780230613E-7</c:v>
                </c:pt>
                <c:pt idx="857">
                  <c:v>4.2479246076625873E-7</c:v>
                </c:pt>
                <c:pt idx="858">
                  <c:v>4.9992007160910874E-7</c:v>
                </c:pt>
                <c:pt idx="859">
                  <c:v>4.752910582194307E-7</c:v>
                </c:pt>
                <c:pt idx="860">
                  <c:v>5.9739049123095466E-7</c:v>
                </c:pt>
                <c:pt idx="861">
                  <c:v>5.7921955880912759E-7</c:v>
                </c:pt>
                <c:pt idx="862">
                  <c:v>4.6407157274036253E-7</c:v>
                </c:pt>
                <c:pt idx="863">
                  <c:v>5.6499558682764084E-7</c:v>
                </c:pt>
                <c:pt idx="864">
                  <c:v>4.2973508918393332E-7</c:v>
                </c:pt>
                <c:pt idx="865">
                  <c:v>6.0155525069208158E-7</c:v>
                </c:pt>
                <c:pt idx="866">
                  <c:v>4.4748348887749964E-7</c:v>
                </c:pt>
                <c:pt idx="867">
                  <c:v>4.5373720026158674E-7</c:v>
                </c:pt>
                <c:pt idx="868">
                  <c:v>5.5554512944928897E-7</c:v>
                </c:pt>
                <c:pt idx="869">
                  <c:v>4.784638551010645E-7</c:v>
                </c:pt>
                <c:pt idx="870">
                  <c:v>6.0107322369901152E-7</c:v>
                </c:pt>
                <c:pt idx="871">
                  <c:v>5.0535734897678287E-7</c:v>
                </c:pt>
                <c:pt idx="872">
                  <c:v>5.7571747572336891E-7</c:v>
                </c:pt>
                <c:pt idx="873">
                  <c:v>4.2777318887261604E-7</c:v>
                </c:pt>
                <c:pt idx="874">
                  <c:v>4.501691297958436E-7</c:v>
                </c:pt>
                <c:pt idx="875">
                  <c:v>5.0837150585874122E-7</c:v>
                </c:pt>
                <c:pt idx="876">
                  <c:v>5.2776449959774429E-7</c:v>
                </c:pt>
                <c:pt idx="877">
                  <c:v>5.0182558824572095E-7</c:v>
                </c:pt>
                <c:pt idx="878">
                  <c:v>6.0001480158575048E-7</c:v>
                </c:pt>
                <c:pt idx="879">
                  <c:v>4.9539087353906731E-7</c:v>
                </c:pt>
                <c:pt idx="880">
                  <c:v>5.4335311297010325E-7</c:v>
                </c:pt>
                <c:pt idx="881">
                  <c:v>5.4887676485938506E-7</c:v>
                </c:pt>
                <c:pt idx="882">
                  <c:v>6.2822404439265838E-7</c:v>
                </c:pt>
                <c:pt idx="883">
                  <c:v>4.8085400715492725E-7</c:v>
                </c:pt>
                <c:pt idx="884">
                  <c:v>6.1773298789592331E-7</c:v>
                </c:pt>
                <c:pt idx="885">
                  <c:v>5.4721587957656011E-7</c:v>
                </c:pt>
                <c:pt idx="886">
                  <c:v>6.0186405233003638E-7</c:v>
                </c:pt>
                <c:pt idx="887">
                  <c:v>4.9434004361868331E-7</c:v>
                </c:pt>
                <c:pt idx="888">
                  <c:v>4.3667926141680547E-7</c:v>
                </c:pt>
                <c:pt idx="889">
                  <c:v>4.4418458187804774E-7</c:v>
                </c:pt>
                <c:pt idx="890">
                  <c:v>4.2055419256553801E-7</c:v>
                </c:pt>
                <c:pt idx="891">
                  <c:v>5.3721163081167934E-7</c:v>
                </c:pt>
                <c:pt idx="892">
                  <c:v>4.8323433187935531E-7</c:v>
                </c:pt>
                <c:pt idx="893">
                  <c:v>4.2267103950314755E-7</c:v>
                </c:pt>
                <c:pt idx="894">
                  <c:v>5.2188468658185421E-7</c:v>
                </c:pt>
                <c:pt idx="895">
                  <c:v>6.0681784490387531E-7</c:v>
                </c:pt>
                <c:pt idx="896">
                  <c:v>4.9756065606395894E-7</c:v>
                </c:pt>
                <c:pt idx="897">
                  <c:v>4.1350540984829886E-7</c:v>
                </c:pt>
                <c:pt idx="898">
                  <c:v>5.4007228637360185E-7</c:v>
                </c:pt>
                <c:pt idx="899">
                  <c:v>5.0885146948893012E-7</c:v>
                </c:pt>
                <c:pt idx="900">
                  <c:v>5.3350246136808747E-7</c:v>
                </c:pt>
                <c:pt idx="901">
                  <c:v>4.9997854093805771E-7</c:v>
                </c:pt>
                <c:pt idx="902">
                  <c:v>6.1120028662573601E-7</c:v>
                </c:pt>
                <c:pt idx="903">
                  <c:v>6.1387644357318111E-7</c:v>
                </c:pt>
                <c:pt idx="904">
                  <c:v>5.1556640670451213E-7</c:v>
                </c:pt>
                <c:pt idx="905">
                  <c:v>4.5369928799214261E-7</c:v>
                </c:pt>
                <c:pt idx="906">
                  <c:v>6.1274437094522375E-7</c:v>
                </c:pt>
                <c:pt idx="907">
                  <c:v>5.7463521549287113E-7</c:v>
                </c:pt>
                <c:pt idx="908">
                  <c:v>4.4734736375808878E-7</c:v>
                </c:pt>
                <c:pt idx="909">
                  <c:v>4.4525148537137051E-7</c:v>
                </c:pt>
                <c:pt idx="910">
                  <c:v>4.6390167770040658E-7</c:v>
                </c:pt>
                <c:pt idx="911">
                  <c:v>5.0497133635595398E-7</c:v>
                </c:pt>
                <c:pt idx="912">
                  <c:v>4.5499097593600456E-7</c:v>
                </c:pt>
                <c:pt idx="913">
                  <c:v>4.7556216124597245E-7</c:v>
                </c:pt>
                <c:pt idx="914">
                  <c:v>6.1897959257356159E-7</c:v>
                </c:pt>
                <c:pt idx="915">
                  <c:v>4.3578571492911095E-7</c:v>
                </c:pt>
                <c:pt idx="916">
                  <c:v>4.6682901253291938E-7</c:v>
                </c:pt>
                <c:pt idx="917">
                  <c:v>4.9136416681036912E-7</c:v>
                </c:pt>
                <c:pt idx="918">
                  <c:v>4.2843339067558596E-7</c:v>
                </c:pt>
                <c:pt idx="919">
                  <c:v>5.0520883022044625E-7</c:v>
                </c:pt>
                <c:pt idx="920">
                  <c:v>5.7384349635649048E-7</c:v>
                </c:pt>
                <c:pt idx="921">
                  <c:v>4.6331429935040955E-7</c:v>
                </c:pt>
                <c:pt idx="922">
                  <c:v>6.0213444885870437E-7</c:v>
                </c:pt>
                <c:pt idx="923">
                  <c:v>5.6466207746722024E-7</c:v>
                </c:pt>
                <c:pt idx="924">
                  <c:v>5.5643655235441405E-7</c:v>
                </c:pt>
                <c:pt idx="925">
                  <c:v>4.808953736092732E-7</c:v>
                </c:pt>
                <c:pt idx="926">
                  <c:v>5.4990390637917144E-7</c:v>
                </c:pt>
                <c:pt idx="927">
                  <c:v>4.096729613284477E-7</c:v>
                </c:pt>
                <c:pt idx="928">
                  <c:v>4.4574330609784479E-7</c:v>
                </c:pt>
                <c:pt idx="929">
                  <c:v>6.153308787122078E-7</c:v>
                </c:pt>
                <c:pt idx="930">
                  <c:v>4.7369625896620079E-7</c:v>
                </c:pt>
                <c:pt idx="931">
                  <c:v>5.2547315475892586E-7</c:v>
                </c:pt>
                <c:pt idx="932">
                  <c:v>5.5876086418018283E-7</c:v>
                </c:pt>
                <c:pt idx="933">
                  <c:v>4.4848778080979003E-7</c:v>
                </c:pt>
                <c:pt idx="934">
                  <c:v>4.0988990028771288E-7</c:v>
                </c:pt>
                <c:pt idx="935">
                  <c:v>5.793654120181964E-7</c:v>
                </c:pt>
                <c:pt idx="936">
                  <c:v>5.0616048309219131E-7</c:v>
                </c:pt>
                <c:pt idx="937">
                  <c:v>4.4393985882719581E-7</c:v>
                </c:pt>
                <c:pt idx="938">
                  <c:v>4.6209092472054641E-7</c:v>
                </c:pt>
                <c:pt idx="939">
                  <c:v>5.467809373603061E-7</c:v>
                </c:pt>
                <c:pt idx="940">
                  <c:v>4.1152244918990475E-7</c:v>
                </c:pt>
                <c:pt idx="941">
                  <c:v>5.507986834430594E-7</c:v>
                </c:pt>
                <c:pt idx="942">
                  <c:v>5.4489662290287231E-7</c:v>
                </c:pt>
                <c:pt idx="943">
                  <c:v>5.9495410750550893E-7</c:v>
                </c:pt>
                <c:pt idx="944">
                  <c:v>4.4500588019897759E-7</c:v>
                </c:pt>
                <c:pt idx="945">
                  <c:v>4.0868806033978212E-7</c:v>
                </c:pt>
                <c:pt idx="946">
                  <c:v>4.1372540048620234E-7</c:v>
                </c:pt>
                <c:pt idx="947">
                  <c:v>4.1269296828182675E-7</c:v>
                </c:pt>
                <c:pt idx="948">
                  <c:v>5.1927542254922955E-7</c:v>
                </c:pt>
                <c:pt idx="949">
                  <c:v>4.7026383442288815E-7</c:v>
                </c:pt>
                <c:pt idx="950">
                  <c:v>4.5546089310187126E-7</c:v>
                </c:pt>
                <c:pt idx="951">
                  <c:v>4.1774893482694026E-7</c:v>
                </c:pt>
                <c:pt idx="952">
                  <c:v>4.5495290642144351E-7</c:v>
                </c:pt>
                <c:pt idx="953">
                  <c:v>4.7530460786438226E-7</c:v>
                </c:pt>
                <c:pt idx="954">
                  <c:v>5.271625621968811E-7</c:v>
                </c:pt>
                <c:pt idx="955">
                  <c:v>4.4252444528641673E-7</c:v>
                </c:pt>
                <c:pt idx="956">
                  <c:v>4.160570369607993E-7</c:v>
                </c:pt>
                <c:pt idx="957">
                  <c:v>5.536664716418638E-7</c:v>
                </c:pt>
                <c:pt idx="958">
                  <c:v>4.8659940009994742E-7</c:v>
                </c:pt>
                <c:pt idx="959">
                  <c:v>4.1890129112365384E-7</c:v>
                </c:pt>
                <c:pt idx="960">
                  <c:v>4.2355872867511391E-7</c:v>
                </c:pt>
                <c:pt idx="961">
                  <c:v>4.2226227774271149E-7</c:v>
                </c:pt>
                <c:pt idx="962">
                  <c:v>4.5310594892902069E-7</c:v>
                </c:pt>
                <c:pt idx="963">
                  <c:v>4.4406219506504529E-7</c:v>
                </c:pt>
                <c:pt idx="964">
                  <c:v>4.9904426103236063E-7</c:v>
                </c:pt>
                <c:pt idx="965">
                  <c:v>6.1857705004916176E-7</c:v>
                </c:pt>
                <c:pt idx="966">
                  <c:v>5.4031854800495364E-7</c:v>
                </c:pt>
                <c:pt idx="967">
                  <c:v>4.4348765403801867E-7</c:v>
                </c:pt>
                <c:pt idx="968">
                  <c:v>5.7951132032512132E-7</c:v>
                </c:pt>
                <c:pt idx="969">
                  <c:v>4.2736855771941658E-7</c:v>
                </c:pt>
                <c:pt idx="970">
                  <c:v>6.1106200043147506E-7</c:v>
                </c:pt>
                <c:pt idx="971">
                  <c:v>4.7557572248560782E-7</c:v>
                </c:pt>
                <c:pt idx="972">
                  <c:v>4.8248512072220132E-7</c:v>
                </c:pt>
                <c:pt idx="973">
                  <c:v>5.5815686838610995E-7</c:v>
                </c:pt>
                <c:pt idx="974">
                  <c:v>5.2991131985258449E-7</c:v>
                </c:pt>
                <c:pt idx="975">
                  <c:v>4.3539342310617686E-7</c:v>
                </c:pt>
                <c:pt idx="976">
                  <c:v>6.2363721229406415E-7</c:v>
                </c:pt>
                <c:pt idx="977">
                  <c:v>4.9670551064551166E-7</c:v>
                </c:pt>
                <c:pt idx="978">
                  <c:v>5.4015435487424298E-7</c:v>
                </c:pt>
                <c:pt idx="979">
                  <c:v>5.6907410362120629E-7</c:v>
                </c:pt>
                <c:pt idx="980">
                  <c:v>4.4347544187772744E-7</c:v>
                </c:pt>
                <c:pt idx="981">
                  <c:v>4.8019286912924711E-7</c:v>
                </c:pt>
                <c:pt idx="982">
                  <c:v>4.9751712082170122E-7</c:v>
                </c:pt>
                <c:pt idx="983">
                  <c:v>5.3219967699818857E-7</c:v>
                </c:pt>
                <c:pt idx="984">
                  <c:v>5.0883646033865576E-7</c:v>
                </c:pt>
                <c:pt idx="985">
                  <c:v>4.5748857613186204E-7</c:v>
                </c:pt>
                <c:pt idx="986">
                  <c:v>5.5600771606163879E-7</c:v>
                </c:pt>
                <c:pt idx="987">
                  <c:v>5.2591445730942574E-7</c:v>
                </c:pt>
                <c:pt idx="988">
                  <c:v>6.1005590179667769E-7</c:v>
                </c:pt>
                <c:pt idx="989">
                  <c:v>5.8864773355399025E-7</c:v>
                </c:pt>
                <c:pt idx="990">
                  <c:v>4.6501422197101217E-7</c:v>
                </c:pt>
                <c:pt idx="991">
                  <c:v>5.6125621887229637E-7</c:v>
                </c:pt>
                <c:pt idx="992">
                  <c:v>4.4822708443245558E-7</c:v>
                </c:pt>
                <c:pt idx="993">
                  <c:v>6.1123980558904031E-7</c:v>
                </c:pt>
                <c:pt idx="994">
                  <c:v>4.5742460647792564E-7</c:v>
                </c:pt>
                <c:pt idx="995">
                  <c:v>4.4744635768362739E-7</c:v>
                </c:pt>
                <c:pt idx="996">
                  <c:v>6.2061391468589552E-7</c:v>
                </c:pt>
                <c:pt idx="997">
                  <c:v>5.6329602359528623E-7</c:v>
                </c:pt>
                <c:pt idx="998">
                  <c:v>5.5353021385872908E-7</c:v>
                </c:pt>
                <c:pt idx="999">
                  <c:v>4.8249897916413978E-7</c:v>
                </c:pt>
                <c:pt idx="1000">
                  <c:v>5.4661378995972023E-7</c:v>
                </c:pt>
                <c:pt idx="1001">
                  <c:v>5.6348837177624634E-7</c:v>
                </c:pt>
                <c:pt idx="1002">
                  <c:v>4.731843879394609E-7</c:v>
                </c:pt>
                <c:pt idx="1003">
                  <c:v>5.4376738982397783E-7</c:v>
                </c:pt>
                <c:pt idx="1004">
                  <c:v>5.1857983508452628E-7</c:v>
                </c:pt>
                <c:pt idx="1005">
                  <c:v>4.2463222866921468E-7</c:v>
                </c:pt>
                <c:pt idx="1006">
                  <c:v>5.3943279348733461E-7</c:v>
                </c:pt>
                <c:pt idx="1007">
                  <c:v>5.7671223575514548E-7</c:v>
                </c:pt>
                <c:pt idx="1008">
                  <c:v>4.2712605454026437E-7</c:v>
                </c:pt>
                <c:pt idx="1009">
                  <c:v>4.846961356944145E-7</c:v>
                </c:pt>
                <c:pt idx="1010">
                  <c:v>4.6111829992846581E-7</c:v>
                </c:pt>
                <c:pt idx="1011">
                  <c:v>5.4341936544533149E-7</c:v>
                </c:pt>
                <c:pt idx="1012">
                  <c:v>6.0810996687081678E-7</c:v>
                </c:pt>
                <c:pt idx="1013">
                  <c:v>4.2553758485854307E-7</c:v>
                </c:pt>
                <c:pt idx="1014">
                  <c:v>4.974155608075087E-7</c:v>
                </c:pt>
                <c:pt idx="1015">
                  <c:v>4.7812190714410114E-7</c:v>
                </c:pt>
                <c:pt idx="1016">
                  <c:v>5.6896761022193142E-7</c:v>
                </c:pt>
                <c:pt idx="1017">
                  <c:v>4.5978755848609214E-7</c:v>
                </c:pt>
                <c:pt idx="1018">
                  <c:v>5.6101288212298923E-7</c:v>
                </c:pt>
                <c:pt idx="1019">
                  <c:v>4.5665801602021536E-7</c:v>
                </c:pt>
                <c:pt idx="1020">
                  <c:v>5.6893211906496712E-7</c:v>
                </c:pt>
                <c:pt idx="1021">
                  <c:v>4.2418634556683484E-7</c:v>
                </c:pt>
                <c:pt idx="1022">
                  <c:v>4.871753778599951E-7</c:v>
                </c:pt>
                <c:pt idx="1023">
                  <c:v>6.2463627948834892E-7</c:v>
                </c:pt>
                <c:pt idx="1024">
                  <c:v>4.889518707388301E-7</c:v>
                </c:pt>
                <c:pt idx="1025">
                  <c:v>5.9599916150626706E-7</c:v>
                </c:pt>
                <c:pt idx="1026">
                  <c:v>4.4014821903098513E-7</c:v>
                </c:pt>
                <c:pt idx="1027">
                  <c:v>5.7635020673973622E-7</c:v>
                </c:pt>
                <c:pt idx="1028">
                  <c:v>4.8288725808379709E-7</c:v>
                </c:pt>
                <c:pt idx="1029">
                  <c:v>5.4755080375366843E-7</c:v>
                </c:pt>
                <c:pt idx="1030">
                  <c:v>5.2588291726581481E-7</c:v>
                </c:pt>
                <c:pt idx="1031">
                  <c:v>4.422081261197187E-7</c:v>
                </c:pt>
                <c:pt idx="1032">
                  <c:v>5.3459985410488421E-7</c:v>
                </c:pt>
                <c:pt idx="1033">
                  <c:v>4.229552511451004E-7</c:v>
                </c:pt>
                <c:pt idx="1034">
                  <c:v>5.7945659825148294E-7</c:v>
                </c:pt>
                <c:pt idx="1035">
                  <c:v>5.3343801410969478E-7</c:v>
                </c:pt>
                <c:pt idx="1036">
                  <c:v>4.2120905026193159E-7</c:v>
                </c:pt>
                <c:pt idx="1037">
                  <c:v>5.1182127408247549E-7</c:v>
                </c:pt>
                <c:pt idx="1038">
                  <c:v>4.934645150307448E-7</c:v>
                </c:pt>
                <c:pt idx="1039">
                  <c:v>4.3561922336957706E-7</c:v>
                </c:pt>
                <c:pt idx="1040">
                  <c:v>4.4852504171501102E-7</c:v>
                </c:pt>
                <c:pt idx="1041">
                  <c:v>5.9423367495728597E-7</c:v>
                </c:pt>
                <c:pt idx="1042">
                  <c:v>4.778212960813362E-7</c:v>
                </c:pt>
                <c:pt idx="1043">
                  <c:v>4.2442634915234029E-7</c:v>
                </c:pt>
                <c:pt idx="1044">
                  <c:v>4.5299246359769935E-7</c:v>
                </c:pt>
                <c:pt idx="1045">
                  <c:v>5.8715656654355084E-7</c:v>
                </c:pt>
                <c:pt idx="1046">
                  <c:v>4.8946122504617853E-7</c:v>
                </c:pt>
                <c:pt idx="1047">
                  <c:v>5.1079323237892427E-7</c:v>
                </c:pt>
                <c:pt idx="1048">
                  <c:v>6.0989830788047198E-7</c:v>
                </c:pt>
                <c:pt idx="1049">
                  <c:v>5.6756823057224638E-7</c:v>
                </c:pt>
                <c:pt idx="1050">
                  <c:v>4.7618657915605265E-7</c:v>
                </c:pt>
                <c:pt idx="1051">
                  <c:v>5.6545244708320628E-7</c:v>
                </c:pt>
                <c:pt idx="1052">
                  <c:v>4.6184423560166542E-7</c:v>
                </c:pt>
                <c:pt idx="1053">
                  <c:v>5.4245988913520898E-7</c:v>
                </c:pt>
                <c:pt idx="1054">
                  <c:v>5.0843146416691353E-7</c:v>
                </c:pt>
                <c:pt idx="1055">
                  <c:v>4.3903944270859037E-7</c:v>
                </c:pt>
                <c:pt idx="1056">
                  <c:v>4.0977056254186278E-7</c:v>
                </c:pt>
                <c:pt idx="1057">
                  <c:v>4.7194855182338132E-7</c:v>
                </c:pt>
                <c:pt idx="1058">
                  <c:v>5.5443385995576651E-7</c:v>
                </c:pt>
                <c:pt idx="1059">
                  <c:v>5.4559584856153741E-7</c:v>
                </c:pt>
                <c:pt idx="1060">
                  <c:v>5.5739894784243138E-7</c:v>
                </c:pt>
                <c:pt idx="1061">
                  <c:v>4.5720720998507019E-7</c:v>
                </c:pt>
                <c:pt idx="1062">
                  <c:v>4.819174382772948E-7</c:v>
                </c:pt>
                <c:pt idx="1063">
                  <c:v>4.6990399729133782E-7</c:v>
                </c:pt>
                <c:pt idx="1064">
                  <c:v>4.2038508136529886E-7</c:v>
                </c:pt>
                <c:pt idx="1065">
                  <c:v>6.3022602192755536E-7</c:v>
                </c:pt>
                <c:pt idx="1066">
                  <c:v>6.1465282820863894E-7</c:v>
                </c:pt>
                <c:pt idx="1067">
                  <c:v>4.9167765040092464E-7</c:v>
                </c:pt>
                <c:pt idx="1068">
                  <c:v>4.804957213576795E-7</c:v>
                </c:pt>
                <c:pt idx="1069">
                  <c:v>4.2003590796444095E-7</c:v>
                </c:pt>
                <c:pt idx="1070">
                  <c:v>4.872738177250841E-7</c:v>
                </c:pt>
                <c:pt idx="1071">
                  <c:v>4.1287939828192858E-7</c:v>
                </c:pt>
                <c:pt idx="1072">
                  <c:v>5.0987365173486695E-7</c:v>
                </c:pt>
                <c:pt idx="1073">
                  <c:v>4.1391253058959004E-7</c:v>
                </c:pt>
                <c:pt idx="1074">
                  <c:v>5.8889058465892496E-7</c:v>
                </c:pt>
                <c:pt idx="1075">
                  <c:v>5.5300268976336266E-7</c:v>
                </c:pt>
                <c:pt idx="1076">
                  <c:v>5.1109527582409813E-7</c:v>
                </c:pt>
                <c:pt idx="1077">
                  <c:v>5.5024130177963468E-7</c:v>
                </c:pt>
                <c:pt idx="1078">
                  <c:v>4.8838685345741125E-7</c:v>
                </c:pt>
                <c:pt idx="1079">
                  <c:v>6.0732637057712117E-7</c:v>
                </c:pt>
                <c:pt idx="1080">
                  <c:v>4.4171000379808446E-7</c:v>
                </c:pt>
                <c:pt idx="1081">
                  <c:v>5.4788603551105673E-7</c:v>
                </c:pt>
                <c:pt idx="1082">
                  <c:v>4.711184345278508E-7</c:v>
                </c:pt>
                <c:pt idx="1083">
                  <c:v>4.249871502698137E-7</c:v>
                </c:pt>
                <c:pt idx="1084">
                  <c:v>4.7683945774946091E-7</c:v>
                </c:pt>
                <c:pt idx="1085">
                  <c:v>5.592101816540266E-7</c:v>
                </c:pt>
                <c:pt idx="1086">
                  <c:v>5.9782986481362749E-7</c:v>
                </c:pt>
                <c:pt idx="1087">
                  <c:v>4.3013142158837309E-7</c:v>
                </c:pt>
                <c:pt idx="1088">
                  <c:v>5.0297413235026492E-7</c:v>
                </c:pt>
                <c:pt idx="1089">
                  <c:v>5.502919378705393E-7</c:v>
                </c:pt>
                <c:pt idx="1090">
                  <c:v>5.7942012117502279E-7</c:v>
                </c:pt>
                <c:pt idx="1091">
                  <c:v>5.7055033501946538E-7</c:v>
                </c:pt>
                <c:pt idx="1092">
                  <c:v>5.3115768081734646E-7</c:v>
                </c:pt>
                <c:pt idx="1093">
                  <c:v>5.5569926082227046E-7</c:v>
                </c:pt>
                <c:pt idx="1094">
                  <c:v>5.4013793967766363E-7</c:v>
                </c:pt>
                <c:pt idx="1095">
                  <c:v>5.3086966906656393E-7</c:v>
                </c:pt>
                <c:pt idx="1096">
                  <c:v>4.7368277803704415E-7</c:v>
                </c:pt>
                <c:pt idx="1097">
                  <c:v>5.5597343057628831E-7</c:v>
                </c:pt>
                <c:pt idx="1098">
                  <c:v>6.1246679705481161E-7</c:v>
                </c:pt>
                <c:pt idx="1099">
                  <c:v>5.9980345265996094E-7</c:v>
                </c:pt>
                <c:pt idx="1100">
                  <c:v>5.2332191136822735E-7</c:v>
                </c:pt>
                <c:pt idx="1101">
                  <c:v>4.5528300102797937E-7</c:v>
                </c:pt>
                <c:pt idx="1102">
                  <c:v>5.871751711448709E-7</c:v>
                </c:pt>
                <c:pt idx="1103">
                  <c:v>4.1930518114466963E-7</c:v>
                </c:pt>
                <c:pt idx="1104">
                  <c:v>4.352034116588736E-7</c:v>
                </c:pt>
                <c:pt idx="1105">
                  <c:v>6.3252870809752593E-7</c:v>
                </c:pt>
                <c:pt idx="1106">
                  <c:v>4.8141981105624059E-7</c:v>
                </c:pt>
                <c:pt idx="1107">
                  <c:v>4.1033516420390914E-7</c:v>
                </c:pt>
                <c:pt idx="1108">
                  <c:v>4.1885645048023435E-7</c:v>
                </c:pt>
                <c:pt idx="1109">
                  <c:v>4.7268678400750181E-7</c:v>
                </c:pt>
                <c:pt idx="1110">
                  <c:v>5.6531181569467543E-7</c:v>
                </c:pt>
                <c:pt idx="1111">
                  <c:v>6.3144840373349457E-7</c:v>
                </c:pt>
                <c:pt idx="1112">
                  <c:v>5.7449114473724564E-7</c:v>
                </c:pt>
                <c:pt idx="1113">
                  <c:v>4.7321130783067655E-7</c:v>
                </c:pt>
                <c:pt idx="1114">
                  <c:v>4.1275875268441853E-7</c:v>
                </c:pt>
                <c:pt idx="1115">
                  <c:v>4.7299601300371091E-7</c:v>
                </c:pt>
                <c:pt idx="1116">
                  <c:v>5.0913676956728846E-7</c:v>
                </c:pt>
                <c:pt idx="1117">
                  <c:v>4.3678667164338243E-7</c:v>
                </c:pt>
                <c:pt idx="1118">
                  <c:v>4.1899099401504227E-7</c:v>
                </c:pt>
                <c:pt idx="1119">
                  <c:v>4.3919586327438742E-7</c:v>
                </c:pt>
                <c:pt idx="1120">
                  <c:v>5.5829483819608551E-7</c:v>
                </c:pt>
                <c:pt idx="1121">
                  <c:v>6.3290330560019943E-7</c:v>
                </c:pt>
                <c:pt idx="1122">
                  <c:v>4.5589335102368629E-7</c:v>
                </c:pt>
                <c:pt idx="1123">
                  <c:v>4.6865444761741835E-7</c:v>
                </c:pt>
                <c:pt idx="1124">
                  <c:v>6.3309072915162987E-7</c:v>
                </c:pt>
                <c:pt idx="1125">
                  <c:v>4.8033049372740537E-7</c:v>
                </c:pt>
                <c:pt idx="1126">
                  <c:v>4.9601142442719295E-7</c:v>
                </c:pt>
                <c:pt idx="1127">
                  <c:v>5.5850188884975446E-7</c:v>
                </c:pt>
                <c:pt idx="1128">
                  <c:v>4.493833257638018E-7</c:v>
                </c:pt>
                <c:pt idx="1129">
                  <c:v>4.7956055717697811E-7</c:v>
                </c:pt>
                <c:pt idx="1130">
                  <c:v>5.2065526751018456E-7</c:v>
                </c:pt>
                <c:pt idx="1131">
                  <c:v>5.2900328976972542E-7</c:v>
                </c:pt>
                <c:pt idx="1132">
                  <c:v>5.6357583533817886E-7</c:v>
                </c:pt>
                <c:pt idx="1133">
                  <c:v>5.4072935851891742E-7</c:v>
                </c:pt>
                <c:pt idx="1134">
                  <c:v>4.3866677687401947E-7</c:v>
                </c:pt>
                <c:pt idx="1135">
                  <c:v>5.3962943950070399E-7</c:v>
                </c:pt>
                <c:pt idx="1136">
                  <c:v>4.7145289552763987E-7</c:v>
                </c:pt>
                <c:pt idx="1137">
                  <c:v>4.5345928725932802E-7</c:v>
                </c:pt>
                <c:pt idx="1138">
                  <c:v>4.2072340583059573E-7</c:v>
                </c:pt>
                <c:pt idx="1139">
                  <c:v>5.3266555702185683E-7</c:v>
                </c:pt>
                <c:pt idx="1140">
                  <c:v>6.1407537626256794E-7</c:v>
                </c:pt>
                <c:pt idx="1141">
                  <c:v>4.9754614368163588E-7</c:v>
                </c:pt>
                <c:pt idx="1142">
                  <c:v>4.6628872791197011E-7</c:v>
                </c:pt>
                <c:pt idx="1143">
                  <c:v>5.0151703697892164E-7</c:v>
                </c:pt>
                <c:pt idx="1144">
                  <c:v>5.0356465946577066E-7</c:v>
                </c:pt>
                <c:pt idx="1145">
                  <c:v>4.7571136679189793E-7</c:v>
                </c:pt>
                <c:pt idx="1146">
                  <c:v>4.3625001646585368E-7</c:v>
                </c:pt>
                <c:pt idx="1147">
                  <c:v>4.0965127690546206E-7</c:v>
                </c:pt>
                <c:pt idx="1148">
                  <c:v>4.0896909788999821E-7</c:v>
                </c:pt>
                <c:pt idx="1149">
                  <c:v>5.7411321668665204E-7</c:v>
                </c:pt>
                <c:pt idx="1150">
                  <c:v>5.3464834645327716E-7</c:v>
                </c:pt>
                <c:pt idx="1151">
                  <c:v>5.4064715894338636E-7</c:v>
                </c:pt>
                <c:pt idx="1152">
                  <c:v>5.5527127641040302E-7</c:v>
                </c:pt>
                <c:pt idx="1153">
                  <c:v>6.1733166062304607E-7</c:v>
                </c:pt>
                <c:pt idx="1154">
                  <c:v>4.586680168442709E-7</c:v>
                </c:pt>
                <c:pt idx="1155">
                  <c:v>4.1620133644362367E-7</c:v>
                </c:pt>
                <c:pt idx="1156">
                  <c:v>5.1854895253122889E-7</c:v>
                </c:pt>
                <c:pt idx="1157">
                  <c:v>5.3146194757029875E-7</c:v>
                </c:pt>
                <c:pt idx="1158">
                  <c:v>5.9364692241349023E-7</c:v>
                </c:pt>
                <c:pt idx="1159">
                  <c:v>4.7192173961160285E-7</c:v>
                </c:pt>
                <c:pt idx="1160">
                  <c:v>5.4992076877807819E-7</c:v>
                </c:pt>
                <c:pt idx="1161">
                  <c:v>6.0744381343313422E-7</c:v>
                </c:pt>
                <c:pt idx="1162">
                  <c:v>6.1950348556118092E-7</c:v>
                </c:pt>
                <c:pt idx="1163">
                  <c:v>4.4505498497337284E-7</c:v>
                </c:pt>
                <c:pt idx="1164">
                  <c:v>5.1268540794885995E-7</c:v>
                </c:pt>
                <c:pt idx="1165">
                  <c:v>4.5591880890370669E-7</c:v>
                </c:pt>
                <c:pt idx="1166">
                  <c:v>4.6866771445764141E-7</c:v>
                </c:pt>
                <c:pt idx="1167">
                  <c:v>5.5628211415301936E-7</c:v>
                </c:pt>
                <c:pt idx="1168">
                  <c:v>5.6709114515087764E-7</c:v>
                </c:pt>
                <c:pt idx="1169">
                  <c:v>5.7343029419980393E-7</c:v>
                </c:pt>
                <c:pt idx="1170">
                  <c:v>5.8999464607883507E-7</c:v>
                </c:pt>
                <c:pt idx="1171">
                  <c:v>5.9396858226722281E-7</c:v>
                </c:pt>
                <c:pt idx="1172">
                  <c:v>5.4483010009649397E-7</c:v>
                </c:pt>
                <c:pt idx="1173">
                  <c:v>4.8197277781399139E-7</c:v>
                </c:pt>
                <c:pt idx="1174">
                  <c:v>4.3503725365871799E-7</c:v>
                </c:pt>
                <c:pt idx="1175">
                  <c:v>4.4560797419500471E-7</c:v>
                </c:pt>
                <c:pt idx="1176">
                  <c:v>4.4857473014566108E-7</c:v>
                </c:pt>
                <c:pt idx="1177">
                  <c:v>5.2541015688342495E-7</c:v>
                </c:pt>
                <c:pt idx="1178">
                  <c:v>4.8927719977285573E-7</c:v>
                </c:pt>
                <c:pt idx="1179">
                  <c:v>4.7586064256772031E-7</c:v>
                </c:pt>
                <c:pt idx="1180">
                  <c:v>4.6315785353036965E-7</c:v>
                </c:pt>
                <c:pt idx="1181">
                  <c:v>4.8422206436285107E-7</c:v>
                </c:pt>
                <c:pt idx="1182">
                  <c:v>5.6779815311758348E-7</c:v>
                </c:pt>
                <c:pt idx="1183">
                  <c:v>4.7964296179751955E-7</c:v>
                </c:pt>
                <c:pt idx="1184">
                  <c:v>6.2902781495507647E-7</c:v>
                </c:pt>
                <c:pt idx="1185">
                  <c:v>4.1018304132733525E-7</c:v>
                </c:pt>
                <c:pt idx="1186">
                  <c:v>4.9517467624879557E-7</c:v>
                </c:pt>
                <c:pt idx="1187">
                  <c:v>5.0018326438866758E-7</c:v>
                </c:pt>
                <c:pt idx="1188">
                  <c:v>4.3950895529244412E-7</c:v>
                </c:pt>
                <c:pt idx="1189">
                  <c:v>5.7562717064124082E-7</c:v>
                </c:pt>
                <c:pt idx="1190">
                  <c:v>4.8944706557022139E-7</c:v>
                </c:pt>
                <c:pt idx="1191">
                  <c:v>6.1579019634456846E-7</c:v>
                </c:pt>
                <c:pt idx="1192">
                  <c:v>4.7692116197144593E-7</c:v>
                </c:pt>
                <c:pt idx="1193">
                  <c:v>4.0931538838921208E-7</c:v>
                </c:pt>
                <c:pt idx="1194">
                  <c:v>4.3677473521686001E-7</c:v>
                </c:pt>
                <c:pt idx="1195">
                  <c:v>4.9425382277142611E-7</c:v>
                </c:pt>
                <c:pt idx="1196">
                  <c:v>4.2363852980135681E-7</c:v>
                </c:pt>
                <c:pt idx="1197">
                  <c:v>4.885280159260599E-7</c:v>
                </c:pt>
                <c:pt idx="1198">
                  <c:v>5.4907859797942E-7</c:v>
                </c:pt>
                <c:pt idx="1199">
                  <c:v>4.251361208027154E-7</c:v>
                </c:pt>
                <c:pt idx="1200">
                  <c:v>5.054316329153535E-7</c:v>
                </c:pt>
                <c:pt idx="1201">
                  <c:v>6.0465399929229466E-7</c:v>
                </c:pt>
                <c:pt idx="1202">
                  <c:v>5.6870150746840998E-7</c:v>
                </c:pt>
                <c:pt idx="1203">
                  <c:v>6.108842728459432E-7</c:v>
                </c:pt>
                <c:pt idx="1204">
                  <c:v>4.520232739172504E-7</c:v>
                </c:pt>
                <c:pt idx="1205">
                  <c:v>5.3390552146973472E-7</c:v>
                </c:pt>
                <c:pt idx="1206">
                  <c:v>5.5703775715201317E-7</c:v>
                </c:pt>
                <c:pt idx="1207">
                  <c:v>5.2280570299648877E-7</c:v>
                </c:pt>
                <c:pt idx="1208">
                  <c:v>4.2867700823584785E-7</c:v>
                </c:pt>
                <c:pt idx="1209">
                  <c:v>5.4366792017970574E-7</c:v>
                </c:pt>
                <c:pt idx="1210">
                  <c:v>5.6903860249963671E-7</c:v>
                </c:pt>
                <c:pt idx="1211">
                  <c:v>5.4295585243651862E-7</c:v>
                </c:pt>
                <c:pt idx="1212">
                  <c:v>5.7845473231169082E-7</c:v>
                </c:pt>
                <c:pt idx="1213">
                  <c:v>5.5208557603498496E-7</c:v>
                </c:pt>
                <c:pt idx="1214">
                  <c:v>4.3993095427877052E-7</c:v>
                </c:pt>
                <c:pt idx="1215">
                  <c:v>5.426086067482187E-7</c:v>
                </c:pt>
                <c:pt idx="1216">
                  <c:v>5.1224548765634559E-7</c:v>
                </c:pt>
                <c:pt idx="1217">
                  <c:v>4.6692135009053822E-7</c:v>
                </c:pt>
                <c:pt idx="1218">
                  <c:v>4.9699514328791701E-7</c:v>
                </c:pt>
                <c:pt idx="1219">
                  <c:v>4.5500366683605592E-7</c:v>
                </c:pt>
                <c:pt idx="1220">
                  <c:v>4.6330125917142352E-7</c:v>
                </c:pt>
                <c:pt idx="1221">
                  <c:v>5.2784377863258013E-7</c:v>
                </c:pt>
                <c:pt idx="1222">
                  <c:v>6.1485213844054337E-7</c:v>
                </c:pt>
                <c:pt idx="1223">
                  <c:v>5.3183062040763804E-7</c:v>
                </c:pt>
                <c:pt idx="1224">
                  <c:v>4.7968417207295274E-7</c:v>
                </c:pt>
                <c:pt idx="1225">
                  <c:v>5.6928718013478335E-7</c:v>
                </c:pt>
                <c:pt idx="1226">
                  <c:v>4.6190913463488192E-7</c:v>
                </c:pt>
                <c:pt idx="1227">
                  <c:v>5.1353651451821395E-7</c:v>
                </c:pt>
                <c:pt idx="1228">
                  <c:v>4.3528652635878884E-7</c:v>
                </c:pt>
                <c:pt idx="1229">
                  <c:v>4.161791316374152E-7</c:v>
                </c:pt>
                <c:pt idx="1230">
                  <c:v>5.8741711145101424E-7</c:v>
                </c:pt>
                <c:pt idx="1231">
                  <c:v>5.4292276705941452E-7</c:v>
                </c:pt>
                <c:pt idx="1232">
                  <c:v>4.1750341679825632E-7</c:v>
                </c:pt>
                <c:pt idx="1233">
                  <c:v>4.7426297807683347E-7</c:v>
                </c:pt>
                <c:pt idx="1234">
                  <c:v>4.8490550616548808E-7</c:v>
                </c:pt>
                <c:pt idx="1235">
                  <c:v>4.1790528634905933E-7</c:v>
                </c:pt>
                <c:pt idx="1236">
                  <c:v>4.1634571100973103E-7</c:v>
                </c:pt>
                <c:pt idx="1237">
                  <c:v>4.2510173603603533E-7</c:v>
                </c:pt>
                <c:pt idx="1238">
                  <c:v>4.3730040123009338E-7</c:v>
                </c:pt>
                <c:pt idx="1239">
                  <c:v>5.5983320881003825E-7</c:v>
                </c:pt>
                <c:pt idx="1240">
                  <c:v>5.6664993554098722E-7</c:v>
                </c:pt>
                <c:pt idx="1241">
                  <c:v>4.2262559222601017E-7</c:v>
                </c:pt>
                <c:pt idx="1242">
                  <c:v>4.5769336922485909E-7</c:v>
                </c:pt>
                <c:pt idx="1243">
                  <c:v>4.9604031563184816E-7</c:v>
                </c:pt>
                <c:pt idx="1244">
                  <c:v>6.0420708261262816E-7</c:v>
                </c:pt>
                <c:pt idx="1245">
                  <c:v>4.6083357912137568E-7</c:v>
                </c:pt>
                <c:pt idx="1246">
                  <c:v>5.0269399579742836E-7</c:v>
                </c:pt>
                <c:pt idx="1247">
                  <c:v>4.5904074263016404E-7</c:v>
                </c:pt>
                <c:pt idx="1248">
                  <c:v>5.4419874055559877E-7</c:v>
                </c:pt>
                <c:pt idx="1249">
                  <c:v>4.1020476798709417E-7</c:v>
                </c:pt>
                <c:pt idx="1250">
                  <c:v>5.2651425765619569E-7</c:v>
                </c:pt>
                <c:pt idx="1251">
                  <c:v>4.8980123688579602E-7</c:v>
                </c:pt>
                <c:pt idx="1252">
                  <c:v>4.6074304143738786E-7</c:v>
                </c:pt>
                <c:pt idx="1253">
                  <c:v>4.4200148539125267E-7</c:v>
                </c:pt>
                <c:pt idx="1254">
                  <c:v>4.2464367081219432E-7</c:v>
                </c:pt>
                <c:pt idx="1255">
                  <c:v>4.7410095459829506E-7</c:v>
                </c:pt>
                <c:pt idx="1256">
                  <c:v>6.2975046158968757E-7</c:v>
                </c:pt>
                <c:pt idx="1257">
                  <c:v>5.5492924477207791E-7</c:v>
                </c:pt>
                <c:pt idx="1258">
                  <c:v>4.6462110272747654E-7</c:v>
                </c:pt>
                <c:pt idx="1259">
                  <c:v>5.6564590094327578E-7</c:v>
                </c:pt>
                <c:pt idx="1260">
                  <c:v>4.5386360881946073E-7</c:v>
                </c:pt>
                <c:pt idx="1261">
                  <c:v>6.1769283756036512E-7</c:v>
                </c:pt>
                <c:pt idx="1262">
                  <c:v>5.6196975936953069E-7</c:v>
                </c:pt>
                <c:pt idx="1263">
                  <c:v>5.8617178659557452E-7</c:v>
                </c:pt>
                <c:pt idx="1264">
                  <c:v>5.868961949420637E-7</c:v>
                </c:pt>
                <c:pt idx="1265">
                  <c:v>4.1931640864893377E-7</c:v>
                </c:pt>
                <c:pt idx="1266">
                  <c:v>5.5623064904037115E-7</c:v>
                </c:pt>
                <c:pt idx="1267">
                  <c:v>5.0867140350485209E-7</c:v>
                </c:pt>
                <c:pt idx="1268">
                  <c:v>4.8849977853659273E-7</c:v>
                </c:pt>
                <c:pt idx="1269">
                  <c:v>4.5639016458058686E-7</c:v>
                </c:pt>
                <c:pt idx="1270">
                  <c:v>4.1602374773736444E-7</c:v>
                </c:pt>
                <c:pt idx="1271">
                  <c:v>4.7681222767450152E-7</c:v>
                </c:pt>
                <c:pt idx="1272">
                  <c:v>5.5385390825909201E-7</c:v>
                </c:pt>
                <c:pt idx="1273">
                  <c:v>4.1317575274030187E-7</c:v>
                </c:pt>
                <c:pt idx="1274">
                  <c:v>5.718892250599357E-7</c:v>
                </c:pt>
                <c:pt idx="1275">
                  <c:v>6.1461297779188281E-7</c:v>
                </c:pt>
                <c:pt idx="1276">
                  <c:v>4.5321947691182619E-7</c:v>
                </c:pt>
                <c:pt idx="1277">
                  <c:v>6.1563037537551792E-7</c:v>
                </c:pt>
                <c:pt idx="1278">
                  <c:v>5.0784732277848062E-7</c:v>
                </c:pt>
                <c:pt idx="1279">
                  <c:v>4.4288985086540716E-7</c:v>
                </c:pt>
                <c:pt idx="1280">
                  <c:v>6.0809035848501309E-7</c:v>
                </c:pt>
                <c:pt idx="1281">
                  <c:v>4.6704011006860295E-7</c:v>
                </c:pt>
                <c:pt idx="1282">
                  <c:v>5.8308495049136489E-7</c:v>
                </c:pt>
                <c:pt idx="1283">
                  <c:v>5.0537220445432648E-7</c:v>
                </c:pt>
                <c:pt idx="1284">
                  <c:v>5.439664110254865E-7</c:v>
                </c:pt>
                <c:pt idx="1285">
                  <c:v>5.8457910535280616E-7</c:v>
                </c:pt>
                <c:pt idx="1286">
                  <c:v>4.5285381719447184E-7</c:v>
                </c:pt>
                <c:pt idx="1287">
                  <c:v>5.2452937486808834E-7</c:v>
                </c:pt>
                <c:pt idx="1288">
                  <c:v>4.5572792676626625E-7</c:v>
                </c:pt>
                <c:pt idx="1289">
                  <c:v>5.3110966258482584E-7</c:v>
                </c:pt>
                <c:pt idx="1290">
                  <c:v>4.721497162661615E-7</c:v>
                </c:pt>
                <c:pt idx="1291">
                  <c:v>5.4740004983342273E-7</c:v>
                </c:pt>
                <c:pt idx="1292">
                  <c:v>5.1145808172875801E-7</c:v>
                </c:pt>
                <c:pt idx="1293">
                  <c:v>5.7962078772997886E-7</c:v>
                </c:pt>
                <c:pt idx="1294">
                  <c:v>4.679521104060041E-7</c:v>
                </c:pt>
                <c:pt idx="1295">
                  <c:v>5.6960701936072504E-7</c:v>
                </c:pt>
                <c:pt idx="1296">
                  <c:v>5.5344507828553079E-7</c:v>
                </c:pt>
                <c:pt idx="1297">
                  <c:v>4.3208609637055021E-7</c:v>
                </c:pt>
                <c:pt idx="1298">
                  <c:v>5.9932352928991464E-7</c:v>
                </c:pt>
                <c:pt idx="1299">
                  <c:v>4.8873987441047385E-7</c:v>
                </c:pt>
                <c:pt idx="1300">
                  <c:v>4.3861872552446022E-7</c:v>
                </c:pt>
                <c:pt idx="1301">
                  <c:v>6.296884716667588E-7</c:v>
                </c:pt>
                <c:pt idx="1302">
                  <c:v>5.9561882351144755E-7</c:v>
                </c:pt>
                <c:pt idx="1303">
                  <c:v>5.2941718919970597E-7</c:v>
                </c:pt>
                <c:pt idx="1304">
                  <c:v>5.8097343989130146E-7</c:v>
                </c:pt>
                <c:pt idx="1305">
                  <c:v>5.498701839080322E-7</c:v>
                </c:pt>
                <c:pt idx="1306">
                  <c:v>5.8271690521136782E-7</c:v>
                </c:pt>
                <c:pt idx="1307">
                  <c:v>4.619350980784997E-7</c:v>
                </c:pt>
                <c:pt idx="1308">
                  <c:v>4.7097138443106929E-7</c:v>
                </c:pt>
                <c:pt idx="1309">
                  <c:v>6.0038012202528033E-7</c:v>
                </c:pt>
                <c:pt idx="1310">
                  <c:v>5.3949833021349048E-7</c:v>
                </c:pt>
                <c:pt idx="1311">
                  <c:v>5.2459221439360123E-7</c:v>
                </c:pt>
                <c:pt idx="1312">
                  <c:v>5.2304024843719341E-7</c:v>
                </c:pt>
                <c:pt idx="1313">
                  <c:v>5.0353510841625E-7</c:v>
                </c:pt>
                <c:pt idx="1314">
                  <c:v>4.6456872449599482E-7</c:v>
                </c:pt>
                <c:pt idx="1315">
                  <c:v>5.0604137950225292E-7</c:v>
                </c:pt>
                <c:pt idx="1316">
                  <c:v>5.0220799877419556E-7</c:v>
                </c:pt>
                <c:pt idx="1317">
                  <c:v>5.8939544816535738E-7</c:v>
                </c:pt>
                <c:pt idx="1318">
                  <c:v>5.4209661448332522E-7</c:v>
                </c:pt>
                <c:pt idx="1319">
                  <c:v>5.1092911878614484E-7</c:v>
                </c:pt>
                <c:pt idx="1320">
                  <c:v>5.6163892518448622E-7</c:v>
                </c:pt>
                <c:pt idx="1321">
                  <c:v>4.5339616082295632E-7</c:v>
                </c:pt>
                <c:pt idx="1322">
                  <c:v>5.9582796433958121E-7</c:v>
                </c:pt>
                <c:pt idx="1323">
                  <c:v>5.1020501725905803E-7</c:v>
                </c:pt>
                <c:pt idx="1324">
                  <c:v>4.5140813542636933E-7</c:v>
                </c:pt>
                <c:pt idx="1325">
                  <c:v>5.9894000519568775E-7</c:v>
                </c:pt>
                <c:pt idx="1326">
                  <c:v>4.3564300203595013E-7</c:v>
                </c:pt>
                <c:pt idx="1327">
                  <c:v>5.6522394771695807E-7</c:v>
                </c:pt>
                <c:pt idx="1328">
                  <c:v>5.6202202306669498E-7</c:v>
                </c:pt>
                <c:pt idx="1329">
                  <c:v>4.2658405669903564E-7</c:v>
                </c:pt>
                <c:pt idx="1330">
                  <c:v>4.8315100005054003E-7</c:v>
                </c:pt>
                <c:pt idx="1331">
                  <c:v>4.3633343117957453E-7</c:v>
                </c:pt>
                <c:pt idx="1332">
                  <c:v>5.3337357852846928E-7</c:v>
                </c:pt>
                <c:pt idx="1333">
                  <c:v>5.9080125822326818E-7</c:v>
                </c:pt>
                <c:pt idx="1334">
                  <c:v>4.8654326184233587E-7</c:v>
                </c:pt>
                <c:pt idx="1335">
                  <c:v>4.471494744388397E-7</c:v>
                </c:pt>
                <c:pt idx="1336">
                  <c:v>4.3410142882427491E-7</c:v>
                </c:pt>
                <c:pt idx="1337">
                  <c:v>4.4792942395293783E-7</c:v>
                </c:pt>
                <c:pt idx="1338">
                  <c:v>5.3054993066774033E-7</c:v>
                </c:pt>
                <c:pt idx="1339">
                  <c:v>4.7840911878134923E-7</c:v>
                </c:pt>
                <c:pt idx="1340">
                  <c:v>5.8554134486200065E-7</c:v>
                </c:pt>
                <c:pt idx="1341">
                  <c:v>4.7742546901717691E-7</c:v>
                </c:pt>
                <c:pt idx="1342">
                  <c:v>5.9834626998674889E-7</c:v>
                </c:pt>
                <c:pt idx="1343">
                  <c:v>4.436586772613228E-7</c:v>
                </c:pt>
                <c:pt idx="1344">
                  <c:v>4.5992940156245959E-7</c:v>
                </c:pt>
                <c:pt idx="1345">
                  <c:v>5.4951628516649214E-7</c:v>
                </c:pt>
                <c:pt idx="1346">
                  <c:v>4.6469968668528782E-7</c:v>
                </c:pt>
                <c:pt idx="1347">
                  <c:v>4.6148105365182868E-7</c:v>
                </c:pt>
                <c:pt idx="1348">
                  <c:v>6.2898655843714405E-7</c:v>
                </c:pt>
                <c:pt idx="1349">
                  <c:v>4.3533403116355082E-7</c:v>
                </c:pt>
                <c:pt idx="1350">
                  <c:v>5.5545952861590419E-7</c:v>
                </c:pt>
                <c:pt idx="1351">
                  <c:v>5.3351857500757363E-7</c:v>
                </c:pt>
                <c:pt idx="1352">
                  <c:v>5.0049058540843596E-7</c:v>
                </c:pt>
                <c:pt idx="1353">
                  <c:v>5.93892874080152E-7</c:v>
                </c:pt>
                <c:pt idx="1354">
                  <c:v>4.9798179150638727E-7</c:v>
                </c:pt>
                <c:pt idx="1355">
                  <c:v>5.4416554151091678E-7</c:v>
                </c:pt>
                <c:pt idx="1356">
                  <c:v>5.3576549400831056E-7</c:v>
                </c:pt>
                <c:pt idx="1357">
                  <c:v>6.2302672103100443E-7</c:v>
                </c:pt>
                <c:pt idx="1358">
                  <c:v>6.0803153901768244E-7</c:v>
                </c:pt>
                <c:pt idx="1359">
                  <c:v>4.9429693037512723E-7</c:v>
                </c:pt>
                <c:pt idx="1360">
                  <c:v>4.7488483813751479E-7</c:v>
                </c:pt>
                <c:pt idx="1361">
                  <c:v>5.3244057308065308E-7</c:v>
                </c:pt>
                <c:pt idx="1362">
                  <c:v>5.9849940742805375E-7</c:v>
                </c:pt>
                <c:pt idx="1363">
                  <c:v>5.4802021442086096E-7</c:v>
                </c:pt>
                <c:pt idx="1364">
                  <c:v>4.6546036056711219E-7</c:v>
                </c:pt>
                <c:pt idx="1365">
                  <c:v>4.358570976748538E-7</c:v>
                </c:pt>
                <c:pt idx="1366">
                  <c:v>5.7863669639691866E-7</c:v>
                </c:pt>
                <c:pt idx="1367">
                  <c:v>5.0880644403024223E-7</c:v>
                </c:pt>
                <c:pt idx="1368">
                  <c:v>4.9263420064713553E-7</c:v>
                </c:pt>
                <c:pt idx="1369">
                  <c:v>5.5078178064867791E-7</c:v>
                </c:pt>
                <c:pt idx="1370">
                  <c:v>5.8029652262589177E-7</c:v>
                </c:pt>
                <c:pt idx="1371">
                  <c:v>5.4562917858679381E-7</c:v>
                </c:pt>
                <c:pt idx="1372">
                  <c:v>4.4451527911429385E-7</c:v>
                </c:pt>
                <c:pt idx="1373">
                  <c:v>5.5902001968128581E-7</c:v>
                </c:pt>
                <c:pt idx="1374">
                  <c:v>5.6622685856113126E-7</c:v>
                </c:pt>
                <c:pt idx="1375">
                  <c:v>4.1140239782199302E-7</c:v>
                </c:pt>
                <c:pt idx="1376">
                  <c:v>5.6130838305888345E-7</c:v>
                </c:pt>
                <c:pt idx="1377">
                  <c:v>6.172714952659506E-7</c:v>
                </c:pt>
                <c:pt idx="1378">
                  <c:v>5.1750058493976624E-7</c:v>
                </c:pt>
                <c:pt idx="1379">
                  <c:v>4.5996809742947338E-7</c:v>
                </c:pt>
                <c:pt idx="1380">
                  <c:v>4.5945255376068318E-7</c:v>
                </c:pt>
                <c:pt idx="1381">
                  <c:v>4.6428080248195224E-7</c:v>
                </c:pt>
                <c:pt idx="1382">
                  <c:v>5.572785119219902E-7</c:v>
                </c:pt>
                <c:pt idx="1383">
                  <c:v>4.7769840053598129E-7</c:v>
                </c:pt>
                <c:pt idx="1384">
                  <c:v>4.8550645394200351E-7</c:v>
                </c:pt>
                <c:pt idx="1385">
                  <c:v>6.0621236013981916E-7</c:v>
                </c:pt>
                <c:pt idx="1386">
                  <c:v>5.360574996618306E-7</c:v>
                </c:pt>
                <c:pt idx="1387">
                  <c:v>5.1969344700800428E-7</c:v>
                </c:pt>
                <c:pt idx="1388">
                  <c:v>6.0785513181210672E-7</c:v>
                </c:pt>
                <c:pt idx="1389">
                  <c:v>5.9241945286366992E-7</c:v>
                </c:pt>
                <c:pt idx="1390">
                  <c:v>4.4922143182687383E-7</c:v>
                </c:pt>
                <c:pt idx="1391">
                  <c:v>4.5995519826454448E-7</c:v>
                </c:pt>
                <c:pt idx="1392">
                  <c:v>5.2200942746855135E-7</c:v>
                </c:pt>
                <c:pt idx="1393">
                  <c:v>4.4005163705332166E-7</c:v>
                </c:pt>
                <c:pt idx="1394">
                  <c:v>4.9442628702929553E-7</c:v>
                </c:pt>
                <c:pt idx="1395">
                  <c:v>4.2792362681618169E-7</c:v>
                </c:pt>
                <c:pt idx="1396">
                  <c:v>4.2988656333722316E-7</c:v>
                </c:pt>
                <c:pt idx="1397">
                  <c:v>4.8096432956292806E-7</c:v>
                </c:pt>
                <c:pt idx="1398">
                  <c:v>4.2317144375741664E-7</c:v>
                </c:pt>
                <c:pt idx="1399">
                  <c:v>4.2530810723016585E-7</c:v>
                </c:pt>
                <c:pt idx="1400">
                  <c:v>5.5599057292254461E-7</c:v>
                </c:pt>
                <c:pt idx="1401">
                  <c:v>6.125460846314142E-7</c:v>
                </c:pt>
                <c:pt idx="1402">
                  <c:v>5.1076304276148476E-7</c:v>
                </c:pt>
                <c:pt idx="1403">
                  <c:v>5.7872771063889525E-7</c:v>
                </c:pt>
                <c:pt idx="1404">
                  <c:v>4.1876679079023779E-7</c:v>
                </c:pt>
                <c:pt idx="1405">
                  <c:v>4.427923651370761E-7</c:v>
                </c:pt>
                <c:pt idx="1406">
                  <c:v>5.3923625494385249E-7</c:v>
                </c:pt>
                <c:pt idx="1407">
                  <c:v>5.2949684093230094E-7</c:v>
                </c:pt>
                <c:pt idx="1408">
                  <c:v>5.3584658275205643E-7</c:v>
                </c:pt>
                <c:pt idx="1409">
                  <c:v>5.4211311904987458E-7</c:v>
                </c:pt>
                <c:pt idx="1410">
                  <c:v>5.2322799845007736E-7</c:v>
                </c:pt>
                <c:pt idx="1411">
                  <c:v>5.5683152007478602E-7</c:v>
                </c:pt>
                <c:pt idx="1412">
                  <c:v>5.198329006712553E-7</c:v>
                </c:pt>
                <c:pt idx="1413">
                  <c:v>6.0176752628034127E-7</c:v>
                </c:pt>
                <c:pt idx="1414">
                  <c:v>5.0724924852227164E-7</c:v>
                </c:pt>
                <c:pt idx="1415">
                  <c:v>4.8092295421110334E-7</c:v>
                </c:pt>
                <c:pt idx="1416">
                  <c:v>4.3681054596439801E-7</c:v>
                </c:pt>
                <c:pt idx="1417">
                  <c:v>4.6680263540453447E-7</c:v>
                </c:pt>
                <c:pt idx="1418">
                  <c:v>5.0864140180011477E-7</c:v>
                </c:pt>
                <c:pt idx="1419">
                  <c:v>4.7240470925083542E-7</c:v>
                </c:pt>
                <c:pt idx="1420">
                  <c:v>6.1942284335802665E-7</c:v>
                </c:pt>
                <c:pt idx="1421">
                  <c:v>4.7861442842648839E-7</c:v>
                </c:pt>
                <c:pt idx="1422">
                  <c:v>4.4770637313320843E-7</c:v>
                </c:pt>
                <c:pt idx="1423">
                  <c:v>5.2844688350817013E-7</c:v>
                </c:pt>
                <c:pt idx="1424">
                  <c:v>6.3049505522258173E-7</c:v>
                </c:pt>
                <c:pt idx="1425">
                  <c:v>5.6156931310923391E-7</c:v>
                </c:pt>
                <c:pt idx="1426">
                  <c:v>5.4958366810478575E-7</c:v>
                </c:pt>
                <c:pt idx="1427">
                  <c:v>5.0019789230354555E-7</c:v>
                </c:pt>
                <c:pt idx="1428">
                  <c:v>5.1665496448689981E-7</c:v>
                </c:pt>
                <c:pt idx="1429">
                  <c:v>4.6644676286868078E-7</c:v>
                </c:pt>
                <c:pt idx="1430">
                  <c:v>5.3779824866137397E-7</c:v>
                </c:pt>
                <c:pt idx="1431">
                  <c:v>4.3949690710189011E-7</c:v>
                </c:pt>
                <c:pt idx="1432">
                  <c:v>6.1603004451510587E-7</c:v>
                </c:pt>
                <c:pt idx="1433">
                  <c:v>4.6793887393947334E-7</c:v>
                </c:pt>
                <c:pt idx="1434">
                  <c:v>4.9385175692409914E-7</c:v>
                </c:pt>
                <c:pt idx="1435">
                  <c:v>4.4831395796298258E-7</c:v>
                </c:pt>
                <c:pt idx="1436">
                  <c:v>4.1713554538637818E-7</c:v>
                </c:pt>
                <c:pt idx="1437">
                  <c:v>5.5652237914676758E-7</c:v>
                </c:pt>
                <c:pt idx="1438">
                  <c:v>5.2040680030679726E-7</c:v>
                </c:pt>
                <c:pt idx="1439">
                  <c:v>6.307435465794825E-7</c:v>
                </c:pt>
                <c:pt idx="1440">
                  <c:v>5.0500101392967446E-7</c:v>
                </c:pt>
                <c:pt idx="1441">
                  <c:v>5.627719379436813E-7</c:v>
                </c:pt>
                <c:pt idx="1442">
                  <c:v>5.0357943596606593E-7</c:v>
                </c:pt>
                <c:pt idx="1443">
                  <c:v>5.9130858131801022E-7</c:v>
                </c:pt>
                <c:pt idx="1444">
                  <c:v>5.8567105851844155E-7</c:v>
                </c:pt>
                <c:pt idx="1445">
                  <c:v>4.7393901413421919E-7</c:v>
                </c:pt>
                <c:pt idx="1446">
                  <c:v>4.9955487056671007E-7</c:v>
                </c:pt>
                <c:pt idx="1447">
                  <c:v>5.7836378245493955E-7</c:v>
                </c:pt>
                <c:pt idx="1448">
                  <c:v>5.5329188374219319E-7</c:v>
                </c:pt>
                <c:pt idx="1449">
                  <c:v>4.5999389738725587E-7</c:v>
                </c:pt>
                <c:pt idx="1450">
                  <c:v>5.9417685444288787E-7</c:v>
                </c:pt>
                <c:pt idx="1451">
                  <c:v>4.4905962535956796E-7</c:v>
                </c:pt>
                <c:pt idx="1452">
                  <c:v>5.7515792654539897E-7</c:v>
                </c:pt>
                <c:pt idx="1453">
                  <c:v>5.1064231105240878E-7</c:v>
                </c:pt>
                <c:pt idx="1454">
                  <c:v>5.1371917022173822E-7</c:v>
                </c:pt>
                <c:pt idx="1455">
                  <c:v>5.9332552377825318E-7</c:v>
                </c:pt>
                <c:pt idx="1456">
                  <c:v>5.2399569447813499E-7</c:v>
                </c:pt>
                <c:pt idx="1457">
                  <c:v>4.5064410378600483E-7</c:v>
                </c:pt>
                <c:pt idx="1458">
                  <c:v>6.3229995109721577E-7</c:v>
                </c:pt>
                <c:pt idx="1459">
                  <c:v>5.4803699025030429E-7</c:v>
                </c:pt>
                <c:pt idx="1460">
                  <c:v>6.3227916116006389E-7</c:v>
                </c:pt>
                <c:pt idx="1461">
                  <c:v>4.568239470003573E-7</c:v>
                </c:pt>
                <c:pt idx="1462">
                  <c:v>5.0420063676789546E-7</c:v>
                </c:pt>
                <c:pt idx="1463">
                  <c:v>4.5494021764502212E-7</c:v>
                </c:pt>
                <c:pt idx="1464">
                  <c:v>5.6504827320941214E-7</c:v>
                </c:pt>
                <c:pt idx="1465">
                  <c:v>5.4971847116861439E-7</c:v>
                </c:pt>
                <c:pt idx="1466">
                  <c:v>5.8470849937884407E-7</c:v>
                </c:pt>
                <c:pt idx="1467">
                  <c:v>5.7743731785957965E-7</c:v>
                </c:pt>
                <c:pt idx="1468">
                  <c:v>5.5184817822261478E-7</c:v>
                </c:pt>
                <c:pt idx="1469">
                  <c:v>4.321683196167631E-7</c:v>
                </c:pt>
                <c:pt idx="1470">
                  <c:v>5.9434734044040034E-7</c:v>
                </c:pt>
                <c:pt idx="1471">
                  <c:v>5.620394459192817E-7</c:v>
                </c:pt>
                <c:pt idx="1472">
                  <c:v>6.1946316249121637E-7</c:v>
                </c:pt>
                <c:pt idx="1473">
                  <c:v>5.8855436928162398E-7</c:v>
                </c:pt>
                <c:pt idx="1474">
                  <c:v>6.1525104984616543E-7</c:v>
                </c:pt>
                <c:pt idx="1475">
                  <c:v>5.0119409791678255E-7</c:v>
                </c:pt>
                <c:pt idx="1476">
                  <c:v>4.6245482699563746E-7</c:v>
                </c:pt>
                <c:pt idx="1477">
                  <c:v>4.9592476595617646E-7</c:v>
                </c:pt>
                <c:pt idx="1478">
                  <c:v>5.6983818201751065E-7</c:v>
                </c:pt>
                <c:pt idx="1479">
                  <c:v>4.5444576912229065E-7</c:v>
                </c:pt>
                <c:pt idx="1480">
                  <c:v>4.545091148988841E-7</c:v>
                </c:pt>
                <c:pt idx="1481">
                  <c:v>5.0434871113803701E-7</c:v>
                </c:pt>
                <c:pt idx="1482">
                  <c:v>5.1330833184812008E-7</c:v>
                </c:pt>
                <c:pt idx="1483">
                  <c:v>4.5045652429358873E-7</c:v>
                </c:pt>
                <c:pt idx="1484">
                  <c:v>6.0917022975693451E-7</c:v>
                </c:pt>
                <c:pt idx="1485">
                  <c:v>4.362261880839232E-7</c:v>
                </c:pt>
                <c:pt idx="1486">
                  <c:v>6.3043295532798581E-7</c:v>
                </c:pt>
                <c:pt idx="1487">
                  <c:v>4.9635828555255835E-7</c:v>
                </c:pt>
                <c:pt idx="1488">
                  <c:v>5.4724935816388354E-7</c:v>
                </c:pt>
                <c:pt idx="1489">
                  <c:v>5.026350495034128E-7</c:v>
                </c:pt>
                <c:pt idx="1490">
                  <c:v>4.1550273774580421E-7</c:v>
                </c:pt>
                <c:pt idx="1491">
                  <c:v>4.3798278979986815E-7</c:v>
                </c:pt>
                <c:pt idx="1492">
                  <c:v>5.9274011546591343E-7</c:v>
                </c:pt>
                <c:pt idx="1493">
                  <c:v>5.1130686566899562E-7</c:v>
                </c:pt>
                <c:pt idx="1494">
                  <c:v>4.585010802174876E-7</c:v>
                </c:pt>
                <c:pt idx="1495">
                  <c:v>4.9617035729543964E-7</c:v>
                </c:pt>
                <c:pt idx="1496">
                  <c:v>5.5269673143591293E-7</c:v>
                </c:pt>
                <c:pt idx="1497">
                  <c:v>4.6935836719584007E-7</c:v>
                </c:pt>
                <c:pt idx="1498">
                  <c:v>4.4769398630635415E-7</c:v>
                </c:pt>
                <c:pt idx="1499">
                  <c:v>6.2219383164808303E-7</c:v>
                </c:pt>
                <c:pt idx="1500">
                  <c:v>6.2217353814172332E-7</c:v>
                </c:pt>
                <c:pt idx="1501">
                  <c:v>4.3455119511029336E-7</c:v>
                </c:pt>
                <c:pt idx="1502">
                  <c:v>4.4664298199884878E-7</c:v>
                </c:pt>
                <c:pt idx="1503">
                  <c:v>4.9383740650437159E-7</c:v>
                </c:pt>
                <c:pt idx="1504">
                  <c:v>5.6953592068771672E-7</c:v>
                </c:pt>
                <c:pt idx="1505">
                  <c:v>4.8700669319339063E-7</c:v>
                </c:pt>
                <c:pt idx="1506">
                  <c:v>4.3725257420769713E-7</c:v>
                </c:pt>
                <c:pt idx="1507">
                  <c:v>5.8113827453472551E-7</c:v>
                </c:pt>
                <c:pt idx="1508">
                  <c:v>5.7008728382394874E-7</c:v>
                </c:pt>
                <c:pt idx="1509">
                  <c:v>5.8801329427525476E-7</c:v>
                </c:pt>
                <c:pt idx="1510">
                  <c:v>5.5424612888338142E-7</c:v>
                </c:pt>
                <c:pt idx="1511">
                  <c:v>4.7972538765971067E-7</c:v>
                </c:pt>
                <c:pt idx="1512">
                  <c:v>4.9243409391186246E-7</c:v>
                </c:pt>
                <c:pt idx="1513">
                  <c:v>6.0240502764790838E-7</c:v>
                </c:pt>
                <c:pt idx="1514">
                  <c:v>5.5008943543417727E-7</c:v>
                </c:pt>
                <c:pt idx="1515">
                  <c:v>6.0750254763633756E-7</c:v>
                </c:pt>
                <c:pt idx="1516">
                  <c:v>4.6634139730583265E-7</c:v>
                </c:pt>
                <c:pt idx="1517">
                  <c:v>4.9452693286975446E-7</c:v>
                </c:pt>
                <c:pt idx="1518">
                  <c:v>4.3424338481705571E-7</c:v>
                </c:pt>
                <c:pt idx="1519">
                  <c:v>4.7017050363653261E-7</c:v>
                </c:pt>
                <c:pt idx="1520">
                  <c:v>5.22477604333291E-7</c:v>
                </c:pt>
                <c:pt idx="1521">
                  <c:v>5.4487999105912302E-7</c:v>
                </c:pt>
                <c:pt idx="1522">
                  <c:v>4.2182012128778534E-7</c:v>
                </c:pt>
                <c:pt idx="1523">
                  <c:v>4.6017455788692225E-7</c:v>
                </c:pt>
                <c:pt idx="1524">
                  <c:v>6.2873910454467086E-7</c:v>
                </c:pt>
                <c:pt idx="1525">
                  <c:v>6.2065435016971432E-7</c:v>
                </c:pt>
                <c:pt idx="1526">
                  <c:v>5.8622746268478832E-7</c:v>
                </c:pt>
                <c:pt idx="1527">
                  <c:v>6.0615381293844905E-7</c:v>
                </c:pt>
                <c:pt idx="1528">
                  <c:v>5.0775754423013904E-7</c:v>
                </c:pt>
                <c:pt idx="1529">
                  <c:v>5.6601549773234051E-7</c:v>
                </c:pt>
                <c:pt idx="1530">
                  <c:v>4.7951936283004545E-7</c:v>
                </c:pt>
                <c:pt idx="1531">
                  <c:v>5.4066359735894498E-7</c:v>
                </c:pt>
                <c:pt idx="1532">
                  <c:v>4.7314401240952387E-7</c:v>
                </c:pt>
                <c:pt idx="1533">
                  <c:v>4.374917878114887E-7</c:v>
                </c:pt>
                <c:pt idx="1534">
                  <c:v>4.8930550459755006E-7</c:v>
                </c:pt>
                <c:pt idx="1535">
                  <c:v>5.7658548680849357E-7</c:v>
                </c:pt>
                <c:pt idx="1536">
                  <c:v>4.5893787635762872E-7</c:v>
                </c:pt>
                <c:pt idx="1537">
                  <c:v>5.445641306537188E-7</c:v>
                </c:pt>
                <c:pt idx="1538">
                  <c:v>5.2286823301906742E-7</c:v>
                </c:pt>
                <c:pt idx="1539">
                  <c:v>4.3430255369917441E-7</c:v>
                </c:pt>
                <c:pt idx="1540">
                  <c:v>5.699271282024542E-7</c:v>
                </c:pt>
                <c:pt idx="1541">
                  <c:v>5.8326910390287257E-7</c:v>
                </c:pt>
                <c:pt idx="1542">
                  <c:v>4.1221102950971074E-7</c:v>
                </c:pt>
                <c:pt idx="1543">
                  <c:v>5.8780825409748543E-7</c:v>
                </c:pt>
                <c:pt idx="1544">
                  <c:v>4.896028536063387E-7</c:v>
                </c:pt>
                <c:pt idx="1545">
                  <c:v>6.1591010291699005E-7</c:v>
                </c:pt>
                <c:pt idx="1546">
                  <c:v>5.9136499088460015E-7</c:v>
                </c:pt>
                <c:pt idx="1547">
                  <c:v>4.731574703452949E-7</c:v>
                </c:pt>
                <c:pt idx="1548">
                  <c:v>4.4856230726394621E-7</c:v>
                </c:pt>
                <c:pt idx="1549">
                  <c:v>5.9636082013720905E-7</c:v>
                </c:pt>
                <c:pt idx="1550">
                  <c:v>6.1033183816641051E-7</c:v>
                </c:pt>
                <c:pt idx="1551">
                  <c:v>4.0893665568833137E-7</c:v>
                </c:pt>
                <c:pt idx="1552">
                  <c:v>4.3141743683591971E-7</c:v>
                </c:pt>
                <c:pt idx="1553">
                  <c:v>5.3672351547610287E-7</c:v>
                </c:pt>
                <c:pt idx="1554">
                  <c:v>6.0738508774727767E-7</c:v>
                </c:pt>
                <c:pt idx="1555">
                  <c:v>5.5223826981618432E-7</c:v>
                </c:pt>
                <c:pt idx="1556">
                  <c:v>5.7434712815628691E-7</c:v>
                </c:pt>
                <c:pt idx="1557">
                  <c:v>4.7760284788825364E-7</c:v>
                </c:pt>
                <c:pt idx="1558">
                  <c:v>5.8321384872021118E-7</c:v>
                </c:pt>
                <c:pt idx="1559">
                  <c:v>4.2302350459451643E-7</c:v>
                </c:pt>
                <c:pt idx="1560">
                  <c:v>5.3479386309272567E-7</c:v>
                </c:pt>
                <c:pt idx="1561">
                  <c:v>4.8598241318434807E-7</c:v>
                </c:pt>
                <c:pt idx="1562">
                  <c:v>4.5820595397797461E-7</c:v>
                </c:pt>
                <c:pt idx="1563">
                  <c:v>6.0775716097974846E-7</c:v>
                </c:pt>
                <c:pt idx="1564">
                  <c:v>4.175591973408705E-7</c:v>
                </c:pt>
                <c:pt idx="1565">
                  <c:v>6.3070212115281705E-7</c:v>
                </c:pt>
                <c:pt idx="1566">
                  <c:v>6.1503160054795483E-7</c:v>
                </c:pt>
                <c:pt idx="1567">
                  <c:v>6.1171433226040059E-7</c:v>
                </c:pt>
                <c:pt idx="1568">
                  <c:v>5.4501306713410855E-7</c:v>
                </c:pt>
                <c:pt idx="1569">
                  <c:v>6.284299924782124E-7</c:v>
                </c:pt>
                <c:pt idx="1570">
                  <c:v>4.1740303998457345E-7</c:v>
                </c:pt>
                <c:pt idx="1571">
                  <c:v>5.0847643985942044E-7</c:v>
                </c:pt>
                <c:pt idx="1572">
                  <c:v>4.3125344210177598E-7</c:v>
                </c:pt>
                <c:pt idx="1573">
                  <c:v>4.3589279562502894E-7</c:v>
                </c:pt>
                <c:pt idx="1574">
                  <c:v>4.9190582693312131E-7</c:v>
                </c:pt>
                <c:pt idx="1575">
                  <c:v>6.1551055047669693E-7</c:v>
                </c:pt>
                <c:pt idx="1576">
                  <c:v>4.4020859891458885E-7</c:v>
                </c:pt>
                <c:pt idx="1577">
                  <c:v>5.0495649855012492E-7</c:v>
                </c:pt>
                <c:pt idx="1578">
                  <c:v>6.1845636386272591E-7</c:v>
                </c:pt>
                <c:pt idx="1579">
                  <c:v>5.644515921021994E-7</c:v>
                </c:pt>
                <c:pt idx="1580">
                  <c:v>4.3155807821618726E-7</c:v>
                </c:pt>
                <c:pt idx="1581">
                  <c:v>4.3267392055690722E-7</c:v>
                </c:pt>
                <c:pt idx="1582">
                  <c:v>5.2506387098955077E-7</c:v>
                </c:pt>
                <c:pt idx="1583">
                  <c:v>5.3366363062019473E-7</c:v>
                </c:pt>
                <c:pt idx="1584">
                  <c:v>4.0939119806416914E-7</c:v>
                </c:pt>
                <c:pt idx="1585">
                  <c:v>5.6244039524102905E-7</c:v>
                </c:pt>
                <c:pt idx="1586">
                  <c:v>5.9804017137557257E-7</c:v>
                </c:pt>
                <c:pt idx="1587">
                  <c:v>6.1511138670607899E-7</c:v>
                </c:pt>
                <c:pt idx="1588">
                  <c:v>5.312537368206736E-7</c:v>
                </c:pt>
                <c:pt idx="1589">
                  <c:v>4.8496136120272393E-7</c:v>
                </c:pt>
                <c:pt idx="1590">
                  <c:v>4.745061690709118E-7</c:v>
                </c:pt>
                <c:pt idx="1591">
                  <c:v>5.7165681335741477E-7</c:v>
                </c:pt>
                <c:pt idx="1592">
                  <c:v>4.8917815222516694E-7</c:v>
                </c:pt>
                <c:pt idx="1593">
                  <c:v>4.1789411547245909E-7</c:v>
                </c:pt>
                <c:pt idx="1594">
                  <c:v>6.0891472800583973E-7</c:v>
                </c:pt>
                <c:pt idx="1595">
                  <c:v>4.644378176607692E-7</c:v>
                </c:pt>
                <c:pt idx="1596">
                  <c:v>4.4360980338991665E-7</c:v>
                </c:pt>
                <c:pt idx="1597">
                  <c:v>4.2174083338830692E-7</c:v>
                </c:pt>
                <c:pt idx="1598">
                  <c:v>5.0203144731046443E-7</c:v>
                </c:pt>
                <c:pt idx="1599">
                  <c:v>4.1181734361232757E-7</c:v>
                </c:pt>
                <c:pt idx="1600">
                  <c:v>6.1127932838529216E-7</c:v>
                </c:pt>
                <c:pt idx="1601">
                  <c:v>6.165501965145863E-7</c:v>
                </c:pt>
                <c:pt idx="1602">
                  <c:v>6.0771797927867206E-7</c:v>
                </c:pt>
                <c:pt idx="1603">
                  <c:v>4.1256144664832324E-7</c:v>
                </c:pt>
                <c:pt idx="1604">
                  <c:v>4.6140328468438133E-7</c:v>
                </c:pt>
                <c:pt idx="1605">
                  <c:v>4.1909194421301056E-7</c:v>
                </c:pt>
                <c:pt idx="1606">
                  <c:v>4.2488406268750329E-7</c:v>
                </c:pt>
                <c:pt idx="1607">
                  <c:v>4.2501006371638022E-7</c:v>
                </c:pt>
                <c:pt idx="1608">
                  <c:v>4.1715782678026543E-7</c:v>
                </c:pt>
                <c:pt idx="1609">
                  <c:v>5.4097606975490943E-7</c:v>
                </c:pt>
                <c:pt idx="1610">
                  <c:v>4.1200318052815626E-7</c:v>
                </c:pt>
                <c:pt idx="1611">
                  <c:v>4.2698757395611562E-7</c:v>
                </c:pt>
                <c:pt idx="1612">
                  <c:v>4.22330363513571E-7</c:v>
                </c:pt>
                <c:pt idx="1613">
                  <c:v>5.7235447386660538E-7</c:v>
                </c:pt>
                <c:pt idx="1614">
                  <c:v>4.7493897071901145E-7</c:v>
                </c:pt>
                <c:pt idx="1615">
                  <c:v>4.3938849567691264E-7</c:v>
                </c:pt>
                <c:pt idx="1616">
                  <c:v>5.1244262325616202E-7</c:v>
                </c:pt>
                <c:pt idx="1617">
                  <c:v>5.0298888286552791E-7</c:v>
                </c:pt>
                <c:pt idx="1618">
                  <c:v>4.4323130456229917E-7</c:v>
                </c:pt>
                <c:pt idx="1619">
                  <c:v>4.6401928740420825E-7</c:v>
                </c:pt>
                <c:pt idx="1620">
                  <c:v>6.1131885501498642E-7</c:v>
                </c:pt>
                <c:pt idx="1621">
                  <c:v>4.1056350724113494E-7</c:v>
                </c:pt>
                <c:pt idx="1622">
                  <c:v>5.6790431834020347E-7</c:v>
                </c:pt>
                <c:pt idx="1623">
                  <c:v>5.0397864745319471E-7</c:v>
                </c:pt>
                <c:pt idx="1624">
                  <c:v>5.1998791502894142E-7</c:v>
                </c:pt>
                <c:pt idx="1625">
                  <c:v>5.3007086441718087E-7</c:v>
                </c:pt>
                <c:pt idx="1626">
                  <c:v>5.1825570581378174E-7</c:v>
                </c:pt>
                <c:pt idx="1627">
                  <c:v>6.1240734147449907E-7</c:v>
                </c:pt>
                <c:pt idx="1628">
                  <c:v>5.0470435587701943E-7</c:v>
                </c:pt>
                <c:pt idx="1629">
                  <c:v>4.607818400345739E-7</c:v>
                </c:pt>
                <c:pt idx="1630">
                  <c:v>5.7108532624002028E-7</c:v>
                </c:pt>
                <c:pt idx="1631">
                  <c:v>4.7035719300182215E-7</c:v>
                </c:pt>
                <c:pt idx="1632">
                  <c:v>5.6962479610921555E-7</c:v>
                </c:pt>
                <c:pt idx="1633">
                  <c:v>4.7545369220785096E-7</c:v>
                </c:pt>
                <c:pt idx="1634">
                  <c:v>5.4473033872583576E-7</c:v>
                </c:pt>
                <c:pt idx="1635">
                  <c:v>4.8342885667420875E-7</c:v>
                </c:pt>
                <c:pt idx="1636">
                  <c:v>5.8639453855502956E-7</c:v>
                </c:pt>
                <c:pt idx="1637">
                  <c:v>5.5544241082339481E-7</c:v>
                </c:pt>
                <c:pt idx="1638">
                  <c:v>5.5788108215431847E-7</c:v>
                </c:pt>
                <c:pt idx="1639">
                  <c:v>4.6464729516508545E-7</c:v>
                </c:pt>
                <c:pt idx="1640">
                  <c:v>6.2826522590981518E-7</c:v>
                </c:pt>
                <c:pt idx="1641">
                  <c:v>4.5821877962765189E-7</c:v>
                </c:pt>
                <c:pt idx="1642">
                  <c:v>4.8044063600948498E-7</c:v>
                </c:pt>
                <c:pt idx="1643">
                  <c:v>5.1783941451518786E-7</c:v>
                </c:pt>
                <c:pt idx="1644">
                  <c:v>4.3288583094146565E-7</c:v>
                </c:pt>
                <c:pt idx="1645">
                  <c:v>4.8363740646867071E-7</c:v>
                </c:pt>
                <c:pt idx="1646">
                  <c:v>5.2241514436869232E-7</c:v>
                </c:pt>
                <c:pt idx="1647">
                  <c:v>6.1527100560623611E-7</c:v>
                </c:pt>
                <c:pt idx="1648">
                  <c:v>4.4506726243694033E-7</c:v>
                </c:pt>
                <c:pt idx="1649">
                  <c:v>5.6327854228088698E-7</c:v>
                </c:pt>
                <c:pt idx="1650">
                  <c:v>5.3215151740026749E-7</c:v>
                </c:pt>
                <c:pt idx="1651">
                  <c:v>5.0142893174179895E-7</c:v>
                </c:pt>
                <c:pt idx="1652">
                  <c:v>6.0170962179621273E-7</c:v>
                </c:pt>
                <c:pt idx="1653">
                  <c:v>4.7622734477387659E-7</c:v>
                </c:pt>
                <c:pt idx="1654">
                  <c:v>5.0331355843612759E-7</c:v>
                </c:pt>
                <c:pt idx="1655">
                  <c:v>5.259302283952822E-7</c:v>
                </c:pt>
                <c:pt idx="1656">
                  <c:v>6.1481226863940353E-7</c:v>
                </c:pt>
                <c:pt idx="1657">
                  <c:v>4.6452944663466966E-7</c:v>
                </c:pt>
                <c:pt idx="1658">
                  <c:v>5.1871884072088005E-7</c:v>
                </c:pt>
                <c:pt idx="1659">
                  <c:v>5.0632431919849385E-7</c:v>
                </c:pt>
                <c:pt idx="1660">
                  <c:v>4.2807414413202559E-7</c:v>
                </c:pt>
                <c:pt idx="1661">
                  <c:v>4.6838922906772583E-7</c:v>
                </c:pt>
                <c:pt idx="1662">
                  <c:v>5.6410104460593095E-7</c:v>
                </c:pt>
                <c:pt idx="1663">
                  <c:v>5.4216263727222778E-7</c:v>
                </c:pt>
                <c:pt idx="1664">
                  <c:v>5.2884422691569835E-7</c:v>
                </c:pt>
                <c:pt idx="1665">
                  <c:v>5.3335747145738979E-7</c:v>
                </c:pt>
                <c:pt idx="1666">
                  <c:v>4.4172214310714004E-7</c:v>
                </c:pt>
                <c:pt idx="1667">
                  <c:v>6.0161313289364928E-7</c:v>
                </c:pt>
                <c:pt idx="1668">
                  <c:v>5.6217885791078822E-7</c:v>
                </c:pt>
                <c:pt idx="1669">
                  <c:v>5.5407554700024229E-7</c:v>
                </c:pt>
                <c:pt idx="1670">
                  <c:v>5.5242498159127377E-7</c:v>
                </c:pt>
                <c:pt idx="1671">
                  <c:v>5.3162219298934894E-7</c:v>
                </c:pt>
                <c:pt idx="1672">
                  <c:v>4.1987835933323446E-7</c:v>
                </c:pt>
                <c:pt idx="1673">
                  <c:v>6.0703291240422724E-7</c:v>
                </c:pt>
                <c:pt idx="1674">
                  <c:v>4.9140689691594807E-7</c:v>
                </c:pt>
                <c:pt idx="1675">
                  <c:v>4.3039983978736841E-7</c:v>
                </c:pt>
                <c:pt idx="1676">
                  <c:v>4.8703480121982981E-7</c:v>
                </c:pt>
                <c:pt idx="1677">
                  <c:v>5.5772604221375543E-7</c:v>
                </c:pt>
                <c:pt idx="1678">
                  <c:v>6.2103868444127388E-7</c:v>
                </c:pt>
                <c:pt idx="1679">
                  <c:v>4.7754825924681812E-7</c:v>
                </c:pt>
                <c:pt idx="1680">
                  <c:v>4.1511538712071175E-7</c:v>
                </c:pt>
                <c:pt idx="1681">
                  <c:v>4.9021255743175917E-7</c:v>
                </c:pt>
                <c:pt idx="1682">
                  <c:v>6.0765921383110214E-7</c:v>
                </c:pt>
                <c:pt idx="1683">
                  <c:v>4.4703821939514257E-7</c:v>
                </c:pt>
                <c:pt idx="1684">
                  <c:v>5.979445637290059E-7</c:v>
                </c:pt>
                <c:pt idx="1685">
                  <c:v>6.2818286692441711E-7</c:v>
                </c:pt>
                <c:pt idx="1686">
                  <c:v>6.2392241534041785E-7</c:v>
                </c:pt>
                <c:pt idx="1687">
                  <c:v>6.1300228712502411E-7</c:v>
                </c:pt>
                <c:pt idx="1688">
                  <c:v>6.2604720484353771E-7</c:v>
                </c:pt>
                <c:pt idx="1689">
                  <c:v>4.9093717211681345E-7</c:v>
                </c:pt>
                <c:pt idx="1690">
                  <c:v>5.4837266866843708E-7</c:v>
                </c:pt>
                <c:pt idx="1691">
                  <c:v>5.952578395359188E-7</c:v>
                </c:pt>
                <c:pt idx="1692">
                  <c:v>4.1295620029572625E-7</c:v>
                </c:pt>
                <c:pt idx="1693">
                  <c:v>4.6647310983901379E-7</c:v>
                </c:pt>
                <c:pt idx="1694">
                  <c:v>4.3713304097309756E-7</c:v>
                </c:pt>
                <c:pt idx="1695">
                  <c:v>6.0072652292188037E-7</c:v>
                </c:pt>
                <c:pt idx="1696">
                  <c:v>4.3512032076187939E-7</c:v>
                </c:pt>
                <c:pt idx="1697">
                  <c:v>5.3069377719027996E-7</c:v>
                </c:pt>
                <c:pt idx="1698">
                  <c:v>4.7993154529532929E-7</c:v>
                </c:pt>
                <c:pt idx="1699">
                  <c:v>5.7233656918521497E-7</c:v>
                </c:pt>
                <c:pt idx="1700">
                  <c:v>4.1955229044631301E-7</c:v>
                </c:pt>
                <c:pt idx="1701">
                  <c:v>6.067787540018574E-7</c:v>
                </c:pt>
                <c:pt idx="1702">
                  <c:v>6.0918989039838044E-7</c:v>
                </c:pt>
                <c:pt idx="1703">
                  <c:v>5.2313411080942297E-7</c:v>
                </c:pt>
                <c:pt idx="1704">
                  <c:v>4.2661862147447834E-7</c:v>
                </c:pt>
                <c:pt idx="1705">
                  <c:v>6.0691558868737631E-7</c:v>
                </c:pt>
                <c:pt idx="1706">
                  <c:v>4.1435333784342971E-7</c:v>
                </c:pt>
                <c:pt idx="1707">
                  <c:v>5.7396934218502418E-7</c:v>
                </c:pt>
                <c:pt idx="1708">
                  <c:v>4.3801874922402514E-7</c:v>
                </c:pt>
                <c:pt idx="1709">
                  <c:v>5.5453629892702452E-7</c:v>
                </c:pt>
                <c:pt idx="1710">
                  <c:v>4.8713319847794448E-7</c:v>
                </c:pt>
                <c:pt idx="1711">
                  <c:v>4.6578881338801513E-7</c:v>
                </c:pt>
                <c:pt idx="1712">
                  <c:v>4.7735727268558284E-7</c:v>
                </c:pt>
                <c:pt idx="1713">
                  <c:v>4.2230766642703556E-7</c:v>
                </c:pt>
                <c:pt idx="1714">
                  <c:v>5.3755370784379034E-7</c:v>
                </c:pt>
                <c:pt idx="1715">
                  <c:v>6.0438190402428898E-7</c:v>
                </c:pt>
                <c:pt idx="1716">
                  <c:v>4.6659169883451826E-7</c:v>
                </c:pt>
                <c:pt idx="1717">
                  <c:v>4.568622516083355E-7</c:v>
                </c:pt>
                <c:pt idx="1718">
                  <c:v>5.1487825597546796E-7</c:v>
                </c:pt>
                <c:pt idx="1719">
                  <c:v>4.8247126287732219E-7</c:v>
                </c:pt>
                <c:pt idx="1720">
                  <c:v>4.2711451191868656E-7</c:v>
                </c:pt>
                <c:pt idx="1721">
                  <c:v>5.2782792139659344E-7</c:v>
                </c:pt>
                <c:pt idx="1722">
                  <c:v>4.3223881536646441E-7</c:v>
                </c:pt>
                <c:pt idx="1723">
                  <c:v>4.9544855006294142E-7</c:v>
                </c:pt>
                <c:pt idx="1724">
                  <c:v>4.367627992796259E-7</c:v>
                </c:pt>
                <c:pt idx="1725">
                  <c:v>4.1398962106519752E-7</c:v>
                </c:pt>
                <c:pt idx="1726">
                  <c:v>4.0993330875728584E-7</c:v>
                </c:pt>
                <c:pt idx="1727">
                  <c:v>5.6668521335797756E-7</c:v>
                </c:pt>
                <c:pt idx="1728">
                  <c:v>4.6775362236168921E-7</c:v>
                </c:pt>
                <c:pt idx="1729">
                  <c:v>4.4341438864195352E-7</c:v>
                </c:pt>
                <c:pt idx="1730">
                  <c:v>5.5741615616096824E-7</c:v>
                </c:pt>
                <c:pt idx="1731">
                  <c:v>4.2580171380696875E-7</c:v>
                </c:pt>
                <c:pt idx="1732">
                  <c:v>6.310543674129501E-7</c:v>
                </c:pt>
                <c:pt idx="1733">
                  <c:v>4.8693643377196822E-7</c:v>
                </c:pt>
                <c:pt idx="1734">
                  <c:v>5.7900088224333298E-7</c:v>
                </c:pt>
                <c:pt idx="1735">
                  <c:v>4.9841801175688839E-7</c:v>
                </c:pt>
                <c:pt idx="1736">
                  <c:v>5.7598851851096366E-7</c:v>
                </c:pt>
                <c:pt idx="1737">
                  <c:v>5.5039323102369401E-7</c:v>
                </c:pt>
                <c:pt idx="1738">
                  <c:v>4.7508788305312564E-7</c:v>
                </c:pt>
                <c:pt idx="1739">
                  <c:v>4.8824575216426297E-7</c:v>
                </c:pt>
                <c:pt idx="1740">
                  <c:v>5.2261818021591449E-7</c:v>
                </c:pt>
                <c:pt idx="1741">
                  <c:v>4.5736065024016247E-7</c:v>
                </c:pt>
                <c:pt idx="1742">
                  <c:v>4.6792563803454337E-7</c:v>
                </c:pt>
                <c:pt idx="1743">
                  <c:v>5.0206086608850166E-7</c:v>
                </c:pt>
                <c:pt idx="1744">
                  <c:v>4.4958270000988962E-7</c:v>
                </c:pt>
                <c:pt idx="1745">
                  <c:v>4.9089450326238105E-7</c:v>
                </c:pt>
                <c:pt idx="1746">
                  <c:v>5.6303388930105473E-7</c:v>
                </c:pt>
                <c:pt idx="1747">
                  <c:v>4.3314504400807842E-7</c:v>
                </c:pt>
                <c:pt idx="1748">
                  <c:v>4.3354610421253149E-7</c:v>
                </c:pt>
                <c:pt idx="1749">
                  <c:v>5.9986108220019691E-7</c:v>
                </c:pt>
                <c:pt idx="1750">
                  <c:v>4.6439855639958102E-7</c:v>
                </c:pt>
                <c:pt idx="1751">
                  <c:v>4.8205580499347795E-7</c:v>
                </c:pt>
                <c:pt idx="1752">
                  <c:v>4.237297587069569E-7</c:v>
                </c:pt>
                <c:pt idx="1753">
                  <c:v>5.0840148368698115E-7</c:v>
                </c:pt>
                <c:pt idx="1754">
                  <c:v>4.3855867243944194E-7</c:v>
                </c:pt>
                <c:pt idx="1755">
                  <c:v>4.6420232475006552E-7</c:v>
                </c:pt>
                <c:pt idx="1756">
                  <c:v>4.7067749070653737E-7</c:v>
                </c:pt>
                <c:pt idx="1757">
                  <c:v>4.9293458952839226E-7</c:v>
                </c:pt>
                <c:pt idx="1758">
                  <c:v>4.4384202623230183E-7</c:v>
                </c:pt>
                <c:pt idx="1759">
                  <c:v>5.490617743010173E-7</c:v>
                </c:pt>
                <c:pt idx="1760">
                  <c:v>5.2700432877423155E-7</c:v>
                </c:pt>
                <c:pt idx="1761">
                  <c:v>4.5474994968213103E-7</c:v>
                </c:pt>
                <c:pt idx="1762">
                  <c:v>5.558877307358657E-7</c:v>
                </c:pt>
                <c:pt idx="1763">
                  <c:v>5.8262494833937255E-7</c:v>
                </c:pt>
                <c:pt idx="1764">
                  <c:v>5.7861849612495846E-7</c:v>
                </c:pt>
                <c:pt idx="1765">
                  <c:v>5.824962452830049E-7</c:v>
                </c:pt>
                <c:pt idx="1766">
                  <c:v>4.2244387639785073E-7</c:v>
                </c:pt>
                <c:pt idx="1767">
                  <c:v>4.4343880842323766E-7</c:v>
                </c:pt>
                <c:pt idx="1768">
                  <c:v>6.0444019468940223E-7</c:v>
                </c:pt>
                <c:pt idx="1769">
                  <c:v>5.448134712983355E-7</c:v>
                </c:pt>
                <c:pt idx="1770">
                  <c:v>4.1466232203871156E-7</c:v>
                </c:pt>
                <c:pt idx="1771">
                  <c:v>4.3144087229116545E-7</c:v>
                </c:pt>
                <c:pt idx="1772">
                  <c:v>4.5527029843948939E-7</c:v>
                </c:pt>
                <c:pt idx="1773">
                  <c:v>4.5001929401185521E-7</c:v>
                </c:pt>
                <c:pt idx="1774">
                  <c:v>4.9422508750172548E-7</c:v>
                </c:pt>
                <c:pt idx="1775">
                  <c:v>5.4643001632735696E-7</c:v>
                </c:pt>
                <c:pt idx="1776">
                  <c:v>5.0571406130871106E-7</c:v>
                </c:pt>
                <c:pt idx="1777">
                  <c:v>5.6735611830929008E-7</c:v>
                </c:pt>
                <c:pt idx="1778">
                  <c:v>6.1505154563208493E-7</c:v>
                </c:pt>
                <c:pt idx="1779">
                  <c:v>4.6723814407699359E-7</c:v>
                </c:pt>
                <c:pt idx="1780">
                  <c:v>4.4566948105486578E-7</c:v>
                </c:pt>
                <c:pt idx="1781">
                  <c:v>6.0281123792867091E-7</c:v>
                </c:pt>
                <c:pt idx="1782">
                  <c:v>4.6715891536177126E-7</c:v>
                </c:pt>
                <c:pt idx="1783">
                  <c:v>5.5605915023643835E-7</c:v>
                </c:pt>
                <c:pt idx="1784">
                  <c:v>5.2354113986293291E-7</c:v>
                </c:pt>
                <c:pt idx="1785">
                  <c:v>6.2140311999188424E-7</c:v>
                </c:pt>
                <c:pt idx="1786">
                  <c:v>5.6930494191256431E-7</c:v>
                </c:pt>
                <c:pt idx="1787">
                  <c:v>5.0423024642459305E-7</c:v>
                </c:pt>
                <c:pt idx="1788">
                  <c:v>6.3263272959274097E-7</c:v>
                </c:pt>
                <c:pt idx="1789">
                  <c:v>6.3047435423824556E-7</c:v>
                </c:pt>
                <c:pt idx="1790">
                  <c:v>4.3515592823224514E-7</c:v>
                </c:pt>
                <c:pt idx="1791">
                  <c:v>4.5920797410076251E-7</c:v>
                </c:pt>
                <c:pt idx="1792">
                  <c:v>5.2662485910693742E-7</c:v>
                </c:pt>
                <c:pt idx="1793">
                  <c:v>4.9501622150580837E-7</c:v>
                </c:pt>
                <c:pt idx="1794">
                  <c:v>4.1807290326247701E-7</c:v>
                </c:pt>
                <c:pt idx="1795">
                  <c:v>5.0780243052818143E-7</c:v>
                </c:pt>
                <c:pt idx="1796">
                  <c:v>6.2207208550100411E-7</c:v>
                </c:pt>
                <c:pt idx="1797">
                  <c:v>4.6210391383305303E-7</c:v>
                </c:pt>
                <c:pt idx="1798">
                  <c:v>4.3400683016392003E-7</c:v>
                </c:pt>
                <c:pt idx="1799">
                  <c:v>4.6413694183881174E-7</c:v>
                </c:pt>
                <c:pt idx="1800">
                  <c:v>4.3059839736724565E-7</c:v>
                </c:pt>
                <c:pt idx="1801">
                  <c:v>5.5525416731924129E-7</c:v>
                </c:pt>
                <c:pt idx="1802">
                  <c:v>5.6031850560454007E-7</c:v>
                </c:pt>
                <c:pt idx="1803">
                  <c:v>4.4462559359825268E-7</c:v>
                </c:pt>
                <c:pt idx="1804">
                  <c:v>5.3191081743844543E-7</c:v>
                </c:pt>
                <c:pt idx="1805">
                  <c:v>4.2757658200111486E-7</c:v>
                </c:pt>
                <c:pt idx="1806">
                  <c:v>5.7692961692010405E-7</c:v>
                </c:pt>
                <c:pt idx="1807">
                  <c:v>5.4765134096782509E-7</c:v>
                </c:pt>
                <c:pt idx="1808">
                  <c:v>4.9822891263623133E-7</c:v>
                </c:pt>
                <c:pt idx="1809">
                  <c:v>5.3207126592928727E-7</c:v>
                </c:pt>
                <c:pt idx="1810">
                  <c:v>4.7909399853962238E-7</c:v>
                </c:pt>
                <c:pt idx="1811">
                  <c:v>5.7213967312771787E-7</c:v>
                </c:pt>
                <c:pt idx="1812">
                  <c:v>4.3423155249163657E-7</c:v>
                </c:pt>
                <c:pt idx="1813">
                  <c:v>5.3500415869850107E-7</c:v>
                </c:pt>
                <c:pt idx="1814">
                  <c:v>5.3435749129473992E-7</c:v>
                </c:pt>
                <c:pt idx="1815">
                  <c:v>5.1458811705045712E-7</c:v>
                </c:pt>
                <c:pt idx="1816">
                  <c:v>4.755486005863855E-7</c:v>
                </c:pt>
                <c:pt idx="1817">
                  <c:v>4.2756502111231657E-7</c:v>
                </c:pt>
                <c:pt idx="1818">
                  <c:v>5.9393072636421836E-7</c:v>
                </c:pt>
                <c:pt idx="1819">
                  <c:v>4.8783690403524912E-7</c:v>
                </c:pt>
                <c:pt idx="1820">
                  <c:v>6.0228904298155702E-7</c:v>
                </c:pt>
                <c:pt idx="1821">
                  <c:v>5.4474696371805159E-7</c:v>
                </c:pt>
                <c:pt idx="1822">
                  <c:v>5.0736877882386939E-7</c:v>
                </c:pt>
                <c:pt idx="1823">
                  <c:v>4.1881161703627616E-7</c:v>
                </c:pt>
                <c:pt idx="1824">
                  <c:v>5.892270882162525E-7</c:v>
                </c:pt>
                <c:pt idx="1825">
                  <c:v>4.7542658074681931E-7</c:v>
                </c:pt>
                <c:pt idx="1826">
                  <c:v>5.772015162574338E-7</c:v>
                </c:pt>
                <c:pt idx="1827">
                  <c:v>4.7787593154714808E-7</c:v>
                </c:pt>
                <c:pt idx="1828">
                  <c:v>6.1216960570753277E-7</c:v>
                </c:pt>
                <c:pt idx="1829">
                  <c:v>4.736019045458855E-7</c:v>
                </c:pt>
                <c:pt idx="1830">
                  <c:v>5.5460460734779928E-7</c:v>
                </c:pt>
                <c:pt idx="1831">
                  <c:v>5.9330662610496718E-7</c:v>
                </c:pt>
                <c:pt idx="1832">
                  <c:v>4.9082340086558233E-7</c:v>
                </c:pt>
                <c:pt idx="1833">
                  <c:v>4.2047526130902158E-7</c:v>
                </c:pt>
                <c:pt idx="1834">
                  <c:v>4.3619044917140948E-7</c:v>
                </c:pt>
                <c:pt idx="1835">
                  <c:v>6.0473177454736896E-7</c:v>
                </c:pt>
                <c:pt idx="1836">
                  <c:v>5.5801894971394408E-7</c:v>
                </c:pt>
                <c:pt idx="1837">
                  <c:v>4.3065682280491194E-7</c:v>
                </c:pt>
                <c:pt idx="1838">
                  <c:v>4.6492244953303074E-7</c:v>
                </c:pt>
                <c:pt idx="1839">
                  <c:v>4.8242969292469714E-7</c:v>
                </c:pt>
                <c:pt idx="1840">
                  <c:v>4.9718354037502996E-7</c:v>
                </c:pt>
                <c:pt idx="1841">
                  <c:v>5.6921614133527257E-7</c:v>
                </c:pt>
                <c:pt idx="1842">
                  <c:v>4.7592851842151094E-7</c:v>
                </c:pt>
                <c:pt idx="1843">
                  <c:v>4.5157121299986042E-7</c:v>
                </c:pt>
                <c:pt idx="1844">
                  <c:v>6.2367794361220999E-7</c:v>
                </c:pt>
                <c:pt idx="1845">
                  <c:v>4.7228389735714074E-7</c:v>
                </c:pt>
                <c:pt idx="1846">
                  <c:v>5.0242881910266853E-7</c:v>
                </c:pt>
                <c:pt idx="1847">
                  <c:v>5.7495957290994155E-7</c:v>
                </c:pt>
                <c:pt idx="1848">
                  <c:v>4.7122542331400013E-7</c:v>
                </c:pt>
                <c:pt idx="1849">
                  <c:v>5.0511975039102578E-7</c:v>
                </c:pt>
                <c:pt idx="1850">
                  <c:v>4.6128666808769433E-7</c:v>
                </c:pt>
                <c:pt idx="1851">
                  <c:v>4.8567435968443504E-7</c:v>
                </c:pt>
                <c:pt idx="1852">
                  <c:v>5.2073295000465067E-7</c:v>
                </c:pt>
                <c:pt idx="1853">
                  <c:v>5.3913802594884814E-7</c:v>
                </c:pt>
                <c:pt idx="1854">
                  <c:v>6.2699047924051762E-7</c:v>
                </c:pt>
                <c:pt idx="1855">
                  <c:v>5.1104995223090806E-7</c:v>
                </c:pt>
                <c:pt idx="1856">
                  <c:v>5.1584205333637508E-7</c:v>
                </c:pt>
                <c:pt idx="1857">
                  <c:v>5.2948090914779789E-7</c:v>
                </c:pt>
                <c:pt idx="1858">
                  <c:v>5.0712976045566375E-7</c:v>
                </c:pt>
                <c:pt idx="1859">
                  <c:v>5.4855742327421099E-7</c:v>
                </c:pt>
                <c:pt idx="1860">
                  <c:v>5.7927424730750935E-7</c:v>
                </c:pt>
                <c:pt idx="1861">
                  <c:v>6.313654180547139E-7</c:v>
                </c:pt>
                <c:pt idx="1862">
                  <c:v>4.3507285093283935E-7</c:v>
                </c:pt>
                <c:pt idx="1863">
                  <c:v>5.7183557901188448E-7</c:v>
                </c:pt>
                <c:pt idx="1864">
                  <c:v>5.8609756414720378E-7</c:v>
                </c:pt>
                <c:pt idx="1865">
                  <c:v>5.5037634688939245E-7</c:v>
                </c:pt>
                <c:pt idx="1866">
                  <c:v>4.8497532646995493E-7</c:v>
                </c:pt>
                <c:pt idx="1867">
                  <c:v>4.1121696719305099E-7</c:v>
                </c:pt>
                <c:pt idx="1868">
                  <c:v>5.4956682120832471E-7</c:v>
                </c:pt>
                <c:pt idx="1869">
                  <c:v>5.1794729371288937E-7</c:v>
                </c:pt>
                <c:pt idx="1870">
                  <c:v>6.2653908222185556E-7</c:v>
                </c:pt>
                <c:pt idx="1871">
                  <c:v>4.6066545894265047E-7</c:v>
                </c:pt>
                <c:pt idx="1872">
                  <c:v>5.3245663863461606E-7</c:v>
                </c:pt>
                <c:pt idx="1873">
                  <c:v>4.7311709826044241E-7</c:v>
                </c:pt>
                <c:pt idx="1874">
                  <c:v>5.7754619810657343E-7</c:v>
                </c:pt>
                <c:pt idx="1875">
                  <c:v>5.9005086772554824E-7</c:v>
                </c:pt>
                <c:pt idx="1876">
                  <c:v>4.3917179313144519E-7</c:v>
                </c:pt>
                <c:pt idx="1877">
                  <c:v>4.9312068225624509E-7</c:v>
                </c:pt>
                <c:pt idx="1878">
                  <c:v>4.1883403285841904E-7</c:v>
                </c:pt>
                <c:pt idx="1879">
                  <c:v>5.9228749094905718E-7</c:v>
                </c:pt>
                <c:pt idx="1880">
                  <c:v>6.226608564630552E-7</c:v>
                </c:pt>
                <c:pt idx="1881">
                  <c:v>5.466305012505608E-7</c:v>
                </c:pt>
                <c:pt idx="1882">
                  <c:v>5.5793277650103066E-7</c:v>
                </c:pt>
                <c:pt idx="1883">
                  <c:v>4.9767677798396594E-7</c:v>
                </c:pt>
                <c:pt idx="1884">
                  <c:v>5.8489342252496642E-7</c:v>
                </c:pt>
                <c:pt idx="1885">
                  <c:v>5.5439971993976747E-7</c:v>
                </c:pt>
                <c:pt idx="1886">
                  <c:v>6.1054877667199097E-7</c:v>
                </c:pt>
                <c:pt idx="1887">
                  <c:v>4.3859470281035761E-7</c:v>
                </c:pt>
                <c:pt idx="1888">
                  <c:v>5.7088907545573536E-7</c:v>
                </c:pt>
                <c:pt idx="1889">
                  <c:v>5.4171721738318195E-7</c:v>
                </c:pt>
                <c:pt idx="1890">
                  <c:v>5.5858819395124435E-7</c:v>
                </c:pt>
                <c:pt idx="1891">
                  <c:v>4.6054912193725722E-7</c:v>
                </c:pt>
                <c:pt idx="1892">
                  <c:v>6.2610865783254877E-7</c:v>
                </c:pt>
                <c:pt idx="1893">
                  <c:v>4.511448889717514E-7</c:v>
                </c:pt>
                <c:pt idx="1894">
                  <c:v>4.4478500925318207E-7</c:v>
                </c:pt>
                <c:pt idx="1895">
                  <c:v>5.2814520193847855E-7</c:v>
                </c:pt>
                <c:pt idx="1896">
                  <c:v>5.1153371491559836E-7</c:v>
                </c:pt>
                <c:pt idx="1897">
                  <c:v>5.3571684959688573E-7</c:v>
                </c:pt>
                <c:pt idx="1898">
                  <c:v>4.1913682267890145E-7</c:v>
                </c:pt>
                <c:pt idx="1899">
                  <c:v>6.1914071961235192E-7</c:v>
                </c:pt>
                <c:pt idx="1900">
                  <c:v>6.2292505964517383E-7</c:v>
                </c:pt>
                <c:pt idx="1901">
                  <c:v>4.1946240725007443E-7</c:v>
                </c:pt>
                <c:pt idx="1902">
                  <c:v>4.3550035923561734E-7</c:v>
                </c:pt>
                <c:pt idx="1903">
                  <c:v>5.4196460508055568E-7</c:v>
                </c:pt>
                <c:pt idx="1904">
                  <c:v>5.2981562768643045E-7</c:v>
                </c:pt>
                <c:pt idx="1905">
                  <c:v>5.4736655741726364E-7</c:v>
                </c:pt>
                <c:pt idx="1906">
                  <c:v>6.0424592525948072E-7</c:v>
                </c:pt>
                <c:pt idx="1907">
                  <c:v>4.1040038562943171E-7</c:v>
                </c:pt>
                <c:pt idx="1908">
                  <c:v>4.7946444529036206E-7</c:v>
                </c:pt>
                <c:pt idx="1909">
                  <c:v>4.7241813565600309E-7</c:v>
                </c:pt>
                <c:pt idx="1910">
                  <c:v>5.1032559390742364E-7</c:v>
                </c:pt>
                <c:pt idx="1911">
                  <c:v>4.4177070534799029E-7</c:v>
                </c:pt>
                <c:pt idx="1912">
                  <c:v>4.3075032824173017E-7</c:v>
                </c:pt>
                <c:pt idx="1913">
                  <c:v>5.8565252535730127E-7</c:v>
                </c:pt>
                <c:pt idx="1914">
                  <c:v>5.7712899097628432E-7</c:v>
                </c:pt>
                <c:pt idx="1915">
                  <c:v>4.554100561576239E-7</c:v>
                </c:pt>
                <c:pt idx="1916">
                  <c:v>6.0613429908945295E-7</c:v>
                </c:pt>
                <c:pt idx="1917">
                  <c:v>4.3464597181559727E-7</c:v>
                </c:pt>
                <c:pt idx="1918">
                  <c:v>5.4063072127751024E-7</c:v>
                </c:pt>
                <c:pt idx="1919">
                  <c:v>4.6635456604865223E-7</c:v>
                </c:pt>
                <c:pt idx="1920">
                  <c:v>4.2643432453586322E-7</c:v>
                </c:pt>
                <c:pt idx="1921">
                  <c:v>5.9155308108263953E-7</c:v>
                </c:pt>
                <c:pt idx="1922">
                  <c:v>5.1295874702381737E-7</c:v>
                </c:pt>
                <c:pt idx="1923">
                  <c:v>5.9398751157597114E-7</c:v>
                </c:pt>
                <c:pt idx="1924">
                  <c:v>4.943256719107866E-7</c:v>
                </c:pt>
                <c:pt idx="1925">
                  <c:v>6.18215097423762E-7</c:v>
                </c:pt>
                <c:pt idx="1926">
                  <c:v>4.4507954040855113E-7</c:v>
                </c:pt>
                <c:pt idx="1927">
                  <c:v>4.1169716318862782E-7</c:v>
                </c:pt>
                <c:pt idx="1928">
                  <c:v>4.3418422802576439E-7</c:v>
                </c:pt>
                <c:pt idx="1929">
                  <c:v>5.6594507042108037E-7</c:v>
                </c:pt>
                <c:pt idx="1930">
                  <c:v>5.2489085640741831E-7</c:v>
                </c:pt>
                <c:pt idx="1931">
                  <c:v>4.1491638910851873E-7</c:v>
                </c:pt>
                <c:pt idx="1932">
                  <c:v>4.4562027454830717E-7</c:v>
                </c:pt>
                <c:pt idx="1933">
                  <c:v>4.9294890061339184E-7</c:v>
                </c:pt>
                <c:pt idx="1934">
                  <c:v>4.3474077953083847E-7</c:v>
                </c:pt>
                <c:pt idx="1935">
                  <c:v>4.3630959596312673E-7</c:v>
                </c:pt>
                <c:pt idx="1936">
                  <c:v>4.2509027537414456E-7</c:v>
                </c:pt>
                <c:pt idx="1937">
                  <c:v>5.7330462560363605E-7</c:v>
                </c:pt>
                <c:pt idx="1938">
                  <c:v>4.4291422732778255E-7</c:v>
                </c:pt>
                <c:pt idx="1939">
                  <c:v>5.5710652830670639E-7</c:v>
                </c:pt>
                <c:pt idx="1940">
                  <c:v>5.526457630682897E-7</c:v>
                </c:pt>
                <c:pt idx="1941">
                  <c:v>4.7357495131805869E-7</c:v>
                </c:pt>
                <c:pt idx="1942">
                  <c:v>4.9921923893083641E-7</c:v>
                </c:pt>
                <c:pt idx="1943">
                  <c:v>5.747252872377845E-7</c:v>
                </c:pt>
                <c:pt idx="1944">
                  <c:v>4.1846440178257615E-7</c:v>
                </c:pt>
                <c:pt idx="1945">
                  <c:v>5.5960810672951314E-7</c:v>
                </c:pt>
                <c:pt idx="1946">
                  <c:v>5.7276651353866395E-7</c:v>
                </c:pt>
                <c:pt idx="1947">
                  <c:v>6.2502431892055325E-7</c:v>
                </c:pt>
                <c:pt idx="1948">
                  <c:v>6.0932754154291052E-7</c:v>
                </c:pt>
                <c:pt idx="1949">
                  <c:v>4.2560646436391071E-7</c:v>
                </c:pt>
                <c:pt idx="1950">
                  <c:v>4.6430696614842004E-7</c:v>
                </c:pt>
                <c:pt idx="1951">
                  <c:v>5.2676711218776699E-7</c:v>
                </c:pt>
                <c:pt idx="1952">
                  <c:v>5.5274770685478241E-7</c:v>
                </c:pt>
                <c:pt idx="1953">
                  <c:v>4.1462920006080771E-7</c:v>
                </c:pt>
                <c:pt idx="1954">
                  <c:v>6.0838458388701592E-7</c:v>
                </c:pt>
                <c:pt idx="1955">
                  <c:v>4.1006357554772735E-7</c:v>
                </c:pt>
                <c:pt idx="1956">
                  <c:v>5.7624166450797585E-7</c:v>
                </c:pt>
                <c:pt idx="1957">
                  <c:v>6.218084247375752E-7</c:v>
                </c:pt>
                <c:pt idx="1958">
                  <c:v>5.4753405024291063E-7</c:v>
                </c:pt>
                <c:pt idx="1959">
                  <c:v>5.1127663050457288E-7</c:v>
                </c:pt>
                <c:pt idx="1960">
                  <c:v>4.7220338183968789E-7</c:v>
                </c:pt>
                <c:pt idx="1961">
                  <c:v>5.729099359869902E-7</c:v>
                </c:pt>
                <c:pt idx="1962">
                  <c:v>5.7382552175969575E-7</c:v>
                </c:pt>
                <c:pt idx="1963">
                  <c:v>6.0685693958358255E-7</c:v>
                </c:pt>
                <c:pt idx="1964">
                  <c:v>5.8426504147998614E-7</c:v>
                </c:pt>
                <c:pt idx="1965">
                  <c:v>4.2358152669589555E-7</c:v>
                </c:pt>
                <c:pt idx="1966">
                  <c:v>4.2468944400922516E-7</c:v>
                </c:pt>
                <c:pt idx="1967">
                  <c:v>5.516278744770832E-7</c:v>
                </c:pt>
                <c:pt idx="1968">
                  <c:v>5.3899073277475361E-7</c:v>
                </c:pt>
                <c:pt idx="1969">
                  <c:v>4.344090881663919E-7</c:v>
                </c:pt>
                <c:pt idx="1970">
                  <c:v>5.4624633535750656E-7</c:v>
                </c:pt>
                <c:pt idx="1971">
                  <c:v>5.2852631635665546E-7</c:v>
                </c:pt>
                <c:pt idx="1972">
                  <c:v>4.1679041193373685E-7</c:v>
                </c:pt>
                <c:pt idx="1973">
                  <c:v>5.7787302368331893E-7</c:v>
                </c:pt>
                <c:pt idx="1974">
                  <c:v>5.0931708273407821E-7</c:v>
                </c:pt>
                <c:pt idx="1975">
                  <c:v>5.4507962345425823E-7</c:v>
                </c:pt>
                <c:pt idx="1976">
                  <c:v>4.8672574670917647E-7</c:v>
                </c:pt>
                <c:pt idx="1977">
                  <c:v>4.2907187744847964E-7</c:v>
                </c:pt>
                <c:pt idx="1978">
                  <c:v>4.4186785385762787E-7</c:v>
                </c:pt>
                <c:pt idx="1979">
                  <c:v>4.6377105268621456E-7</c:v>
                </c:pt>
                <c:pt idx="1980">
                  <c:v>5.6799281210602616E-7</c:v>
                </c:pt>
                <c:pt idx="1981">
                  <c:v>4.5882219312582303E-7</c:v>
                </c:pt>
                <c:pt idx="1982">
                  <c:v>5.5324083302903391E-7</c:v>
                </c:pt>
                <c:pt idx="1983">
                  <c:v>5.5997180068246251E-7</c:v>
                </c:pt>
                <c:pt idx="1984">
                  <c:v>5.7047905966107918E-7</c:v>
                </c:pt>
                <c:pt idx="1985">
                  <c:v>5.0823663843797616E-7</c:v>
                </c:pt>
                <c:pt idx="1986">
                  <c:v>5.2905102261987305E-7</c:v>
                </c:pt>
                <c:pt idx="1987">
                  <c:v>4.1099897397326769E-7</c:v>
                </c:pt>
                <c:pt idx="1988">
                  <c:v>6.2884219258354362E-7</c:v>
                </c:pt>
                <c:pt idx="1989">
                  <c:v>4.1301107199790469E-7</c:v>
                </c:pt>
                <c:pt idx="1990">
                  <c:v>4.9586700625835018E-7</c:v>
                </c:pt>
                <c:pt idx="1991">
                  <c:v>4.7771205325504521E-7</c:v>
                </c:pt>
                <c:pt idx="1992">
                  <c:v>6.280593588078775E-7</c:v>
                </c:pt>
                <c:pt idx="1993">
                  <c:v>5.4173370462605763E-7</c:v>
                </c:pt>
                <c:pt idx="1994">
                  <c:v>5.2401137933253102E-7</c:v>
                </c:pt>
                <c:pt idx="1995">
                  <c:v>4.7700288719468739E-7</c:v>
                </c:pt>
                <c:pt idx="1996">
                  <c:v>5.1209392228520215E-7</c:v>
                </c:pt>
                <c:pt idx="1997">
                  <c:v>4.1844201562723953E-7</c:v>
                </c:pt>
                <c:pt idx="1998">
                  <c:v>6.1841614298257122E-7</c:v>
                </c:pt>
                <c:pt idx="1999">
                  <c:v>5.0895655213776595E-7</c:v>
                </c:pt>
                <c:pt idx="2000">
                  <c:v>4.6540784035721686E-7</c:v>
                </c:pt>
                <c:pt idx="2001">
                  <c:v>6.3103363887696595E-7</c:v>
                </c:pt>
                <c:pt idx="2002">
                  <c:v>4.6200001626552544E-7</c:v>
                </c:pt>
                <c:pt idx="2003">
                  <c:v>4.4194073627123649E-7</c:v>
                </c:pt>
                <c:pt idx="2004">
                  <c:v>4.9908799688139865E-7</c:v>
                </c:pt>
                <c:pt idx="2005">
                  <c:v>5.7867309951711192E-7</c:v>
                </c:pt>
                <c:pt idx="2006">
                  <c:v>4.130549772344159E-7</c:v>
                </c:pt>
                <c:pt idx="2007">
                  <c:v>5.2202502322393663E-7</c:v>
                </c:pt>
                <c:pt idx="2008">
                  <c:v>4.2622713319166895E-7</c:v>
                </c:pt>
                <c:pt idx="2009">
                  <c:v>4.6800506188877266E-7</c:v>
                </c:pt>
                <c:pt idx="2010">
                  <c:v>5.0994893372856822E-7</c:v>
                </c:pt>
                <c:pt idx="2011">
                  <c:v>5.2415257471870969E-7</c:v>
                </c:pt>
                <c:pt idx="2012">
                  <c:v>5.3954749059619852E-7</c:v>
                </c:pt>
                <c:pt idx="2013">
                  <c:v>4.3046990324806756E-7</c:v>
                </c:pt>
                <c:pt idx="2014">
                  <c:v>4.3120660363841468E-7</c:v>
                </c:pt>
                <c:pt idx="2015">
                  <c:v>4.1373640462614526E-7</c:v>
                </c:pt>
                <c:pt idx="2016">
                  <c:v>4.9692271138220643E-7</c:v>
                </c:pt>
                <c:pt idx="2017">
                  <c:v>5.4491325550813515E-7</c:v>
                </c:pt>
                <c:pt idx="2018">
                  <c:v>4.5192275729005006E-7</c:v>
                </c:pt>
                <c:pt idx="2019">
                  <c:v>5.0400823755696088E-7</c:v>
                </c:pt>
                <c:pt idx="2020">
                  <c:v>5.0087147067676344E-7</c:v>
                </c:pt>
                <c:pt idx="2021">
                  <c:v>5.5368350740225371E-7</c:v>
                </c:pt>
                <c:pt idx="2022">
                  <c:v>5.5491215148644541E-7</c:v>
                </c:pt>
                <c:pt idx="2023">
                  <c:v>5.5410965707623265E-7</c:v>
                </c:pt>
                <c:pt idx="2024">
                  <c:v>4.5466119881218149E-7</c:v>
                </c:pt>
                <c:pt idx="2025">
                  <c:v>6.3061928254171209E-7</c:v>
                </c:pt>
                <c:pt idx="2026">
                  <c:v>6.2964715013635136E-7</c:v>
                </c:pt>
                <c:pt idx="2027">
                  <c:v>4.2945565484900769E-7</c:v>
                </c:pt>
                <c:pt idx="2028">
                  <c:v>6.2972979726497993E-7</c:v>
                </c:pt>
                <c:pt idx="2029">
                  <c:v>5.6301642018774465E-7</c:v>
                </c:pt>
                <c:pt idx="2030">
                  <c:v>5.7680279630708143E-7</c:v>
                </c:pt>
                <c:pt idx="2031">
                  <c:v>5.7371769191197011E-7</c:v>
                </c:pt>
                <c:pt idx="2032">
                  <c:v>4.8982958719686636E-7</c:v>
                </c:pt>
                <c:pt idx="2033">
                  <c:v>5.3727676316259106E-7</c:v>
                </c:pt>
                <c:pt idx="2034">
                  <c:v>5.444810551424931E-7</c:v>
                </c:pt>
                <c:pt idx="2035">
                  <c:v>4.475453844724927E-7</c:v>
                </c:pt>
                <c:pt idx="2036">
                  <c:v>4.5558802271008989E-7</c:v>
                </c:pt>
                <c:pt idx="2037">
                  <c:v>4.6113124805237954E-7</c:v>
                </c:pt>
                <c:pt idx="2038">
                  <c:v>5.5587059314561057E-7</c:v>
                </c:pt>
                <c:pt idx="2039">
                  <c:v>4.4558337501620788E-7</c:v>
                </c:pt>
                <c:pt idx="2040">
                  <c:v>5.0540191737459252E-7</c:v>
                </c:pt>
                <c:pt idx="2041">
                  <c:v>4.3683442224288678E-7</c:v>
                </c:pt>
                <c:pt idx="2042">
                  <c:v>5.0541677481739191E-7</c:v>
                </c:pt>
                <c:pt idx="2043">
                  <c:v>6.1986657043031249E-7</c:v>
                </c:pt>
                <c:pt idx="2044">
                  <c:v>6.2828581818690247E-7</c:v>
                </c:pt>
                <c:pt idx="2045">
                  <c:v>4.7726182236671197E-7</c:v>
                </c:pt>
                <c:pt idx="2046">
                  <c:v>4.6417616992777842E-7</c:v>
                </c:pt>
                <c:pt idx="2047">
                  <c:v>4.5179715864766211E-7</c:v>
                </c:pt>
                <c:pt idx="2048">
                  <c:v>4.2645735512154363E-7</c:v>
                </c:pt>
                <c:pt idx="2049">
                  <c:v>4.8048194913249708E-7</c:v>
                </c:pt>
                <c:pt idx="2050">
                  <c:v>4.3834258342081157E-7</c:v>
                </c:pt>
                <c:pt idx="2051">
                  <c:v>6.2836819742019487E-7</c:v>
                </c:pt>
                <c:pt idx="2052">
                  <c:v>4.6776685096869686E-7</c:v>
                </c:pt>
                <c:pt idx="2053">
                  <c:v>4.3604753743234611E-7</c:v>
                </c:pt>
                <c:pt idx="2054">
                  <c:v>4.8159942082498032E-7</c:v>
                </c:pt>
                <c:pt idx="2055">
                  <c:v>6.2443219333824344E-7</c:v>
                </c:pt>
                <c:pt idx="2056">
                  <c:v>5.7991285249414439E-7</c:v>
                </c:pt>
                <c:pt idx="2057">
                  <c:v>6.1151654568245738E-7</c:v>
                </c:pt>
                <c:pt idx="2058">
                  <c:v>4.1349441492265436E-7</c:v>
                </c:pt>
                <c:pt idx="2059">
                  <c:v>5.1204846579112811E-7</c:v>
                </c:pt>
                <c:pt idx="2060">
                  <c:v>5.8857304035901364E-7</c:v>
                </c:pt>
                <c:pt idx="2061">
                  <c:v>5.1802437092339217E-7</c:v>
                </c:pt>
                <c:pt idx="2062">
                  <c:v>6.1013472166148948E-7</c:v>
                </c:pt>
                <c:pt idx="2063">
                  <c:v>6.2158545807333811E-7</c:v>
                </c:pt>
                <c:pt idx="2064">
                  <c:v>4.2111863416274883E-7</c:v>
                </c:pt>
                <c:pt idx="2065">
                  <c:v>6.0480956480948682E-7</c:v>
                </c:pt>
                <c:pt idx="2066">
                  <c:v>4.6398007920063841E-7</c:v>
                </c:pt>
                <c:pt idx="2067">
                  <c:v>5.6198717979186977E-7</c:v>
                </c:pt>
                <c:pt idx="2068">
                  <c:v>4.9107944181747003E-7</c:v>
                </c:pt>
                <c:pt idx="2069">
                  <c:v>4.6991731722634798E-7</c:v>
                </c:pt>
                <c:pt idx="2070">
                  <c:v>5.3324474238623699E-7</c:v>
                </c:pt>
                <c:pt idx="2071">
                  <c:v>4.4608806562726423E-7</c:v>
                </c:pt>
                <c:pt idx="2072">
                  <c:v>4.3803073668286672E-7</c:v>
                </c:pt>
                <c:pt idx="2073">
                  <c:v>5.5091702479320169E-7</c:v>
                </c:pt>
                <c:pt idx="2074">
                  <c:v>4.2394654549875639E-7</c:v>
                </c:pt>
                <c:pt idx="2075">
                  <c:v>4.3042319237355476E-7</c:v>
                </c:pt>
                <c:pt idx="2076">
                  <c:v>5.9404430493189203E-7</c:v>
                </c:pt>
                <c:pt idx="2077">
                  <c:v>4.8862686607247618E-7</c:v>
                </c:pt>
                <c:pt idx="2078">
                  <c:v>5.7629593179072892E-7</c:v>
                </c:pt>
                <c:pt idx="2079">
                  <c:v>5.4028570339009537E-7</c:v>
                </c:pt>
                <c:pt idx="2080">
                  <c:v>4.9682133331286786E-7</c:v>
                </c:pt>
                <c:pt idx="2081">
                  <c:v>4.3427888469521677E-7</c:v>
                </c:pt>
                <c:pt idx="2082">
                  <c:v>6.1365772924568405E-7</c:v>
                </c:pt>
                <c:pt idx="2083">
                  <c:v>4.6122190019211227E-7</c:v>
                </c:pt>
                <c:pt idx="2084">
                  <c:v>5.086114027495735E-7</c:v>
                </c:pt>
                <c:pt idx="2085">
                  <c:v>5.3094964882842095E-7</c:v>
                </c:pt>
                <c:pt idx="2086">
                  <c:v>5.8847969385579273E-7</c:v>
                </c:pt>
                <c:pt idx="2087">
                  <c:v>4.9249125482174179E-7</c:v>
                </c:pt>
                <c:pt idx="2088">
                  <c:v>6.2343361554301504E-7</c:v>
                </c:pt>
                <c:pt idx="2089">
                  <c:v>5.4576252923406331E-7</c:v>
                </c:pt>
                <c:pt idx="2090">
                  <c:v>4.8947538513658533E-7</c:v>
                </c:pt>
                <c:pt idx="2091">
                  <c:v>4.69864040884146E-7</c:v>
                </c:pt>
                <c:pt idx="2092">
                  <c:v>5.5820860107078101E-7</c:v>
                </c:pt>
                <c:pt idx="2093">
                  <c:v>5.5000509240788551E-7</c:v>
                </c:pt>
                <c:pt idx="2094">
                  <c:v>4.3496607221564228E-7</c:v>
                </c:pt>
                <c:pt idx="2095">
                  <c:v>4.7895690498344743E-7</c:v>
                </c:pt>
                <c:pt idx="2096">
                  <c:v>5.7932894355158898E-7</c:v>
                </c:pt>
                <c:pt idx="2097">
                  <c:v>4.9919006955756674E-7</c:v>
                </c:pt>
                <c:pt idx="2098">
                  <c:v>4.2642280994262803E-7</c:v>
                </c:pt>
                <c:pt idx="2099">
                  <c:v>5.8387742953108638E-7</c:v>
                </c:pt>
                <c:pt idx="2100">
                  <c:v>5.187342892415508E-7</c:v>
                </c:pt>
                <c:pt idx="2101">
                  <c:v>4.4234191205458982E-7</c:v>
                </c:pt>
                <c:pt idx="2102">
                  <c:v>5.8877848086274324E-7</c:v>
                </c:pt>
                <c:pt idx="2103">
                  <c:v>5.307577277568533E-7</c:v>
                </c:pt>
                <c:pt idx="2104">
                  <c:v>4.4396432203009108E-7</c:v>
                </c:pt>
                <c:pt idx="2105">
                  <c:v>4.7433051237384486E-7</c:v>
                </c:pt>
                <c:pt idx="2106">
                  <c:v>4.7399298506858299E-7</c:v>
                </c:pt>
                <c:pt idx="2107">
                  <c:v>5.0016863711545381E-7</c:v>
                </c:pt>
                <c:pt idx="2108">
                  <c:v>4.4032939596108562E-7</c:v>
                </c:pt>
                <c:pt idx="2109">
                  <c:v>4.9125024710593302E-7</c:v>
                </c:pt>
                <c:pt idx="2110">
                  <c:v>4.1728040636393631E-7</c:v>
                </c:pt>
                <c:pt idx="2111">
                  <c:v>4.5818030429403572E-7</c:v>
                </c:pt>
                <c:pt idx="2112">
                  <c:v>5.8299290648881029E-7</c:v>
                </c:pt>
                <c:pt idx="2113">
                  <c:v>4.6609129713324226E-7</c:v>
                </c:pt>
                <c:pt idx="2114">
                  <c:v>4.2931603987761244E-7</c:v>
                </c:pt>
                <c:pt idx="2115">
                  <c:v>4.2646887111403934E-7</c:v>
                </c:pt>
                <c:pt idx="2116">
                  <c:v>6.0055328501013472E-7</c:v>
                </c:pt>
                <c:pt idx="2117">
                  <c:v>5.569346242938111E-7</c:v>
                </c:pt>
                <c:pt idx="2118">
                  <c:v>4.9705310021545436E-7</c:v>
                </c:pt>
                <c:pt idx="2119">
                  <c:v>6.250447520640741E-7</c:v>
                </c:pt>
                <c:pt idx="2120">
                  <c:v>4.8522680446752922E-7</c:v>
                </c:pt>
                <c:pt idx="2121">
                  <c:v>4.0861244587890974E-7</c:v>
                </c:pt>
                <c:pt idx="2122">
                  <c:v>5.7618740489003282E-7</c:v>
                </c:pt>
                <c:pt idx="2123">
                  <c:v>4.6688177349722315E-7</c:v>
                </c:pt>
                <c:pt idx="2124">
                  <c:v>6.2312840730557745E-7</c:v>
                </c:pt>
                <c:pt idx="2125">
                  <c:v>4.3614280411965118E-7</c:v>
                </c:pt>
                <c:pt idx="2126">
                  <c:v>5.5503182107366985E-7</c:v>
                </c:pt>
                <c:pt idx="2127">
                  <c:v>4.7127893137445856E-7</c:v>
                </c:pt>
                <c:pt idx="2128">
                  <c:v>5.6042257987090458E-7</c:v>
                </c:pt>
                <c:pt idx="2129">
                  <c:v>4.3080878460512231E-7</c:v>
                </c:pt>
                <c:pt idx="2130">
                  <c:v>4.3449197541070345E-7</c:v>
                </c:pt>
                <c:pt idx="2131">
                  <c:v>4.2359292639653754E-7</c:v>
                </c:pt>
                <c:pt idx="2132">
                  <c:v>5.4847343233502408E-7</c:v>
                </c:pt>
                <c:pt idx="2133">
                  <c:v>5.3272986434023452E-7</c:v>
                </c:pt>
                <c:pt idx="2134">
                  <c:v>5.1716208780697994E-7</c:v>
                </c:pt>
                <c:pt idx="2135">
                  <c:v>6.2012899694322385E-7</c:v>
                </c:pt>
                <c:pt idx="2136">
                  <c:v>5.0969304295094783E-7</c:v>
                </c:pt>
                <c:pt idx="2137">
                  <c:v>4.5698996843580359E-7</c:v>
                </c:pt>
                <c:pt idx="2138">
                  <c:v>6.2014919050043885E-7</c:v>
                </c:pt>
                <c:pt idx="2139">
                  <c:v>5.5846737240961936E-7</c:v>
                </c:pt>
                <c:pt idx="2140">
                  <c:v>5.4865823787051074E-7</c:v>
                </c:pt>
                <c:pt idx="2141">
                  <c:v>5.2873292560021932E-7</c:v>
                </c:pt>
                <c:pt idx="2142">
                  <c:v>5.1756216557722723E-7</c:v>
                </c:pt>
                <c:pt idx="2143">
                  <c:v>4.1611252787960819E-7</c:v>
                </c:pt>
                <c:pt idx="2144">
                  <c:v>5.4860782709871041E-7</c:v>
                </c:pt>
                <c:pt idx="2145">
                  <c:v>4.745737553214505E-7</c:v>
                </c:pt>
                <c:pt idx="2146">
                  <c:v>5.5313875279682074E-7</c:v>
                </c:pt>
                <c:pt idx="2147">
                  <c:v>4.8193127226790068E-7</c:v>
                </c:pt>
                <c:pt idx="2148">
                  <c:v>4.860945053088574E-7</c:v>
                </c:pt>
                <c:pt idx="2149">
                  <c:v>4.5839839528060907E-7</c:v>
                </c:pt>
                <c:pt idx="2150">
                  <c:v>4.1817352182006766E-7</c:v>
                </c:pt>
                <c:pt idx="2151">
                  <c:v>4.702238321119206E-7</c:v>
                </c:pt>
                <c:pt idx="2152">
                  <c:v>5.2792307553230877E-7</c:v>
                </c:pt>
                <c:pt idx="2153">
                  <c:v>5.9890167303536535E-7</c:v>
                </c:pt>
                <c:pt idx="2154">
                  <c:v>5.5215343211825727E-7</c:v>
                </c:pt>
                <c:pt idx="2155">
                  <c:v>5.6848875965358918E-7</c:v>
                </c:pt>
                <c:pt idx="2156">
                  <c:v>6.2371867892088347E-7</c:v>
                </c:pt>
                <c:pt idx="2157">
                  <c:v>4.4185570854153284E-7</c:v>
                </c:pt>
                <c:pt idx="2158">
                  <c:v>6.1665030127027062E-7</c:v>
                </c:pt>
                <c:pt idx="2159">
                  <c:v>4.8252669783933162E-7</c:v>
                </c:pt>
                <c:pt idx="2160">
                  <c:v>6.1473254067026776E-7</c:v>
                </c:pt>
                <c:pt idx="2161">
                  <c:v>5.9208021129232294E-7</c:v>
                </c:pt>
                <c:pt idx="2162">
                  <c:v>4.7300946462546923E-7</c:v>
                </c:pt>
                <c:pt idx="2163">
                  <c:v>4.7497957622957397E-7</c:v>
                </c:pt>
                <c:pt idx="2164">
                  <c:v>4.6175339993112173E-7</c:v>
                </c:pt>
                <c:pt idx="2165">
                  <c:v>5.477016199589133E-7</c:v>
                </c:pt>
                <c:pt idx="2166">
                  <c:v>5.6011044402580181E-7</c:v>
                </c:pt>
                <c:pt idx="2167">
                  <c:v>6.3217522685303522E-7</c:v>
                </c:pt>
                <c:pt idx="2168">
                  <c:v>5.7987633232774167E-7</c:v>
                </c:pt>
                <c:pt idx="2169">
                  <c:v>5.5451922379369179E-7</c:v>
                </c:pt>
                <c:pt idx="2170">
                  <c:v>5.3260126134685206E-7</c:v>
                </c:pt>
                <c:pt idx="2171">
                  <c:v>5.4188212368888862E-7</c:v>
                </c:pt>
                <c:pt idx="2172">
                  <c:v>4.5515599906170079E-7</c:v>
                </c:pt>
                <c:pt idx="2173">
                  <c:v>6.2787416491822177E-7</c:v>
                </c:pt>
                <c:pt idx="2174">
                  <c:v>4.2552610656665227E-7</c:v>
                </c:pt>
                <c:pt idx="2175">
                  <c:v>5.7663980266858606E-7</c:v>
                </c:pt>
                <c:pt idx="2176">
                  <c:v>5.5211950251294896E-7</c:v>
                </c:pt>
                <c:pt idx="2177">
                  <c:v>6.1367760753594943E-7</c:v>
                </c:pt>
                <c:pt idx="2178">
                  <c:v>5.4554585924955774E-7</c:v>
                </c:pt>
                <c:pt idx="2179">
                  <c:v>5.4928054244712541E-7</c:v>
                </c:pt>
                <c:pt idx="2180">
                  <c:v>4.1392354219626947E-7</c:v>
                </c:pt>
                <c:pt idx="2181">
                  <c:v>5.3422829851421661E-7</c:v>
                </c:pt>
                <c:pt idx="2182">
                  <c:v>5.1887335698898586E-7</c:v>
                </c:pt>
                <c:pt idx="2183">
                  <c:v>4.1201411602859117E-7</c:v>
                </c:pt>
                <c:pt idx="2184">
                  <c:v>4.8820343370025654E-7</c:v>
                </c:pt>
                <c:pt idx="2185">
                  <c:v>5.5729571466354206E-7</c:v>
                </c:pt>
                <c:pt idx="2186">
                  <c:v>4.332275697203742E-7</c:v>
                </c:pt>
                <c:pt idx="2187">
                  <c:v>4.3303897416523998E-7</c:v>
                </c:pt>
                <c:pt idx="2188">
                  <c:v>4.8030296407494996E-7</c:v>
                </c:pt>
                <c:pt idx="2189">
                  <c:v>4.2489551501094238E-7</c:v>
                </c:pt>
                <c:pt idx="2190">
                  <c:v>5.4512954869547516E-7</c:v>
                </c:pt>
                <c:pt idx="2191">
                  <c:v>4.2537693102430783E-7</c:v>
                </c:pt>
                <c:pt idx="2192">
                  <c:v>5.9317436766810208E-7</c:v>
                </c:pt>
                <c:pt idx="2193">
                  <c:v>4.1525919695521236E-7</c:v>
                </c:pt>
                <c:pt idx="2194">
                  <c:v>5.1816315326586356E-7</c:v>
                </c:pt>
                <c:pt idx="2195">
                  <c:v>5.6525909244951833E-7</c:v>
                </c:pt>
                <c:pt idx="2196">
                  <c:v>6.1493188967848216E-7</c:v>
                </c:pt>
                <c:pt idx="2197">
                  <c:v>6.1633005183735548E-7</c:v>
                </c:pt>
                <c:pt idx="2198">
                  <c:v>4.4035356133692609E-7</c:v>
                </c:pt>
                <c:pt idx="2199">
                  <c:v>6.2851240006970899E-7</c:v>
                </c:pt>
                <c:pt idx="2200">
                  <c:v>5.9767698425681791E-7</c:v>
                </c:pt>
                <c:pt idx="2201">
                  <c:v>4.1810643874625119E-7</c:v>
                </c:pt>
                <c:pt idx="2202">
                  <c:v>4.7548080598801759E-7</c:v>
                </c:pt>
                <c:pt idx="2203">
                  <c:v>4.4823949339073954E-7</c:v>
                </c:pt>
                <c:pt idx="2204">
                  <c:v>4.1441951966222632E-7</c:v>
                </c:pt>
                <c:pt idx="2205">
                  <c:v>4.8294276475881868E-7</c:v>
                </c:pt>
                <c:pt idx="2206">
                  <c:v>5.9145902476837068E-7</c:v>
                </c:pt>
                <c:pt idx="2207">
                  <c:v>5.8633883866300875E-7</c:v>
                </c:pt>
                <c:pt idx="2208">
                  <c:v>5.2196264439554401E-7</c:v>
                </c:pt>
                <c:pt idx="2209">
                  <c:v>6.0611478618275304E-7</c:v>
                </c:pt>
                <c:pt idx="2210">
                  <c:v>5.9119578639590692E-7</c:v>
                </c:pt>
                <c:pt idx="2211">
                  <c:v>6.098786129347521E-7</c:v>
                </c:pt>
                <c:pt idx="2212">
                  <c:v>4.4944561596669246E-7</c:v>
                </c:pt>
                <c:pt idx="2213">
                  <c:v>4.4130968716352559E-7</c:v>
                </c:pt>
                <c:pt idx="2214">
                  <c:v>5.8915228472664694E-7</c:v>
                </c:pt>
                <c:pt idx="2215">
                  <c:v>4.1922660123953476E-7</c:v>
                </c:pt>
                <c:pt idx="2216">
                  <c:v>6.313861629406754E-7</c:v>
                </c:pt>
                <c:pt idx="2217">
                  <c:v>5.91496644602019E-7</c:v>
                </c:pt>
                <c:pt idx="2218">
                  <c:v>5.6268466144777219E-7</c:v>
                </c:pt>
                <c:pt idx="2219">
                  <c:v>6.2272181150725522E-7</c:v>
                </c:pt>
                <c:pt idx="2220">
                  <c:v>5.9264577591513384E-7</c:v>
                </c:pt>
                <c:pt idx="2221">
                  <c:v>6.2865665236397842E-7</c:v>
                </c:pt>
                <c:pt idx="2222">
                  <c:v>5.8385898144130713E-7</c:v>
                </c:pt>
                <c:pt idx="2223">
                  <c:v>5.0605626515185032E-7</c:v>
                </c:pt>
                <c:pt idx="2224">
                  <c:v>5.2146401603021729E-7</c:v>
                </c:pt>
                <c:pt idx="2225">
                  <c:v>4.5167161235767379E-7</c:v>
                </c:pt>
                <c:pt idx="2226">
                  <c:v>5.7386147179785699E-7</c:v>
                </c:pt>
                <c:pt idx="2227">
                  <c:v>6.0952426698161567E-7</c:v>
                </c:pt>
                <c:pt idx="2228">
                  <c:v>5.5305370751703669E-7</c:v>
                </c:pt>
                <c:pt idx="2229">
                  <c:v>5.8765920132199727E-7</c:v>
                </c:pt>
                <c:pt idx="2230">
                  <c:v>4.8615056591461001E-7</c:v>
                </c:pt>
                <c:pt idx="2231">
                  <c:v>6.1865752713353462E-7</c:v>
                </c:pt>
                <c:pt idx="2232">
                  <c:v>6.0459567769703971E-7</c:v>
                </c:pt>
                <c:pt idx="2233">
                  <c:v>5.676566457902532E-7</c:v>
                </c:pt>
                <c:pt idx="2234">
                  <c:v>4.2790047735232605E-7</c:v>
                </c:pt>
                <c:pt idx="2235">
                  <c:v>5.0104741053982096E-7</c:v>
                </c:pt>
                <c:pt idx="2236">
                  <c:v>6.1108175272855034E-7</c:v>
                </c:pt>
                <c:pt idx="2237">
                  <c:v>5.6684400431015327E-7</c:v>
                </c:pt>
                <c:pt idx="2238">
                  <c:v>4.3707329273589101E-7</c:v>
                </c:pt>
                <c:pt idx="2239">
                  <c:v>5.9326883346684053E-7</c:v>
                </c:pt>
                <c:pt idx="2240">
                  <c:v>6.2849179665226343E-7</c:v>
                </c:pt>
                <c:pt idx="2241">
                  <c:v>5.262300138656274E-7</c:v>
                </c:pt>
                <c:pt idx="2242">
                  <c:v>4.3508471766180941E-7</c:v>
                </c:pt>
                <c:pt idx="2243">
                  <c:v>5.2025159861361384E-7</c:v>
                </c:pt>
                <c:pt idx="2244">
                  <c:v>5.0723431020462774E-7</c:v>
                </c:pt>
                <c:pt idx="2245">
                  <c:v>4.3105443132051623E-7</c:v>
                </c:pt>
                <c:pt idx="2246">
                  <c:v>5.9298550374581951E-7</c:v>
                </c:pt>
                <c:pt idx="2247">
                  <c:v>4.4998184675457018E-7</c:v>
                </c:pt>
                <c:pt idx="2248">
                  <c:v>5.1807062550843727E-7</c:v>
                </c:pt>
                <c:pt idx="2249">
                  <c:v>6.0471232932684084E-7</c:v>
                </c:pt>
                <c:pt idx="2250">
                  <c:v>6.3122023247578519E-7</c:v>
                </c:pt>
                <c:pt idx="2251">
                  <c:v>5.3276202236656652E-7</c:v>
                </c:pt>
                <c:pt idx="2252">
                  <c:v>4.5387625258054436E-7</c:v>
                </c:pt>
                <c:pt idx="2253">
                  <c:v>5.584156037486743E-7</c:v>
                </c:pt>
                <c:pt idx="2254">
                  <c:v>6.1046987656201347E-7</c:v>
                </c:pt>
                <c:pt idx="2255">
                  <c:v>5.7931071060950585E-7</c:v>
                </c:pt>
                <c:pt idx="2256">
                  <c:v>5.2015851092132776E-7</c:v>
                </c:pt>
                <c:pt idx="2257">
                  <c:v>5.394655603575939E-7</c:v>
                </c:pt>
                <c:pt idx="2258">
                  <c:v>4.3201563797745567E-7</c:v>
                </c:pt>
                <c:pt idx="2259">
                  <c:v>5.8122987965040802E-7</c:v>
                </c:pt>
                <c:pt idx="2260">
                  <c:v>5.4247641029494637E-7</c:v>
                </c:pt>
                <c:pt idx="2261">
                  <c:v>5.2785963658316256E-7</c:v>
                </c:pt>
                <c:pt idx="2262">
                  <c:v>5.4741679719426975E-7</c:v>
                </c:pt>
                <c:pt idx="2263">
                  <c:v>4.9193436016746807E-7</c:v>
                </c:pt>
                <c:pt idx="2264">
                  <c:v>6.3250790687719756E-7</c:v>
                </c:pt>
                <c:pt idx="2265">
                  <c:v>5.7644068202812412E-7</c:v>
                </c:pt>
                <c:pt idx="2266">
                  <c:v>5.3644721203038986E-7</c:v>
                </c:pt>
                <c:pt idx="2267">
                  <c:v>4.8763971285330211E-7</c:v>
                </c:pt>
                <c:pt idx="2268">
                  <c:v>5.004320262385783E-7</c:v>
                </c:pt>
                <c:pt idx="2269">
                  <c:v>4.7686669015709371E-7</c:v>
                </c:pt>
                <c:pt idx="2270">
                  <c:v>4.2850297449746626E-7</c:v>
                </c:pt>
                <c:pt idx="2271">
                  <c:v>4.9418198929559646E-7</c:v>
                </c:pt>
                <c:pt idx="2272">
                  <c:v>5.5250988188416566E-7</c:v>
                </c:pt>
                <c:pt idx="2273">
                  <c:v>4.9680685326409929E-7</c:v>
                </c:pt>
                <c:pt idx="2274">
                  <c:v>6.0519874136091643E-7</c:v>
                </c:pt>
                <c:pt idx="2275">
                  <c:v>4.9086606044975242E-7</c:v>
                </c:pt>
                <c:pt idx="2276">
                  <c:v>5.9819319131261045E-7</c:v>
                </c:pt>
                <c:pt idx="2277">
                  <c:v>5.5621349558993251E-7</c:v>
                </c:pt>
                <c:pt idx="2278">
                  <c:v>5.2619844543143624E-7</c:v>
                </c:pt>
                <c:pt idx="2279">
                  <c:v>6.1936237203857339E-7</c:v>
                </c:pt>
                <c:pt idx="2280">
                  <c:v>5.1608725818899779E-7</c:v>
                </c:pt>
                <c:pt idx="2281">
                  <c:v>5.4058141277752201E-7</c:v>
                </c:pt>
                <c:pt idx="2282">
                  <c:v>4.9579482082514311E-7</c:v>
                </c:pt>
                <c:pt idx="2283">
                  <c:v>5.9391179976984693E-7</c:v>
                </c:pt>
                <c:pt idx="2284">
                  <c:v>4.7971164854058791E-7</c:v>
                </c:pt>
                <c:pt idx="2285">
                  <c:v>5.1115571666140542E-7</c:v>
                </c:pt>
                <c:pt idx="2286">
                  <c:v>4.3193345829855352E-7</c:v>
                </c:pt>
                <c:pt idx="2287">
                  <c:v>6.0215376986878215E-7</c:v>
                </c:pt>
                <c:pt idx="2288">
                  <c:v>4.5752696436554765E-7</c:v>
                </c:pt>
                <c:pt idx="2289">
                  <c:v>5.0156109830570119E-7</c:v>
                </c:pt>
                <c:pt idx="2290">
                  <c:v>5.8604190656190869E-7</c:v>
                </c:pt>
                <c:pt idx="2291">
                  <c:v>4.3151119011558988E-7</c:v>
                </c:pt>
                <c:pt idx="2292">
                  <c:v>4.7292876350134625E-7</c:v>
                </c:pt>
                <c:pt idx="2293">
                  <c:v>6.0496519037029969E-7</c:v>
                </c:pt>
                <c:pt idx="2294">
                  <c:v>4.2300075160911858E-7</c:v>
                </c:pt>
                <c:pt idx="2295">
                  <c:v>6.2186925464906101E-7</c:v>
                </c:pt>
                <c:pt idx="2296">
                  <c:v>5.3838582788772223E-7</c:v>
                </c:pt>
                <c:pt idx="2297">
                  <c:v>4.6903941482130968E-7</c:v>
                </c:pt>
                <c:pt idx="2298">
                  <c:v>4.8699264009264194E-7</c:v>
                </c:pt>
                <c:pt idx="2299">
                  <c:v>4.4920898207091555E-7</c:v>
                </c:pt>
                <c:pt idx="2300">
                  <c:v>5.3189477658115899E-7</c:v>
                </c:pt>
                <c:pt idx="2301">
                  <c:v>5.4596264688476802E-7</c:v>
                </c:pt>
                <c:pt idx="2302">
                  <c:v>5.5810514289269344E-7</c:v>
                </c:pt>
                <c:pt idx="2303">
                  <c:v>5.9258918299501329E-7</c:v>
                </c:pt>
                <c:pt idx="2304">
                  <c:v>4.7479012838691975E-7</c:v>
                </c:pt>
                <c:pt idx="2305">
                  <c:v>5.7138882201196386E-7</c:v>
                </c:pt>
                <c:pt idx="2306">
                  <c:v>6.1859716784802545E-7</c:v>
                </c:pt>
                <c:pt idx="2307">
                  <c:v>4.5952983003908856E-7</c:v>
                </c:pt>
                <c:pt idx="2308">
                  <c:v>5.2017402380162088E-7</c:v>
                </c:pt>
                <c:pt idx="2309">
                  <c:v>5.294649780823301E-7</c:v>
                </c:pt>
                <c:pt idx="2310">
                  <c:v>5.0082750019074563E-7</c:v>
                </c:pt>
                <c:pt idx="2311">
                  <c:v>5.9947704207994623E-7</c:v>
                </c:pt>
                <c:pt idx="2312">
                  <c:v>6.1968498810735035E-7</c:v>
                </c:pt>
                <c:pt idx="2313">
                  <c:v>5.2496948879656801E-7</c:v>
                </c:pt>
                <c:pt idx="2314">
                  <c:v>6.0625139631999126E-7</c:v>
                </c:pt>
                <c:pt idx="2315">
                  <c:v>4.5486409613295825E-7</c:v>
                </c:pt>
                <c:pt idx="2316">
                  <c:v>4.4290203884503867E-7</c:v>
                </c:pt>
                <c:pt idx="2317">
                  <c:v>5.9223094933996795E-7</c:v>
                </c:pt>
                <c:pt idx="2318">
                  <c:v>6.0492627834931729E-7</c:v>
                </c:pt>
                <c:pt idx="2319">
                  <c:v>6.1070662278732742E-7</c:v>
                </c:pt>
                <c:pt idx="2320">
                  <c:v>4.5566432602573886E-7</c:v>
                </c:pt>
                <c:pt idx="2321">
                  <c:v>4.4352429354566535E-7</c:v>
                </c:pt>
                <c:pt idx="2322">
                  <c:v>5.7205020850651988E-7</c:v>
                </c:pt>
                <c:pt idx="2323">
                  <c:v>4.2165024601664972E-7</c:v>
                </c:pt>
                <c:pt idx="2324">
                  <c:v>4.8482174170087719E-7</c:v>
                </c:pt>
                <c:pt idx="2325">
                  <c:v>4.5132036101292157E-7</c:v>
                </c:pt>
                <c:pt idx="2326">
                  <c:v>4.9862177738616379E-7</c:v>
                </c:pt>
                <c:pt idx="2327">
                  <c:v>4.7629529910413507E-7</c:v>
                </c:pt>
                <c:pt idx="2328">
                  <c:v>4.4638389224698156E-7</c:v>
                </c:pt>
                <c:pt idx="2329">
                  <c:v>5.9871006742087783E-7</c:v>
                </c:pt>
                <c:pt idx="2330">
                  <c:v>5.4609611980663663E-7</c:v>
                </c:pt>
                <c:pt idx="2331">
                  <c:v>5.8047935652709416E-7</c:v>
                </c:pt>
                <c:pt idx="2332">
                  <c:v>6.076396272427466E-7</c:v>
                </c:pt>
                <c:pt idx="2333">
                  <c:v>4.2054291531108028E-7</c:v>
                </c:pt>
                <c:pt idx="2334">
                  <c:v>5.4938155646195143E-7</c:v>
                </c:pt>
                <c:pt idx="2335">
                  <c:v>5.5436558307699776E-7</c:v>
                </c:pt>
                <c:pt idx="2336">
                  <c:v>5.033578567330575E-7</c:v>
                </c:pt>
                <c:pt idx="2337">
                  <c:v>4.6709290682529463E-7</c:v>
                </c:pt>
                <c:pt idx="2338">
                  <c:v>4.2519343801870782E-7</c:v>
                </c:pt>
                <c:pt idx="2339">
                  <c:v>5.450962644392431E-7</c:v>
                </c:pt>
                <c:pt idx="2340">
                  <c:v>4.6783300242219247E-7</c:v>
                </c:pt>
                <c:pt idx="2341">
                  <c:v>4.2875826026633445E-7</c:v>
                </c:pt>
                <c:pt idx="2342">
                  <c:v>5.3173440790941937E-7</c:v>
                </c:pt>
                <c:pt idx="2343">
                  <c:v>4.234903456550025E-7</c:v>
                </c:pt>
                <c:pt idx="2344">
                  <c:v>5.5985052998014665E-7</c:v>
                </c:pt>
                <c:pt idx="2345">
                  <c:v>4.9520349437605363E-7</c:v>
                </c:pt>
                <c:pt idx="2346">
                  <c:v>4.6747595119278997E-7</c:v>
                </c:pt>
                <c:pt idx="2347">
                  <c:v>5.1912072666193724E-7</c:v>
                </c:pt>
                <c:pt idx="2348">
                  <c:v>5.5986785195413951E-7</c:v>
                </c:pt>
                <c:pt idx="2349">
                  <c:v>5.5404144007379498E-7</c:v>
                </c:pt>
                <c:pt idx="2350">
                  <c:v>6.1763261939619117E-7</c:v>
                </c:pt>
                <c:pt idx="2351">
                  <c:v>4.8173765059158694E-7</c:v>
                </c:pt>
                <c:pt idx="2352">
                  <c:v>6.2944060348283839E-7</c:v>
                </c:pt>
                <c:pt idx="2353">
                  <c:v>4.1245189330848506E-7</c:v>
                </c:pt>
                <c:pt idx="2354">
                  <c:v>5.0256138121494102E-7</c:v>
                </c:pt>
                <c:pt idx="2355">
                  <c:v>5.5874359355469233E-7</c:v>
                </c:pt>
                <c:pt idx="2356">
                  <c:v>5.0510490604338709E-7</c:v>
                </c:pt>
                <c:pt idx="2357">
                  <c:v>4.1482799147593684E-7</c:v>
                </c:pt>
                <c:pt idx="2358">
                  <c:v>5.6167373607608471E-7</c:v>
                </c:pt>
                <c:pt idx="2359">
                  <c:v>4.4317030173340512E-7</c:v>
                </c:pt>
                <c:pt idx="2360">
                  <c:v>5.0181088887217829E-7</c:v>
                </c:pt>
                <c:pt idx="2361">
                  <c:v>4.5595699972220828E-7</c:v>
                </c:pt>
                <c:pt idx="2362">
                  <c:v>4.3458673274166372E-7</c:v>
                </c:pt>
                <c:pt idx="2363">
                  <c:v>4.4783026968119886E-7</c:v>
                </c:pt>
                <c:pt idx="2364">
                  <c:v>4.4143093774670847E-7</c:v>
                </c:pt>
                <c:pt idx="2365">
                  <c:v>5.4040067264639832E-7</c:v>
                </c:pt>
                <c:pt idx="2366">
                  <c:v>4.4527605707111865E-7</c:v>
                </c:pt>
                <c:pt idx="2367">
                  <c:v>5.5590486911866521E-7</c:v>
                </c:pt>
                <c:pt idx="2368">
                  <c:v>4.8200045115695441E-7</c:v>
                </c:pt>
                <c:pt idx="2369">
                  <c:v>5.4522941975762203E-7</c:v>
                </c:pt>
                <c:pt idx="2370">
                  <c:v>5.7461720368481207E-7</c:v>
                </c:pt>
                <c:pt idx="2371">
                  <c:v>4.1751457201255567E-7</c:v>
                </c:pt>
                <c:pt idx="2372">
                  <c:v>4.9628599282032232E-7</c:v>
                </c:pt>
                <c:pt idx="2373">
                  <c:v>5.3773302146329418E-7</c:v>
                </c:pt>
                <c:pt idx="2374">
                  <c:v>6.0032241767328139E-7</c:v>
                </c:pt>
                <c:pt idx="2375">
                  <c:v>4.7514205035725227E-7</c:v>
                </c:pt>
                <c:pt idx="2376">
                  <c:v>5.3395391937464661E-7</c:v>
                </c:pt>
                <c:pt idx="2377">
                  <c:v>4.603940744706328E-7</c:v>
                </c:pt>
                <c:pt idx="2378">
                  <c:v>4.176819538909702E-7</c:v>
                </c:pt>
                <c:pt idx="2379">
                  <c:v>4.9477148646281734E-7</c:v>
                </c:pt>
                <c:pt idx="2380">
                  <c:v>5.7794568926308805E-7</c:v>
                </c:pt>
                <c:pt idx="2381">
                  <c:v>4.2704526601389963E-7</c:v>
                </c:pt>
                <c:pt idx="2382">
                  <c:v>4.3873886870498721E-7</c:v>
                </c:pt>
                <c:pt idx="2383">
                  <c:v>4.2484970849514698E-7</c:v>
                </c:pt>
                <c:pt idx="2384">
                  <c:v>4.8437536424339954E-7</c:v>
                </c:pt>
                <c:pt idx="2385">
                  <c:v>4.6339255198707297E-7</c:v>
                </c:pt>
                <c:pt idx="2386">
                  <c:v>5.3617112188988636E-7</c:v>
                </c:pt>
                <c:pt idx="2387">
                  <c:v>4.8888118997267053E-7</c:v>
                </c:pt>
                <c:pt idx="2388">
                  <c:v>5.0651804626448367E-7</c:v>
                </c:pt>
                <c:pt idx="2389">
                  <c:v>4.6950466243921648E-7</c:v>
                </c:pt>
                <c:pt idx="2390">
                  <c:v>5.3992461019824777E-7</c:v>
                </c:pt>
                <c:pt idx="2391">
                  <c:v>4.7451968516593753E-7</c:v>
                </c:pt>
                <c:pt idx="2392">
                  <c:v>5.087764303777471E-7</c:v>
                </c:pt>
                <c:pt idx="2393">
                  <c:v>5.3791242481914622E-7</c:v>
                </c:pt>
                <c:pt idx="2394">
                  <c:v>4.5391418703403322E-7</c:v>
                </c:pt>
                <c:pt idx="2395">
                  <c:v>4.1762614874932369E-7</c:v>
                </c:pt>
                <c:pt idx="2396">
                  <c:v>4.90326116349546E-7</c:v>
                </c:pt>
                <c:pt idx="2397">
                  <c:v>5.9978424465872405E-7</c:v>
                </c:pt>
                <c:pt idx="2398">
                  <c:v>5.4850702639573558E-7</c:v>
                </c:pt>
                <c:pt idx="2399">
                  <c:v>5.1779319089060274E-7</c:v>
                </c:pt>
                <c:pt idx="2400">
                  <c:v>6.2779188281433338E-7</c:v>
                </c:pt>
                <c:pt idx="2401">
                  <c:v>4.1038951431202443E-7</c:v>
                </c:pt>
                <c:pt idx="2402">
                  <c:v>4.2925788706599782E-7</c:v>
                </c:pt>
                <c:pt idx="2403">
                  <c:v>4.9495862045609712E-7</c:v>
                </c:pt>
                <c:pt idx="2404">
                  <c:v>4.7986281132019448E-7</c:v>
                </c:pt>
                <c:pt idx="2405">
                  <c:v>4.7763014571906021E-7</c:v>
                </c:pt>
                <c:pt idx="2406">
                  <c:v>4.7504726365351168E-7</c:v>
                </c:pt>
                <c:pt idx="2407">
                  <c:v>6.0897367567907957E-7</c:v>
                </c:pt>
                <c:pt idx="2408">
                  <c:v>5.7231866534396648E-7</c:v>
                </c:pt>
                <c:pt idx="2409">
                  <c:v>5.226025578718914E-7</c:v>
                </c:pt>
                <c:pt idx="2410">
                  <c:v>4.5943967627608137E-7</c:v>
                </c:pt>
                <c:pt idx="2411">
                  <c:v>5.43336551744426E-7</c:v>
                </c:pt>
                <c:pt idx="2412">
                  <c:v>4.0953204334817669E-7</c:v>
                </c:pt>
                <c:pt idx="2413">
                  <c:v>4.6224683022444614E-7</c:v>
                </c:pt>
                <c:pt idx="2414">
                  <c:v>5.1475606231699996E-7</c:v>
                </c:pt>
                <c:pt idx="2415">
                  <c:v>4.1448571733844178E-7</c:v>
                </c:pt>
                <c:pt idx="2416">
                  <c:v>4.256868449258783E-7</c:v>
                </c:pt>
                <c:pt idx="2417">
                  <c:v>4.77193661094244E-7</c:v>
                </c:pt>
                <c:pt idx="2418">
                  <c:v>5.6162152095225538E-7</c:v>
                </c:pt>
                <c:pt idx="2419">
                  <c:v>6.1891918614962535E-7</c:v>
                </c:pt>
                <c:pt idx="2420">
                  <c:v>5.397769945849855E-7</c:v>
                </c:pt>
                <c:pt idx="2421">
                  <c:v>5.4822157522546526E-7</c:v>
                </c:pt>
                <c:pt idx="2422">
                  <c:v>5.175467693874217E-7</c:v>
                </c:pt>
                <c:pt idx="2423">
                  <c:v>5.3825517153682736E-7</c:v>
                </c:pt>
                <c:pt idx="2424">
                  <c:v>5.8561546167403507E-7</c:v>
                </c:pt>
                <c:pt idx="2425">
                  <c:v>4.8568835576116717E-7</c:v>
                </c:pt>
                <c:pt idx="2426">
                  <c:v>4.8042686615254643E-7</c:v>
                </c:pt>
                <c:pt idx="2427">
                  <c:v>5.2380753114206709E-7</c:v>
                </c:pt>
                <c:pt idx="2428">
                  <c:v>4.3051662172680879E-7</c:v>
                </c:pt>
                <c:pt idx="2429">
                  <c:v>5.9586600177924088E-7</c:v>
                </c:pt>
                <c:pt idx="2430">
                  <c:v>6.3240391616541525E-7</c:v>
                </c:pt>
                <c:pt idx="2431">
                  <c:v>4.8420813161896119E-7</c:v>
                </c:pt>
                <c:pt idx="2432">
                  <c:v>6.2233591399713798E-7</c:v>
                </c:pt>
                <c:pt idx="2433">
                  <c:v>5.8380364241760885E-7</c:v>
                </c:pt>
                <c:pt idx="2434">
                  <c:v>6.0352794212719158E-7</c:v>
                </c:pt>
                <c:pt idx="2435">
                  <c:v>5.7094258836320785E-7</c:v>
                </c:pt>
                <c:pt idx="2436">
                  <c:v>5.4602937722823598E-7</c:v>
                </c:pt>
                <c:pt idx="2437">
                  <c:v>5.4468046831529778E-7</c:v>
                </c:pt>
                <c:pt idx="2438">
                  <c:v>4.9056756010497954E-7</c:v>
                </c:pt>
                <c:pt idx="2439">
                  <c:v>4.1412182628171623E-7</c:v>
                </c:pt>
                <c:pt idx="2440">
                  <c:v>5.7348416481887158E-7</c:v>
                </c:pt>
                <c:pt idx="2441">
                  <c:v>6.149518299124294E-7</c:v>
                </c:pt>
                <c:pt idx="2442">
                  <c:v>4.9663314204471644E-7</c:v>
                </c:pt>
                <c:pt idx="2443">
                  <c:v>4.2236441257439421E-7</c:v>
                </c:pt>
                <c:pt idx="2444">
                  <c:v>4.7847754064878023E-7</c:v>
                </c:pt>
                <c:pt idx="2445">
                  <c:v>4.9400965283357277E-7</c:v>
                </c:pt>
                <c:pt idx="2446">
                  <c:v>4.8457057849401003E-7</c:v>
                </c:pt>
                <c:pt idx="2447">
                  <c:v>4.850591307425598E-7</c:v>
                </c:pt>
                <c:pt idx="2448">
                  <c:v>6.2670317017419987E-7</c:v>
                </c:pt>
                <c:pt idx="2449">
                  <c:v>4.2062186561918421E-7</c:v>
                </c:pt>
                <c:pt idx="2450">
                  <c:v>4.9421072080659601E-7</c:v>
                </c:pt>
                <c:pt idx="2451">
                  <c:v>4.6123485267991841E-7</c:v>
                </c:pt>
                <c:pt idx="2452">
                  <c:v>5.3935088937146865E-7</c:v>
                </c:pt>
                <c:pt idx="2453">
                  <c:v>4.791351380845129E-7</c:v>
                </c:pt>
                <c:pt idx="2454">
                  <c:v>5.9575190038608385E-7</c:v>
                </c:pt>
                <c:pt idx="2455">
                  <c:v>4.2422061932771561E-7</c:v>
                </c:pt>
                <c:pt idx="2456">
                  <c:v>4.866415101695284E-7</c:v>
                </c:pt>
                <c:pt idx="2457">
                  <c:v>4.6651263448025337E-7</c:v>
                </c:pt>
                <c:pt idx="2458">
                  <c:v>5.6252761490969816E-7</c:v>
                </c:pt>
                <c:pt idx="2459">
                  <c:v>4.336405522708994E-7</c:v>
                </c:pt>
                <c:pt idx="2460">
                  <c:v>5.4946575609498815E-7</c:v>
                </c:pt>
                <c:pt idx="2461">
                  <c:v>5.9657035192952597E-7</c:v>
                </c:pt>
                <c:pt idx="2462">
                  <c:v>5.5110306684330474E-7</c:v>
                </c:pt>
                <c:pt idx="2463">
                  <c:v>4.6965102609183747E-7</c:v>
                </c:pt>
                <c:pt idx="2464">
                  <c:v>4.4530063080494786E-7</c:v>
                </c:pt>
                <c:pt idx="2465">
                  <c:v>4.3111294960086951E-7</c:v>
                </c:pt>
                <c:pt idx="2466">
                  <c:v>6.2146389043673536E-7</c:v>
                </c:pt>
                <c:pt idx="2467">
                  <c:v>5.0966295081693726E-7</c:v>
                </c:pt>
                <c:pt idx="2468">
                  <c:v>4.1937255293506415E-7</c:v>
                </c:pt>
                <c:pt idx="2469">
                  <c:v>6.2830641147641786E-7</c:v>
                </c:pt>
                <c:pt idx="2470">
                  <c:v>5.087914368720244E-7</c:v>
                </c:pt>
                <c:pt idx="2471">
                  <c:v>5.905009303446705E-7</c:v>
                </c:pt>
                <c:pt idx="2472">
                  <c:v>4.9419635473789855E-7</c:v>
                </c:pt>
                <c:pt idx="2473">
                  <c:v>4.7603714999830276E-7</c:v>
                </c:pt>
                <c:pt idx="2474">
                  <c:v>5.3178251089467856E-7</c:v>
                </c:pt>
                <c:pt idx="2475">
                  <c:v>5.0933211315491021E-7</c:v>
                </c:pt>
                <c:pt idx="2476">
                  <c:v>4.1983336171943838E-7</c:v>
                </c:pt>
                <c:pt idx="2477">
                  <c:v>4.4814023615079388E-7</c:v>
                </c:pt>
                <c:pt idx="2478">
                  <c:v>6.3063999066437755E-7</c:v>
                </c:pt>
                <c:pt idx="2479">
                  <c:v>5.6978482430083597E-7</c:v>
                </c:pt>
                <c:pt idx="2480">
                  <c:v>4.3030644844494426E-7</c:v>
                </c:pt>
                <c:pt idx="2481">
                  <c:v>4.4633456737874792E-7</c:v>
                </c:pt>
                <c:pt idx="2482">
                  <c:v>4.4237840966484296E-7</c:v>
                </c:pt>
                <c:pt idx="2483">
                  <c:v>5.9569486197922458E-7</c:v>
                </c:pt>
                <c:pt idx="2484">
                  <c:v>6.0086131534888705E-7</c:v>
                </c:pt>
                <c:pt idx="2485">
                  <c:v>5.5812238392488638E-7</c:v>
                </c:pt>
                <c:pt idx="2486">
                  <c:v>4.2478101260901223E-7</c:v>
                </c:pt>
                <c:pt idx="2487">
                  <c:v>5.9307992443015626E-7</c:v>
                </c:pt>
                <c:pt idx="2488">
                  <c:v>6.3045365427340239E-7</c:v>
                </c:pt>
                <c:pt idx="2489">
                  <c:v>6.2758624830390792E-7</c:v>
                </c:pt>
                <c:pt idx="2490">
                  <c:v>5.098134381419656E-7</c:v>
                </c:pt>
                <c:pt idx="2491">
                  <c:v>5.8513395379617015E-7</c:v>
                </c:pt>
                <c:pt idx="2492">
                  <c:v>4.2780789827917593E-7</c:v>
                </c:pt>
                <c:pt idx="2493">
                  <c:v>4.5505443574637228E-7</c:v>
                </c:pt>
                <c:pt idx="2494">
                  <c:v>4.6880041384948413E-7</c:v>
                </c:pt>
                <c:pt idx="2495">
                  <c:v>4.300731030329983E-7</c:v>
                </c:pt>
                <c:pt idx="2496">
                  <c:v>4.2231901474158487E-7</c:v>
                </c:pt>
                <c:pt idx="2497">
                  <c:v>4.9147812614594265E-7</c:v>
                </c:pt>
                <c:pt idx="2498">
                  <c:v>5.137648493743419E-7</c:v>
                </c:pt>
                <c:pt idx="2499">
                  <c:v>4.5547360366798186E-7</c:v>
                </c:pt>
                <c:pt idx="2500">
                  <c:v>5.5339400636913742E-7</c:v>
                </c:pt>
                <c:pt idx="2501">
                  <c:v>4.1682379322134611E-7</c:v>
                </c:pt>
                <c:pt idx="2502">
                  <c:v>4.2747255087917842E-7</c:v>
                </c:pt>
                <c:pt idx="2503">
                  <c:v>5.5361536907784194E-7</c:v>
                </c:pt>
                <c:pt idx="2504">
                  <c:v>5.7369972322569601E-7</c:v>
                </c:pt>
                <c:pt idx="2505">
                  <c:v>4.8056459136645715E-7</c:v>
                </c:pt>
                <c:pt idx="2506">
                  <c:v>4.6829645576187404E-7</c:v>
                </c:pt>
                <c:pt idx="2507">
                  <c:v>4.1017217864475321E-7</c:v>
                </c:pt>
                <c:pt idx="2508">
                  <c:v>5.1151858693615539E-7</c:v>
                </c:pt>
                <c:pt idx="2509">
                  <c:v>4.2497569424139511E-7</c:v>
                </c:pt>
                <c:pt idx="2510">
                  <c:v>4.9441191156029312E-7</c:v>
                </c:pt>
                <c:pt idx="2511">
                  <c:v>5.8548576648640717E-7</c:v>
                </c:pt>
                <c:pt idx="2512">
                  <c:v>5.2054654121788375E-7</c:v>
                </c:pt>
                <c:pt idx="2513">
                  <c:v>5.847454769914439E-7</c:v>
                </c:pt>
                <c:pt idx="2514">
                  <c:v>4.993505327549331E-7</c:v>
                </c:pt>
                <c:pt idx="2515">
                  <c:v>4.4491996639698669E-7</c:v>
                </c:pt>
                <c:pt idx="2516">
                  <c:v>4.9644505768395189E-7</c:v>
                </c:pt>
                <c:pt idx="2517">
                  <c:v>6.2172733207186583E-7</c:v>
                </c:pt>
                <c:pt idx="2518">
                  <c:v>4.2876986958502612E-7</c:v>
                </c:pt>
                <c:pt idx="2519">
                  <c:v>5.3534412910599979E-7</c:v>
                </c:pt>
                <c:pt idx="2520">
                  <c:v>5.0115008494067524E-7</c:v>
                </c:pt>
                <c:pt idx="2521">
                  <c:v>5.0613070325292902E-7</c:v>
                </c:pt>
                <c:pt idx="2522">
                  <c:v>5.7440112802727692E-7</c:v>
                </c:pt>
                <c:pt idx="2523">
                  <c:v>5.8433891608805584E-7</c:v>
                </c:pt>
                <c:pt idx="2524">
                  <c:v>5.1888881241294358E-7</c:v>
                </c:pt>
                <c:pt idx="2525">
                  <c:v>5.0665223014139827E-7</c:v>
                </c:pt>
                <c:pt idx="2526">
                  <c:v>4.8827396753054921E-7</c:v>
                </c:pt>
                <c:pt idx="2527">
                  <c:v>4.1454089418558266E-7</c:v>
                </c:pt>
                <c:pt idx="2528">
                  <c:v>5.1238195402952294E-7</c:v>
                </c:pt>
                <c:pt idx="2529">
                  <c:v>5.904258841567376E-7</c:v>
                </c:pt>
                <c:pt idx="2530">
                  <c:v>5.4843984136048919E-7</c:v>
                </c:pt>
                <c:pt idx="2531">
                  <c:v>4.555753073542002E-7</c:v>
                </c:pt>
                <c:pt idx="2532">
                  <c:v>4.364287915794931E-7</c:v>
                </c:pt>
                <c:pt idx="2533">
                  <c:v>4.1975463329896955E-7</c:v>
                </c:pt>
                <c:pt idx="2534">
                  <c:v>4.2306901607307726E-7</c:v>
                </c:pt>
                <c:pt idx="2535">
                  <c:v>4.2428917931241099E-7</c:v>
                </c:pt>
                <c:pt idx="2536">
                  <c:v>5.1186670032622377E-7</c:v>
                </c:pt>
                <c:pt idx="2537">
                  <c:v>4.5785986488410978E-7</c:v>
                </c:pt>
                <c:pt idx="2538">
                  <c:v>5.727306663416807E-7</c:v>
                </c:pt>
                <c:pt idx="2539">
                  <c:v>5.9617043246777967E-7</c:v>
                </c:pt>
                <c:pt idx="2540">
                  <c:v>4.7287497422520892E-7</c:v>
                </c:pt>
                <c:pt idx="2541">
                  <c:v>5.9166597827806622E-7</c:v>
                </c:pt>
                <c:pt idx="2542">
                  <c:v>5.6322610322004327E-7</c:v>
                </c:pt>
                <c:pt idx="2543">
                  <c:v>5.4254250248199733E-7</c:v>
                </c:pt>
                <c:pt idx="2544">
                  <c:v>4.2701064937623439E-7</c:v>
                </c:pt>
                <c:pt idx="2545">
                  <c:v>4.3579761083555961E-7</c:v>
                </c:pt>
                <c:pt idx="2546">
                  <c:v>4.934215162711502E-7</c:v>
                </c:pt>
                <c:pt idx="2547">
                  <c:v>4.9053914570222241E-7</c:v>
                </c:pt>
                <c:pt idx="2548">
                  <c:v>5.7709273346154683E-7</c:v>
                </c:pt>
                <c:pt idx="2549">
                  <c:v>5.007981897500548E-7</c:v>
                </c:pt>
                <c:pt idx="2550">
                  <c:v>5.6345339205238761E-7</c:v>
                </c:pt>
                <c:pt idx="2551">
                  <c:v>4.2170685970322255E-7</c:v>
                </c:pt>
                <c:pt idx="2552">
                  <c:v>5.5895089392152962E-7</c:v>
                </c:pt>
                <c:pt idx="2553">
                  <c:v>4.5404066956550847E-7</c:v>
                </c:pt>
                <c:pt idx="2554">
                  <c:v>4.8071615751551353E-7</c:v>
                </c:pt>
                <c:pt idx="2555">
                  <c:v>4.1158795390395015E-7</c:v>
                </c:pt>
                <c:pt idx="2556">
                  <c:v>4.792037157690547E-7</c:v>
                </c:pt>
                <c:pt idx="2557">
                  <c:v>5.0054915485754274E-7</c:v>
                </c:pt>
                <c:pt idx="2558">
                  <c:v>4.1699075982954651E-7</c:v>
                </c:pt>
                <c:pt idx="2559">
                  <c:v>4.1430922543807459E-7</c:v>
                </c:pt>
                <c:pt idx="2560">
                  <c:v>4.1997963041826817E-7</c:v>
                </c:pt>
                <c:pt idx="2561">
                  <c:v>5.7237237938818978E-7</c:v>
                </c:pt>
                <c:pt idx="2562">
                  <c:v>5.0394905995518533E-7</c:v>
                </c:pt>
                <c:pt idx="2563">
                  <c:v>5.8607901073781893E-7</c:v>
                </c:pt>
                <c:pt idx="2564">
                  <c:v>4.3795881931046684E-7</c:v>
                </c:pt>
                <c:pt idx="2565">
                  <c:v>4.7456023691619498E-7</c:v>
                </c:pt>
                <c:pt idx="2566">
                  <c:v>4.1731384653646318E-7</c:v>
                </c:pt>
                <c:pt idx="2567">
                  <c:v>4.8337326617758375E-7</c:v>
                </c:pt>
                <c:pt idx="2568">
                  <c:v>4.8374868821044706E-7</c:v>
                </c:pt>
                <c:pt idx="2569">
                  <c:v>5.0167862356887597E-7</c:v>
                </c:pt>
                <c:pt idx="2570">
                  <c:v>5.0002239966659981E-7</c:v>
                </c:pt>
                <c:pt idx="2571">
                  <c:v>4.4434376039065795E-7</c:v>
                </c:pt>
                <c:pt idx="2572">
                  <c:v>5.0645842609606688E-7</c:v>
                </c:pt>
                <c:pt idx="2573">
                  <c:v>4.1167531785470479E-7</c:v>
                </c:pt>
                <c:pt idx="2574">
                  <c:v>5.3861459100305028E-7</c:v>
                </c:pt>
                <c:pt idx="2575">
                  <c:v>5.6605071631788598E-7</c:v>
                </c:pt>
                <c:pt idx="2576">
                  <c:v>5.7420316572283683E-7</c:v>
                </c:pt>
                <c:pt idx="2577">
                  <c:v>4.1067230901811626E-7</c:v>
                </c:pt>
                <c:pt idx="2578">
                  <c:v>4.2882792325176185E-7</c:v>
                </c:pt>
                <c:pt idx="2579">
                  <c:v>5.3114167401630111E-7</c:v>
                </c:pt>
                <c:pt idx="2580">
                  <c:v>4.4023275434692178E-7</c:v>
                </c:pt>
                <c:pt idx="2581">
                  <c:v>4.8050949417500772E-7</c:v>
                </c:pt>
                <c:pt idx="2582">
                  <c:v>4.2972344064220894E-7</c:v>
                </c:pt>
                <c:pt idx="2583">
                  <c:v>5.9897834103625121E-7</c:v>
                </c:pt>
                <c:pt idx="2584">
                  <c:v>4.3425521762610774E-7</c:v>
                </c:pt>
                <c:pt idx="2585">
                  <c:v>5.5254384748158093E-7</c:v>
                </c:pt>
                <c:pt idx="2586">
                  <c:v>5.3398618830069084E-7</c:v>
                </c:pt>
                <c:pt idx="2587">
                  <c:v>5.606134580172496E-7</c:v>
                </c:pt>
                <c:pt idx="2588">
                  <c:v>4.8230501529691248E-7</c:v>
                </c:pt>
                <c:pt idx="2589">
                  <c:v>4.7334594175164987E-7</c:v>
                </c:pt>
                <c:pt idx="2590">
                  <c:v>4.7527750915386642E-7</c:v>
                </c:pt>
                <c:pt idx="2591">
                  <c:v>4.4134605709246932E-7</c:v>
                </c:pt>
                <c:pt idx="2592">
                  <c:v>5.2827219426213089E-7</c:v>
                </c:pt>
                <c:pt idx="2593">
                  <c:v>4.4973231777997931E-7</c:v>
                </c:pt>
                <c:pt idx="2594">
                  <c:v>5.8952644468465538E-7</c:v>
                </c:pt>
                <c:pt idx="2595">
                  <c:v>6.1090401652613198E-7</c:v>
                </c:pt>
                <c:pt idx="2596">
                  <c:v>4.5991650402524272E-7</c:v>
                </c:pt>
                <c:pt idx="2597">
                  <c:v>4.8155796349650197E-7</c:v>
                </c:pt>
                <c:pt idx="2598">
                  <c:v>4.5309333734190752E-7</c:v>
                </c:pt>
                <c:pt idx="2599">
                  <c:v>5.0266452135432798E-7</c:v>
                </c:pt>
                <c:pt idx="2600">
                  <c:v>4.1947364106990834E-7</c:v>
                </c:pt>
                <c:pt idx="2601">
                  <c:v>5.7321488761130185E-7</c:v>
                </c:pt>
                <c:pt idx="2602">
                  <c:v>4.1716896814668349E-7</c:v>
                </c:pt>
                <c:pt idx="2603">
                  <c:v>4.9092294854722315E-7</c:v>
                </c:pt>
                <c:pt idx="2604">
                  <c:v>4.53055505739644E-7</c:v>
                </c:pt>
                <c:pt idx="2605">
                  <c:v>4.3782701678701989E-7</c:v>
                </c:pt>
                <c:pt idx="2606">
                  <c:v>5.1837914778930251E-7</c:v>
                </c:pt>
                <c:pt idx="2607">
                  <c:v>4.462236163125105E-7</c:v>
                </c:pt>
                <c:pt idx="2608">
                  <c:v>4.1338448978093382E-7</c:v>
                </c:pt>
                <c:pt idx="2609">
                  <c:v>4.5909218873615952E-7</c:v>
                </c:pt>
                <c:pt idx="2610">
                  <c:v>5.7212177852456052E-7</c:v>
                </c:pt>
                <c:pt idx="2611">
                  <c:v>5.2727336799896003E-7</c:v>
                </c:pt>
                <c:pt idx="2612">
                  <c:v>5.7242610099463536E-7</c:v>
                </c:pt>
                <c:pt idx="2613">
                  <c:v>5.2705179131967165E-7</c:v>
                </c:pt>
                <c:pt idx="2614">
                  <c:v>5.7923778744804545E-7</c:v>
                </c:pt>
                <c:pt idx="2615">
                  <c:v>5.8119323500515574E-7</c:v>
                </c:pt>
                <c:pt idx="2616">
                  <c:v>4.325327334024354E-7</c:v>
                </c:pt>
                <c:pt idx="2617">
                  <c:v>4.9260560650367889E-7</c:v>
                </c:pt>
                <c:pt idx="2618">
                  <c:v>4.7651285073023079E-7</c:v>
                </c:pt>
                <c:pt idx="2619">
                  <c:v>5.4516283600036736E-7</c:v>
                </c:pt>
                <c:pt idx="2620">
                  <c:v>6.1861728662833276E-7</c:v>
                </c:pt>
                <c:pt idx="2621">
                  <c:v>4.4512865737599026E-7</c:v>
                </c:pt>
                <c:pt idx="2622">
                  <c:v>4.1585736153400194E-7</c:v>
                </c:pt>
                <c:pt idx="2623">
                  <c:v>5.9406323786061661E-7</c:v>
                </c:pt>
                <c:pt idx="2624">
                  <c:v>4.7519622692576174E-7</c:v>
                </c:pt>
                <c:pt idx="2625">
                  <c:v>5.254574042278697E-7</c:v>
                </c:pt>
                <c:pt idx="2626">
                  <c:v>5.9277785759360005E-7</c:v>
                </c:pt>
                <c:pt idx="2627">
                  <c:v>5.0437833383959373E-7</c:v>
                </c:pt>
                <c:pt idx="2628">
                  <c:v>4.9267709653072394E-7</c:v>
                </c:pt>
                <c:pt idx="2629">
                  <c:v>4.6381023439682342E-7</c:v>
                </c:pt>
                <c:pt idx="2630">
                  <c:v>5.4998822613039573E-7</c:v>
                </c:pt>
                <c:pt idx="2631">
                  <c:v>5.8115659382528212E-7</c:v>
                </c:pt>
                <c:pt idx="2632">
                  <c:v>5.0201673889108741E-7</c:v>
                </c:pt>
                <c:pt idx="2633">
                  <c:v>5.2925793964377803E-7</c:v>
                </c:pt>
                <c:pt idx="2634">
                  <c:v>5.9074492929616088E-7</c:v>
                </c:pt>
                <c:pt idx="2635">
                  <c:v>4.2487261082707432E-7</c:v>
                </c:pt>
                <c:pt idx="2636">
                  <c:v>5.0238464338717467E-7</c:v>
                </c:pt>
                <c:pt idx="2637">
                  <c:v>5.3476152092811212E-7</c:v>
                </c:pt>
                <c:pt idx="2638">
                  <c:v>4.4040189805689494E-7</c:v>
                </c:pt>
                <c:pt idx="2639">
                  <c:v>4.2545724656705083E-7</c:v>
                </c:pt>
                <c:pt idx="2640">
                  <c:v>4.4993192434861149E-7</c:v>
                </c:pt>
                <c:pt idx="2641">
                  <c:v>5.0774258345333343E-7</c:v>
                </c:pt>
                <c:pt idx="2642">
                  <c:v>4.201822825350279E-7</c:v>
                </c:pt>
                <c:pt idx="2643">
                  <c:v>5.9415791608246785E-7</c:v>
                </c:pt>
                <c:pt idx="2644">
                  <c:v>4.4837602594869848E-7</c:v>
                </c:pt>
                <c:pt idx="2645">
                  <c:v>5.9349564347485544E-7</c:v>
                </c:pt>
                <c:pt idx="2646">
                  <c:v>5.4022002314418092E-7</c:v>
                </c:pt>
                <c:pt idx="2647">
                  <c:v>4.5023158345935243E-7</c:v>
                </c:pt>
                <c:pt idx="2648">
                  <c:v>4.9423945482332337E-7</c:v>
                </c:pt>
                <c:pt idx="2649">
                  <c:v>4.3997922143044629E-7</c:v>
                </c:pt>
                <c:pt idx="2650">
                  <c:v>5.4567917935151601E-7</c:v>
                </c:pt>
                <c:pt idx="2651">
                  <c:v>5.6387336382026867E-7</c:v>
                </c:pt>
                <c:pt idx="2652">
                  <c:v>6.3269515480715823E-7</c:v>
                </c:pt>
                <c:pt idx="2653">
                  <c:v>5.2371348747886581E-7</c:v>
                </c:pt>
                <c:pt idx="2654">
                  <c:v>5.4012152522935521E-7</c:v>
                </c:pt>
                <c:pt idx="2655">
                  <c:v>4.1168624030432006E-7</c:v>
                </c:pt>
                <c:pt idx="2656">
                  <c:v>4.4836361132041853E-7</c:v>
                </c:pt>
                <c:pt idx="2657">
                  <c:v>6.2239682133129912E-7</c:v>
                </c:pt>
                <c:pt idx="2658">
                  <c:v>5.6728544064470353E-7</c:v>
                </c:pt>
                <c:pt idx="2659">
                  <c:v>4.1234238359975085E-7</c:v>
                </c:pt>
                <c:pt idx="2660">
                  <c:v>4.5304289625848371E-7</c:v>
                </c:pt>
                <c:pt idx="2661">
                  <c:v>5.1694685343167435E-7</c:v>
                </c:pt>
                <c:pt idx="2662">
                  <c:v>5.4194810729572416E-7</c:v>
                </c:pt>
                <c:pt idx="2663">
                  <c:v>4.6663123854924621E-7</c:v>
                </c:pt>
                <c:pt idx="2664">
                  <c:v>5.5971198312387483E-7</c:v>
                </c:pt>
                <c:pt idx="2665">
                  <c:v>5.1879609022608148E-7</c:v>
                </c:pt>
                <c:pt idx="2666">
                  <c:v>4.0962959420410001E-7</c:v>
                </c:pt>
                <c:pt idx="2667">
                  <c:v>4.9708208248102534E-7</c:v>
                </c:pt>
                <c:pt idx="2668">
                  <c:v>5.0172270619238807E-7</c:v>
                </c:pt>
                <c:pt idx="2669">
                  <c:v>5.2168207798381957E-7</c:v>
                </c:pt>
                <c:pt idx="2670">
                  <c:v>5.0436352216259815E-7</c:v>
                </c:pt>
                <c:pt idx="2671">
                  <c:v>4.341605686939416E-7</c:v>
                </c:pt>
                <c:pt idx="2672">
                  <c:v>4.5877079239565352E-7</c:v>
                </c:pt>
                <c:pt idx="2673">
                  <c:v>5.0163454675492473E-7</c:v>
                </c:pt>
                <c:pt idx="2674">
                  <c:v>5.40482816012823E-7</c:v>
                </c:pt>
                <c:pt idx="2675">
                  <c:v>5.2608797827918528E-7</c:v>
                </c:pt>
                <c:pt idx="2676">
                  <c:v>5.7840015982347271E-7</c:v>
                </c:pt>
                <c:pt idx="2677">
                  <c:v>5.0415622717285233E-7</c:v>
                </c:pt>
                <c:pt idx="2678">
                  <c:v>5.8027824398687315E-7</c:v>
                </c:pt>
                <c:pt idx="2679">
                  <c:v>6.3302824538516852E-7</c:v>
                </c:pt>
                <c:pt idx="2680">
                  <c:v>4.1837486793829257E-7</c:v>
                </c:pt>
                <c:pt idx="2681">
                  <c:v>5.7074641114480473E-7</c:v>
                </c:pt>
                <c:pt idx="2682">
                  <c:v>4.9009903795956061E-7</c:v>
                </c:pt>
                <c:pt idx="2683">
                  <c:v>4.4723603485569935E-7</c:v>
                </c:pt>
                <c:pt idx="2684">
                  <c:v>4.3914772496719634E-7</c:v>
                </c:pt>
                <c:pt idx="2685">
                  <c:v>4.3751571996803414E-7</c:v>
                </c:pt>
                <c:pt idx="2686">
                  <c:v>6.3184280922930717E-7</c:v>
                </c:pt>
                <c:pt idx="2687">
                  <c:v>5.3122171525792989E-7</c:v>
                </c:pt>
                <c:pt idx="2688">
                  <c:v>6.1094350675812456E-7</c:v>
                </c:pt>
                <c:pt idx="2689">
                  <c:v>4.4351207987195975E-7</c:v>
                </c:pt>
                <c:pt idx="2690">
                  <c:v>4.4400102062596831E-7</c:v>
                </c:pt>
                <c:pt idx="2691">
                  <c:v>6.1819499826020802E-7</c:v>
                </c:pt>
                <c:pt idx="2692">
                  <c:v>6.2116012732814085E-7</c:v>
                </c:pt>
                <c:pt idx="2693">
                  <c:v>4.2339919405267172E-7</c:v>
                </c:pt>
                <c:pt idx="2694">
                  <c:v>4.4816504736971019E-7</c:v>
                </c:pt>
                <c:pt idx="2695">
                  <c:v>5.0514944104951916E-7</c:v>
                </c:pt>
                <c:pt idx="2696">
                  <c:v>5.0979838641036506E-7</c:v>
                </c:pt>
                <c:pt idx="2697">
                  <c:v>4.9284873610434942E-7</c:v>
                </c:pt>
                <c:pt idx="2698">
                  <c:v>5.1083852182399664E-7</c:v>
                </c:pt>
                <c:pt idx="2699">
                  <c:v>4.4332893529072631E-7</c:v>
                </c:pt>
                <c:pt idx="2700">
                  <c:v>5.0132617163924468E-7</c:v>
                </c:pt>
                <c:pt idx="2701">
                  <c:v>4.3165187734720946E-7</c:v>
                </c:pt>
                <c:pt idx="2702">
                  <c:v>6.2022997459368846E-7</c:v>
                </c:pt>
                <c:pt idx="2703">
                  <c:v>5.9559981616936067E-7</c:v>
                </c:pt>
                <c:pt idx="2704">
                  <c:v>5.2229025803550792E-7</c:v>
                </c:pt>
                <c:pt idx="2705">
                  <c:v>4.9287735142004192E-7</c:v>
                </c:pt>
                <c:pt idx="2706">
                  <c:v>6.1096325331005192E-7</c:v>
                </c:pt>
                <c:pt idx="2707">
                  <c:v>4.0973802492896914E-7</c:v>
                </c:pt>
                <c:pt idx="2708">
                  <c:v>4.3247392581677619E-7</c:v>
                </c:pt>
                <c:pt idx="2709">
                  <c:v>4.3432622463819159E-7</c:v>
                </c:pt>
                <c:pt idx="2710">
                  <c:v>5.4112417755091333E-7</c:v>
                </c:pt>
                <c:pt idx="2711">
                  <c:v>5.1653213783386439E-7</c:v>
                </c:pt>
                <c:pt idx="2712">
                  <c:v>4.6197404734862168E-7</c:v>
                </c:pt>
                <c:pt idx="2713">
                  <c:v>4.7414145268310783E-7</c:v>
                </c:pt>
                <c:pt idx="2714">
                  <c:v>5.5066348287079504E-7</c:v>
                </c:pt>
                <c:pt idx="2715">
                  <c:v>6.227827755026343E-7</c:v>
                </c:pt>
                <c:pt idx="2716">
                  <c:v>5.0662240689449412E-7</c:v>
                </c:pt>
                <c:pt idx="2717">
                  <c:v>4.8847154359527725E-7</c:v>
                </c:pt>
                <c:pt idx="2718">
                  <c:v>4.4195288509326806E-7</c:v>
                </c:pt>
                <c:pt idx="2719">
                  <c:v>4.5353505638693861E-7</c:v>
                </c:pt>
                <c:pt idx="2720">
                  <c:v>5.716389414026427E-7</c:v>
                </c:pt>
                <c:pt idx="2721">
                  <c:v>5.0352033386694837E-7</c:v>
                </c:pt>
                <c:pt idx="2722">
                  <c:v>5.3990820547332616E-7</c:v>
                </c:pt>
                <c:pt idx="2723">
                  <c:v>5.00534511531455E-7</c:v>
                </c:pt>
                <c:pt idx="2724">
                  <c:v>4.3848662501579366E-7</c:v>
                </c:pt>
                <c:pt idx="2725">
                  <c:v>5.5147543376973957E-7</c:v>
                </c:pt>
                <c:pt idx="2726">
                  <c:v>4.1459608205127116E-7</c:v>
                </c:pt>
                <c:pt idx="2727">
                  <c:v>4.4947053567426676E-7</c:v>
                </c:pt>
                <c:pt idx="2728">
                  <c:v>4.9609810561439748E-7</c:v>
                </c:pt>
                <c:pt idx="2729">
                  <c:v>4.147396220899221E-7</c:v>
                </c:pt>
                <c:pt idx="2730">
                  <c:v>6.131412325232191E-7</c:v>
                </c:pt>
                <c:pt idx="2731">
                  <c:v>4.553338166985718E-7</c:v>
                </c:pt>
                <c:pt idx="2732">
                  <c:v>4.9562164008304163E-7</c:v>
                </c:pt>
                <c:pt idx="2733">
                  <c:v>4.0930456015463028E-7</c:v>
                </c:pt>
                <c:pt idx="2734">
                  <c:v>5.9710420414890879E-7</c:v>
                </c:pt>
                <c:pt idx="2735">
                  <c:v>4.3722866363876149E-7</c:v>
                </c:pt>
                <c:pt idx="2736">
                  <c:v>4.2354733035492449E-7</c:v>
                </c:pt>
                <c:pt idx="2737">
                  <c:v>4.4299956079646024E-7</c:v>
                </c:pt>
                <c:pt idx="2738">
                  <c:v>5.3547372688540648E-7</c:v>
                </c:pt>
                <c:pt idx="2739">
                  <c:v>4.5184739182069967E-7</c:v>
                </c:pt>
                <c:pt idx="2740">
                  <c:v>5.4350219808099773E-7</c:v>
                </c:pt>
                <c:pt idx="2741">
                  <c:v>4.9066702995926149E-7</c:v>
                </c:pt>
                <c:pt idx="2742">
                  <c:v>5.8413579462151189E-7</c:v>
                </c:pt>
                <c:pt idx="2743">
                  <c:v>4.1236428205212153E-7</c:v>
                </c:pt>
                <c:pt idx="2744">
                  <c:v>4.1908072572277936E-7</c:v>
                </c:pt>
                <c:pt idx="2745">
                  <c:v>4.5565160747532597E-7</c:v>
                </c:pt>
                <c:pt idx="2746">
                  <c:v>5.1132198425696989E-7</c:v>
                </c:pt>
                <c:pt idx="2747">
                  <c:v>4.3417239811811551E-7</c:v>
                </c:pt>
                <c:pt idx="2748">
                  <c:v>4.2717222970592178E-7</c:v>
                </c:pt>
                <c:pt idx="2749">
                  <c:v>6.298537984718666E-7</c:v>
                </c:pt>
                <c:pt idx="2750">
                  <c:v>5.1414574602679727E-7</c:v>
                </c:pt>
                <c:pt idx="2751">
                  <c:v>5.1203331497142616E-7</c:v>
                </c:pt>
                <c:pt idx="2752">
                  <c:v>4.5883504465811783E-7</c:v>
                </c:pt>
                <c:pt idx="2753">
                  <c:v>5.3523076963981596E-7</c:v>
                </c:pt>
                <c:pt idx="2754">
                  <c:v>4.5884789673037391E-7</c:v>
                </c:pt>
                <c:pt idx="2755">
                  <c:v>4.5091943239041953E-7</c:v>
                </c:pt>
                <c:pt idx="2756">
                  <c:v>5.8207366394166026E-7</c:v>
                </c:pt>
                <c:pt idx="2757">
                  <c:v>5.359925888895334E-7</c:v>
                </c:pt>
                <c:pt idx="2758">
                  <c:v>4.8951786909485779E-7</c:v>
                </c:pt>
                <c:pt idx="2759">
                  <c:v>4.1358238660831418E-7</c:v>
                </c:pt>
                <c:pt idx="2760">
                  <c:v>4.4674174219357171E-7</c:v>
                </c:pt>
                <c:pt idx="2761">
                  <c:v>4.5924657895631758E-7</c:v>
                </c:pt>
                <c:pt idx="2762">
                  <c:v>4.0867725698897161E-7</c:v>
                </c:pt>
                <c:pt idx="2763">
                  <c:v>4.1407775084058714E-7</c:v>
                </c:pt>
                <c:pt idx="2764">
                  <c:v>6.0840420650597448E-7</c:v>
                </c:pt>
                <c:pt idx="2765">
                  <c:v>4.5658146298132879E-7</c:v>
                </c:pt>
                <c:pt idx="2766">
                  <c:v>5.8661741751103932E-7</c:v>
                </c:pt>
                <c:pt idx="2767">
                  <c:v>4.7886097450349478E-7</c:v>
                </c:pt>
                <c:pt idx="2768">
                  <c:v>4.2374116439213649E-7</c:v>
                </c:pt>
                <c:pt idx="2769">
                  <c:v>5.7022970105669363E-7</c:v>
                </c:pt>
                <c:pt idx="2770">
                  <c:v>6.2795646319973609E-7</c:v>
                </c:pt>
                <c:pt idx="2771">
                  <c:v>5.7296373329379148E-7</c:v>
                </c:pt>
                <c:pt idx="2772">
                  <c:v>4.582829159543204E-7</c:v>
                </c:pt>
                <c:pt idx="2773">
                  <c:v>5.591583096760397E-7</c:v>
                </c:pt>
                <c:pt idx="2774">
                  <c:v>6.2331150534537572E-7</c:v>
                </c:pt>
                <c:pt idx="2775">
                  <c:v>6.101741373222991E-7</c:v>
                </c:pt>
                <c:pt idx="2776">
                  <c:v>5.5276470022824085E-7</c:v>
                </c:pt>
                <c:pt idx="2777">
                  <c:v>4.2607758889438992E-7</c:v>
                </c:pt>
                <c:pt idx="2778">
                  <c:v>6.2099821139332339E-7</c:v>
                </c:pt>
                <c:pt idx="2779">
                  <c:v>4.1131512072909154E-7</c:v>
                </c:pt>
                <c:pt idx="2780">
                  <c:v>5.130195187261629E-7</c:v>
                </c:pt>
                <c:pt idx="2781">
                  <c:v>4.230348817756489E-7</c:v>
                </c:pt>
                <c:pt idx="2782">
                  <c:v>4.1754804033807638E-7</c:v>
                </c:pt>
                <c:pt idx="2783">
                  <c:v>5.3051797271631736E-7</c:v>
                </c:pt>
                <c:pt idx="2784">
                  <c:v>4.5510521315428832E-7</c:v>
                </c:pt>
                <c:pt idx="2785">
                  <c:v>4.3325115282728034E-7</c:v>
                </c:pt>
                <c:pt idx="2786">
                  <c:v>4.2279605732147425E-7</c:v>
                </c:pt>
                <c:pt idx="2787">
                  <c:v>4.5018161948891437E-7</c:v>
                </c:pt>
                <c:pt idx="2788">
                  <c:v>6.1137815214831815E-7</c:v>
                </c:pt>
                <c:pt idx="2789">
                  <c:v>4.5030654501264697E-7</c:v>
                </c:pt>
                <c:pt idx="2790">
                  <c:v>6.0286930150757783E-7</c:v>
                </c:pt>
                <c:pt idx="2791">
                  <c:v>5.0113541523698424E-7</c:v>
                </c:pt>
                <c:pt idx="2792">
                  <c:v>4.7469544696648527E-7</c:v>
                </c:pt>
                <c:pt idx="2793">
                  <c:v>4.2079111973316661E-7</c:v>
                </c:pt>
                <c:pt idx="2794">
                  <c:v>6.2736016701505828E-7</c:v>
                </c:pt>
                <c:pt idx="2795">
                  <c:v>4.9724153026144939E-7</c:v>
                </c:pt>
                <c:pt idx="2796">
                  <c:v>5.3604127086335541E-7</c:v>
                </c:pt>
                <c:pt idx="2797">
                  <c:v>5.0999411092805261E-7</c:v>
                </c:pt>
                <c:pt idx="2798">
                  <c:v>5.1524509812335274E-7</c:v>
                </c:pt>
                <c:pt idx="2799">
                  <c:v>5.0683122493669005E-7</c:v>
                </c:pt>
                <c:pt idx="2800">
                  <c:v>4.397138503553047E-7</c:v>
                </c:pt>
                <c:pt idx="2801">
                  <c:v>5.1321710136187906E-7</c:v>
                </c:pt>
                <c:pt idx="2802">
                  <c:v>4.2327390864384461E-7</c:v>
                </c:pt>
                <c:pt idx="2803">
                  <c:v>4.3996715389785454E-7</c:v>
                </c:pt>
                <c:pt idx="2804">
                  <c:v>5.5052833207248318E-7</c:v>
                </c:pt>
                <c:pt idx="2805">
                  <c:v>4.5036902727552806E-7</c:v>
                </c:pt>
                <c:pt idx="2806">
                  <c:v>4.973865493723973E-7</c:v>
                </c:pt>
                <c:pt idx="2807">
                  <c:v>5.8203693947194977E-7</c:v>
                </c:pt>
                <c:pt idx="2808">
                  <c:v>5.4723261848619329E-7</c:v>
                </c:pt>
                <c:pt idx="2809">
                  <c:v>4.3359332438422589E-7</c:v>
                </c:pt>
                <c:pt idx="2810">
                  <c:v>4.6730418340386196E-7</c:v>
                </c:pt>
                <c:pt idx="2811">
                  <c:v>5.6350586285969891E-7</c:v>
                </c:pt>
                <c:pt idx="2812">
                  <c:v>4.6787270003019786E-7</c:v>
                </c:pt>
                <c:pt idx="2813">
                  <c:v>4.635491167471646E-7</c:v>
                </c:pt>
                <c:pt idx="2814">
                  <c:v>4.6432004881101412E-7</c:v>
                </c:pt>
                <c:pt idx="2815">
                  <c:v>4.4884816416292553E-7</c:v>
                </c:pt>
                <c:pt idx="2816">
                  <c:v>5.665970249918469E-7</c:v>
                </c:pt>
                <c:pt idx="2817">
                  <c:v>4.8840096695079508E-7</c:v>
                </c:pt>
                <c:pt idx="2818">
                  <c:v>4.6445090585424798E-7</c:v>
                </c:pt>
                <c:pt idx="2819">
                  <c:v>4.6206494813845775E-7</c:v>
                </c:pt>
                <c:pt idx="2820">
                  <c:v>4.1664580601516713E-7</c:v>
                </c:pt>
                <c:pt idx="2821">
                  <c:v>5.248122416838372E-7</c:v>
                </c:pt>
                <c:pt idx="2822">
                  <c:v>4.5325732905456292E-7</c:v>
                </c:pt>
                <c:pt idx="2823">
                  <c:v>5.1227580880512871E-7</c:v>
                </c:pt>
                <c:pt idx="2824">
                  <c:v>5.7072858186614594E-7</c:v>
                </c:pt>
                <c:pt idx="2825">
                  <c:v>4.513328986473518E-7</c:v>
                </c:pt>
                <c:pt idx="2826">
                  <c:v>4.8596840439500888E-7</c:v>
                </c:pt>
                <c:pt idx="2827">
                  <c:v>5.305019948234097E-7</c:v>
                </c:pt>
                <c:pt idx="2828">
                  <c:v>6.036830732505256E-7</c:v>
                </c:pt>
                <c:pt idx="2829">
                  <c:v>6.1751220948253725E-7</c:v>
                </c:pt>
                <c:pt idx="2830">
                  <c:v>4.8198661418755982E-7</c:v>
                </c:pt>
                <c:pt idx="2831">
                  <c:v>6.1559042985504068E-7</c:v>
                </c:pt>
                <c:pt idx="2832">
                  <c:v>5.7360989245549535E-7</c:v>
                </c:pt>
                <c:pt idx="2833">
                  <c:v>4.6946475695388358E-7</c:v>
                </c:pt>
                <c:pt idx="2834">
                  <c:v>5.1384099483556169E-7</c:v>
                </c:pt>
                <c:pt idx="2835">
                  <c:v>5.2744756200003936E-7</c:v>
                </c:pt>
                <c:pt idx="2836">
                  <c:v>4.1166439583975908E-7</c:v>
                </c:pt>
                <c:pt idx="2837">
                  <c:v>5.7097826781504015E-7</c:v>
                </c:pt>
                <c:pt idx="2838">
                  <c:v>5.7391540318991558E-7</c:v>
                </c:pt>
                <c:pt idx="2839">
                  <c:v>5.4394982175242549E-7</c:v>
                </c:pt>
                <c:pt idx="2840">
                  <c:v>6.2199094125383756E-7</c:v>
                </c:pt>
                <c:pt idx="2841">
                  <c:v>5.3221573165031405E-7</c:v>
                </c:pt>
                <c:pt idx="2842">
                  <c:v>4.3087894794990165E-7</c:v>
                </c:pt>
                <c:pt idx="2843">
                  <c:v>5.6492534978056832E-7</c:v>
                </c:pt>
                <c:pt idx="2844">
                  <c:v>4.1850917948293398E-7</c:v>
                </c:pt>
                <c:pt idx="2845">
                  <c:v>4.3598801160260069E-7</c:v>
                </c:pt>
                <c:pt idx="2846">
                  <c:v>4.2763439347906767E-7</c:v>
                </c:pt>
                <c:pt idx="2847">
                  <c:v>4.3781503768986284E-7</c:v>
                </c:pt>
                <c:pt idx="2848">
                  <c:v>5.0153172344270682E-7</c:v>
                </c:pt>
                <c:pt idx="2849">
                  <c:v>4.224892943659833E-7</c:v>
                </c:pt>
                <c:pt idx="2850">
                  <c:v>4.206557082715386E-7</c:v>
                </c:pt>
                <c:pt idx="2851">
                  <c:v>5.5262877517913423E-7</c:v>
                </c:pt>
                <c:pt idx="2852">
                  <c:v>5.7065727310526461E-7</c:v>
                </c:pt>
                <c:pt idx="2853">
                  <c:v>4.6791240269118253E-7</c:v>
                </c:pt>
                <c:pt idx="2854">
                  <c:v>5.455625215901591E-7</c:v>
                </c:pt>
                <c:pt idx="2855">
                  <c:v>5.0159047574951315E-7</c:v>
                </c:pt>
                <c:pt idx="2856">
                  <c:v>4.3824659511826701E-7</c:v>
                </c:pt>
                <c:pt idx="2857">
                  <c:v>4.5743739933529904E-7</c:v>
                </c:pt>
                <c:pt idx="2858">
                  <c:v>4.6251985477771679E-7</c:v>
                </c:pt>
                <c:pt idx="2859">
                  <c:v>6.2688784618330083E-7</c:v>
                </c:pt>
                <c:pt idx="2860">
                  <c:v>5.5891633584966926E-7</c:v>
                </c:pt>
                <c:pt idx="2861">
                  <c:v>4.6700051837537484E-7</c:v>
                </c:pt>
                <c:pt idx="2862">
                  <c:v>5.1195757095854585E-7</c:v>
                </c:pt>
                <c:pt idx="2863">
                  <c:v>4.8953203164341795E-7</c:v>
                </c:pt>
                <c:pt idx="2864">
                  <c:v>4.577958173423263E-7</c:v>
                </c:pt>
                <c:pt idx="2865">
                  <c:v>4.1933886501035154E-7</c:v>
                </c:pt>
                <c:pt idx="2866">
                  <c:v>4.8370695305680059E-7</c:v>
                </c:pt>
                <c:pt idx="2867">
                  <c:v>4.4111579011526641E-7</c:v>
                </c:pt>
                <c:pt idx="2868">
                  <c:v>4.6582825108783778E-7</c:v>
                </c:pt>
                <c:pt idx="2869">
                  <c:v>5.604399284010239E-7</c:v>
                </c:pt>
                <c:pt idx="2870">
                  <c:v>4.6057497079631577E-7</c:v>
                </c:pt>
                <c:pt idx="2871">
                  <c:v>5.2866934062358012E-7</c:v>
                </c:pt>
                <c:pt idx="2872">
                  <c:v>5.7732846839919043E-7</c:v>
                </c:pt>
                <c:pt idx="2873">
                  <c:v>4.1960848211571093E-7</c:v>
                </c:pt>
                <c:pt idx="2874">
                  <c:v>4.1213443527389151E-7</c:v>
                </c:pt>
                <c:pt idx="2875">
                  <c:v>5.5568213194678295E-7</c:v>
                </c:pt>
                <c:pt idx="2876">
                  <c:v>5.188424482125708E-7</c:v>
                </c:pt>
                <c:pt idx="2877">
                  <c:v>5.0909170623718702E-7</c:v>
                </c:pt>
                <c:pt idx="2878">
                  <c:v>5.288919382382186E-7</c:v>
                </c:pt>
                <c:pt idx="2879">
                  <c:v>5.0636901557863634E-7</c:v>
                </c:pt>
                <c:pt idx="2880">
                  <c:v>5.9523884947061482E-7</c:v>
                </c:pt>
                <c:pt idx="2881">
                  <c:v>6.2308772980857921E-7</c:v>
                </c:pt>
                <c:pt idx="2882">
                  <c:v>6.2729852968382407E-7</c:v>
                </c:pt>
                <c:pt idx="2883">
                  <c:v>4.1535880139155016E-7</c:v>
                </c:pt>
                <c:pt idx="2884">
                  <c:v>5.7678468249029851E-7</c:v>
                </c:pt>
                <c:pt idx="2885">
                  <c:v>6.0488737008250964E-7</c:v>
                </c:pt>
                <c:pt idx="2886">
                  <c:v>5.8648738934755203E-7</c:v>
                </c:pt>
                <c:pt idx="2887">
                  <c:v>5.336313909276617E-7</c:v>
                </c:pt>
                <c:pt idx="2888">
                  <c:v>5.8980729861206247E-7</c:v>
                </c:pt>
                <c:pt idx="2889">
                  <c:v>5.9257032048968697E-7</c:v>
                </c:pt>
                <c:pt idx="2890">
                  <c:v>4.3829458532794622E-7</c:v>
                </c:pt>
                <c:pt idx="2891">
                  <c:v>4.1043300217363364E-7</c:v>
                </c:pt>
                <c:pt idx="2892">
                  <c:v>5.3740706340479253E-7</c:v>
                </c:pt>
                <c:pt idx="2893">
                  <c:v>5.5486087636794501E-7</c:v>
                </c:pt>
                <c:pt idx="2894">
                  <c:v>4.19148043421736E-7</c:v>
                </c:pt>
                <c:pt idx="2895">
                  <c:v>5.5318978938101106E-7</c:v>
                </c:pt>
                <c:pt idx="2896">
                  <c:v>4.8319266327029536E-7</c:v>
                </c:pt>
                <c:pt idx="2897">
                  <c:v>5.5117074186334539E-7</c:v>
                </c:pt>
                <c:pt idx="2898">
                  <c:v>5.3269770922544846E-7</c:v>
                </c:pt>
                <c:pt idx="2899">
                  <c:v>5.210905135014313E-7</c:v>
                </c:pt>
                <c:pt idx="2900">
                  <c:v>4.6337950850428988E-7</c:v>
                </c:pt>
                <c:pt idx="2901">
                  <c:v>5.8836770736202825E-7</c:v>
                </c:pt>
                <c:pt idx="2902">
                  <c:v>4.8466822987740749E-7</c:v>
                </c:pt>
                <c:pt idx="2903">
                  <c:v>4.3595230195529076E-7</c:v>
                </c:pt>
                <c:pt idx="2904">
                  <c:v>4.5982623645329457E-7</c:v>
                </c:pt>
                <c:pt idx="2905">
                  <c:v>4.4945807556142102E-7</c:v>
                </c:pt>
                <c:pt idx="2906">
                  <c:v>5.3037419766170069E-7</c:v>
                </c:pt>
                <c:pt idx="2907">
                  <c:v>5.7770957622734767E-7</c:v>
                </c:pt>
                <c:pt idx="2908">
                  <c:v>4.6241581690881246E-7</c:v>
                </c:pt>
                <c:pt idx="2909">
                  <c:v>5.6762127722403553E-7</c:v>
                </c:pt>
                <c:pt idx="2910">
                  <c:v>5.4330343156450416E-7</c:v>
                </c:pt>
                <c:pt idx="2911">
                  <c:v>4.9289166001245467E-7</c:v>
                </c:pt>
                <c:pt idx="2912">
                  <c:v>5.1271576816665416E-7</c:v>
                </c:pt>
                <c:pt idx="2913">
                  <c:v>5.5945234634985429E-7</c:v>
                </c:pt>
                <c:pt idx="2914">
                  <c:v>4.5376247774798228E-7</c:v>
                </c:pt>
                <c:pt idx="2915">
                  <c:v>6.1531092003919441E-7</c:v>
                </c:pt>
                <c:pt idx="2916">
                  <c:v>5.7714712101503186E-7</c:v>
                </c:pt>
                <c:pt idx="2917">
                  <c:v>5.7366378838554022E-7</c:v>
                </c:pt>
                <c:pt idx="2918">
                  <c:v>4.0979225643703692E-7</c:v>
                </c:pt>
                <c:pt idx="2919">
                  <c:v>4.695445730128402E-7</c:v>
                </c:pt>
                <c:pt idx="2920">
                  <c:v>5.1640935497580248E-7</c:v>
                </c:pt>
                <c:pt idx="2921">
                  <c:v>4.7894319886436047E-7</c:v>
                </c:pt>
                <c:pt idx="2922">
                  <c:v>5.3319644086746533E-7</c:v>
                </c:pt>
                <c:pt idx="2923">
                  <c:v>6.1371736701422883E-7</c:v>
                </c:pt>
                <c:pt idx="2924">
                  <c:v>5.7633211423817202E-7</c:v>
                </c:pt>
                <c:pt idx="2925">
                  <c:v>4.7975286766873629E-7</c:v>
                </c:pt>
                <c:pt idx="2926">
                  <c:v>4.1815115900171703E-7</c:v>
                </c:pt>
                <c:pt idx="2927">
                  <c:v>4.3118318726819191E-7</c:v>
                </c:pt>
                <c:pt idx="2928">
                  <c:v>5.462630298001016E-7</c:v>
                </c:pt>
                <c:pt idx="2929">
                  <c:v>6.1381678261638466E-7</c:v>
                </c:pt>
                <c:pt idx="2930">
                  <c:v>5.1964697492364211E-7</c:v>
                </c:pt>
                <c:pt idx="2931">
                  <c:v>4.3470522300278731E-7</c:v>
                </c:pt>
                <c:pt idx="2932">
                  <c:v>5.3688614664416488E-7</c:v>
                </c:pt>
                <c:pt idx="2933">
                  <c:v>5.6176077746571807E-7</c:v>
                </c:pt>
                <c:pt idx="2934">
                  <c:v>4.8281788819599839E-7</c:v>
                </c:pt>
                <c:pt idx="2935">
                  <c:v>5.1245779224648178E-7</c:v>
                </c:pt>
                <c:pt idx="2936">
                  <c:v>6.3117876007997666E-7</c:v>
                </c:pt>
                <c:pt idx="2937">
                  <c:v>4.4310931149756001E-7</c:v>
                </c:pt>
                <c:pt idx="2938">
                  <c:v>4.2225093171497601E-7</c:v>
                </c:pt>
                <c:pt idx="2939">
                  <c:v>5.2350981307331776E-7</c:v>
                </c:pt>
                <c:pt idx="2940">
                  <c:v>5.6666757403769182E-7</c:v>
                </c:pt>
                <c:pt idx="2941">
                  <c:v>4.3720475503104822E-7</c:v>
                </c:pt>
                <c:pt idx="2942">
                  <c:v>5.2470221073890379E-7</c:v>
                </c:pt>
                <c:pt idx="2943">
                  <c:v>4.8775237888526744E-7</c:v>
                </c:pt>
                <c:pt idx="2944">
                  <c:v>4.2582469316253087E-7</c:v>
                </c:pt>
                <c:pt idx="2945">
                  <c:v>4.493957827683755E-7</c:v>
                </c:pt>
                <c:pt idx="2946">
                  <c:v>6.12883228657303E-7</c:v>
                </c:pt>
                <c:pt idx="2947">
                  <c:v>5.1212422997745627E-7</c:v>
                </c:pt>
                <c:pt idx="2948">
                  <c:v>4.6923872194074772E-7</c:v>
                </c:pt>
                <c:pt idx="2949">
                  <c:v>4.5628818792173364E-7</c:v>
                </c:pt>
                <c:pt idx="2950">
                  <c:v>5.7530224821261747E-7</c:v>
                </c:pt>
                <c:pt idx="2951">
                  <c:v>5.6755055000745427E-7</c:v>
                </c:pt>
                <c:pt idx="2952">
                  <c:v>4.4681583383750928E-7</c:v>
                </c:pt>
                <c:pt idx="2953">
                  <c:v>5.6106501238821727E-7</c:v>
                </c:pt>
                <c:pt idx="2954">
                  <c:v>5.3427674031579328E-7</c:v>
                </c:pt>
                <c:pt idx="2955">
                  <c:v>5.0781739395020074E-7</c:v>
                </c:pt>
                <c:pt idx="2956">
                  <c:v>6.2979179329063084E-7</c:v>
                </c:pt>
                <c:pt idx="2957">
                  <c:v>4.6409771872245458E-7</c:v>
                </c:pt>
                <c:pt idx="2958">
                  <c:v>6.241058634805603E-7</c:v>
                </c:pt>
                <c:pt idx="2959">
                  <c:v>4.2982829457103852E-7</c:v>
                </c:pt>
                <c:pt idx="2960">
                  <c:v>4.447236853951189E-7</c:v>
                </c:pt>
                <c:pt idx="2961">
                  <c:v>4.3210958633202188E-7</c:v>
                </c:pt>
                <c:pt idx="2962">
                  <c:v>4.396294644512903E-7</c:v>
                </c:pt>
                <c:pt idx="2963">
                  <c:v>4.7178771281962521E-7</c:v>
                </c:pt>
                <c:pt idx="2964">
                  <c:v>5.2747924291073111E-7</c:v>
                </c:pt>
                <c:pt idx="2965">
                  <c:v>5.5845011538945285E-7</c:v>
                </c:pt>
                <c:pt idx="2966">
                  <c:v>5.5616203999926437E-7</c:v>
                </c:pt>
                <c:pt idx="2967">
                  <c:v>6.1025298010319308E-7</c:v>
                </c:pt>
                <c:pt idx="2968">
                  <c:v>4.4976973389242642E-7</c:v>
                </c:pt>
                <c:pt idx="2969">
                  <c:v>5.3801031903923904E-7</c:v>
                </c:pt>
                <c:pt idx="2970">
                  <c:v>5.1250330325886278E-7</c:v>
                </c:pt>
                <c:pt idx="2971">
                  <c:v>5.9670374784396402E-7</c:v>
                </c:pt>
                <c:pt idx="2972">
                  <c:v>4.7423596839644279E-7</c:v>
                </c:pt>
                <c:pt idx="2973">
                  <c:v>4.8395744502305703E-7</c:v>
                </c:pt>
                <c:pt idx="2974">
                  <c:v>4.2258015227848758E-7</c:v>
                </c:pt>
                <c:pt idx="2975">
                  <c:v>6.3086784735036502E-7</c:v>
                </c:pt>
                <c:pt idx="2976">
                  <c:v>4.4034147840035002E-7</c:v>
                </c:pt>
                <c:pt idx="2977">
                  <c:v>5.8280888385568982E-7</c:v>
                </c:pt>
                <c:pt idx="2978">
                  <c:v>4.9184876791136994E-7</c:v>
                </c:pt>
                <c:pt idx="2979">
                  <c:v>4.2965355933692957E-7</c:v>
                </c:pt>
                <c:pt idx="2980">
                  <c:v>4.1964220253615874E-7</c:v>
                </c:pt>
                <c:pt idx="2981">
                  <c:v>5.1025022849384868E-7</c:v>
                </c:pt>
                <c:pt idx="2982">
                  <c:v>4.6162368116729577E-7</c:v>
                </c:pt>
                <c:pt idx="2983">
                  <c:v>5.3789611171347157E-7</c:v>
                </c:pt>
                <c:pt idx="2984">
                  <c:v>4.3327473785988809E-7</c:v>
                </c:pt>
                <c:pt idx="2985">
                  <c:v>5.5758828318444886E-7</c:v>
                </c:pt>
                <c:pt idx="2986">
                  <c:v>4.308438641351053E-7</c:v>
                </c:pt>
                <c:pt idx="2987">
                  <c:v>5.9997636620035358E-7</c:v>
                </c:pt>
                <c:pt idx="2988">
                  <c:v>4.1978837133872582E-7</c:v>
                </c:pt>
                <c:pt idx="2989">
                  <c:v>5.1490881118849196E-7</c:v>
                </c:pt>
                <c:pt idx="2990">
                  <c:v>4.1873317582841709E-7</c:v>
                </c:pt>
                <c:pt idx="2991">
                  <c:v>4.2886276111134518E-7</c:v>
                </c:pt>
                <c:pt idx="2992">
                  <c:v>5.4068003652423162E-7</c:v>
                </c:pt>
                <c:pt idx="2993">
                  <c:v>5.1654748877002923E-7</c:v>
                </c:pt>
                <c:pt idx="2994">
                  <c:v>4.3597610789933927E-7</c:v>
                </c:pt>
                <c:pt idx="2995">
                  <c:v>5.2673549541133887E-7</c:v>
                </c:pt>
                <c:pt idx="2996">
                  <c:v>4.8267919325734138E-7</c:v>
                </c:pt>
                <c:pt idx="2997">
                  <c:v>6.108053076957928E-7</c:v>
                </c:pt>
                <c:pt idx="2998">
                  <c:v>5.4464722517956552E-7</c:v>
                </c:pt>
                <c:pt idx="2999">
                  <c:v>4.9795273052035519E-7</c:v>
                </c:pt>
                <c:pt idx="3000">
                  <c:v>4.1296717376131172E-7</c:v>
                </c:pt>
                <c:pt idx="3001">
                  <c:v>5.7133524635729331E-7</c:v>
                </c:pt>
                <c:pt idx="3002">
                  <c:v>6.3273677675009849E-7</c:v>
                </c:pt>
                <c:pt idx="3003">
                  <c:v>4.7464135601298143E-7</c:v>
                </c:pt>
                <c:pt idx="3004">
                  <c:v>6.0584170439605775E-7</c:v>
                </c:pt>
                <c:pt idx="3005">
                  <c:v>6.3140690884908125E-7</c:v>
                </c:pt>
                <c:pt idx="3006">
                  <c:v>5.0328402948684256E-7</c:v>
                </c:pt>
                <c:pt idx="3007">
                  <c:v>5.4546255899556211E-7</c:v>
                </c:pt>
                <c:pt idx="3008">
                  <c:v>5.6143012777927905E-7</c:v>
                </c:pt>
                <c:pt idx="3009">
                  <c:v>4.5173437896043682E-7</c:v>
                </c:pt>
                <c:pt idx="3010">
                  <c:v>5.881624817967897E-7</c:v>
                </c:pt>
                <c:pt idx="3011">
                  <c:v>5.3018258848780825E-7</c:v>
                </c:pt>
                <c:pt idx="3012">
                  <c:v>4.8651519635654071E-7</c:v>
                </c:pt>
                <c:pt idx="3013">
                  <c:v>4.1224386214733712E-7</c:v>
                </c:pt>
                <c:pt idx="3014">
                  <c:v>4.8998555791468334E-7</c:v>
                </c:pt>
                <c:pt idx="3015">
                  <c:v>6.3244550937242598E-7</c:v>
                </c:pt>
                <c:pt idx="3016">
                  <c:v>6.3088856771780356E-7</c:v>
                </c:pt>
                <c:pt idx="3017">
                  <c:v>4.5575337079098158E-7</c:v>
                </c:pt>
                <c:pt idx="3018">
                  <c:v>6.0642710579944917E-7</c:v>
                </c:pt>
                <c:pt idx="3019">
                  <c:v>4.9769129608220062E-7</c:v>
                </c:pt>
                <c:pt idx="3020">
                  <c:v>4.3716889579630092E-7</c:v>
                </c:pt>
                <c:pt idx="3021">
                  <c:v>5.3171837503139568E-7</c:v>
                </c:pt>
                <c:pt idx="3022">
                  <c:v>4.6454253870162259E-7</c:v>
                </c:pt>
                <c:pt idx="3023">
                  <c:v>5.4793634682674386E-7</c:v>
                </c:pt>
                <c:pt idx="3024">
                  <c:v>4.9974472514763476E-7</c:v>
                </c:pt>
                <c:pt idx="3025">
                  <c:v>4.823604216083068E-7</c:v>
                </c:pt>
                <c:pt idx="3026">
                  <c:v>4.9160637779294823E-7</c:v>
                </c:pt>
                <c:pt idx="3027">
                  <c:v>4.3293294327967798E-7</c:v>
                </c:pt>
                <c:pt idx="3028">
                  <c:v>5.9419579370879225E-7</c:v>
                </c:pt>
                <c:pt idx="3029">
                  <c:v>4.5415454904994822E-7</c:v>
                </c:pt>
                <c:pt idx="3030">
                  <c:v>4.3439724906771033E-7</c:v>
                </c:pt>
                <c:pt idx="3031">
                  <c:v>4.3696577677397197E-7</c:v>
                </c:pt>
                <c:pt idx="3032">
                  <c:v>5.6843559135324606E-7</c:v>
                </c:pt>
                <c:pt idx="3033">
                  <c:v>5.1229097038909847E-7</c:v>
                </c:pt>
                <c:pt idx="3034">
                  <c:v>4.5238792795216534E-7</c:v>
                </c:pt>
                <c:pt idx="3035">
                  <c:v>4.6035532483786986E-7</c:v>
                </c:pt>
                <c:pt idx="3036">
                  <c:v>5.0846144729885154E-7</c:v>
                </c:pt>
                <c:pt idx="3037">
                  <c:v>4.792997492649131E-7</c:v>
                </c:pt>
                <c:pt idx="3038">
                  <c:v>4.08742083520051E-7</c:v>
                </c:pt>
                <c:pt idx="3039">
                  <c:v>4.2947893063209345E-7</c:v>
                </c:pt>
                <c:pt idx="3040">
                  <c:v>5.5886450475078591E-7</c:v>
                </c:pt>
                <c:pt idx="3041">
                  <c:v>4.9729953029409077E-7</c:v>
                </c:pt>
                <c:pt idx="3042">
                  <c:v>4.4308491892849943E-7</c:v>
                </c:pt>
                <c:pt idx="3043">
                  <c:v>6.1801414988814001E-7</c:v>
                </c:pt>
                <c:pt idx="3044">
                  <c:v>5.0988870679991376E-7</c:v>
                </c:pt>
                <c:pt idx="3045">
                  <c:v>5.2177557498070178E-7</c:v>
                </c:pt>
                <c:pt idx="3046">
                  <c:v>5.2533142546921701E-7</c:v>
                </c:pt>
                <c:pt idx="3047">
                  <c:v>5.2876472239039765E-7</c:v>
                </c:pt>
                <c:pt idx="3048">
                  <c:v>4.6098884867845693E-7</c:v>
                </c:pt>
                <c:pt idx="3049">
                  <c:v>4.8748486078861999E-7</c:v>
                </c:pt>
                <c:pt idx="3050">
                  <c:v>5.3607372919731403E-7</c:v>
                </c:pt>
                <c:pt idx="3051">
                  <c:v>4.9142114152311484E-7</c:v>
                </c:pt>
                <c:pt idx="3052">
                  <c:v>4.7431700436047855E-7</c:v>
                </c:pt>
                <c:pt idx="3053">
                  <c:v>4.4175856403702851E-7</c:v>
                </c:pt>
                <c:pt idx="3054">
                  <c:v>5.0808684868387121E-7</c:v>
                </c:pt>
                <c:pt idx="3055">
                  <c:v>4.6639407562406417E-7</c:v>
                </c:pt>
                <c:pt idx="3056">
                  <c:v>4.6840248464760835E-7</c:v>
                </c:pt>
                <c:pt idx="3057">
                  <c:v>4.5297985674832103E-7</c:v>
                </c:pt>
                <c:pt idx="3058">
                  <c:v>5.4008869857736985E-7</c:v>
                </c:pt>
                <c:pt idx="3059">
                  <c:v>5.8411733428558693E-7</c:v>
                </c:pt>
                <c:pt idx="3060">
                  <c:v>5.6582185425147182E-7</c:v>
                </c:pt>
                <c:pt idx="3061">
                  <c:v>5.6969591142569125E-7</c:v>
                </c:pt>
                <c:pt idx="3062">
                  <c:v>6.174720806693633E-7</c:v>
                </c:pt>
                <c:pt idx="3063">
                  <c:v>6.2306739255372968E-7</c:v>
                </c:pt>
                <c:pt idx="3064">
                  <c:v>4.1589063078829646E-7</c:v>
                </c:pt>
                <c:pt idx="3065">
                  <c:v>4.3929216363742572E-7</c:v>
                </c:pt>
                <c:pt idx="3066">
                  <c:v>5.8760332114725548E-7</c:v>
                </c:pt>
                <c:pt idx="3067">
                  <c:v>5.822022269611261E-7</c:v>
                </c:pt>
                <c:pt idx="3068">
                  <c:v>4.3469337179613033E-7</c:v>
                </c:pt>
                <c:pt idx="3069">
                  <c:v>5.0577355008189906E-7</c:v>
                </c:pt>
                <c:pt idx="3070">
                  <c:v>5.0624983838141932E-7</c:v>
                </c:pt>
                <c:pt idx="3071">
                  <c:v>6.0109249365304348E-7</c:v>
                </c:pt>
                <c:pt idx="3072">
                  <c:v>4.233422392448543E-7</c:v>
                </c:pt>
                <c:pt idx="3073">
                  <c:v>4.9524672628416677E-7</c:v>
                </c:pt>
                <c:pt idx="3074">
                  <c:v>4.2689529097785846E-7</c:v>
                </c:pt>
                <c:pt idx="3075">
                  <c:v>4.9176319799177913E-7</c:v>
                </c:pt>
                <c:pt idx="3076">
                  <c:v>5.7402328878461246E-7</c:v>
                </c:pt>
                <c:pt idx="3077">
                  <c:v>4.3688218067313978E-7</c:v>
                </c:pt>
                <c:pt idx="3078">
                  <c:v>6.0834534149695402E-7</c:v>
                </c:pt>
                <c:pt idx="3079">
                  <c:v>5.9796368342407584E-7</c:v>
                </c:pt>
                <c:pt idx="3080">
                  <c:v>4.9042551277468638E-7</c:v>
                </c:pt>
                <c:pt idx="3081">
                  <c:v>4.5287902089649941E-7</c:v>
                </c:pt>
                <c:pt idx="3082">
                  <c:v>5.9432839392854086E-7</c:v>
                </c:pt>
                <c:pt idx="3083">
                  <c:v>6.2906907553229127E-7</c:v>
                </c:pt>
                <c:pt idx="3084">
                  <c:v>6.094062202879434E-7</c:v>
                </c:pt>
                <c:pt idx="3085">
                  <c:v>5.4734981236185745E-7</c:v>
                </c:pt>
                <c:pt idx="3086">
                  <c:v>5.5433144936706943E-7</c:v>
                </c:pt>
                <c:pt idx="3087">
                  <c:v>4.7626811562674975E-7</c:v>
                </c:pt>
                <c:pt idx="3088">
                  <c:v>4.6963771747728569E-7</c:v>
                </c:pt>
                <c:pt idx="3089">
                  <c:v>4.2281879379305327E-7</c:v>
                </c:pt>
                <c:pt idx="3090">
                  <c:v>5.3967861780539835E-7</c:v>
                </c:pt>
                <c:pt idx="3091">
                  <c:v>4.2048653584226183E-7</c:v>
                </c:pt>
                <c:pt idx="3092">
                  <c:v>4.9589588484584084E-7</c:v>
                </c:pt>
                <c:pt idx="3093">
                  <c:v>5.9901668055752667E-7</c:v>
                </c:pt>
                <c:pt idx="3094">
                  <c:v>4.1154428235695357E-7</c:v>
                </c:pt>
                <c:pt idx="3095">
                  <c:v>5.3508507465363217E-7</c:v>
                </c:pt>
                <c:pt idx="3096">
                  <c:v>4.279352022525845E-7</c:v>
                </c:pt>
                <c:pt idx="3097">
                  <c:v>5.2224343720574205E-7</c:v>
                </c:pt>
                <c:pt idx="3098">
                  <c:v>4.2440348289338274E-7</c:v>
                </c:pt>
                <c:pt idx="3099">
                  <c:v>5.5164481623503807E-7</c:v>
                </c:pt>
                <c:pt idx="3100">
                  <c:v>5.7767326398773707E-7</c:v>
                </c:pt>
                <c:pt idx="3101">
                  <c:v>5.6934046796197292E-7</c:v>
                </c:pt>
                <c:pt idx="3102">
                  <c:v>4.5624995548621599E-7</c:v>
                </c:pt>
                <c:pt idx="3103">
                  <c:v>5.3758630364815736E-7</c:v>
                </c:pt>
                <c:pt idx="3104">
                  <c:v>5.6136055451816202E-7</c:v>
                </c:pt>
                <c:pt idx="3105">
                  <c:v>5.8905880039450649E-7</c:v>
                </c:pt>
                <c:pt idx="3106">
                  <c:v>4.5796236891129947E-7</c:v>
                </c:pt>
                <c:pt idx="3107">
                  <c:v>5.7350212337885218E-7</c:v>
                </c:pt>
                <c:pt idx="3108">
                  <c:v>4.4466237421854095E-7</c:v>
                </c:pt>
                <c:pt idx="3109">
                  <c:v>5.2327495174889837E-7</c:v>
                </c:pt>
                <c:pt idx="3110">
                  <c:v>6.0818840989912933E-7</c:v>
                </c:pt>
                <c:pt idx="3111">
                  <c:v>5.0891151273139088E-7</c:v>
                </c:pt>
                <c:pt idx="3112">
                  <c:v>4.893338118784789E-7</c:v>
                </c:pt>
                <c:pt idx="3113">
                  <c:v>4.3015475233196291E-7</c:v>
                </c:pt>
                <c:pt idx="3114">
                  <c:v>5.8216549032389616E-7</c:v>
                </c:pt>
                <c:pt idx="3115">
                  <c:v>4.6603867010261386E-7</c:v>
                </c:pt>
                <c:pt idx="3116">
                  <c:v>6.3294494808501225E-7</c:v>
                </c:pt>
                <c:pt idx="3117">
                  <c:v>5.6221371901351049E-7</c:v>
                </c:pt>
                <c:pt idx="3118">
                  <c:v>5.6254506127800383E-7</c:v>
                </c:pt>
                <c:pt idx="3119">
                  <c:v>4.6849528946457089E-7</c:v>
                </c:pt>
                <c:pt idx="3120">
                  <c:v>5.5995447388411653E-7</c:v>
                </c:pt>
                <c:pt idx="3121">
                  <c:v>4.2731080013838144E-7</c:v>
                </c:pt>
                <c:pt idx="3122">
                  <c:v>4.1490533785930039E-7</c:v>
                </c:pt>
                <c:pt idx="3123">
                  <c:v>5.5288367578775451E-7</c:v>
                </c:pt>
                <c:pt idx="3124">
                  <c:v>5.3261733417419072E-7</c:v>
                </c:pt>
                <c:pt idx="3125">
                  <c:v>4.8143362362478871E-7</c:v>
                </c:pt>
                <c:pt idx="3126">
                  <c:v>4.189797795779777E-7</c:v>
                </c:pt>
                <c:pt idx="3127">
                  <c:v>4.8638893171663613E-7</c:v>
                </c:pt>
                <c:pt idx="3128">
                  <c:v>4.4385425353799585E-7</c:v>
                </c:pt>
                <c:pt idx="3129">
                  <c:v>4.438909384868568E-7</c:v>
                </c:pt>
                <c:pt idx="3130">
                  <c:v>6.3313239013568715E-7</c:v>
                </c:pt>
                <c:pt idx="3131">
                  <c:v>4.5109477289880932E-7</c:v>
                </c:pt>
                <c:pt idx="3132">
                  <c:v>5.0231103014067654E-7</c:v>
                </c:pt>
                <c:pt idx="3133">
                  <c:v>5.7423915125635513E-7</c:v>
                </c:pt>
                <c:pt idx="3134">
                  <c:v>4.8855625576396178E-7</c:v>
                </c:pt>
                <c:pt idx="3135">
                  <c:v>5.4148647499066208E-7</c:v>
                </c:pt>
                <c:pt idx="3136">
                  <c:v>5.2302460716450419E-7</c:v>
                </c:pt>
                <c:pt idx="3137">
                  <c:v>5.0071027386461071E-7</c:v>
                </c:pt>
                <c:pt idx="3138">
                  <c:v>5.5290067543187843E-7</c:v>
                </c:pt>
                <c:pt idx="3139">
                  <c:v>4.3655996318180939E-7</c:v>
                </c:pt>
                <c:pt idx="3140">
                  <c:v>6.3084712800369309E-7</c:v>
                </c:pt>
                <c:pt idx="3141">
                  <c:v>4.6000679818017066E-7</c:v>
                </c:pt>
                <c:pt idx="3142">
                  <c:v>5.5872632372991087E-7</c:v>
                </c:pt>
                <c:pt idx="3143">
                  <c:v>4.6326214193748788E-7</c:v>
                </c:pt>
                <c:pt idx="3144">
                  <c:v>5.42641663411938E-7</c:v>
                </c:pt>
                <c:pt idx="3145">
                  <c:v>4.7872398094833727E-7</c:v>
                </c:pt>
                <c:pt idx="3146">
                  <c:v>4.9857810280476829E-7</c:v>
                </c:pt>
                <c:pt idx="3147">
                  <c:v>6.0599772852736993E-7</c:v>
                </c:pt>
                <c:pt idx="3148">
                  <c:v>4.5051903777570392E-7</c:v>
                </c:pt>
                <c:pt idx="3149">
                  <c:v>4.2895568282788185E-7</c:v>
                </c:pt>
                <c:pt idx="3150">
                  <c:v>6.0093835996297964E-7</c:v>
                </c:pt>
                <c:pt idx="3151">
                  <c:v>4.7739818873096526E-7</c:v>
                </c:pt>
                <c:pt idx="3152">
                  <c:v>5.2749508443646929E-7</c:v>
                </c:pt>
                <c:pt idx="3153">
                  <c:v>4.9854898960499605E-7</c:v>
                </c:pt>
                <c:pt idx="3154">
                  <c:v>4.3388862531646699E-7</c:v>
                </c:pt>
                <c:pt idx="3155">
                  <c:v>4.6021328469781636E-7</c:v>
                </c:pt>
                <c:pt idx="3156">
                  <c:v>4.8547847811706812E-7</c:v>
                </c:pt>
                <c:pt idx="3157">
                  <c:v>5.6693225034669928E-7</c:v>
                </c:pt>
                <c:pt idx="3158">
                  <c:v>4.4554648006711085E-7</c:v>
                </c:pt>
                <c:pt idx="3159">
                  <c:v>6.0907194082485983E-7</c:v>
                </c:pt>
                <c:pt idx="3160">
                  <c:v>6.1631004453172445E-7</c:v>
                </c:pt>
                <c:pt idx="3161">
                  <c:v>4.1276971828074356E-7</c:v>
                </c:pt>
                <c:pt idx="3162">
                  <c:v>4.1501587022363938E-7</c:v>
                </c:pt>
                <c:pt idx="3163">
                  <c:v>5.4313787608154979E-7</c:v>
                </c:pt>
                <c:pt idx="3164">
                  <c:v>5.5688306860506423E-7</c:v>
                </c:pt>
                <c:pt idx="3165">
                  <c:v>4.8115748515582027E-7</c:v>
                </c:pt>
                <c:pt idx="3166">
                  <c:v>4.318043661713501E-7</c:v>
                </c:pt>
                <c:pt idx="3167">
                  <c:v>4.6280614002548804E-7</c:v>
                </c:pt>
                <c:pt idx="3168">
                  <c:v>5.4988704475583866E-7</c:v>
                </c:pt>
                <c:pt idx="3169">
                  <c:v>4.5942679933286506E-7</c:v>
                </c:pt>
                <c:pt idx="3170">
                  <c:v>4.6119599685325071E-7</c:v>
                </c:pt>
                <c:pt idx="3171">
                  <c:v>4.9902968369355513E-7</c:v>
                </c:pt>
                <c:pt idx="3172">
                  <c:v>5.6109976993516728E-7</c:v>
                </c:pt>
                <c:pt idx="3173">
                  <c:v>5.2157302991293053E-7</c:v>
                </c:pt>
                <c:pt idx="3174">
                  <c:v>5.4120648594288639E-7</c:v>
                </c:pt>
                <c:pt idx="3175">
                  <c:v>5.7395136167511648E-7</c:v>
                </c:pt>
                <c:pt idx="3176">
                  <c:v>4.2325113545316514E-7</c:v>
                </c:pt>
                <c:pt idx="3177">
                  <c:v>5.8365611014605119E-7</c:v>
                </c:pt>
                <c:pt idx="3178">
                  <c:v>6.2408547635874209E-7</c:v>
                </c:pt>
                <c:pt idx="3179">
                  <c:v>5.4639661289695671E-7</c:v>
                </c:pt>
                <c:pt idx="3180">
                  <c:v>4.3004977893174805E-7</c:v>
                </c:pt>
                <c:pt idx="3181">
                  <c:v>4.8237427467794653E-7</c:v>
                </c:pt>
                <c:pt idx="3182">
                  <c:v>4.3381772558615247E-7</c:v>
                </c:pt>
                <c:pt idx="3183">
                  <c:v>5.4948259834442093E-7</c:v>
                </c:pt>
                <c:pt idx="3184">
                  <c:v>4.2375257053783858E-7</c:v>
                </c:pt>
                <c:pt idx="3185">
                  <c:v>5.612040619570488E-7</c:v>
                </c:pt>
                <c:pt idx="3186">
                  <c:v>6.1871789525376177E-7</c:v>
                </c:pt>
                <c:pt idx="3187">
                  <c:v>4.5711773882603008E-7</c:v>
                </c:pt>
                <c:pt idx="3188">
                  <c:v>4.4378089728202729E-7</c:v>
                </c:pt>
                <c:pt idx="3189">
                  <c:v>5.4449766872384709E-7</c:v>
                </c:pt>
                <c:pt idx="3190">
                  <c:v>5.9777252773154053E-7</c:v>
                </c:pt>
                <c:pt idx="3191">
                  <c:v>5.3083768222181079E-7</c:v>
                </c:pt>
                <c:pt idx="3192">
                  <c:v>5.5640222719658842E-7</c:v>
                </c:pt>
                <c:pt idx="3193">
                  <c:v>4.6327518046499365E-7</c:v>
                </c:pt>
                <c:pt idx="3194">
                  <c:v>4.4776831497934496E-7</c:v>
                </c:pt>
                <c:pt idx="3195">
                  <c:v>5.423442621465849E-7</c:v>
                </c:pt>
                <c:pt idx="3196">
                  <c:v>4.2734545328185736E-7</c:v>
                </c:pt>
                <c:pt idx="3197">
                  <c:v>4.1447468329098131E-7</c:v>
                </c:pt>
                <c:pt idx="3198">
                  <c:v>5.4874227126542514E-7</c:v>
                </c:pt>
                <c:pt idx="3199">
                  <c:v>4.5207354480707368E-7</c:v>
                </c:pt>
                <c:pt idx="3200">
                  <c:v>5.1413050202902113E-7</c:v>
                </c:pt>
                <c:pt idx="3201">
                  <c:v>4.4258531480516325E-7</c:v>
                </c:pt>
                <c:pt idx="3202">
                  <c:v>5.7881874635611816E-7</c:v>
                </c:pt>
                <c:pt idx="3203">
                  <c:v>4.9891308797346377E-7</c:v>
                </c:pt>
                <c:pt idx="3204">
                  <c:v>5.7310722982975827E-7</c:v>
                </c:pt>
                <c:pt idx="3205">
                  <c:v>5.955427996018278E-7</c:v>
                </c:pt>
                <c:pt idx="3206">
                  <c:v>4.4815264150269616E-7</c:v>
                </c:pt>
                <c:pt idx="3207">
                  <c:v>4.6710610741331912E-7</c:v>
                </c:pt>
                <c:pt idx="3208">
                  <c:v>5.7278443839923609E-7</c:v>
                </c:pt>
                <c:pt idx="3209">
                  <c:v>4.3199215567617034E-7</c:v>
                </c:pt>
                <c:pt idx="3210">
                  <c:v>4.3002645672784599E-7</c:v>
                </c:pt>
                <c:pt idx="3211">
                  <c:v>5.9153426802500354E-7</c:v>
                </c:pt>
                <c:pt idx="3212">
                  <c:v>5.067715494668838E-7</c:v>
                </c:pt>
                <c:pt idx="3213">
                  <c:v>5.0976828494683758E-7</c:v>
                </c:pt>
                <c:pt idx="3214">
                  <c:v>4.2136734851844444E-7</c:v>
                </c:pt>
                <c:pt idx="3215">
                  <c:v>4.9631490801784719E-7</c:v>
                </c:pt>
                <c:pt idx="3216">
                  <c:v>5.8132150642743731E-7</c:v>
                </c:pt>
                <c:pt idx="3217">
                  <c:v>5.24293827180433E-7</c:v>
                </c:pt>
                <c:pt idx="3218">
                  <c:v>6.1607003283365644E-7</c:v>
                </c:pt>
                <c:pt idx="3219">
                  <c:v>5.3490708377763969E-7</c:v>
                </c:pt>
                <c:pt idx="3220">
                  <c:v>5.6638545688528311E-7</c:v>
                </c:pt>
                <c:pt idx="3221">
                  <c:v>5.2518975351207447E-7</c:v>
                </c:pt>
                <c:pt idx="3222">
                  <c:v>5.5098466554635865E-7</c:v>
                </c:pt>
                <c:pt idx="3223">
                  <c:v>4.4647023044304894E-7</c:v>
                </c:pt>
                <c:pt idx="3224">
                  <c:v>6.3292412632888994E-7</c:v>
                </c:pt>
                <c:pt idx="3225">
                  <c:v>5.2484368545373999E-7</c:v>
                </c:pt>
                <c:pt idx="3226">
                  <c:v>6.0913091132925814E-7</c:v>
                </c:pt>
                <c:pt idx="3227">
                  <c:v>4.7422246442149044E-7</c:v>
                </c:pt>
                <c:pt idx="3228">
                  <c:v>5.8710075804465161E-7</c:v>
                </c:pt>
                <c:pt idx="3229">
                  <c:v>4.1095539613083387E-7</c:v>
                </c:pt>
                <c:pt idx="3230">
                  <c:v>5.1817857696871545E-7</c:v>
                </c:pt>
                <c:pt idx="3231">
                  <c:v>5.4636321252940558E-7</c:v>
                </c:pt>
                <c:pt idx="3232">
                  <c:v>4.6661805808591225E-7</c:v>
                </c:pt>
                <c:pt idx="3233">
                  <c:v>4.605620460947697E-7</c:v>
                </c:pt>
                <c:pt idx="3234">
                  <c:v>4.7652645265559226E-7</c:v>
                </c:pt>
                <c:pt idx="3235">
                  <c:v>5.1590333816378138E-7</c:v>
                </c:pt>
                <c:pt idx="3236">
                  <c:v>6.2723690143582644E-7</c:v>
                </c:pt>
                <c:pt idx="3237">
                  <c:v>5.5834659006395261E-7</c:v>
                </c:pt>
                <c:pt idx="3238">
                  <c:v>5.7375363181717573E-7</c:v>
                </c:pt>
                <c:pt idx="3239">
                  <c:v>5.059520793957515E-7</c:v>
                </c:pt>
                <c:pt idx="3240">
                  <c:v>4.8974454364701189E-7</c:v>
                </c:pt>
                <c:pt idx="3241">
                  <c:v>4.480286111590008E-7</c:v>
                </c:pt>
                <c:pt idx="3242">
                  <c:v>4.7727545637367788E-7</c:v>
                </c:pt>
                <c:pt idx="3243">
                  <c:v>4.3985856844226191E-7</c:v>
                </c:pt>
                <c:pt idx="3244">
                  <c:v>4.5728392045891272E-7</c:v>
                </c:pt>
                <c:pt idx="3245">
                  <c:v>4.3000313642108629E-7</c:v>
                </c:pt>
                <c:pt idx="3246">
                  <c:v>4.208927212426215E-7</c:v>
                </c:pt>
                <c:pt idx="3247">
                  <c:v>6.0283059152290116E-7</c:v>
                </c:pt>
                <c:pt idx="3248">
                  <c:v>5.8687760359807378E-7</c:v>
                </c:pt>
                <c:pt idx="3249">
                  <c:v>6.2946125357440112E-7</c:v>
                </c:pt>
                <c:pt idx="3250">
                  <c:v>4.7500664946303404E-7</c:v>
                </c:pt>
                <c:pt idx="3251">
                  <c:v>4.2194476174091697E-7</c:v>
                </c:pt>
                <c:pt idx="3252">
                  <c:v>4.2220555217667909E-7</c:v>
                </c:pt>
                <c:pt idx="3253">
                  <c:v>5.476680998622254E-7</c:v>
                </c:pt>
                <c:pt idx="3254">
                  <c:v>5.1101973985142078E-7</c:v>
                </c:pt>
                <c:pt idx="3255">
                  <c:v>5.500556958957016E-7</c:v>
                </c:pt>
                <c:pt idx="3256">
                  <c:v>5.5402438779152864E-7</c:v>
                </c:pt>
                <c:pt idx="3257">
                  <c:v>5.846900118878563E-7</c:v>
                </c:pt>
                <c:pt idx="3258">
                  <c:v>4.2528516967719666E-7</c:v>
                </c:pt>
                <c:pt idx="3259">
                  <c:v>4.441233821479104E-7</c:v>
                </c:pt>
                <c:pt idx="3260">
                  <c:v>5.7051469567066918E-7</c:v>
                </c:pt>
                <c:pt idx="3261">
                  <c:v>6.2473836008557304E-7</c:v>
                </c:pt>
                <c:pt idx="3262">
                  <c:v>5.8022341325131265E-7</c:v>
                </c:pt>
                <c:pt idx="3263">
                  <c:v>4.8545050471009511E-7</c:v>
                </c:pt>
                <c:pt idx="3264">
                  <c:v>5.3660971762214831E-7</c:v>
                </c:pt>
                <c:pt idx="3265">
                  <c:v>4.4955777097387949E-7</c:v>
                </c:pt>
                <c:pt idx="3266">
                  <c:v>4.3697772103274124E-7</c:v>
                </c:pt>
                <c:pt idx="3267">
                  <c:v>4.7093129180800254E-7</c:v>
                </c:pt>
                <c:pt idx="3268">
                  <c:v>4.2820156697403643E-7</c:v>
                </c:pt>
                <c:pt idx="3269">
                  <c:v>4.6181827981806394E-7</c:v>
                </c:pt>
                <c:pt idx="3270">
                  <c:v>4.4511637737192501E-7</c:v>
                </c:pt>
                <c:pt idx="3271">
                  <c:v>5.2288386727757591E-7</c:v>
                </c:pt>
                <c:pt idx="3272">
                  <c:v>5.2903511095201307E-7</c:v>
                </c:pt>
                <c:pt idx="3273">
                  <c:v>4.5734786060222028E-7</c:v>
                </c:pt>
                <c:pt idx="3274">
                  <c:v>6.3282003295839992E-7</c:v>
                </c:pt>
                <c:pt idx="3275">
                  <c:v>4.0933704614749985E-7</c:v>
                </c:pt>
                <c:pt idx="3276">
                  <c:v>4.5103213955010736E-7</c:v>
                </c:pt>
                <c:pt idx="3277">
                  <c:v>4.1767079196784379E-7</c:v>
                </c:pt>
                <c:pt idx="3278">
                  <c:v>6.2101844742272753E-7</c:v>
                </c:pt>
                <c:pt idx="3279">
                  <c:v>4.613384922274228E-7</c:v>
                </c:pt>
                <c:pt idx="3280">
                  <c:v>4.625068481240866E-7</c:v>
                </c:pt>
                <c:pt idx="3281">
                  <c:v>4.7295566158113729E-7</c:v>
                </c:pt>
                <c:pt idx="3282">
                  <c:v>5.3093365143016384E-7</c:v>
                </c:pt>
                <c:pt idx="3283">
                  <c:v>4.7129230981360907E-7</c:v>
                </c:pt>
                <c:pt idx="3284">
                  <c:v>4.443315128521109E-7</c:v>
                </c:pt>
                <c:pt idx="3285">
                  <c:v>4.215144196739197E-7</c:v>
                </c:pt>
                <c:pt idx="3286">
                  <c:v>5.1346043672530382E-7</c:v>
                </c:pt>
                <c:pt idx="3287">
                  <c:v>6.0416824371102865E-7</c:v>
                </c:pt>
                <c:pt idx="3288">
                  <c:v>4.6357521858798866E-7</c:v>
                </c:pt>
                <c:pt idx="3289">
                  <c:v>4.3092573303610196E-7</c:v>
                </c:pt>
                <c:pt idx="3290">
                  <c:v>6.3072283335600126E-7</c:v>
                </c:pt>
                <c:pt idx="3291">
                  <c:v>4.5834706574755694E-7</c:v>
                </c:pt>
                <c:pt idx="3292">
                  <c:v>5.6380333592536193E-7</c:v>
                </c:pt>
                <c:pt idx="3293">
                  <c:v>4.7875137495599651E-7</c:v>
                </c:pt>
                <c:pt idx="3294">
                  <c:v>4.0968380418560639E-7</c:v>
                </c:pt>
                <c:pt idx="3295">
                  <c:v>5.9132738361003384E-7</c:v>
                </c:pt>
                <c:pt idx="3296">
                  <c:v>5.7829103801259901E-7</c:v>
                </c:pt>
                <c:pt idx="3297">
                  <c:v>5.2542590529016176E-7</c:v>
                </c:pt>
                <c:pt idx="3298">
                  <c:v>4.9843256230205367E-7</c:v>
                </c:pt>
                <c:pt idx="3299">
                  <c:v>5.0081284464875973E-7</c:v>
                </c:pt>
                <c:pt idx="3300">
                  <c:v>4.3902741381876023E-7</c:v>
                </c:pt>
                <c:pt idx="3301">
                  <c:v>4.3661960618755062E-7</c:v>
                </c:pt>
                <c:pt idx="3302">
                  <c:v>6.2130185572362474E-7</c:v>
                </c:pt>
                <c:pt idx="3303">
                  <c:v>4.4600183825638707E-7</c:v>
                </c:pt>
                <c:pt idx="3304">
                  <c:v>4.2566387672759955E-7</c:v>
                </c:pt>
                <c:pt idx="3305">
                  <c:v>4.4809061989373284E-7</c:v>
                </c:pt>
                <c:pt idx="3306">
                  <c:v>4.6356216739200428E-7</c:v>
                </c:pt>
                <c:pt idx="3307">
                  <c:v>4.8591237529441613E-7</c:v>
                </c:pt>
                <c:pt idx="3308">
                  <c:v>4.8222192372754352E-7</c:v>
                </c:pt>
                <c:pt idx="3309">
                  <c:v>5.9491615734796512E-7</c:v>
                </c:pt>
                <c:pt idx="3310">
                  <c:v>4.2933930431111792E-7</c:v>
                </c:pt>
                <c:pt idx="3311">
                  <c:v>5.2854220507551521E-7</c:v>
                </c:pt>
                <c:pt idx="3312">
                  <c:v>4.1451882212466488E-7</c:v>
                </c:pt>
                <c:pt idx="3313">
                  <c:v>5.6652648912001689E-7</c:v>
                </c:pt>
                <c:pt idx="3314">
                  <c:v>5.8849836137980433E-7</c:v>
                </c:pt>
                <c:pt idx="3315">
                  <c:v>4.1486113727736384E-7</c:v>
                </c:pt>
                <c:pt idx="3316">
                  <c:v>5.5645371612446812E-7</c:v>
                </c:pt>
                <c:pt idx="3317">
                  <c:v>5.4091026358524655E-7</c:v>
                </c:pt>
                <c:pt idx="3318">
                  <c:v>6.1294275355503725E-7</c:v>
                </c:pt>
                <c:pt idx="3319">
                  <c:v>4.1536987076324307E-7</c:v>
                </c:pt>
                <c:pt idx="3320">
                  <c:v>4.2361572717844728E-7</c:v>
                </c:pt>
                <c:pt idx="3321">
                  <c:v>4.1303302374107754E-7</c:v>
                </c:pt>
                <c:pt idx="3322">
                  <c:v>4.1812879797717551E-7</c:v>
                </c:pt>
                <c:pt idx="3323">
                  <c:v>4.5556259253062698E-7</c:v>
                </c:pt>
                <c:pt idx="3324">
                  <c:v>5.2917834180963448E-7</c:v>
                </c:pt>
                <c:pt idx="3325">
                  <c:v>5.2365080577308519E-7</c:v>
                </c:pt>
                <c:pt idx="3326">
                  <c:v>4.5231244609557489E-7</c:v>
                </c:pt>
                <c:pt idx="3327">
                  <c:v>4.9949647553820078E-7</c:v>
                </c:pt>
                <c:pt idx="3328">
                  <c:v>4.6161071229741625E-7</c:v>
                </c:pt>
                <c:pt idx="3329">
                  <c:v>5.9016333513023117E-7</c:v>
                </c:pt>
                <c:pt idx="3330">
                  <c:v>4.5561345501893762E-7</c:v>
                </c:pt>
                <c:pt idx="3331">
                  <c:v>4.4013614454499948E-7</c:v>
                </c:pt>
                <c:pt idx="3332">
                  <c:v>5.4911224765601571E-7</c:v>
                </c:pt>
                <c:pt idx="3333">
                  <c:v>5.2449795933939967E-7</c:v>
                </c:pt>
                <c:pt idx="3334">
                  <c:v>6.0672012473093427E-7</c:v>
                </c:pt>
                <c:pt idx="3335">
                  <c:v>6.0047631443586808E-7</c:v>
                </c:pt>
                <c:pt idx="3336">
                  <c:v>5.238702409911516E-7</c:v>
                </c:pt>
                <c:pt idx="3337">
                  <c:v>5.5133998396074945E-7</c:v>
                </c:pt>
                <c:pt idx="3338">
                  <c:v>5.6160411752900305E-7</c:v>
                </c:pt>
                <c:pt idx="3339">
                  <c:v>5.5027505839696569E-7</c:v>
                </c:pt>
                <c:pt idx="3340">
                  <c:v>5.7760064977867507E-7</c:v>
                </c:pt>
                <c:pt idx="3341">
                  <c:v>5.285898755311945E-7</c:v>
                </c:pt>
                <c:pt idx="3342">
                  <c:v>5.4123941455799792E-7</c:v>
                </c:pt>
                <c:pt idx="3343">
                  <c:v>6.1811461140703588E-7</c:v>
                </c:pt>
                <c:pt idx="3344">
                  <c:v>5.3218362307250163E-7</c:v>
                </c:pt>
                <c:pt idx="3345">
                  <c:v>4.9261990326420434E-7</c:v>
                </c:pt>
                <c:pt idx="3346">
                  <c:v>4.7671694077810105E-7</c:v>
                </c:pt>
                <c:pt idx="3347">
                  <c:v>4.110207654938478E-7</c:v>
                </c:pt>
                <c:pt idx="3348">
                  <c:v>4.1840843976224691E-7</c:v>
                </c:pt>
                <c:pt idx="3349">
                  <c:v>6.096423479784456E-7</c:v>
                </c:pt>
                <c:pt idx="3350">
                  <c:v>4.775073239073441E-7</c:v>
                </c:pt>
                <c:pt idx="3351">
                  <c:v>4.4713711071646284E-7</c:v>
                </c:pt>
                <c:pt idx="3352">
                  <c:v>4.9062439631754375E-7</c:v>
                </c:pt>
                <c:pt idx="3353">
                  <c:v>4.178494364448298E-7</c:v>
                </c:pt>
                <c:pt idx="3354">
                  <c:v>5.800407002491541E-7</c:v>
                </c:pt>
                <c:pt idx="3355">
                  <c:v>4.3835458417597804E-7</c:v>
                </c:pt>
                <c:pt idx="3356">
                  <c:v>6.1001649759168894E-7</c:v>
                </c:pt>
                <c:pt idx="3357">
                  <c:v>4.6727776599310074E-7</c:v>
                </c:pt>
                <c:pt idx="3358">
                  <c:v>5.733943846706261E-7</c:v>
                </c:pt>
                <c:pt idx="3359">
                  <c:v>4.6967764501812745E-7</c:v>
                </c:pt>
                <c:pt idx="3360">
                  <c:v>5.7317899831379396E-7</c:v>
                </c:pt>
                <c:pt idx="3361">
                  <c:v>4.4045024273603646E-7</c:v>
                </c:pt>
                <c:pt idx="3362">
                  <c:v>4.2779632800761861E-7</c:v>
                </c:pt>
                <c:pt idx="3363">
                  <c:v>4.2631919958713256E-7</c:v>
                </c:pt>
                <c:pt idx="3364">
                  <c:v>4.5257671527824491E-7</c:v>
                </c:pt>
                <c:pt idx="3365">
                  <c:v>4.5158376108878023E-7</c:v>
                </c:pt>
                <c:pt idx="3366">
                  <c:v>6.2606768816789424E-7</c:v>
                </c:pt>
                <c:pt idx="3367">
                  <c:v>5.9613236587460745E-7</c:v>
                </c:pt>
                <c:pt idx="3368">
                  <c:v>6.2733962022862166E-7</c:v>
                </c:pt>
                <c:pt idx="3369">
                  <c:v>5.0566945161625418E-7</c:v>
                </c:pt>
                <c:pt idx="3370">
                  <c:v>4.1835248896702417E-7</c:v>
                </c:pt>
                <c:pt idx="3371">
                  <c:v>5.2828807152303863E-7</c:v>
                </c:pt>
                <c:pt idx="3372">
                  <c:v>4.8310934221916044E-7</c:v>
                </c:pt>
                <c:pt idx="3373">
                  <c:v>5.9867175733210978E-7</c:v>
                </c:pt>
                <c:pt idx="3374">
                  <c:v>6.0113103634122286E-7</c:v>
                </c:pt>
                <c:pt idx="3375">
                  <c:v>5.1114060544698964E-7</c:v>
                </c:pt>
                <c:pt idx="3376">
                  <c:v>5.3477769164367221E-7</c:v>
                </c:pt>
                <c:pt idx="3377">
                  <c:v>5.3832049376632257E-7</c:v>
                </c:pt>
                <c:pt idx="3378">
                  <c:v>4.7407395875758782E-7</c:v>
                </c:pt>
                <c:pt idx="3379">
                  <c:v>4.6938496124463051E-7</c:v>
                </c:pt>
                <c:pt idx="3380">
                  <c:v>5.1833285188061815E-7</c:v>
                </c:pt>
                <c:pt idx="3381">
                  <c:v>4.263076896564626E-7</c:v>
                </c:pt>
                <c:pt idx="3382">
                  <c:v>4.2449495901832318E-7</c:v>
                </c:pt>
                <c:pt idx="3383">
                  <c:v>5.6569867831696567E-7</c:v>
                </c:pt>
                <c:pt idx="3384">
                  <c:v>6.0807075104759684E-7</c:v>
                </c:pt>
                <c:pt idx="3385">
                  <c:v>4.3761146823434891E-7</c:v>
                </c:pt>
                <c:pt idx="3386">
                  <c:v>5.1006941960271288E-7</c:v>
                </c:pt>
                <c:pt idx="3387">
                  <c:v>5.0463023220814298E-7</c:v>
                </c:pt>
                <c:pt idx="3388">
                  <c:v>5.3385713014474735E-7</c:v>
                </c:pt>
                <c:pt idx="3389">
                  <c:v>5.3285851391835511E-7</c:v>
                </c:pt>
                <c:pt idx="3390">
                  <c:v>5.8328752404210839E-7</c:v>
                </c:pt>
                <c:pt idx="3391">
                  <c:v>5.7131738948021571E-7</c:v>
                </c:pt>
                <c:pt idx="3392">
                  <c:v>4.0982480051012151E-7</c:v>
                </c:pt>
                <c:pt idx="3393">
                  <c:v>5.9140260174690505E-7</c:v>
                </c:pt>
                <c:pt idx="3394">
                  <c:v>4.7057068846256386E-7</c:v>
                </c:pt>
                <c:pt idx="3395">
                  <c:v>6.0246303254522113E-7</c:v>
                </c:pt>
                <c:pt idx="3396">
                  <c:v>4.9088028154705811E-7</c:v>
                </c:pt>
                <c:pt idx="3397">
                  <c:v>4.6825670421118262E-7</c:v>
                </c:pt>
                <c:pt idx="3398">
                  <c:v>6.200078563102073E-7</c:v>
                </c:pt>
                <c:pt idx="3399">
                  <c:v>5.454292442359659E-7</c:v>
                </c:pt>
                <c:pt idx="3400">
                  <c:v>4.1465128093844152E-7</c:v>
                </c:pt>
                <c:pt idx="3401">
                  <c:v>4.6701371504705784E-7</c:v>
                </c:pt>
                <c:pt idx="3402">
                  <c:v>4.8064725492377688E-7</c:v>
                </c:pt>
                <c:pt idx="3403">
                  <c:v>4.5130782390091094E-7</c:v>
                </c:pt>
                <c:pt idx="3404">
                  <c:v>4.6861465047654046E-7</c:v>
                </c:pt>
                <c:pt idx="3405">
                  <c:v>4.3819861279004795E-7</c:v>
                </c:pt>
                <c:pt idx="3406">
                  <c:v>5.6087390359666747E-7</c:v>
                </c:pt>
                <c:pt idx="3407">
                  <c:v>4.6228581892882183E-7</c:v>
                </c:pt>
                <c:pt idx="3408">
                  <c:v>5.6640308303442305E-7</c:v>
                </c:pt>
                <c:pt idx="3409">
                  <c:v>6.2518781212865489E-7</c:v>
                </c:pt>
                <c:pt idx="3410">
                  <c:v>4.3670312693183952E-7</c:v>
                </c:pt>
                <c:pt idx="3411">
                  <c:v>4.481030231854729E-7</c:v>
                </c:pt>
                <c:pt idx="3412">
                  <c:v>4.2239846575303152E-7</c:v>
                </c:pt>
                <c:pt idx="3413">
                  <c:v>5.0360899091791747E-7</c:v>
                </c:pt>
                <c:pt idx="3414">
                  <c:v>5.6320862516037829E-7</c:v>
                </c:pt>
                <c:pt idx="3415">
                  <c:v>5.0306264517584819E-7</c:v>
                </c:pt>
                <c:pt idx="3416">
                  <c:v>4.5260189585021674E-7</c:v>
                </c:pt>
                <c:pt idx="3417">
                  <c:v>4.2123165883659062E-7</c:v>
                </c:pt>
                <c:pt idx="3418">
                  <c:v>5.313818520294735E-7</c:v>
                </c:pt>
                <c:pt idx="3419">
                  <c:v>4.7534526027588995E-7</c:v>
                </c:pt>
                <c:pt idx="3420">
                  <c:v>5.8825575283142716E-7</c:v>
                </c:pt>
                <c:pt idx="3421">
                  <c:v>4.9521790438309117E-7</c:v>
                </c:pt>
                <c:pt idx="3422">
                  <c:v>6.1403558198951159E-7</c:v>
                </c:pt>
                <c:pt idx="3423">
                  <c:v>5.076677894866151E-7</c:v>
                </c:pt>
                <c:pt idx="3424">
                  <c:v>6.1031212221767226E-7</c:v>
                </c:pt>
                <c:pt idx="3425">
                  <c:v>5.0128214126504866E-7</c:v>
                </c:pt>
                <c:pt idx="3426">
                  <c:v>5.691273615331232E-7</c:v>
                </c:pt>
                <c:pt idx="3427">
                  <c:v>5.3867997867375449E-7</c:v>
                </c:pt>
                <c:pt idx="3428">
                  <c:v>4.1194850955595269E-7</c:v>
                </c:pt>
                <c:pt idx="3429">
                  <c:v>5.2418395922111058E-7</c:v>
                </c:pt>
                <c:pt idx="3430">
                  <c:v>4.2385524657676448E-7</c:v>
                </c:pt>
                <c:pt idx="3431">
                  <c:v>6.2369831076769811E-7</c:v>
                </c:pt>
                <c:pt idx="3432">
                  <c:v>4.4743398164602008E-7</c:v>
                </c:pt>
                <c:pt idx="3433">
                  <c:v>5.1700833525467013E-7</c:v>
                </c:pt>
                <c:pt idx="3434">
                  <c:v>5.566597433235637E-7</c:v>
                </c:pt>
                <c:pt idx="3435">
                  <c:v>4.2849137601664087E-7</c:v>
                </c:pt>
                <c:pt idx="3436">
                  <c:v>5.3910528891502192E-7</c:v>
                </c:pt>
                <c:pt idx="3437">
                  <c:v>5.3748852512823446E-7</c:v>
                </c:pt>
                <c:pt idx="3438">
                  <c:v>4.1230953919173214E-7</c:v>
                </c:pt>
                <c:pt idx="3439">
                  <c:v>5.1498521112179421E-7</c:v>
                </c:pt>
                <c:pt idx="3440">
                  <c:v>5.4423194263853881E-7</c:v>
                </c:pt>
                <c:pt idx="3441">
                  <c:v>6.0003402066346728E-7</c:v>
                </c:pt>
                <c:pt idx="3442">
                  <c:v>6.2958517546672308E-7</c:v>
                </c:pt>
                <c:pt idx="3443">
                  <c:v>6.2193009348723276E-7</c:v>
                </c:pt>
                <c:pt idx="3444">
                  <c:v>4.4140668363274506E-7</c:v>
                </c:pt>
                <c:pt idx="3445">
                  <c:v>4.6403235790982078E-7</c:v>
                </c:pt>
                <c:pt idx="3446">
                  <c:v>4.1575757772003207E-7</c:v>
                </c:pt>
                <c:pt idx="3447">
                  <c:v>6.221329541074142E-7</c:v>
                </c:pt>
                <c:pt idx="3448">
                  <c:v>5.55562251990475E-7</c:v>
                </c:pt>
                <c:pt idx="3449">
                  <c:v>5.7142454330179851E-7</c:v>
                </c:pt>
                <c:pt idx="3450">
                  <c:v>4.9838891257795014E-7</c:v>
                </c:pt>
                <c:pt idx="3451">
                  <c:v>4.3167533190822395E-7</c:v>
                </c:pt>
                <c:pt idx="3452">
                  <c:v>5.9138379586725665E-7</c:v>
                </c:pt>
                <c:pt idx="3453">
                  <c:v>4.8587035982759569E-7</c:v>
                </c:pt>
                <c:pt idx="3454">
                  <c:v>5.5397323566797824E-7</c:v>
                </c:pt>
                <c:pt idx="3455">
                  <c:v>4.4275581628695548E-7</c:v>
                </c:pt>
                <c:pt idx="3456">
                  <c:v>4.3752768678271789E-7</c:v>
                </c:pt>
                <c:pt idx="3457">
                  <c:v>4.6738344907904423E-7</c:v>
                </c:pt>
                <c:pt idx="3458">
                  <c:v>5.4406596260271147E-7</c:v>
                </c:pt>
                <c:pt idx="3459">
                  <c:v>5.2296204908939659E-7</c:v>
                </c:pt>
                <c:pt idx="3460">
                  <c:v>5.5400733629650277E-7</c:v>
                </c:pt>
                <c:pt idx="3461">
                  <c:v>4.8563237508397037E-7</c:v>
                </c:pt>
                <c:pt idx="3462">
                  <c:v>5.5337698396797063E-7</c:v>
                </c:pt>
                <c:pt idx="3463">
                  <c:v>4.7319784759792119E-7</c:v>
                </c:pt>
                <c:pt idx="3464">
                  <c:v>5.131866966045553E-7</c:v>
                </c:pt>
                <c:pt idx="3465">
                  <c:v>4.5856527582526629E-7</c:v>
                </c:pt>
                <c:pt idx="3466">
                  <c:v>4.9543412998770361E-7</c:v>
                </c:pt>
                <c:pt idx="3467">
                  <c:v>4.9711106728152536E-7</c:v>
                </c:pt>
                <c:pt idx="3468">
                  <c:v>5.5575065220097304E-7</c:v>
                </c:pt>
                <c:pt idx="3469">
                  <c:v>4.8772420871698157E-7</c:v>
                </c:pt>
                <c:pt idx="3470">
                  <c:v>4.205316385102197E-7</c:v>
                </c:pt>
                <c:pt idx="3471">
                  <c:v>6.1250643891868835E-7</c:v>
                </c:pt>
                <c:pt idx="3472">
                  <c:v>4.2574427355533845E-7</c:v>
                </c:pt>
                <c:pt idx="3473">
                  <c:v>4.4698878603666504E-7</c:v>
                </c:pt>
                <c:pt idx="3474">
                  <c:v>5.4713219654760746E-7</c:v>
                </c:pt>
                <c:pt idx="3475">
                  <c:v>5.3735819525977294E-7</c:v>
                </c:pt>
                <c:pt idx="3476">
                  <c:v>4.4659361418192569E-7</c:v>
                </c:pt>
                <c:pt idx="3477">
                  <c:v>4.4076467727602825E-7</c:v>
                </c:pt>
                <c:pt idx="3478">
                  <c:v>4.8182061701948115E-7</c:v>
                </c:pt>
                <c:pt idx="3479">
                  <c:v>6.2692889638194302E-7</c:v>
                </c:pt>
                <c:pt idx="3480">
                  <c:v>4.5690056103426787E-7</c:v>
                </c:pt>
                <c:pt idx="3481">
                  <c:v>4.8448690079573134E-7</c:v>
                </c:pt>
                <c:pt idx="3482">
                  <c:v>4.7279430751570023E-7</c:v>
                </c:pt>
                <c:pt idx="3483">
                  <c:v>5.8255139851323349E-7</c:v>
                </c:pt>
                <c:pt idx="3484">
                  <c:v>5.4649683237820172E-7</c:v>
                </c:pt>
                <c:pt idx="3485">
                  <c:v>5.4653024499939596E-7</c:v>
                </c:pt>
                <c:pt idx="3486">
                  <c:v>6.1671037582648531E-7</c:v>
                </c:pt>
                <c:pt idx="3487">
                  <c:v>5.5364943666769749E-7</c:v>
                </c:pt>
                <c:pt idx="3488">
                  <c:v>5.3485855622476016E-7</c:v>
                </c:pt>
                <c:pt idx="3489">
                  <c:v>5.5696899873055724E-7</c:v>
                </c:pt>
                <c:pt idx="3490">
                  <c:v>5.4463060475294802E-7</c:v>
                </c:pt>
                <c:pt idx="3491">
                  <c:v>4.9196289588451287E-7</c:v>
                </c:pt>
                <c:pt idx="3492">
                  <c:v>5.7890980355534441E-7</c:v>
                </c:pt>
                <c:pt idx="3493">
                  <c:v>6.1611002504597214E-7</c:v>
                </c:pt>
                <c:pt idx="3494">
                  <c:v>5.4411574863981625E-7</c:v>
                </c:pt>
                <c:pt idx="3495">
                  <c:v>5.5222130071244614E-7</c:v>
                </c:pt>
                <c:pt idx="3496">
                  <c:v>4.8720350049158877E-7</c:v>
                </c:pt>
                <c:pt idx="3497">
                  <c:v>4.5352242688027652E-7</c:v>
                </c:pt>
                <c:pt idx="3498">
                  <c:v>5.624055130532897E-7</c:v>
                </c:pt>
                <c:pt idx="3499">
                  <c:v>5.7916487805498087E-7</c:v>
                </c:pt>
                <c:pt idx="3500">
                  <c:v>4.2569832972214718E-7</c:v>
                </c:pt>
                <c:pt idx="3501">
                  <c:v>5.0889650092449286E-7</c:v>
                </c:pt>
                <c:pt idx="3502">
                  <c:v>5.2820869237563207E-7</c:v>
                </c:pt>
                <c:pt idx="3503">
                  <c:v>4.3900335752211715E-7</c:v>
                </c:pt>
                <c:pt idx="3504">
                  <c:v>5.4808732236072397E-7</c:v>
                </c:pt>
                <c:pt idx="3505">
                  <c:v>4.7489837041521075E-7</c:v>
                </c:pt>
                <c:pt idx="3506">
                  <c:v>5.8035136372520605E-7</c:v>
                </c:pt>
                <c:pt idx="3507">
                  <c:v>5.3610619047948391E-7</c:v>
                </c:pt>
                <c:pt idx="3508">
                  <c:v>6.0412940855420108E-7</c:v>
                </c:pt>
                <c:pt idx="3509">
                  <c:v>4.414794519721633E-7</c:v>
                </c:pt>
                <c:pt idx="3510">
                  <c:v>5.7814559029473985E-7</c:v>
                </c:pt>
                <c:pt idx="3511">
                  <c:v>5.0721937254686656E-7</c:v>
                </c:pt>
                <c:pt idx="3512">
                  <c:v>4.6842899749554808E-7</c:v>
                </c:pt>
                <c:pt idx="3513">
                  <c:v>4.3779108097038662E-7</c:v>
                </c:pt>
                <c:pt idx="3514">
                  <c:v>6.1543068664513756E-7</c:v>
                </c:pt>
                <c:pt idx="3515">
                  <c:v>4.9221982910686566E-7</c:v>
                </c:pt>
                <c:pt idx="3516">
                  <c:v>4.4132180997363577E-7</c:v>
                </c:pt>
                <c:pt idx="3517">
                  <c:v>4.5135797548358683E-7</c:v>
                </c:pt>
                <c:pt idx="3518">
                  <c:v>5.3126974868781103E-7</c:v>
                </c:pt>
                <c:pt idx="3519">
                  <c:v>5.2811346101254624E-7</c:v>
                </c:pt>
                <c:pt idx="3520">
                  <c:v>5.6643833780119124E-7</c:v>
                </c:pt>
                <c:pt idx="3521">
                  <c:v>5.9537179901419863E-7</c:v>
                </c:pt>
                <c:pt idx="3522">
                  <c:v>5.2329060425300667E-7</c:v>
                </c:pt>
                <c:pt idx="3523">
                  <c:v>5.2795479929557247E-7</c:v>
                </c:pt>
                <c:pt idx="3524">
                  <c:v>4.9127872331762779E-7</c:v>
                </c:pt>
                <c:pt idx="3525">
                  <c:v>4.2486115942963065E-7</c:v>
                </c:pt>
                <c:pt idx="3526">
                  <c:v>5.2316540388159051E-7</c:v>
                </c:pt>
                <c:pt idx="3527">
                  <c:v>5.1335395621374864E-7</c:v>
                </c:pt>
                <c:pt idx="3528">
                  <c:v>5.0210499910433281E-7</c:v>
                </c:pt>
                <c:pt idx="3529">
                  <c:v>4.1420999827833269E-7</c:v>
                </c:pt>
                <c:pt idx="3530">
                  <c:v>5.3432518870644793E-7</c:v>
                </c:pt>
                <c:pt idx="3531">
                  <c:v>5.3817353546855207E-7</c:v>
                </c:pt>
                <c:pt idx="3532">
                  <c:v>4.748171854243343E-7</c:v>
                </c:pt>
                <c:pt idx="3533">
                  <c:v>5.1089891712105895E-7</c:v>
                </c:pt>
                <c:pt idx="3534">
                  <c:v>4.9389481193656091E-7</c:v>
                </c:pt>
                <c:pt idx="3535">
                  <c:v>4.4303613983249082E-7</c:v>
                </c:pt>
                <c:pt idx="3536">
                  <c:v>4.4398878725510085E-7</c:v>
                </c:pt>
                <c:pt idx="3537">
                  <c:v>5.0814675663809188E-7</c:v>
                </c:pt>
                <c:pt idx="3538">
                  <c:v>4.845984758775874E-7</c:v>
                </c:pt>
                <c:pt idx="3539">
                  <c:v>4.7644484983830524E-7</c:v>
                </c:pt>
                <c:pt idx="3540">
                  <c:v>5.143287268946865E-7</c:v>
                </c:pt>
                <c:pt idx="3541">
                  <c:v>5.5140770262667205E-7</c:v>
                </c:pt>
                <c:pt idx="3542">
                  <c:v>5.5356427358852599E-7</c:v>
                </c:pt>
                <c:pt idx="3543">
                  <c:v>5.0985859733658816E-7</c:v>
                </c:pt>
                <c:pt idx="3544">
                  <c:v>4.341960584169146E-7</c:v>
                </c:pt>
                <c:pt idx="3545">
                  <c:v>4.8287338291026498E-7</c:v>
                </c:pt>
                <c:pt idx="3546">
                  <c:v>4.2916486714085542E-7</c:v>
                </c:pt>
                <c:pt idx="3547">
                  <c:v>4.7836807270532789E-7</c:v>
                </c:pt>
                <c:pt idx="3548">
                  <c:v>5.7239028575002145E-7</c:v>
                </c:pt>
                <c:pt idx="3549">
                  <c:v>6.09268542482981E-7</c:v>
                </c:pt>
                <c:pt idx="3550">
                  <c:v>4.1416590876046516E-7</c:v>
                </c:pt>
                <c:pt idx="3551">
                  <c:v>4.0892584247895044E-7</c:v>
                </c:pt>
                <c:pt idx="3552">
                  <c:v>5.5220433239083225E-7</c:v>
                </c:pt>
                <c:pt idx="3553">
                  <c:v>4.4632223743911231E-7</c:v>
                </c:pt>
                <c:pt idx="3554">
                  <c:v>4.6803154100058876E-7</c:v>
                </c:pt>
                <c:pt idx="3555">
                  <c:v>4.6450326416107358E-7</c:v>
                </c:pt>
                <c:pt idx="3556">
                  <c:v>4.6020037521768211E-7</c:v>
                </c:pt>
                <c:pt idx="3557">
                  <c:v>4.8745671379260768E-7</c:v>
                </c:pt>
                <c:pt idx="3558">
                  <c:v>5.4882632396785693E-7</c:v>
                </c:pt>
                <c:pt idx="3559">
                  <c:v>4.3119489521487003E-7</c:v>
                </c:pt>
                <c:pt idx="3560">
                  <c:v>6.1149677230076248E-7</c:v>
                </c:pt>
                <c:pt idx="3561">
                  <c:v>6.2274213184438642E-7</c:v>
                </c:pt>
                <c:pt idx="3562">
                  <c:v>4.4904718232943182E-7</c:v>
                </c:pt>
                <c:pt idx="3563">
                  <c:v>4.7927230817773667E-7</c:v>
                </c:pt>
                <c:pt idx="3564">
                  <c:v>4.5399007020973292E-7</c:v>
                </c:pt>
                <c:pt idx="3565">
                  <c:v>6.3014327709446279E-7</c:v>
                </c:pt>
                <c:pt idx="3566">
                  <c:v>5.1562764241455612E-7</c:v>
                </c:pt>
                <c:pt idx="3567">
                  <c:v>5.4845663646200814E-7</c:v>
                </c:pt>
                <c:pt idx="3568">
                  <c:v>4.1258336255406312E-7</c:v>
                </c:pt>
                <c:pt idx="3569">
                  <c:v>4.9366525024515079E-7</c:v>
                </c:pt>
                <c:pt idx="3570">
                  <c:v>4.1321968423976454E-7</c:v>
                </c:pt>
                <c:pt idx="3571">
                  <c:v>4.1406673307975732E-7</c:v>
                </c:pt>
                <c:pt idx="3572">
                  <c:v>4.634708244504251E-7</c:v>
                </c:pt>
                <c:pt idx="3573">
                  <c:v>5.2959244674148301E-7</c:v>
                </c:pt>
                <c:pt idx="3574">
                  <c:v>5.754285742362337E-7</c:v>
                </c:pt>
                <c:pt idx="3575">
                  <c:v>4.2824791665923007E-7</c:v>
                </c:pt>
                <c:pt idx="3576">
                  <c:v>5.1008448333932747E-7</c:v>
                </c:pt>
                <c:pt idx="3577">
                  <c:v>4.1093360980861259E-7</c:v>
                </c:pt>
                <c:pt idx="3578">
                  <c:v>4.7784861264296349E-7</c:v>
                </c:pt>
                <c:pt idx="3579">
                  <c:v>5.067267997807979E-7</c:v>
                </c:pt>
                <c:pt idx="3580">
                  <c:v>5.5463876629133314E-7</c:v>
                </c:pt>
                <c:pt idx="3581">
                  <c:v>4.4312150853745144E-7</c:v>
                </c:pt>
                <c:pt idx="3582">
                  <c:v>4.6556542766094927E-7</c:v>
                </c:pt>
                <c:pt idx="3583">
                  <c:v>4.7099811569091108E-7</c:v>
                </c:pt>
                <c:pt idx="3584">
                  <c:v>5.3693495040867247E-7</c:v>
                </c:pt>
                <c:pt idx="3585">
                  <c:v>5.4199760291028634E-7</c:v>
                </c:pt>
                <c:pt idx="3586">
                  <c:v>4.7066413843770108E-7</c:v>
                </c:pt>
                <c:pt idx="3587">
                  <c:v>4.4264619688373518E-7</c:v>
                </c:pt>
                <c:pt idx="3588">
                  <c:v>4.9052493942659983E-7</c:v>
                </c:pt>
                <c:pt idx="3589">
                  <c:v>5.7885516665758987E-7</c:v>
                </c:pt>
                <c:pt idx="3590">
                  <c:v>6.2664162963888126E-7</c:v>
                </c:pt>
                <c:pt idx="3591">
                  <c:v>4.5775739526771627E-7</c:v>
                </c:pt>
                <c:pt idx="3592">
                  <c:v>4.2953712836913244E-7</c:v>
                </c:pt>
                <c:pt idx="3593">
                  <c:v>4.3261508417595619E-7</c:v>
                </c:pt>
                <c:pt idx="3594">
                  <c:v>6.3093001151524801E-7</c:v>
                </c:pt>
                <c:pt idx="3595">
                  <c:v>4.5651768348596649E-7</c:v>
                </c:pt>
                <c:pt idx="3596">
                  <c:v>6.2578101307854002E-7</c:v>
                </c:pt>
                <c:pt idx="3597">
                  <c:v>4.3275631165699589E-7</c:v>
                </c:pt>
                <c:pt idx="3598">
                  <c:v>4.4313370608095392E-7</c:v>
                </c:pt>
                <c:pt idx="3599">
                  <c:v>5.6005844673868407E-7</c:v>
                </c:pt>
                <c:pt idx="3600">
                  <c:v>5.9321215127989994E-7</c:v>
                </c:pt>
                <c:pt idx="3601">
                  <c:v>4.8678191655382083E-7</c:v>
                </c:pt>
                <c:pt idx="3602">
                  <c:v>4.9035451224450734E-7</c:v>
                </c:pt>
                <c:pt idx="3603">
                  <c:v>5.592793555202297E-7</c:v>
                </c:pt>
                <c:pt idx="3604">
                  <c:v>4.5641566408692792E-7</c:v>
                </c:pt>
                <c:pt idx="3605">
                  <c:v>4.526648564749937E-7</c:v>
                </c:pt>
                <c:pt idx="3606">
                  <c:v>4.4570639128358888E-7</c:v>
                </c:pt>
                <c:pt idx="3607">
                  <c:v>5.5733012253638885E-7</c:v>
                </c:pt>
                <c:pt idx="3608">
                  <c:v>4.3139400329010928E-7</c:v>
                </c:pt>
                <c:pt idx="3609">
                  <c:v>5.1973992532665028E-7</c:v>
                </c:pt>
                <c:pt idx="3610">
                  <c:v>5.5953887186437529E-7</c:v>
                </c:pt>
                <c:pt idx="3611">
                  <c:v>6.1904000784141679E-7</c:v>
                </c:pt>
                <c:pt idx="3612">
                  <c:v>5.9964981448111886E-7</c:v>
                </c:pt>
                <c:pt idx="3613">
                  <c:v>4.8525475854083068E-7</c:v>
                </c:pt>
                <c:pt idx="3614">
                  <c:v>5.0544649166851603E-7</c:v>
                </c:pt>
                <c:pt idx="3615">
                  <c:v>4.541798614203062E-7</c:v>
                </c:pt>
                <c:pt idx="3616">
                  <c:v>4.8216654127658197E-7</c:v>
                </c:pt>
                <c:pt idx="3617">
                  <c:v>4.9297752465313935E-7</c:v>
                </c:pt>
                <c:pt idx="3618">
                  <c:v>5.771108617918071E-7</c:v>
                </c:pt>
                <c:pt idx="3619">
                  <c:v>5.3771671651794352E-7</c:v>
                </c:pt>
                <c:pt idx="3620">
                  <c:v>5.4965106343781306E-7</c:v>
                </c:pt>
                <c:pt idx="3621">
                  <c:v>5.297677913231915E-7</c:v>
                </c:pt>
                <c:pt idx="3622">
                  <c:v>5.857637375214406E-7</c:v>
                </c:pt>
                <c:pt idx="3623">
                  <c:v>4.792174330727249E-7</c:v>
                </c:pt>
                <c:pt idx="3624">
                  <c:v>4.1058526413719858E-7</c:v>
                </c:pt>
                <c:pt idx="3625">
                  <c:v>4.787787713150728E-7</c:v>
                </c:pt>
                <c:pt idx="3626">
                  <c:v>5.1425247299715012E-7</c:v>
                </c:pt>
                <c:pt idx="3627">
                  <c:v>5.2574102217482151E-7</c:v>
                </c:pt>
                <c:pt idx="3628">
                  <c:v>6.1990693289622591E-7</c:v>
                </c:pt>
                <c:pt idx="3629">
                  <c:v>4.5061908641802851E-7</c:v>
                </c:pt>
                <c:pt idx="3630">
                  <c:v>4.3431438892678741E-7</c:v>
                </c:pt>
                <c:pt idx="3631">
                  <c:v>4.3935236744913942E-7</c:v>
                </c:pt>
                <c:pt idx="3632">
                  <c:v>4.4866170476957876E-7</c:v>
                </c:pt>
                <c:pt idx="3633">
                  <c:v>4.9962787875382138E-7</c:v>
                </c:pt>
                <c:pt idx="3634">
                  <c:v>4.8450084557351603E-7</c:v>
                </c:pt>
                <c:pt idx="3635">
                  <c:v>4.5245084393364121E-7</c:v>
                </c:pt>
                <c:pt idx="3636">
                  <c:v>6.0787472882129591E-7</c:v>
                </c:pt>
                <c:pt idx="3637">
                  <c:v>4.140557157586619E-7</c:v>
                </c:pt>
                <c:pt idx="3638">
                  <c:v>5.1067248996620803E-7</c:v>
                </c:pt>
                <c:pt idx="3639">
                  <c:v>5.1611792108829526E-7</c:v>
                </c:pt>
                <c:pt idx="3640">
                  <c:v>4.7994529386248911E-7</c:v>
                </c:pt>
                <c:pt idx="3641">
                  <c:v>5.4386688676924064E-7</c:v>
                </c:pt>
                <c:pt idx="3642">
                  <c:v>4.5457247392117395E-7</c:v>
                </c:pt>
                <c:pt idx="3643">
                  <c:v>5.603705391135178E-7</c:v>
                </c:pt>
                <c:pt idx="3644">
                  <c:v>4.284449868021388E-7</c:v>
                </c:pt>
                <c:pt idx="3645">
                  <c:v>5.3016662574381031E-7</c:v>
                </c:pt>
                <c:pt idx="3646">
                  <c:v>5.5171259107226026E-7</c:v>
                </c:pt>
                <c:pt idx="3647">
                  <c:v>4.251475833186946E-7</c:v>
                </c:pt>
                <c:pt idx="3648">
                  <c:v>4.4965749956054782E-7</c:v>
                </c:pt>
                <c:pt idx="3649">
                  <c:v>4.5170927074939981E-7</c:v>
                </c:pt>
                <c:pt idx="3650">
                  <c:v>4.1686830784347123E-7</c:v>
                </c:pt>
                <c:pt idx="3651">
                  <c:v>5.4492988887495874E-7</c:v>
                </c:pt>
                <c:pt idx="3652">
                  <c:v>4.2122035432173125E-7</c:v>
                </c:pt>
                <c:pt idx="3653">
                  <c:v>5.0412662403571227E-7</c:v>
                </c:pt>
                <c:pt idx="3654">
                  <c:v>6.2422820719278431E-7</c:v>
                </c:pt>
                <c:pt idx="3655">
                  <c:v>4.6137736606374362E-7</c:v>
                </c:pt>
                <c:pt idx="3656">
                  <c:v>5.0253191843428111E-7</c:v>
                </c:pt>
                <c:pt idx="3657">
                  <c:v>5.1437448737453583E-7</c:v>
                </c:pt>
                <c:pt idx="3658">
                  <c:v>5.0216385217807967E-7</c:v>
                </c:pt>
                <c:pt idx="3659">
                  <c:v>4.2773848369001061E-7</c:v>
                </c:pt>
                <c:pt idx="3660">
                  <c:v>5.453626238724407E-7</c:v>
                </c:pt>
                <c:pt idx="3661">
                  <c:v>4.1606813425652282E-7</c:v>
                </c:pt>
                <c:pt idx="3662">
                  <c:v>4.501316638350627E-7</c:v>
                </c:pt>
                <c:pt idx="3663">
                  <c:v>4.3203912219347528E-7</c:v>
                </c:pt>
                <c:pt idx="3664">
                  <c:v>5.8726820741664328E-7</c:v>
                </c:pt>
                <c:pt idx="3665">
                  <c:v>4.9005647832332313E-7</c:v>
                </c:pt>
                <c:pt idx="3666">
                  <c:v>4.2137865895130205E-7</c:v>
                </c:pt>
                <c:pt idx="3667">
                  <c:v>5.9459372756199133E-7</c:v>
                </c:pt>
                <c:pt idx="3668">
                  <c:v>4.3369959798099088E-7</c:v>
                </c:pt>
                <c:pt idx="3669">
                  <c:v>6.0124668665095775E-7</c:v>
                </c:pt>
                <c:pt idx="3670">
                  <c:v>4.6317088765529155E-7</c:v>
                </c:pt>
                <c:pt idx="3671">
                  <c:v>5.0695060750283989E-7</c:v>
                </c:pt>
                <c:pt idx="3672">
                  <c:v>5.2102830209543661E-7</c:v>
                </c:pt>
                <c:pt idx="3673">
                  <c:v>5.7776405100682363E-7</c:v>
                </c:pt>
                <c:pt idx="3674">
                  <c:v>4.8107468994221501E-7</c:v>
                </c:pt>
                <c:pt idx="3675">
                  <c:v>4.1798349502850183E-7</c:v>
                </c:pt>
                <c:pt idx="3676">
                  <c:v>5.5051144172120828E-7</c:v>
                </c:pt>
                <c:pt idx="3677">
                  <c:v>5.2534717033626984E-7</c:v>
                </c:pt>
                <c:pt idx="3678">
                  <c:v>5.4827193276723465E-7</c:v>
                </c:pt>
                <c:pt idx="3679">
                  <c:v>5.9323104443959014E-7</c:v>
                </c:pt>
                <c:pt idx="3680">
                  <c:v>5.7398732353987402E-7</c:v>
                </c:pt>
                <c:pt idx="3681">
                  <c:v>4.4645789488151087E-7</c:v>
                </c:pt>
                <c:pt idx="3682">
                  <c:v>4.9716904448849504E-7</c:v>
                </c:pt>
                <c:pt idx="3683">
                  <c:v>4.3610707545359497E-7</c:v>
                </c:pt>
                <c:pt idx="3684">
                  <c:v>4.7282119412525792E-7</c:v>
                </c:pt>
                <c:pt idx="3685">
                  <c:v>4.1703530120181786E-7</c:v>
                </c:pt>
                <c:pt idx="3686">
                  <c:v>5.4676421917046698E-7</c:v>
                </c:pt>
                <c:pt idx="3687">
                  <c:v>4.3685830047906271E-7</c:v>
                </c:pt>
                <c:pt idx="3688">
                  <c:v>5.7425714529169266E-7</c:v>
                </c:pt>
                <c:pt idx="3689">
                  <c:v>5.7600659483532331E-7</c:v>
                </c:pt>
                <c:pt idx="3690">
                  <c:v>5.314939908573042E-7</c:v>
                </c:pt>
                <c:pt idx="3691">
                  <c:v>4.6177935024512744E-7</c:v>
                </c:pt>
                <c:pt idx="3692">
                  <c:v>6.2777131481561868E-7</c:v>
                </c:pt>
                <c:pt idx="3693">
                  <c:v>4.1053087513941925E-7</c:v>
                </c:pt>
                <c:pt idx="3694">
                  <c:v>4.4999432865430129E-7</c:v>
                </c:pt>
                <c:pt idx="3695">
                  <c:v>5.0822165648198997E-7</c:v>
                </c:pt>
                <c:pt idx="3696">
                  <c:v>5.2096610182962179E-7</c:v>
                </c:pt>
                <c:pt idx="3697">
                  <c:v>5.6964257368990566E-7</c:v>
                </c:pt>
                <c:pt idx="3698">
                  <c:v>4.8255441890317215E-7</c:v>
                </c:pt>
                <c:pt idx="3699">
                  <c:v>5.2711508468813262E-7</c:v>
                </c:pt>
                <c:pt idx="3700">
                  <c:v>4.2801624345997443E-7</c:v>
                </c:pt>
                <c:pt idx="3701">
                  <c:v>5.0892652520254314E-7</c:v>
                </c:pt>
                <c:pt idx="3702">
                  <c:v>4.4531291843471304E-7</c:v>
                </c:pt>
                <c:pt idx="3703">
                  <c:v>5.1710057855674139E-7</c:v>
                </c:pt>
                <c:pt idx="3704">
                  <c:v>4.4592794897871136E-7</c:v>
                </c:pt>
                <c:pt idx="3705">
                  <c:v>4.9402401076196798E-7</c:v>
                </c:pt>
                <c:pt idx="3706">
                  <c:v>5.5912373236695456E-7</c:v>
                </c:pt>
                <c:pt idx="3707">
                  <c:v>5.5047766335047665E-7</c:v>
                </c:pt>
                <c:pt idx="3708">
                  <c:v>4.320978411118532E-7</c:v>
                </c:pt>
                <c:pt idx="3709">
                  <c:v>4.3490676769087093E-7</c:v>
                </c:pt>
                <c:pt idx="3710">
                  <c:v>5.3659346374033695E-7</c:v>
                </c:pt>
                <c:pt idx="3711">
                  <c:v>5.2759014857908761E-7</c:v>
                </c:pt>
                <c:pt idx="3712">
                  <c:v>4.4758252799386266E-7</c:v>
                </c:pt>
                <c:pt idx="3713">
                  <c:v>4.7969791001167971E-7</c:v>
                </c:pt>
                <c:pt idx="3714">
                  <c:v>6.1691068776209586E-7</c:v>
                </c:pt>
                <c:pt idx="3715">
                  <c:v>5.5115382193972768E-7</c:v>
                </c:pt>
                <c:pt idx="3716">
                  <c:v>4.3994302032204394E-7</c:v>
                </c:pt>
                <c:pt idx="3717">
                  <c:v>5.8240434063656378E-7</c:v>
                </c:pt>
                <c:pt idx="3718">
                  <c:v>5.8133983438280598E-7</c:v>
                </c:pt>
                <c:pt idx="3719">
                  <c:v>5.2310282054485805E-7</c:v>
                </c:pt>
                <c:pt idx="3720">
                  <c:v>4.8883878886918686E-7</c:v>
                </c:pt>
                <c:pt idx="3721">
                  <c:v>5.3372811877089898E-7</c:v>
                </c:pt>
                <c:pt idx="3722">
                  <c:v>4.3133542777800186E-7</c:v>
                </c:pt>
                <c:pt idx="3723">
                  <c:v>5.1938375081714865E-7</c:v>
                </c:pt>
                <c:pt idx="3724">
                  <c:v>4.6506667556471811E-7</c:v>
                </c:pt>
                <c:pt idx="3725">
                  <c:v>4.1129330579541915E-7</c:v>
                </c:pt>
                <c:pt idx="3726">
                  <c:v>4.6731739294934462E-7</c:v>
                </c:pt>
                <c:pt idx="3727">
                  <c:v>5.9338222221569133E-7</c:v>
                </c:pt>
                <c:pt idx="3728">
                  <c:v>4.3179263339323531E-7</c:v>
                </c:pt>
                <c:pt idx="3729">
                  <c:v>5.7192499328602726E-7</c:v>
                </c:pt>
                <c:pt idx="3730">
                  <c:v>5.5487796728442751E-7</c:v>
                </c:pt>
                <c:pt idx="3731">
                  <c:v>5.5857093133061681E-7</c:v>
                </c:pt>
                <c:pt idx="3732">
                  <c:v>5.567627998341868E-7</c:v>
                </c:pt>
                <c:pt idx="3733">
                  <c:v>6.3311155912963831E-7</c:v>
                </c:pt>
                <c:pt idx="3734">
                  <c:v>4.120250519644115E-7</c:v>
                </c:pt>
                <c:pt idx="3735">
                  <c:v>5.0841647359546619E-7</c:v>
                </c:pt>
                <c:pt idx="3736">
                  <c:v>5.4731632455615629E-7</c:v>
                </c:pt>
                <c:pt idx="3737">
                  <c:v>5.0091544695366271E-7</c:v>
                </c:pt>
                <c:pt idx="3738">
                  <c:v>6.0314037583037067E-7</c:v>
                </c:pt>
                <c:pt idx="3739">
                  <c:v>5.8932061261406017E-7</c:v>
                </c:pt>
                <c:pt idx="3740">
                  <c:v>6.0881650090216794E-7</c:v>
                </c:pt>
                <c:pt idx="3741">
                  <c:v>4.9553508373670241E-7</c:v>
                </c:pt>
                <c:pt idx="3742">
                  <c:v>5.0451166829843096E-7</c:v>
                </c:pt>
                <c:pt idx="3743">
                  <c:v>5.2299332672390447E-7</c:v>
                </c:pt>
                <c:pt idx="3744">
                  <c:v>5.0997905119452749E-7</c:v>
                </c:pt>
                <c:pt idx="3745">
                  <c:v>6.2459545425481858E-7</c:v>
                </c:pt>
                <c:pt idx="3746">
                  <c:v>4.5029405012041173E-7</c:v>
                </c:pt>
                <c:pt idx="3747">
                  <c:v>5.2849454106822808E-7</c:v>
                </c:pt>
                <c:pt idx="3748">
                  <c:v>5.3237631813532467E-7</c:v>
                </c:pt>
                <c:pt idx="3749">
                  <c:v>4.8377651464710666E-7</c:v>
                </c:pt>
                <c:pt idx="3750">
                  <c:v>4.6388861271571526E-7</c:v>
                </c:pt>
                <c:pt idx="3751">
                  <c:v>5.6792201543880226E-7</c:v>
                </c:pt>
                <c:pt idx="3752">
                  <c:v>5.2185350834653415E-7</c:v>
                </c:pt>
                <c:pt idx="3753">
                  <c:v>6.0095762343187929E-7</c:v>
                </c:pt>
                <c:pt idx="3754">
                  <c:v>5.4656366068493729E-7</c:v>
                </c:pt>
                <c:pt idx="3755">
                  <c:v>4.6648628416129684E-7</c:v>
                </c:pt>
                <c:pt idx="3756">
                  <c:v>4.4656893334278195E-7</c:v>
                </c:pt>
                <c:pt idx="3757">
                  <c:v>5.4404936877545945E-7</c:v>
                </c:pt>
                <c:pt idx="3758">
                  <c:v>4.9777841801392383E-7</c:v>
                </c:pt>
                <c:pt idx="3759">
                  <c:v>4.781902674032512E-7</c:v>
                </c:pt>
                <c:pt idx="3760">
                  <c:v>5.6647359585961851E-7</c:v>
                </c:pt>
                <c:pt idx="3761">
                  <c:v>4.8898014733724488E-7</c:v>
                </c:pt>
                <c:pt idx="3762">
                  <c:v>6.1944300243255683E-7</c:v>
                </c:pt>
                <c:pt idx="3763">
                  <c:v>4.7403346931962211E-7</c:v>
                </c:pt>
                <c:pt idx="3764">
                  <c:v>6.2290473035394193E-7</c:v>
                </c:pt>
                <c:pt idx="3765">
                  <c:v>4.5306811574724845E-7</c:v>
                </c:pt>
                <c:pt idx="3766">
                  <c:v>5.7387944808384791E-7</c:v>
                </c:pt>
                <c:pt idx="3767">
                  <c:v>4.296419141099879E-7</c:v>
                </c:pt>
                <c:pt idx="3768">
                  <c:v>4.7879247037647647E-7</c:v>
                </c:pt>
                <c:pt idx="3769">
                  <c:v>5.8962004036686606E-7</c:v>
                </c:pt>
                <c:pt idx="3770">
                  <c:v>4.523501846622412E-7</c:v>
                </c:pt>
                <c:pt idx="3771">
                  <c:v>5.4290622550489585E-7</c:v>
                </c:pt>
                <c:pt idx="3772">
                  <c:v>4.1272585851711391E-7</c:v>
                </c:pt>
                <c:pt idx="3773">
                  <c:v>6.1585014525341997E-7</c:v>
                </c:pt>
                <c:pt idx="3774">
                  <c:v>4.2841019983478865E-7</c:v>
                </c:pt>
                <c:pt idx="3775">
                  <c:v>4.672513508224001E-7</c:v>
                </c:pt>
                <c:pt idx="3776">
                  <c:v>6.0230837143298833E-7</c:v>
                </c:pt>
                <c:pt idx="3777">
                  <c:v>4.230462594157702E-7</c:v>
                </c:pt>
                <c:pt idx="3778">
                  <c:v>4.7150644233837841E-7</c:v>
                </c:pt>
                <c:pt idx="3779">
                  <c:v>4.7659447101910978E-7</c:v>
                </c:pt>
                <c:pt idx="3780">
                  <c:v>4.6248083646270928E-7</c:v>
                </c:pt>
                <c:pt idx="3781">
                  <c:v>4.9110790317868332E-7</c:v>
                </c:pt>
                <c:pt idx="3782">
                  <c:v>5.818166656227278E-7</c:v>
                </c:pt>
                <c:pt idx="3783">
                  <c:v>4.1695735848307697E-7</c:v>
                </c:pt>
                <c:pt idx="3784">
                  <c:v>6.034891686896553E-7</c:v>
                </c:pt>
                <c:pt idx="3785">
                  <c:v>4.8186210827107995E-7</c:v>
                </c:pt>
                <c:pt idx="3786">
                  <c:v>6.0525715024075201E-7</c:v>
                </c:pt>
                <c:pt idx="3787">
                  <c:v>5.9068860842454613E-7</c:v>
                </c:pt>
                <c:pt idx="3788">
                  <c:v>6.0205717411680298E-7</c:v>
                </c:pt>
                <c:pt idx="3789">
                  <c:v>6.1169454928486706E-7</c:v>
                </c:pt>
                <c:pt idx="3790">
                  <c:v>4.3162842469770639E-7</c:v>
                </c:pt>
                <c:pt idx="3791">
                  <c:v>4.3640494854896752E-7</c:v>
                </c:pt>
                <c:pt idx="3792">
                  <c:v>4.812955246843677E-7</c:v>
                </c:pt>
                <c:pt idx="3793">
                  <c:v>5.8260655957704777E-7</c:v>
                </c:pt>
                <c:pt idx="3794">
                  <c:v>4.0891502969845252E-7</c:v>
                </c:pt>
                <c:pt idx="3795">
                  <c:v>4.6743630406744769E-7</c:v>
                </c:pt>
                <c:pt idx="3796">
                  <c:v>5.2476508132695991E-7</c:v>
                </c:pt>
                <c:pt idx="3797">
                  <c:v>5.6786892662449403E-7</c:v>
                </c:pt>
                <c:pt idx="3798">
                  <c:v>5.1651678758199619E-7</c:v>
                </c:pt>
                <c:pt idx="3799">
                  <c:v>5.2216541647916131E-7</c:v>
                </c:pt>
                <c:pt idx="3800">
                  <c:v>4.4259749021598118E-7</c:v>
                </c:pt>
                <c:pt idx="3801">
                  <c:v>4.5019410970177179E-7</c:v>
                </c:pt>
                <c:pt idx="3802">
                  <c:v>4.2880470037030987E-7</c:v>
                </c:pt>
                <c:pt idx="3803">
                  <c:v>5.3492326109623686E-7</c:v>
                </c:pt>
                <c:pt idx="3804">
                  <c:v>5.4527936558106576E-7</c:v>
                </c:pt>
                <c:pt idx="3805">
                  <c:v>6.293786593048021E-7</c:v>
                </c:pt>
                <c:pt idx="3806">
                  <c:v>5.5535683372900401E-7</c:v>
                </c:pt>
                <c:pt idx="3807">
                  <c:v>4.1994586931935143E-7</c:v>
                </c:pt>
                <c:pt idx="3808">
                  <c:v>4.1803937181326232E-7</c:v>
                </c:pt>
                <c:pt idx="3809">
                  <c:v>5.7789118879341483E-7</c:v>
                </c:pt>
                <c:pt idx="3810">
                  <c:v>4.2260287133614558E-7</c:v>
                </c:pt>
                <c:pt idx="3811">
                  <c:v>4.9975933382889674E-7</c:v>
                </c:pt>
                <c:pt idx="3812">
                  <c:v>6.2960583267322375E-7</c:v>
                </c:pt>
                <c:pt idx="3813">
                  <c:v>5.4745029422173327E-7</c:v>
                </c:pt>
                <c:pt idx="3814">
                  <c:v>5.0454130535818505E-7</c:v>
                </c:pt>
                <c:pt idx="3815">
                  <c:v>4.1735843968649011E-7</c:v>
                </c:pt>
                <c:pt idx="3816">
                  <c:v>5.6033584930223679E-7</c:v>
                </c:pt>
                <c:pt idx="3817">
                  <c:v>6.2929608129045112E-7</c:v>
                </c:pt>
                <c:pt idx="3818">
                  <c:v>4.8097812253342702E-7</c:v>
                </c:pt>
                <c:pt idx="3819">
                  <c:v>4.1976587886029122E-7</c:v>
                </c:pt>
                <c:pt idx="3820">
                  <c:v>6.055493215146219E-7</c:v>
                </c:pt>
                <c:pt idx="3821">
                  <c:v>6.3003986896711384E-7</c:v>
                </c:pt>
                <c:pt idx="3822">
                  <c:v>6.2911034016932132E-7</c:v>
                </c:pt>
                <c:pt idx="3823">
                  <c:v>5.7989459197970448E-7</c:v>
                </c:pt>
                <c:pt idx="3824">
                  <c:v>5.393345107867529E-7</c:v>
                </c:pt>
                <c:pt idx="3825">
                  <c:v>5.683469940932159E-7</c:v>
                </c:pt>
                <c:pt idx="3826">
                  <c:v>5.4434817386046357E-7</c:v>
                </c:pt>
                <c:pt idx="3827">
                  <c:v>5.0303313830476672E-7</c:v>
                </c:pt>
                <c:pt idx="3828">
                  <c:v>4.5833423471140334E-7</c:v>
                </c:pt>
                <c:pt idx="3829">
                  <c:v>5.6629733847997647E-7</c:v>
                </c:pt>
                <c:pt idx="3830">
                  <c:v>4.9150662217435545E-7</c:v>
                </c:pt>
                <c:pt idx="3831">
                  <c:v>5.7905553977354528E-7</c:v>
                </c:pt>
                <c:pt idx="3832">
                  <c:v>5.2144844540843936E-7</c:v>
                </c:pt>
                <c:pt idx="3833">
                  <c:v>4.783270319115263E-7</c:v>
                </c:pt>
                <c:pt idx="3834">
                  <c:v>4.8571634972970615E-7</c:v>
                </c:pt>
                <c:pt idx="3835">
                  <c:v>4.6947805821701565E-7</c:v>
                </c:pt>
                <c:pt idx="3836">
                  <c:v>6.2754513352603558E-7</c:v>
                </c:pt>
                <c:pt idx="3837">
                  <c:v>4.1433128076015946E-7</c:v>
                </c:pt>
                <c:pt idx="3838">
                  <c:v>5.0849143308310794E-7</c:v>
                </c:pt>
                <c:pt idx="3839">
                  <c:v>4.8889532489977268E-7</c:v>
                </c:pt>
                <c:pt idx="3840">
                  <c:v>6.0627091582403714E-7</c:v>
                </c:pt>
                <c:pt idx="3841">
                  <c:v>4.410067791773324E-7</c:v>
                </c:pt>
                <c:pt idx="3842">
                  <c:v>6.2347432691633769E-7</c:v>
                </c:pt>
                <c:pt idx="3843">
                  <c:v>5.3858190163221693E-7</c:v>
                </c:pt>
                <c:pt idx="3844">
                  <c:v>4.4648256651583873E-7</c:v>
                </c:pt>
                <c:pt idx="3845">
                  <c:v>4.5960712581501989E-7</c:v>
                </c:pt>
                <c:pt idx="3846">
                  <c:v>6.2785359287576278E-7</c:v>
                </c:pt>
                <c:pt idx="3847">
                  <c:v>6.0358610929021862E-7</c:v>
                </c:pt>
                <c:pt idx="3848">
                  <c:v>4.4304833385129821E-7</c:v>
                </c:pt>
                <c:pt idx="3849">
                  <c:v>4.8112988437653677E-7</c:v>
                </c:pt>
                <c:pt idx="3850">
                  <c:v>6.2380016151189961E-7</c:v>
                </c:pt>
                <c:pt idx="3851">
                  <c:v>5.7521204080580316E-7</c:v>
                </c:pt>
                <c:pt idx="3852">
                  <c:v>4.2735700526642921E-7</c:v>
                </c:pt>
                <c:pt idx="3853">
                  <c:v>5.4796989155395915E-7</c:v>
                </c:pt>
                <c:pt idx="3854">
                  <c:v>4.6258489627651875E-7</c:v>
                </c:pt>
                <c:pt idx="3855">
                  <c:v>5.5843285916915428E-7</c:v>
                </c:pt>
                <c:pt idx="3856">
                  <c:v>6.1980603412235121E-7</c:v>
                </c:pt>
                <c:pt idx="3857">
                  <c:v>4.6079477398936809E-7</c:v>
                </c:pt>
                <c:pt idx="3858">
                  <c:v>4.5678564720952508E-7</c:v>
                </c:pt>
                <c:pt idx="3859">
                  <c:v>4.4514093788823913E-7</c:v>
                </c:pt>
                <c:pt idx="3860">
                  <c:v>4.9256271995617465E-7</c:v>
                </c:pt>
                <c:pt idx="3861">
                  <c:v>4.9488663328109521E-7</c:v>
                </c:pt>
                <c:pt idx="3862">
                  <c:v>5.7110317223819878E-7</c:v>
                </c:pt>
                <c:pt idx="3863">
                  <c:v>4.6886678468106708E-7</c:v>
                </c:pt>
                <c:pt idx="3864">
                  <c:v>4.5182227418701653E-7</c:v>
                </c:pt>
                <c:pt idx="3865">
                  <c:v>4.2169553605378329E-7</c:v>
                </c:pt>
                <c:pt idx="3866">
                  <c:v>4.5191019506912376E-7</c:v>
                </c:pt>
                <c:pt idx="3867">
                  <c:v>4.5160885883573749E-7</c:v>
                </c:pt>
                <c:pt idx="3868">
                  <c:v>5.2675130344373255E-7</c:v>
                </c:pt>
                <c:pt idx="3869">
                  <c:v>4.2099435955458725E-7</c:v>
                </c:pt>
                <c:pt idx="3870">
                  <c:v>5.9798280403620877E-7</c:v>
                </c:pt>
                <c:pt idx="3871">
                  <c:v>4.5544818306780985E-7</c:v>
                </c:pt>
                <c:pt idx="3872">
                  <c:v>5.8736126580217501E-7</c:v>
                </c:pt>
                <c:pt idx="3873">
                  <c:v>5.5183122709558633E-7</c:v>
                </c:pt>
                <c:pt idx="3874">
                  <c:v>5.4226169407324012E-7</c:v>
                </c:pt>
                <c:pt idx="3875">
                  <c:v>4.7441157257319382E-7</c:v>
                </c:pt>
                <c:pt idx="3876">
                  <c:v>5.5308772327515991E-7</c:v>
                </c:pt>
                <c:pt idx="3877">
                  <c:v>4.7381761323029165E-7</c:v>
                </c:pt>
                <c:pt idx="3878">
                  <c:v>4.5792392586761025E-7</c:v>
                </c:pt>
                <c:pt idx="3879">
                  <c:v>6.0028395272694201E-7</c:v>
                </c:pt>
                <c:pt idx="3880">
                  <c:v>4.4888546998972594E-7</c:v>
                </c:pt>
                <c:pt idx="3881">
                  <c:v>4.5382568070603582E-7</c:v>
                </c:pt>
                <c:pt idx="3882">
                  <c:v>6.0568574051347669E-7</c:v>
                </c:pt>
                <c:pt idx="3883">
                  <c:v>6.1561040212928478E-7</c:v>
                </c:pt>
                <c:pt idx="3884">
                  <c:v>5.4002305425065103E-7</c:v>
                </c:pt>
                <c:pt idx="3885">
                  <c:v>5.3181458317794521E-7</c:v>
                </c:pt>
                <c:pt idx="3886">
                  <c:v>4.9363656628767473E-7</c:v>
                </c:pt>
                <c:pt idx="3887">
                  <c:v>5.2572525959873502E-7</c:v>
                </c:pt>
                <c:pt idx="3888">
                  <c:v>4.7059738561529726E-7</c:v>
                </c:pt>
                <c:pt idx="3889">
                  <c:v>4.6735702494658047E-7</c:v>
                </c:pt>
                <c:pt idx="3890">
                  <c:v>5.8806923294331139E-7</c:v>
                </c:pt>
                <c:pt idx="3891">
                  <c:v>5.5149236850541967E-7</c:v>
                </c:pt>
                <c:pt idx="3892">
                  <c:v>5.8494891657579266E-7</c:v>
                </c:pt>
                <c:pt idx="3893">
                  <c:v>4.1403368243557994E-7</c:v>
                </c:pt>
                <c:pt idx="3894">
                  <c:v>5.5564787657163432E-7</c:v>
                </c:pt>
                <c:pt idx="3895">
                  <c:v>4.8909327826342944E-7</c:v>
                </c:pt>
                <c:pt idx="3896">
                  <c:v>4.338649901419364E-7</c:v>
                </c:pt>
                <c:pt idx="3897">
                  <c:v>5.4345249622710342E-7</c:v>
                </c:pt>
                <c:pt idx="3898">
                  <c:v>4.5954271131423841E-7</c:v>
                </c:pt>
                <c:pt idx="3899">
                  <c:v>5.3560337173066307E-7</c:v>
                </c:pt>
                <c:pt idx="3900">
                  <c:v>6.1803424023247524E-7</c:v>
                </c:pt>
                <c:pt idx="3901">
                  <c:v>5.1014474495937534E-7</c:v>
                </c:pt>
                <c:pt idx="3902">
                  <c:v>5.845051851928759E-7</c:v>
                </c:pt>
                <c:pt idx="3903">
                  <c:v>5.1194242417281714E-7</c:v>
                </c:pt>
                <c:pt idx="3904">
                  <c:v>4.4521463163515921E-7</c:v>
                </c:pt>
                <c:pt idx="3905">
                  <c:v>5.7994937611067387E-7</c:v>
                </c:pt>
                <c:pt idx="3906">
                  <c:v>5.946126867631687E-7</c:v>
                </c:pt>
                <c:pt idx="3907">
                  <c:v>5.1742362459709253E-7</c:v>
                </c:pt>
                <c:pt idx="3908">
                  <c:v>5.682761311979597E-7</c:v>
                </c:pt>
                <c:pt idx="3909">
                  <c:v>5.3077371720465609E-7</c:v>
                </c:pt>
                <c:pt idx="3910">
                  <c:v>5.7622357711708734E-7</c:v>
                </c:pt>
                <c:pt idx="3911">
                  <c:v>6.2142337581638092E-7</c:v>
                </c:pt>
                <c:pt idx="3912">
                  <c:v>4.9651738517610661E-7</c:v>
                </c:pt>
                <c:pt idx="3913">
                  <c:v>6.1209039121412348E-7</c:v>
                </c:pt>
                <c:pt idx="3914">
                  <c:v>4.6812423559105191E-7</c:v>
                </c:pt>
                <c:pt idx="3915">
                  <c:v>5.2559918450583293E-7</c:v>
                </c:pt>
                <c:pt idx="3916">
                  <c:v>4.8875400320923047E-7</c:v>
                </c:pt>
                <c:pt idx="3917">
                  <c:v>5.1486297938885843E-7</c:v>
                </c:pt>
                <c:pt idx="3918">
                  <c:v>5.1915166030869907E-7</c:v>
                </c:pt>
                <c:pt idx="3919">
                  <c:v>5.1842544990077758E-7</c:v>
                </c:pt>
                <c:pt idx="3920">
                  <c:v>5.2283696660557111E-7</c:v>
                </c:pt>
                <c:pt idx="3921">
                  <c:v>4.6836271959597631E-7</c:v>
                </c:pt>
                <c:pt idx="3922">
                  <c:v>4.3056334781142901E-7</c:v>
                </c:pt>
                <c:pt idx="3923">
                  <c:v>4.8320655220779109E-7</c:v>
                </c:pt>
                <c:pt idx="3924">
                  <c:v>5.5978125012252436E-7</c:v>
                </c:pt>
                <c:pt idx="3925">
                  <c:v>5.9268350903257197E-7</c:v>
                </c:pt>
                <c:pt idx="3926">
                  <c:v>4.8408276397970392E-7</c:v>
                </c:pt>
                <c:pt idx="3927">
                  <c:v>4.1023736121356306E-7</c:v>
                </c:pt>
                <c:pt idx="3928">
                  <c:v>4.3020141951417244E-7</c:v>
                </c:pt>
                <c:pt idx="3929">
                  <c:v>5.2774864593409195E-7</c:v>
                </c:pt>
                <c:pt idx="3930">
                  <c:v>6.255968259134539E-7</c:v>
                </c:pt>
                <c:pt idx="3931">
                  <c:v>6.2398355573238888E-7</c:v>
                </c:pt>
                <c:pt idx="3932">
                  <c:v>5.5120458404808343E-7</c:v>
                </c:pt>
                <c:pt idx="3933">
                  <c:v>5.1417623605635434E-7</c:v>
                </c:pt>
                <c:pt idx="3934">
                  <c:v>4.6318392233042812E-7</c:v>
                </c:pt>
                <c:pt idx="3935">
                  <c:v>4.8303992447183923E-7</c:v>
                </c:pt>
                <c:pt idx="3936">
                  <c:v>4.866976654325985E-7</c:v>
                </c:pt>
                <c:pt idx="3937">
                  <c:v>5.0488231932975432E-7</c:v>
                </c:pt>
                <c:pt idx="3938">
                  <c:v>4.9018417386639957E-7</c:v>
                </c:pt>
                <c:pt idx="3939">
                  <c:v>5.9876753944933094E-7</c:v>
                </c:pt>
                <c:pt idx="3940">
                  <c:v>5.4978589130023101E-7</c:v>
                </c:pt>
                <c:pt idx="3941">
                  <c:v>5.5315576420676085E-7</c:v>
                </c:pt>
                <c:pt idx="3942">
                  <c:v>5.9480232865922317E-7</c:v>
                </c:pt>
                <c:pt idx="3943">
                  <c:v>4.5046902594905298E-7</c:v>
                </c:pt>
                <c:pt idx="3944">
                  <c:v>5.8000416800540633E-7</c:v>
                </c:pt>
                <c:pt idx="3945">
                  <c:v>5.4084446942218317E-7</c:v>
                </c:pt>
                <c:pt idx="3946">
                  <c:v>4.1724697021068772E-7</c:v>
                </c:pt>
                <c:pt idx="3947">
                  <c:v>4.5947831035416469E-7</c:v>
                </c:pt>
                <c:pt idx="3948">
                  <c:v>5.528326815592014E-7</c:v>
                </c:pt>
                <c:pt idx="3949">
                  <c:v>4.6146809079191537E-7</c:v>
                </c:pt>
                <c:pt idx="3950">
                  <c:v>4.1635681985703768E-7</c:v>
                </c:pt>
                <c:pt idx="3951">
                  <c:v>4.4971984678003455E-7</c:v>
                </c:pt>
                <c:pt idx="3952">
                  <c:v>4.3732431768398333E-7</c:v>
                </c:pt>
                <c:pt idx="3953">
                  <c:v>4.4684053514819993E-7</c:v>
                </c:pt>
                <c:pt idx="3954">
                  <c:v>4.9834526858746547E-7</c:v>
                </c:pt>
                <c:pt idx="3955">
                  <c:v>4.4969490633627876E-7</c:v>
                </c:pt>
                <c:pt idx="3956">
                  <c:v>5.1232129557639397E-7</c:v>
                </c:pt>
                <c:pt idx="3957">
                  <c:v>5.0479332583954142E-7</c:v>
                </c:pt>
                <c:pt idx="3958">
                  <c:v>4.2384383628524338E-7</c:v>
                </c:pt>
                <c:pt idx="3959">
                  <c:v>4.179388016665056E-7</c:v>
                </c:pt>
                <c:pt idx="3960">
                  <c:v>4.6617025439506259E-7</c:v>
                </c:pt>
                <c:pt idx="3961">
                  <c:v>4.7353452579031777E-7</c:v>
                </c:pt>
                <c:pt idx="3962">
                  <c:v>4.6816397027416104E-7</c:v>
                </c:pt>
                <c:pt idx="3963">
                  <c:v>5.5103540428662663E-7</c:v>
                </c:pt>
                <c:pt idx="3964">
                  <c:v>5.6925165907280902E-7</c:v>
                </c:pt>
                <c:pt idx="3965">
                  <c:v>4.3146430965605411E-7</c:v>
                </c:pt>
                <c:pt idx="3966">
                  <c:v>5.3338968632919556E-7</c:v>
                </c:pt>
                <c:pt idx="3967">
                  <c:v>5.601797850070292E-7</c:v>
                </c:pt>
                <c:pt idx="3968">
                  <c:v>4.2378679173832846E-7</c:v>
                </c:pt>
                <c:pt idx="3969">
                  <c:v>4.7424947294821293E-7</c:v>
                </c:pt>
                <c:pt idx="3970">
                  <c:v>6.290484447362402E-7</c:v>
                </c:pt>
                <c:pt idx="3971">
                  <c:v>5.0455612486738448E-7</c:v>
                </c:pt>
                <c:pt idx="3972">
                  <c:v>5.9059475820211143E-7</c:v>
                </c:pt>
                <c:pt idx="3973">
                  <c:v>6.3317405523217548E-7</c:v>
                </c:pt>
                <c:pt idx="3974">
                  <c:v>5.8205530127234668E-7</c:v>
                </c:pt>
                <c:pt idx="3975">
                  <c:v>4.3159324930708078E-7</c:v>
                </c:pt>
                <c:pt idx="3976">
                  <c:v>5.0921188841482259E-7</c:v>
                </c:pt>
                <c:pt idx="3977">
                  <c:v>5.5073107693365567E-7</c:v>
                </c:pt>
                <c:pt idx="3978">
                  <c:v>6.3205053950891232E-7</c:v>
                </c:pt>
                <c:pt idx="3979">
                  <c:v>6.2073523299365515E-7</c:v>
                </c:pt>
                <c:pt idx="3980">
                  <c:v>5.1867249929931866E-7</c:v>
                </c:pt>
                <c:pt idx="3981">
                  <c:v>5.7656738322719188E-7</c:v>
                </c:pt>
                <c:pt idx="3982">
                  <c:v>6.0867902288277299E-7</c:v>
                </c:pt>
                <c:pt idx="3983">
                  <c:v>4.4747111129933867E-7</c:v>
                </c:pt>
                <c:pt idx="3984">
                  <c:v>5.4521277267475824E-7</c:v>
                </c:pt>
                <c:pt idx="3985">
                  <c:v>5.8325068463618128E-7</c:v>
                </c:pt>
                <c:pt idx="3986">
                  <c:v>5.1532157291684495E-7</c:v>
                </c:pt>
                <c:pt idx="3987">
                  <c:v>4.2179746532080557E-7</c:v>
                </c:pt>
                <c:pt idx="3988">
                  <c:v>5.2511107163116691E-7</c:v>
                </c:pt>
                <c:pt idx="3989">
                  <c:v>4.3194519681696994E-7</c:v>
                </c:pt>
                <c:pt idx="3990">
                  <c:v>5.3563579029868703E-7</c:v>
                </c:pt>
                <c:pt idx="3991">
                  <c:v>4.8179295916221778E-7</c:v>
                </c:pt>
                <c:pt idx="3992">
                  <c:v>6.1657021551555127E-7</c:v>
                </c:pt>
                <c:pt idx="3993">
                  <c:v>5.5431438369429958E-7</c:v>
                </c:pt>
                <c:pt idx="3994">
                  <c:v>5.4879270056960364E-7</c:v>
                </c:pt>
                <c:pt idx="3995">
                  <c:v>6.3246630751471508E-7</c:v>
                </c:pt>
                <c:pt idx="3996">
                  <c:v>4.2369554441430536E-7</c:v>
                </c:pt>
                <c:pt idx="3997">
                  <c:v>5.1576546265737123E-7</c:v>
                </c:pt>
                <c:pt idx="3998">
                  <c:v>5.5307071500383199E-7</c:v>
                </c:pt>
                <c:pt idx="3999">
                  <c:v>5.5144156663837097E-7</c:v>
                </c:pt>
                <c:pt idx="4000">
                  <c:v>6.2083635875946214E-7</c:v>
                </c:pt>
                <c:pt idx="4001">
                  <c:v>6.1312138028849577E-7</c:v>
                </c:pt>
                <c:pt idx="4002">
                  <c:v>4.4203794087586325E-7</c:v>
                </c:pt>
                <c:pt idx="4003">
                  <c:v>4.4949545745442437E-7</c:v>
                </c:pt>
                <c:pt idx="4004">
                  <c:v>5.4985332383570441E-7</c:v>
                </c:pt>
                <c:pt idx="4005">
                  <c:v>4.2921137332351181E-7</c:v>
                </c:pt>
                <c:pt idx="4006">
                  <c:v>5.590891582650648E-7</c:v>
                </c:pt>
                <c:pt idx="4007">
                  <c:v>6.105093247051065E-7</c:v>
                </c:pt>
                <c:pt idx="4008">
                  <c:v>5.91967195520625E-7</c:v>
                </c:pt>
                <c:pt idx="4009">
                  <c:v>4.8057836714502357E-7</c:v>
                </c:pt>
                <c:pt idx="4010">
                  <c:v>5.2865344617160985E-7</c:v>
                </c:pt>
                <c:pt idx="4011">
                  <c:v>5.6313872105678733E-7</c:v>
                </c:pt>
                <c:pt idx="4012">
                  <c:v>5.3647970724266874E-7</c:v>
                </c:pt>
                <c:pt idx="4013">
                  <c:v>5.7805471333451561E-7</c:v>
                </c:pt>
                <c:pt idx="4014">
                  <c:v>4.3647648350291713E-7</c:v>
                </c:pt>
                <c:pt idx="4015">
                  <c:v>5.7785485942969775E-7</c:v>
                </c:pt>
                <c:pt idx="4016">
                  <c:v>6.1970515998056308E-7</c:v>
                </c:pt>
                <c:pt idx="4017">
                  <c:v>4.651847286051911E-7</c:v>
                </c:pt>
                <c:pt idx="4018">
                  <c:v>5.8106500603376182E-7</c:v>
                </c:pt>
                <c:pt idx="4019">
                  <c:v>4.9083762010905032E-7</c:v>
                </c:pt>
                <c:pt idx="4020">
                  <c:v>5.0831155815608897E-7</c:v>
                </c:pt>
                <c:pt idx="4021">
                  <c:v>5.5213646692466099E-7</c:v>
                </c:pt>
                <c:pt idx="4022">
                  <c:v>5.5602485999361996E-7</c:v>
                </c:pt>
                <c:pt idx="4023">
                  <c:v>5.3314814591115226E-7</c:v>
                </c:pt>
                <c:pt idx="4024">
                  <c:v>5.1086871813378174E-7</c:v>
                </c:pt>
                <c:pt idx="4025">
                  <c:v>5.0678646734621942E-7</c:v>
                </c:pt>
                <c:pt idx="4026">
                  <c:v>6.2488131496666801E-7</c:v>
                </c:pt>
                <c:pt idx="4027">
                  <c:v>5.34696845399917E-7</c:v>
                </c:pt>
                <c:pt idx="4028">
                  <c:v>4.4037772870212313E-7</c:v>
                </c:pt>
                <c:pt idx="4029">
                  <c:v>4.5069414477245071E-7</c:v>
                </c:pt>
                <c:pt idx="4030">
                  <c:v>4.7306327685120776E-7</c:v>
                </c:pt>
                <c:pt idx="4031">
                  <c:v>5.9884418169430206E-7</c:v>
                </c:pt>
                <c:pt idx="4032">
                  <c:v>5.7665790966085766E-7</c:v>
                </c:pt>
                <c:pt idx="4033">
                  <c:v>4.9223410907608694E-7</c:v>
                </c:pt>
                <c:pt idx="4034">
                  <c:v>4.1314280871314645E-7</c:v>
                </c:pt>
                <c:pt idx="4035">
                  <c:v>5.1326271356452393E-7</c:v>
                </c:pt>
                <c:pt idx="4036">
                  <c:v>5.5135691245766546E-7</c:v>
                </c:pt>
                <c:pt idx="4037">
                  <c:v>4.8970203017723911E-7</c:v>
                </c:pt>
                <c:pt idx="4038">
                  <c:v>4.2228497117014798E-7</c:v>
                </c:pt>
                <c:pt idx="4039">
                  <c:v>4.4049859537609845E-7</c:v>
                </c:pt>
                <c:pt idx="4040">
                  <c:v>5.2895556337922532E-7</c:v>
                </c:pt>
                <c:pt idx="4041">
                  <c:v>4.5710495937582982E-7</c:v>
                </c:pt>
                <c:pt idx="4042">
                  <c:v>4.4564487678286037E-7</c:v>
                </c:pt>
                <c:pt idx="4043">
                  <c:v>5.2954464060045415E-7</c:v>
                </c:pt>
                <c:pt idx="4044">
                  <c:v>4.2915324177622269E-7</c:v>
                </c:pt>
                <c:pt idx="4045">
                  <c:v>4.2037381091224369E-7</c:v>
                </c:pt>
                <c:pt idx="4046">
                  <c:v>5.4153590737657978E-7</c:v>
                </c:pt>
                <c:pt idx="4047">
                  <c:v>4.4932104850953192E-7</c:v>
                </c:pt>
                <c:pt idx="4048">
                  <c:v>5.9497308394603469E-7</c:v>
                </c:pt>
                <c:pt idx="4049">
                  <c:v>5.5373461940124829E-7</c:v>
                </c:pt>
                <c:pt idx="4050">
                  <c:v>4.9153512068115065E-7</c:v>
                </c:pt>
                <c:pt idx="4051">
                  <c:v>6.0300481582049814E-7</c:v>
                </c:pt>
                <c:pt idx="4052">
                  <c:v>5.2501667671173244E-7</c:v>
                </c:pt>
                <c:pt idx="4053">
                  <c:v>4.750337250112702E-7</c:v>
                </c:pt>
                <c:pt idx="4054">
                  <c:v>5.8218385820786094E-7</c:v>
                </c:pt>
                <c:pt idx="4055">
                  <c:v>4.5774458898440897E-7</c:v>
                </c:pt>
                <c:pt idx="4056">
                  <c:v>5.9485923891954919E-7</c:v>
                </c:pt>
                <c:pt idx="4057">
                  <c:v>5.3908892151625038E-7</c:v>
                </c:pt>
                <c:pt idx="4058">
                  <c:v>5.1805520662509813E-7</c:v>
                </c:pt>
                <c:pt idx="4059">
                  <c:v>5.2051548281833132E-7</c:v>
                </c:pt>
                <c:pt idx="4060">
                  <c:v>4.6496177725095118E-7</c:v>
                </c:pt>
                <c:pt idx="4061">
                  <c:v>5.0059308869157735E-7</c:v>
                </c:pt>
                <c:pt idx="4062">
                  <c:v>4.1424307003705626E-7</c:v>
                </c:pt>
                <c:pt idx="4063">
                  <c:v>5.5936584090387443E-7</c:v>
                </c:pt>
                <c:pt idx="4064">
                  <c:v>5.9552379589869929E-7</c:v>
                </c:pt>
                <c:pt idx="4065">
                  <c:v>4.8538058176941965E-7</c:v>
                </c:pt>
                <c:pt idx="4066">
                  <c:v>5.1690074926122543E-7</c:v>
                </c:pt>
                <c:pt idx="4067">
                  <c:v>4.9557835907530475E-7</c:v>
                </c:pt>
                <c:pt idx="4068">
                  <c:v>5.3289068359438736E-7</c:v>
                </c:pt>
                <c:pt idx="4069">
                  <c:v>5.4451428306560024E-7</c:v>
                </c:pt>
                <c:pt idx="4070">
                  <c:v>4.5487678172482333E-7</c:v>
                </c:pt>
                <c:pt idx="4071">
                  <c:v>5.5428025471290515E-7</c:v>
                </c:pt>
                <c:pt idx="4072">
                  <c:v>5.8222059658374628E-7</c:v>
                </c:pt>
                <c:pt idx="4073">
                  <c:v>5.3253697731240944E-7</c:v>
                </c:pt>
                <c:pt idx="4074">
                  <c:v>5.1796270777872386E-7</c:v>
                </c:pt>
                <c:pt idx="4075">
                  <c:v>5.0641371787747894E-7</c:v>
                </c:pt>
                <c:pt idx="4076">
                  <c:v>5.443315671206145E-7</c:v>
                </c:pt>
                <c:pt idx="4077">
                  <c:v>4.9382305671013011E-7</c:v>
                </c:pt>
                <c:pt idx="4078">
                  <c:v>4.9296321232162894E-7</c:v>
                </c:pt>
                <c:pt idx="4079">
                  <c:v>6.0271448393620528E-7</c:v>
                </c:pt>
                <c:pt idx="4080">
                  <c:v>4.6435930011660998E-7</c:v>
                </c:pt>
                <c:pt idx="4081">
                  <c:v>4.4340217950774075E-7</c:v>
                </c:pt>
                <c:pt idx="4082">
                  <c:v>4.0882854289152975E-7</c:v>
                </c:pt>
                <c:pt idx="4083">
                  <c:v>4.3884703977791384E-7</c:v>
                </c:pt>
                <c:pt idx="4084">
                  <c:v>5.2391728076853086E-7</c:v>
                </c:pt>
                <c:pt idx="4085">
                  <c:v>4.5313117368296113E-7</c:v>
                </c:pt>
                <c:pt idx="4086">
                  <c:v>5.7586200806258557E-7</c:v>
                </c:pt>
                <c:pt idx="4087">
                  <c:v>4.8472404392159712E-7</c:v>
                </c:pt>
                <c:pt idx="4088">
                  <c:v>5.1210907579501552E-7</c:v>
                </c:pt>
                <c:pt idx="4089">
                  <c:v>4.8266532705051065E-7</c:v>
                </c:pt>
                <c:pt idx="4090">
                  <c:v>4.2672234101063473E-7</c:v>
                </c:pt>
                <c:pt idx="4091">
                  <c:v>4.7018383490484361E-7</c:v>
                </c:pt>
                <c:pt idx="4092">
                  <c:v>5.8013204596043536E-7</c:v>
                </c:pt>
                <c:pt idx="4093">
                  <c:v>6.0009168343740049E-7</c:v>
                </c:pt>
                <c:pt idx="4094">
                  <c:v>6.1839603401382992E-7</c:v>
                </c:pt>
                <c:pt idx="4095">
                  <c:v>4.8317877493161106E-7</c:v>
                </c:pt>
                <c:pt idx="4096">
                  <c:v>4.2753034125904992E-7</c:v>
                </c:pt>
                <c:pt idx="4097">
                  <c:v>5.7783669603249687E-7</c:v>
                </c:pt>
                <c:pt idx="4098">
                  <c:v>5.1542866623476056E-7</c:v>
                </c:pt>
                <c:pt idx="4099">
                  <c:v>5.5240800388099242E-7</c:v>
                </c:pt>
                <c:pt idx="4100">
                  <c:v>5.3448673094509296E-7</c:v>
                </c:pt>
                <c:pt idx="4101">
                  <c:v>4.9045391730461838E-7</c:v>
                </c:pt>
                <c:pt idx="4102">
                  <c:v>5.0529793361630527E-7</c:v>
                </c:pt>
                <c:pt idx="4103">
                  <c:v>6.1799406052339987E-7</c:v>
                </c:pt>
                <c:pt idx="4104">
                  <c:v>4.2318282690732792E-7</c:v>
                </c:pt>
                <c:pt idx="4105">
                  <c:v>4.2937420450722275E-7</c:v>
                </c:pt>
                <c:pt idx="4106">
                  <c:v>5.0003702052523392E-7</c:v>
                </c:pt>
                <c:pt idx="4107">
                  <c:v>5.4541258800069608E-7</c:v>
                </c:pt>
                <c:pt idx="4108">
                  <c:v>4.1313182824634032E-7</c:v>
                </c:pt>
                <c:pt idx="4109">
                  <c:v>5.8524501827521578E-7</c:v>
                </c:pt>
                <c:pt idx="4110">
                  <c:v>4.5253894836020568E-7</c:v>
                </c:pt>
                <c:pt idx="4111">
                  <c:v>4.320626083244376E-7</c:v>
                </c:pt>
                <c:pt idx="4112">
                  <c:v>5.2995917565784045E-7</c:v>
                </c:pt>
                <c:pt idx="4113">
                  <c:v>4.2143521794710444E-7</c:v>
                </c:pt>
                <c:pt idx="4114">
                  <c:v>5.3597636303864498E-7</c:v>
                </c:pt>
                <c:pt idx="4115">
                  <c:v>5.3227995752407623E-7</c:v>
                </c:pt>
                <c:pt idx="4116">
                  <c:v>4.55181395203311E-7</c:v>
                </c:pt>
                <c:pt idx="4117">
                  <c:v>4.1541415267531439E-7</c:v>
                </c:pt>
                <c:pt idx="4118">
                  <c:v>5.6726777329213048E-7</c:v>
                </c:pt>
                <c:pt idx="4119">
                  <c:v>5.9826972330566362E-7</c:v>
                </c:pt>
                <c:pt idx="4120">
                  <c:v>5.7479735988244352E-7</c:v>
                </c:pt>
                <c:pt idx="4121">
                  <c:v>4.1696849181930647E-7</c:v>
                </c:pt>
                <c:pt idx="4122">
                  <c:v>5.6561072013063721E-7</c:v>
                </c:pt>
                <c:pt idx="4123">
                  <c:v>5.8678466012761704E-7</c:v>
                </c:pt>
                <c:pt idx="4124">
                  <c:v>5.532068031454173E-7</c:v>
                </c:pt>
                <c:pt idx="4125">
                  <c:v>5.2419965252937124E-7</c:v>
                </c:pt>
                <c:pt idx="4126">
                  <c:v>4.2992153028445338E-7</c:v>
                </c:pt>
                <c:pt idx="4127">
                  <c:v>4.8599642257943335E-7</c:v>
                </c:pt>
                <c:pt idx="4128">
                  <c:v>6.3059857543900899E-7</c:v>
                </c:pt>
                <c:pt idx="4129">
                  <c:v>4.9079496423223332E-7</c:v>
                </c:pt>
                <c:pt idx="4130">
                  <c:v>6.106868886755792E-7</c:v>
                </c:pt>
                <c:pt idx="4131">
                  <c:v>5.6510096696111082E-7</c:v>
                </c:pt>
                <c:pt idx="4132">
                  <c:v>6.2075545617007928E-7</c:v>
                </c:pt>
                <c:pt idx="4133">
                  <c:v>4.955495082197272E-7</c:v>
                </c:pt>
                <c:pt idx="4134">
                  <c:v>5.464133142292773E-7</c:v>
                </c:pt>
                <c:pt idx="4135">
                  <c:v>5.5650521219978219E-7</c:v>
                </c:pt>
                <c:pt idx="4136">
                  <c:v>4.3484747529389662E-7</c:v>
                </c:pt>
                <c:pt idx="4137">
                  <c:v>4.8577234492806056E-7</c:v>
                </c:pt>
                <c:pt idx="4138">
                  <c:v>6.0875757604830243E-7</c:v>
                </c:pt>
                <c:pt idx="4139">
                  <c:v>4.9780746374150788E-7</c:v>
                </c:pt>
                <c:pt idx="4140">
                  <c:v>4.3609516687386519E-7</c:v>
                </c:pt>
                <c:pt idx="4141">
                  <c:v>5.0169331713115607E-7</c:v>
                </c:pt>
                <c:pt idx="4142">
                  <c:v>5.870077615599928E-7</c:v>
                </c:pt>
                <c:pt idx="4143">
                  <c:v>5.671441249303828E-7</c:v>
                </c:pt>
                <c:pt idx="4144">
                  <c:v>5.1650143801438355E-7</c:v>
                </c:pt>
                <c:pt idx="4145">
                  <c:v>4.112823989793895E-7</c:v>
                </c:pt>
                <c:pt idx="4146">
                  <c:v>6.0292737347603025E-7</c:v>
                </c:pt>
                <c:pt idx="4147">
                  <c:v>6.0970140134469779E-7</c:v>
                </c:pt>
                <c:pt idx="4148">
                  <c:v>5.2575678545982174E-7</c:v>
                </c:pt>
                <c:pt idx="4149">
                  <c:v>4.8876813262066212E-7</c:v>
                </c:pt>
                <c:pt idx="4150">
                  <c:v>5.4444783026079689E-7</c:v>
                </c:pt>
                <c:pt idx="4151">
                  <c:v>4.2010345595274747E-7</c:v>
                </c:pt>
                <c:pt idx="4152">
                  <c:v>4.6872078745237078E-7</c:v>
                </c:pt>
                <c:pt idx="4153">
                  <c:v>4.9660419903277289E-7</c:v>
                </c:pt>
                <c:pt idx="4154">
                  <c:v>4.8519885280968377E-7</c:v>
                </c:pt>
                <c:pt idx="4155">
                  <c:v>4.615199455089339E-7</c:v>
                </c:pt>
                <c:pt idx="4156">
                  <c:v>4.1157703536553096E-7</c:v>
                </c:pt>
                <c:pt idx="4157">
                  <c:v>4.7871028482620483E-7</c:v>
                </c:pt>
                <c:pt idx="4158">
                  <c:v>4.8943290670867823E-7</c:v>
                </c:pt>
                <c:pt idx="4159">
                  <c:v>4.0951037011248744E-7</c:v>
                </c:pt>
                <c:pt idx="4160">
                  <c:v>4.281552248131425E-7</c:v>
                </c:pt>
                <c:pt idx="4161">
                  <c:v>5.9999558343139911E-7</c:v>
                </c:pt>
                <c:pt idx="4162">
                  <c:v>4.946563798272191E-7</c:v>
                </c:pt>
                <c:pt idx="4163">
                  <c:v>4.7520977251569663E-7</c:v>
                </c:pt>
                <c:pt idx="4164">
                  <c:v>5.351174461757309E-7</c:v>
                </c:pt>
                <c:pt idx="4165">
                  <c:v>5.2851042835424085E-7</c:v>
                </c:pt>
                <c:pt idx="4166">
                  <c:v>5.4629642098135236E-7</c:v>
                </c:pt>
                <c:pt idx="4167">
                  <c:v>5.8973238461056792E-7</c:v>
                </c:pt>
                <c:pt idx="4168">
                  <c:v>4.2831745529864549E-7</c:v>
                </c:pt>
                <c:pt idx="4169">
                  <c:v>5.0592231794640289E-7</c:v>
                </c:pt>
                <c:pt idx="4170">
                  <c:v>5.0559511524466254E-7</c:v>
                </c:pt>
                <c:pt idx="4171">
                  <c:v>4.3541718328642871E-7</c:v>
                </c:pt>
                <c:pt idx="4172">
                  <c:v>4.1005271761040149E-7</c:v>
                </c:pt>
                <c:pt idx="4173">
                  <c:v>4.0971633534001902E-7</c:v>
                </c:pt>
                <c:pt idx="4174">
                  <c:v>5.2766938833004476E-7</c:v>
                </c:pt>
                <c:pt idx="4175">
                  <c:v>4.4644555983119593E-7</c:v>
                </c:pt>
                <c:pt idx="4176">
                  <c:v>5.682584175449331E-7</c:v>
                </c:pt>
                <c:pt idx="4177">
                  <c:v>4.2660709941589963E-7</c:v>
                </c:pt>
                <c:pt idx="4178">
                  <c:v>4.7775301492419916E-7</c:v>
                </c:pt>
                <c:pt idx="4179">
                  <c:v>4.4158863822541956E-7</c:v>
                </c:pt>
                <c:pt idx="4180">
                  <c:v>4.5530840779988954E-7</c:v>
                </c:pt>
                <c:pt idx="4181">
                  <c:v>4.4859957745736723E-7</c:v>
                </c:pt>
                <c:pt idx="4182">
                  <c:v>4.1380243868631079E-7</c:v>
                </c:pt>
                <c:pt idx="4183">
                  <c:v>5.6619162353571602E-7</c:v>
                </c:pt>
                <c:pt idx="4184">
                  <c:v>5.1381053461980095E-7</c:v>
                </c:pt>
                <c:pt idx="4185">
                  <c:v>4.2533104663887385E-7</c:v>
                </c:pt>
                <c:pt idx="4186">
                  <c:v>4.2949056923324144E-7</c:v>
                </c:pt>
                <c:pt idx="4187">
                  <c:v>4.5204840831394929E-7</c:v>
                </c:pt>
                <c:pt idx="4188">
                  <c:v>5.1839458113720707E-7</c:v>
                </c:pt>
                <c:pt idx="4189">
                  <c:v>5.8511544612345117E-7</c:v>
                </c:pt>
                <c:pt idx="4190">
                  <c:v>4.529420393576798E-7</c:v>
                </c:pt>
                <c:pt idx="4191">
                  <c:v>4.9233408626272676E-7</c:v>
                </c:pt>
                <c:pt idx="4192">
                  <c:v>5.0907668645665436E-7</c:v>
                </c:pt>
                <c:pt idx="4193">
                  <c:v>5.1953856429830561E-7</c:v>
                </c:pt>
                <c:pt idx="4194">
                  <c:v>5.5200077351968671E-7</c:v>
                </c:pt>
                <c:pt idx="4195">
                  <c:v>4.1847559553391894E-7</c:v>
                </c:pt>
                <c:pt idx="4196">
                  <c:v>5.7112101907290162E-7</c:v>
                </c:pt>
                <c:pt idx="4197">
                  <c:v>4.932639022265211E-7</c:v>
                </c:pt>
                <c:pt idx="4198">
                  <c:v>5.0062238112778604E-7</c:v>
                </c:pt>
                <c:pt idx="4199">
                  <c:v>4.8585635588296922E-7</c:v>
                </c:pt>
                <c:pt idx="4200">
                  <c:v>5.0278243468288187E-7</c:v>
                </c:pt>
                <c:pt idx="4201">
                  <c:v>5.4170073089295954E-7</c:v>
                </c:pt>
                <c:pt idx="4202">
                  <c:v>4.5429379327881759E-7</c:v>
                </c:pt>
                <c:pt idx="4203">
                  <c:v>6.3018464747389558E-7</c:v>
                </c:pt>
                <c:pt idx="4204">
                  <c:v>5.6680871166455152E-7</c:v>
                </c:pt>
                <c:pt idx="4205">
                  <c:v>4.3660767660862798E-7</c:v>
                </c:pt>
                <c:pt idx="4206">
                  <c:v>4.6370576086761388E-7</c:v>
                </c:pt>
                <c:pt idx="4207">
                  <c:v>4.6198703153337082E-7</c:v>
                </c:pt>
                <c:pt idx="4208">
                  <c:v>5.8046106924889281E-7</c:v>
                </c:pt>
                <c:pt idx="4209">
                  <c:v>5.4458074803753286E-7</c:v>
                </c:pt>
                <c:pt idx="4210">
                  <c:v>4.3907553234444031E-7</c:v>
                </c:pt>
                <c:pt idx="4211">
                  <c:v>4.3395954242913673E-7</c:v>
                </c:pt>
                <c:pt idx="4212">
                  <c:v>5.4539593252838303E-7</c:v>
                </c:pt>
                <c:pt idx="4213">
                  <c:v>5.5803618675222981E-7</c:v>
                </c:pt>
                <c:pt idx="4214">
                  <c:v>4.3921993539623949E-7</c:v>
                </c:pt>
                <c:pt idx="4215">
                  <c:v>4.9803992111108955E-7</c:v>
                </c:pt>
                <c:pt idx="4216">
                  <c:v>4.6770071354490474E-7</c:v>
                </c:pt>
                <c:pt idx="4217">
                  <c:v>5.1117082854594665E-7</c:v>
                </c:pt>
                <c:pt idx="4218">
                  <c:v>4.1926027563668089E-7</c:v>
                </c:pt>
                <c:pt idx="4219">
                  <c:v>6.2816227970847386E-7</c:v>
                </c:pt>
                <c:pt idx="4220">
                  <c:v>5.3408301263200622E-7</c:v>
                </c:pt>
                <c:pt idx="4221">
                  <c:v>4.8941874846151316E-7</c:v>
                </c:pt>
                <c:pt idx="4222">
                  <c:v>6.0277253353612704E-7</c:v>
                </c:pt>
                <c:pt idx="4223">
                  <c:v>5.515262403170109E-7</c:v>
                </c:pt>
                <c:pt idx="4224">
                  <c:v>5.7335847851444909E-7</c:v>
                </c:pt>
                <c:pt idx="4225">
                  <c:v>5.4551253685829696E-7</c:v>
                </c:pt>
                <c:pt idx="4226">
                  <c:v>4.4989448799595043E-7</c:v>
                </c:pt>
                <c:pt idx="4227">
                  <c:v>4.6850854954705986E-7</c:v>
                </c:pt>
                <c:pt idx="4228">
                  <c:v>5.2057760239733331E-7</c:v>
                </c:pt>
                <c:pt idx="4229">
                  <c:v>6.0381886205361662E-7</c:v>
                </c:pt>
                <c:pt idx="4230">
                  <c:v>4.2023860082075445E-7</c:v>
                </c:pt>
                <c:pt idx="4231">
                  <c:v>5.4901130790482145E-7</c:v>
                </c:pt>
                <c:pt idx="4232">
                  <c:v>5.9125217982229241E-7</c:v>
                </c:pt>
                <c:pt idx="4233">
                  <c:v>5.4214613044427991E-7</c:v>
                </c:pt>
                <c:pt idx="4234">
                  <c:v>6.0946523934771524E-7</c:v>
                </c:pt>
                <c:pt idx="4235">
                  <c:v>4.3131200091358201E-7</c:v>
                </c:pt>
                <c:pt idx="4236">
                  <c:v>6.2227501560306571E-7</c:v>
                </c:pt>
                <c:pt idx="4237">
                  <c:v>4.6044574825871134E-7</c:v>
                </c:pt>
                <c:pt idx="4238">
                  <c:v>5.4601269349546084E-7</c:v>
                </c:pt>
                <c:pt idx="4239">
                  <c:v>4.6487002033703264E-7</c:v>
                </c:pt>
                <c:pt idx="4240">
                  <c:v>4.52627078523751E-7</c:v>
                </c:pt>
                <c:pt idx="4241">
                  <c:v>4.8028920013624555E-7</c:v>
                </c:pt>
                <c:pt idx="4242">
                  <c:v>5.9666563016041532E-7</c:v>
                </c:pt>
                <c:pt idx="4243">
                  <c:v>5.4003946421028792E-7</c:v>
                </c:pt>
                <c:pt idx="4244">
                  <c:v>5.1697759297221787E-7</c:v>
                </c:pt>
                <c:pt idx="4245">
                  <c:v>4.8507310023318823E-7</c:v>
                </c:pt>
                <c:pt idx="4246">
                  <c:v>4.1783826780749567E-7</c:v>
                </c:pt>
                <c:pt idx="4247">
                  <c:v>5.7010508306006604E-7</c:v>
                </c:pt>
                <c:pt idx="4248">
                  <c:v>5.4041709982150266E-7</c:v>
                </c:pt>
                <c:pt idx="4249">
                  <c:v>4.6404542896769672E-7</c:v>
                </c:pt>
                <c:pt idx="4250">
                  <c:v>4.6411079254211327E-7</c:v>
                </c:pt>
                <c:pt idx="4251">
                  <c:v>4.713993578379797E-7</c:v>
                </c:pt>
                <c:pt idx="4252">
                  <c:v>6.2970913395735917E-7</c:v>
                </c:pt>
                <c:pt idx="4253">
                  <c:v>6.0163242881734147E-7</c:v>
                </c:pt>
                <c:pt idx="4254">
                  <c:v>4.58783641768405E-7</c:v>
                </c:pt>
                <c:pt idx="4255">
                  <c:v>4.3821060763331027E-7</c:v>
                </c:pt>
                <c:pt idx="4256">
                  <c:v>4.2124296380653395E-7</c:v>
                </c:pt>
                <c:pt idx="4257">
                  <c:v>5.8956388028304473E-7</c:v>
                </c:pt>
                <c:pt idx="4258">
                  <c:v>4.3318040928282914E-7</c:v>
                </c:pt>
                <c:pt idx="4259">
                  <c:v>5.3836949324234839E-7</c:v>
                </c:pt>
                <c:pt idx="4260">
                  <c:v>4.5842406328061976E-7</c:v>
                </c:pt>
                <c:pt idx="4261">
                  <c:v>4.2946729250402422E-7</c:v>
                </c:pt>
                <c:pt idx="4262">
                  <c:v>4.8316488719170419E-7</c:v>
                </c:pt>
                <c:pt idx="4263">
                  <c:v>5.5566500386325376E-7</c:v>
                </c:pt>
                <c:pt idx="4264">
                  <c:v>4.8981541173366167E-7</c:v>
                </c:pt>
                <c:pt idx="4265">
                  <c:v>4.4099466934533928E-7</c:v>
                </c:pt>
                <c:pt idx="4266">
                  <c:v>5.8978856877350698E-7</c:v>
                </c:pt>
                <c:pt idx="4267">
                  <c:v>5.4606274698788279E-7</c:v>
                </c:pt>
                <c:pt idx="4268">
                  <c:v>5.5807066322489867E-7</c:v>
                </c:pt>
                <c:pt idx="4269">
                  <c:v>5.0325450313613613E-7</c:v>
                </c:pt>
                <c:pt idx="4270">
                  <c:v>4.2940910895895911E-7</c:v>
                </c:pt>
                <c:pt idx="4271">
                  <c:v>4.9500182030075849E-7</c:v>
                </c:pt>
                <c:pt idx="4272">
                  <c:v>5.6566349258049059E-7</c:v>
                </c:pt>
                <c:pt idx="4273">
                  <c:v>5.1230613264617365E-7</c:v>
                </c:pt>
                <c:pt idx="4274">
                  <c:v>4.7813557802317823E-7</c:v>
                </c:pt>
                <c:pt idx="4275">
                  <c:v>5.2526845307867527E-7</c:v>
                </c:pt>
                <c:pt idx="4276">
                  <c:v>4.3687024033135023E-7</c:v>
                </c:pt>
                <c:pt idx="4277">
                  <c:v>5.5145849981407272E-7</c:v>
                </c:pt>
                <c:pt idx="4278">
                  <c:v>5.0793712514005916E-7</c:v>
                </c:pt>
                <c:pt idx="4279">
                  <c:v>4.1625685623445536E-7</c:v>
                </c:pt>
                <c:pt idx="4280">
                  <c:v>5.23008966593422E-7</c:v>
                </c:pt>
                <c:pt idx="4281">
                  <c:v>6.0082279859791298E-7</c:v>
                </c:pt>
                <c:pt idx="4282">
                  <c:v>5.0346124217190855E-7</c:v>
                </c:pt>
                <c:pt idx="4283">
                  <c:v>5.5178037840042924E-7</c:v>
                </c:pt>
                <c:pt idx="4284">
                  <c:v>5.158267338357981E-7</c:v>
                </c:pt>
                <c:pt idx="4285">
                  <c:v>4.954629707677532E-7</c:v>
                </c:pt>
                <c:pt idx="4286">
                  <c:v>4.3451566183779366E-7</c:v>
                </c:pt>
                <c:pt idx="4287">
                  <c:v>5.3466451203562616E-7</c:v>
                </c:pt>
                <c:pt idx="4288">
                  <c:v>4.0994416195211896E-7</c:v>
                </c:pt>
                <c:pt idx="4289">
                  <c:v>5.4571251701310011E-7</c:v>
                </c:pt>
                <c:pt idx="4290">
                  <c:v>5.2638789865737802E-7</c:v>
                </c:pt>
                <c:pt idx="4291">
                  <c:v>6.0521821004805835E-7</c:v>
                </c:pt>
                <c:pt idx="4292">
                  <c:v>4.6087238915546258E-7</c:v>
                </c:pt>
                <c:pt idx="4293">
                  <c:v>4.7799889561230935E-7</c:v>
                </c:pt>
                <c:pt idx="4294">
                  <c:v>4.5358557968947416E-7</c:v>
                </c:pt>
                <c:pt idx="4295">
                  <c:v>4.8118508831021582E-7</c:v>
                </c:pt>
                <c:pt idx="4296">
                  <c:v>4.4215949173689933E-7</c:v>
                </c:pt>
                <c:pt idx="4297">
                  <c:v>4.2066699006330497E-7</c:v>
                </c:pt>
                <c:pt idx="4298">
                  <c:v>6.0290801522094118E-7</c:v>
                </c:pt>
                <c:pt idx="4299">
                  <c:v>6.1228845628351992E-7</c:v>
                </c:pt>
                <c:pt idx="4300">
                  <c:v>5.4300548617303192E-7</c:v>
                </c:pt>
                <c:pt idx="4301">
                  <c:v>5.459793283237736E-7</c:v>
                </c:pt>
                <c:pt idx="4302">
                  <c:v>5.0532763998668163E-7</c:v>
                </c:pt>
                <c:pt idx="4303">
                  <c:v>5.0120877019728891E-7</c:v>
                </c:pt>
                <c:pt idx="4304">
                  <c:v>4.421959667717772E-7</c:v>
                </c:pt>
                <c:pt idx="4305">
                  <c:v>5.4963421344238372E-7</c:v>
                </c:pt>
                <c:pt idx="4306">
                  <c:v>4.1362638297934371E-7</c:v>
                </c:pt>
                <c:pt idx="4307">
                  <c:v>6.0397410536498305E-7</c:v>
                </c:pt>
                <c:pt idx="4308">
                  <c:v>4.9993468797976832E-7</c:v>
                </c:pt>
                <c:pt idx="4309">
                  <c:v>4.3727648673806954E-7</c:v>
                </c:pt>
                <c:pt idx="4310">
                  <c:v>5.2186909711493915E-7</c:v>
                </c:pt>
                <c:pt idx="4311">
                  <c:v>4.5715608039231371E-7</c:v>
                </c:pt>
                <c:pt idx="4312">
                  <c:v>5.2393296210227532E-7</c:v>
                </c:pt>
                <c:pt idx="4313">
                  <c:v>4.2724150649522969E-7</c:v>
                </c:pt>
                <c:pt idx="4314">
                  <c:v>4.1150061776024337E-7</c:v>
                </c:pt>
                <c:pt idx="4315">
                  <c:v>4.3313325654557574E-7</c:v>
                </c:pt>
                <c:pt idx="4316">
                  <c:v>5.4673078509097067E-7</c:v>
                </c:pt>
                <c:pt idx="4317">
                  <c:v>5.8415425583257603E-7</c:v>
                </c:pt>
                <c:pt idx="4318">
                  <c:v>5.7504972093117513E-7</c:v>
                </c:pt>
                <c:pt idx="4319">
                  <c:v>5.2333756597942391E-7</c:v>
                </c:pt>
                <c:pt idx="4320">
                  <c:v>5.6023179919349641E-7</c:v>
                </c:pt>
                <c:pt idx="4321">
                  <c:v>5.3750481969558859E-7</c:v>
                </c:pt>
                <c:pt idx="4322">
                  <c:v>4.4487088396602521E-7</c:v>
                </c:pt>
                <c:pt idx="4323">
                  <c:v>4.8356787487840318E-7</c:v>
                </c:pt>
                <c:pt idx="4324">
                  <c:v>5.5641938937847042E-7</c:v>
                </c:pt>
                <c:pt idx="4325">
                  <c:v>5.3195894436438064E-7</c:v>
                </c:pt>
                <c:pt idx="4326">
                  <c:v>5.6085653491212063E-7</c:v>
                </c:pt>
                <c:pt idx="4327">
                  <c:v>4.8170999987767271E-7</c:v>
                </c:pt>
                <c:pt idx="4328">
                  <c:v>5.9285335266413953E-7</c:v>
                </c:pt>
                <c:pt idx="4329">
                  <c:v>4.607301096606228E-7</c:v>
                </c:pt>
                <c:pt idx="4330">
                  <c:v>4.4028107117660059E-7</c:v>
                </c:pt>
                <c:pt idx="4331">
                  <c:v>4.0923959976957385E-7</c:v>
                </c:pt>
                <c:pt idx="4332">
                  <c:v>5.3760260266214563E-7</c:v>
                </c:pt>
                <c:pt idx="4333">
                  <c:v>5.7982155854617468E-7</c:v>
                </c:pt>
                <c:pt idx="4334">
                  <c:v>4.6681582368927262E-7</c:v>
                </c:pt>
                <c:pt idx="4335">
                  <c:v>4.3442092774907573E-7</c:v>
                </c:pt>
                <c:pt idx="4336">
                  <c:v>5.3247270491571892E-7</c:v>
                </c:pt>
                <c:pt idx="4337">
                  <c:v>4.1769311626154308E-7</c:v>
                </c:pt>
                <c:pt idx="4338">
                  <c:v>4.3014308672289649E-7</c:v>
                </c:pt>
                <c:pt idx="4339">
                  <c:v>4.7212288691005099E-7</c:v>
                </c:pt>
                <c:pt idx="4340">
                  <c:v>5.2487513204962591E-7</c:v>
                </c:pt>
                <c:pt idx="4341">
                  <c:v>6.1932206274507848E-7</c:v>
                </c:pt>
                <c:pt idx="4342">
                  <c:v>4.9869458110893799E-7</c:v>
                </c:pt>
                <c:pt idx="4343">
                  <c:v>4.9573708382697364E-7</c:v>
                </c:pt>
                <c:pt idx="4344">
                  <c:v>4.216389246473998E-7</c:v>
                </c:pt>
                <c:pt idx="4345">
                  <c:v>4.6092414349446228E-7</c:v>
                </c:pt>
                <c:pt idx="4346">
                  <c:v>6.3126170895922215E-7</c:v>
                </c:pt>
                <c:pt idx="4347">
                  <c:v>5.1106505942540383E-7</c:v>
                </c:pt>
                <c:pt idx="4348">
                  <c:v>5.3823884283722522E-7</c:v>
                </c:pt>
                <c:pt idx="4349">
                  <c:v>4.937943589979594E-7</c:v>
                </c:pt>
                <c:pt idx="4350">
                  <c:v>5.430716750759185E-7</c:v>
                </c:pt>
                <c:pt idx="4351">
                  <c:v>6.1721133870403138E-7</c:v>
                </c:pt>
                <c:pt idx="4352">
                  <c:v>5.0622005065612709E-7</c:v>
                </c:pt>
                <c:pt idx="4353">
                  <c:v>5.3548992991668255E-7</c:v>
                </c:pt>
                <c:pt idx="4354">
                  <c:v>5.8528204679536745E-7</c:v>
                </c:pt>
                <c:pt idx="4355">
                  <c:v>6.1003619921694981E-7</c:v>
                </c:pt>
                <c:pt idx="4356">
                  <c:v>6.2845059285658168E-7</c:v>
                </c:pt>
                <c:pt idx="4357">
                  <c:v>4.3287405405851264E-7</c:v>
                </c:pt>
                <c:pt idx="4358">
                  <c:v>5.0619026555982098E-7</c:v>
                </c:pt>
                <c:pt idx="4359">
                  <c:v>4.4799141209631026E-7</c:v>
                </c:pt>
                <c:pt idx="4360">
                  <c:v>5.7973028615470834E-7</c:v>
                </c:pt>
                <c:pt idx="4361">
                  <c:v>6.2713420786928746E-7</c:v>
                </c:pt>
                <c:pt idx="4362">
                  <c:v>4.7387156342816785E-7</c:v>
                </c:pt>
                <c:pt idx="4363">
                  <c:v>4.4985705631540341E-7</c:v>
                </c:pt>
                <c:pt idx="4364">
                  <c:v>5.5387095267113489E-7</c:v>
                </c:pt>
                <c:pt idx="4365">
                  <c:v>5.8963876217802942E-7</c:v>
                </c:pt>
                <c:pt idx="4366">
                  <c:v>5.7162107028596557E-7</c:v>
                </c:pt>
                <c:pt idx="4367">
                  <c:v>5.5800171347429172E-7</c:v>
                </c:pt>
                <c:pt idx="4368">
                  <c:v>5.0154641055162088E-7</c:v>
                </c:pt>
                <c:pt idx="4369">
                  <c:v>6.3277840280033232E-7</c:v>
                </c:pt>
                <c:pt idx="4370">
                  <c:v>6.0306290737084321E-7</c:v>
                </c:pt>
                <c:pt idx="4371">
                  <c:v>5.5521995150908676E-7</c:v>
                </c:pt>
                <c:pt idx="4372">
                  <c:v>4.7039721233203186E-7</c:v>
                </c:pt>
                <c:pt idx="4373">
                  <c:v>4.1123877605344283E-7</c:v>
                </c:pt>
                <c:pt idx="4374">
                  <c:v>5.5446800312538335E-7</c:v>
                </c:pt>
                <c:pt idx="4375">
                  <c:v>5.405978481946237E-7</c:v>
                </c:pt>
                <c:pt idx="4376">
                  <c:v>4.3300362620907526E-7</c:v>
                </c:pt>
                <c:pt idx="4377">
                  <c:v>4.7237785815758176E-7</c:v>
                </c:pt>
                <c:pt idx="4378">
                  <c:v>4.3107783720280897E-7</c:v>
                </c:pt>
                <c:pt idx="4379">
                  <c:v>5.5617919106942809E-7</c:v>
                </c:pt>
                <c:pt idx="4380">
                  <c:v>4.4087359845424458E-7</c:v>
                </c:pt>
                <c:pt idx="4381">
                  <c:v>5.0009551037303691E-7</c:v>
                </c:pt>
                <c:pt idx="4382">
                  <c:v>6.1435404452263039E-7</c:v>
                </c:pt>
                <c:pt idx="4383">
                  <c:v>5.3915439558399323E-7</c:v>
                </c:pt>
                <c:pt idx="4384">
                  <c:v>5.5948695414709024E-7</c:v>
                </c:pt>
                <c:pt idx="4385">
                  <c:v>4.1591281250920339E-7</c:v>
                </c:pt>
                <c:pt idx="4386">
                  <c:v>5.4331999127590822E-7</c:v>
                </c:pt>
                <c:pt idx="4387">
                  <c:v>5.3982619306232918E-7</c:v>
                </c:pt>
                <c:pt idx="4388">
                  <c:v>4.6780654015697585E-7</c:v>
                </c:pt>
                <c:pt idx="4389">
                  <c:v>4.6527657871603874E-7</c:v>
                </c:pt>
                <c:pt idx="4390">
                  <c:v>4.4912184826880529E-7</c:v>
                </c:pt>
                <c:pt idx="4391">
                  <c:v>6.0236636237014895E-7</c:v>
                </c:pt>
                <c:pt idx="4392">
                  <c:v>4.0872047296260952E-7</c:v>
                </c:pt>
                <c:pt idx="4393">
                  <c:v>5.3979339333010162E-7</c:v>
                </c:pt>
                <c:pt idx="4394">
                  <c:v>4.2521636815072199E-7</c:v>
                </c:pt>
                <c:pt idx="4395">
                  <c:v>4.1323066820941454E-7</c:v>
                </c:pt>
                <c:pt idx="4396">
                  <c:v>5.3784717684870381E-7</c:v>
                </c:pt>
                <c:pt idx="4397">
                  <c:v>4.3057503052119627E-7</c:v>
                </c:pt>
                <c:pt idx="4398">
                  <c:v>5.2921017878834809E-7</c:v>
                </c:pt>
                <c:pt idx="4399">
                  <c:v>4.3744392938893364E-7</c:v>
                </c:pt>
                <c:pt idx="4400">
                  <c:v>4.9910257677540926E-7</c:v>
                </c:pt>
                <c:pt idx="4401">
                  <c:v>4.6525033305155096E-7</c:v>
                </c:pt>
                <c:pt idx="4402">
                  <c:v>5.1627127658324129E-7</c:v>
                </c:pt>
                <c:pt idx="4403">
                  <c:v>5.4870865559088858E-7</c:v>
                </c:pt>
                <c:pt idx="4404">
                  <c:v>4.5636466721113554E-7</c:v>
                </c:pt>
                <c:pt idx="4405">
                  <c:v>4.8011032275970102E-7</c:v>
                </c:pt>
                <c:pt idx="4406">
                  <c:v>6.2029057302303444E-7</c:v>
                </c:pt>
                <c:pt idx="4407">
                  <c:v>4.6722493789150714E-7</c:v>
                </c:pt>
                <c:pt idx="4408">
                  <c:v>4.8885292195741309E-7</c:v>
                </c:pt>
                <c:pt idx="4409">
                  <c:v>4.4943315689005246E-7</c:v>
                </c:pt>
                <c:pt idx="4410">
                  <c:v>5.9750506371698294E-7</c:v>
                </c:pt>
                <c:pt idx="4411">
                  <c:v>5.6670285350189517E-7</c:v>
                </c:pt>
                <c:pt idx="4412">
                  <c:v>4.3130028819707327E-7</c:v>
                </c:pt>
                <c:pt idx="4413">
                  <c:v>4.84737998939091E-7</c:v>
                </c:pt>
                <c:pt idx="4414">
                  <c:v>5.6506583697436302E-7</c:v>
                </c:pt>
                <c:pt idx="4415">
                  <c:v>4.7610506362196679E-7</c:v>
                </c:pt>
                <c:pt idx="4416">
                  <c:v>6.2241712576300816E-7</c:v>
                </c:pt>
                <c:pt idx="4417">
                  <c:v>6.3261192324099648E-7</c:v>
                </c:pt>
                <c:pt idx="4418">
                  <c:v>5.9189186964883607E-7</c:v>
                </c:pt>
                <c:pt idx="4419">
                  <c:v>4.3546470948215947E-7</c:v>
                </c:pt>
                <c:pt idx="4420">
                  <c:v>4.3617853717656674E-7</c:v>
                </c:pt>
                <c:pt idx="4421">
                  <c:v>4.423175828236699E-7</c:v>
                </c:pt>
                <c:pt idx="4422">
                  <c:v>4.620389737467298E-7</c:v>
                </c:pt>
                <c:pt idx="4423">
                  <c:v>4.8626271622429419E-7</c:v>
                </c:pt>
                <c:pt idx="4424">
                  <c:v>6.3234153404780523E-7</c:v>
                </c:pt>
                <c:pt idx="4425">
                  <c:v>5.4748379432387017E-7</c:v>
                </c:pt>
                <c:pt idx="4426">
                  <c:v>4.1190478061276857E-7</c:v>
                </c:pt>
                <c:pt idx="4427">
                  <c:v>5.6427627752182615E-7</c:v>
                </c:pt>
                <c:pt idx="4428">
                  <c:v>6.1232808083373903E-7</c:v>
                </c:pt>
                <c:pt idx="4429">
                  <c:v>5.0369767138630638E-7</c:v>
                </c:pt>
                <c:pt idx="4430">
                  <c:v>4.3113636024962645E-7</c:v>
                </c:pt>
                <c:pt idx="4431">
                  <c:v>5.5448507589292002E-7</c:v>
                </c:pt>
                <c:pt idx="4432">
                  <c:v>4.2903701410554989E-7</c:v>
                </c:pt>
                <c:pt idx="4433">
                  <c:v>4.2462078698869666E-7</c:v>
                </c:pt>
                <c:pt idx="4434">
                  <c:v>6.2225471812475876E-7</c:v>
                </c:pt>
                <c:pt idx="4435">
                  <c:v>5.2119941027598235E-7</c:v>
                </c:pt>
                <c:pt idx="4436">
                  <c:v>4.7862812043505359E-7</c:v>
                </c:pt>
                <c:pt idx="4437">
                  <c:v>5.4668063972147742E-7</c:v>
                </c:pt>
                <c:pt idx="4438">
                  <c:v>4.3580950722910949E-7</c:v>
                </c:pt>
                <c:pt idx="4439">
                  <c:v>4.6167556211256881E-7</c:v>
                </c:pt>
                <c:pt idx="4440">
                  <c:v>6.2341326135166179E-7</c:v>
                </c:pt>
                <c:pt idx="4441">
                  <c:v>5.8730542811681248E-7</c:v>
                </c:pt>
                <c:pt idx="4442">
                  <c:v>6.2775074782767433E-7</c:v>
                </c:pt>
                <c:pt idx="4443">
                  <c:v>4.2847977800672075E-7</c:v>
                </c:pt>
                <c:pt idx="4444">
                  <c:v>4.2116383857284012E-7</c:v>
                </c:pt>
                <c:pt idx="4445">
                  <c:v>6.0045707410441528E-7</c:v>
                </c:pt>
                <c:pt idx="4446">
                  <c:v>4.5647942220324046E-7</c:v>
                </c:pt>
                <c:pt idx="4447">
                  <c:v>6.1015442901447597E-7</c:v>
                </c:pt>
                <c:pt idx="4448">
                  <c:v>4.4256096549067917E-7</c:v>
                </c:pt>
                <c:pt idx="4449">
                  <c:v>4.876115524448621E-7</c:v>
                </c:pt>
                <c:pt idx="4450">
                  <c:v>4.6062667504344932E-7</c:v>
                </c:pt>
                <c:pt idx="4451">
                  <c:v>4.1745880041145935E-7</c:v>
                </c:pt>
                <c:pt idx="4452">
                  <c:v>4.3097252574264355E-7</c:v>
                </c:pt>
                <c:pt idx="4453">
                  <c:v>5.2235269560365719E-7</c:v>
                </c:pt>
                <c:pt idx="4454">
                  <c:v>5.3456752953772382E-7</c:v>
                </c:pt>
                <c:pt idx="4455">
                  <c:v>5.5271372245866668E-7</c:v>
                </c:pt>
                <c:pt idx="4456">
                  <c:v>5.3340579485961266E-7</c:v>
                </c:pt>
                <c:pt idx="4457">
                  <c:v>5.2463935144868632E-7</c:v>
                </c:pt>
                <c:pt idx="4458">
                  <c:v>4.9885480543644131E-7</c:v>
                </c:pt>
                <c:pt idx="4459">
                  <c:v>5.9410110643353809E-7</c:v>
                </c:pt>
                <c:pt idx="4460">
                  <c:v>4.9025513740241793E-7</c:v>
                </c:pt>
                <c:pt idx="4461">
                  <c:v>6.1677045916189326E-7</c:v>
                </c:pt>
                <c:pt idx="4462">
                  <c:v>5.7217546485277608E-7</c:v>
                </c:pt>
                <c:pt idx="4463">
                  <c:v>5.026497851048661E-7</c:v>
                </c:pt>
                <c:pt idx="4464">
                  <c:v>5.3107765404721343E-7</c:v>
                </c:pt>
                <c:pt idx="4465">
                  <c:v>4.5646666951123462E-7</c:v>
                </c:pt>
                <c:pt idx="4466">
                  <c:v>4.7824496616695759E-7</c:v>
                </c:pt>
                <c:pt idx="4467">
                  <c:v>4.5928518868024686E-7</c:v>
                </c:pt>
                <c:pt idx="4468">
                  <c:v>4.2944401766701873E-7</c:v>
                </c:pt>
                <c:pt idx="4469">
                  <c:v>6.1978585732368318E-7</c:v>
                </c:pt>
                <c:pt idx="4470">
                  <c:v>4.7825864232432833E-7</c:v>
                </c:pt>
                <c:pt idx="4471">
                  <c:v>4.4690229738717016E-7</c:v>
                </c:pt>
                <c:pt idx="4472">
                  <c:v>4.527152344343025E-7</c:v>
                </c:pt>
                <c:pt idx="4473">
                  <c:v>5.8814383025182617E-7</c:v>
                </c:pt>
                <c:pt idx="4474">
                  <c:v>5.6562831012667518E-7</c:v>
                </c:pt>
                <c:pt idx="4475">
                  <c:v>4.6447708390101615E-7</c:v>
                </c:pt>
                <c:pt idx="4476">
                  <c:v>5.8650596215243262E-7</c:v>
                </c:pt>
                <c:pt idx="4477">
                  <c:v>4.3502538887151887E-7</c:v>
                </c:pt>
                <c:pt idx="4478">
                  <c:v>4.4755776513252811E-7</c:v>
                </c:pt>
                <c:pt idx="4479">
                  <c:v>4.5342140981559074E-7</c:v>
                </c:pt>
                <c:pt idx="4480">
                  <c:v>4.7147966779274491E-7</c:v>
                </c:pt>
                <c:pt idx="4481">
                  <c:v>5.2046890043058357E-7</c:v>
                </c:pt>
                <c:pt idx="4482">
                  <c:v>5.1685465125823738E-7</c:v>
                </c:pt>
                <c:pt idx="4483">
                  <c:v>6.099573984420896E-7</c:v>
                </c:pt>
                <c:pt idx="4484">
                  <c:v>5.2498521739473197E-7</c:v>
                </c:pt>
                <c:pt idx="4485">
                  <c:v>5.2172882334065428E-7</c:v>
                </c:pt>
                <c:pt idx="4486">
                  <c:v>5.5174648317478461E-7</c:v>
                </c:pt>
                <c:pt idx="4487">
                  <c:v>5.3208731477113222E-7</c:v>
                </c:pt>
                <c:pt idx="4488">
                  <c:v>6.1341926507957814E-7</c:v>
                </c:pt>
                <c:pt idx="4489">
                  <c:v>4.1828536282567081E-7</c:v>
                </c:pt>
                <c:pt idx="4490">
                  <c:v>4.7898431898673183E-7</c:v>
                </c:pt>
                <c:pt idx="4491">
                  <c:v>6.3107509697030457E-7</c:v>
                </c:pt>
                <c:pt idx="4492">
                  <c:v>6.2590384971568948E-7</c:v>
                </c:pt>
                <c:pt idx="4493">
                  <c:v>6.2582195460606967E-7</c:v>
                </c:pt>
                <c:pt idx="4494">
                  <c:v>5.3184665836276196E-7</c:v>
                </c:pt>
                <c:pt idx="4495">
                  <c:v>4.6502733453745632E-7</c:v>
                </c:pt>
                <c:pt idx="4496">
                  <c:v>4.2856097396606856E-7</c:v>
                </c:pt>
                <c:pt idx="4497">
                  <c:v>4.7253899906460097E-7</c:v>
                </c:pt>
                <c:pt idx="4498">
                  <c:v>5.021785670633118E-7</c:v>
                </c:pt>
                <c:pt idx="4499">
                  <c:v>5.3626854112600438E-7</c:v>
                </c:pt>
                <c:pt idx="4500">
                  <c:v>4.1393455424237912E-7</c:v>
                </c:pt>
                <c:pt idx="4501">
                  <c:v>5.8749158470638107E-7</c:v>
                </c:pt>
                <c:pt idx="4502">
                  <c:v>5.6696755453141203E-7</c:v>
                </c:pt>
                <c:pt idx="4503">
                  <c:v>5.2456079321937613E-7</c:v>
                </c:pt>
                <c:pt idx="4504">
                  <c:v>5.3347023627906886E-7</c:v>
                </c:pt>
                <c:pt idx="4505">
                  <c:v>6.0226971546050363E-7</c:v>
                </c:pt>
                <c:pt idx="4506">
                  <c:v>6.1595007955727777E-7</c:v>
                </c:pt>
                <c:pt idx="4507">
                  <c:v>4.5400271925567555E-7</c:v>
                </c:pt>
                <c:pt idx="4508">
                  <c:v>4.8154414557658825E-7</c:v>
                </c:pt>
                <c:pt idx="4509">
                  <c:v>5.3682108530798576E-7</c:v>
                </c:pt>
                <c:pt idx="4510">
                  <c:v>4.2006967992199873E-7</c:v>
                </c:pt>
                <c:pt idx="4511">
                  <c:v>4.2128818823763639E-7</c:v>
                </c:pt>
                <c:pt idx="4512">
                  <c:v>4.881752244474557E-7</c:v>
                </c:pt>
                <c:pt idx="4513">
                  <c:v>4.919914340845438E-7</c:v>
                </c:pt>
                <c:pt idx="4514">
                  <c:v>6.2993648629198422E-7</c:v>
                </c:pt>
                <c:pt idx="4515">
                  <c:v>5.1197271841650374E-7</c:v>
                </c:pt>
                <c:pt idx="4516">
                  <c:v>4.3489490824135808E-7</c:v>
                </c:pt>
                <c:pt idx="4517">
                  <c:v>4.8095053718573047E-7</c:v>
                </c:pt>
                <c:pt idx="4518">
                  <c:v>5.4880951188248533E-7</c:v>
                </c:pt>
                <c:pt idx="4519">
                  <c:v>4.8066103425694957E-7</c:v>
                </c:pt>
                <c:pt idx="4520">
                  <c:v>5.9719961030579746E-7</c:v>
                </c:pt>
                <c:pt idx="4521">
                  <c:v>4.2277332268377772E-7</c:v>
                </c:pt>
                <c:pt idx="4522">
                  <c:v>6.3024671068238737E-7</c:v>
                </c:pt>
                <c:pt idx="4523">
                  <c:v>5.8702635908916849E-7</c:v>
                </c:pt>
                <c:pt idx="4524">
                  <c:v>4.6084651525468831E-7</c:v>
                </c:pt>
                <c:pt idx="4525">
                  <c:v>4.4587869966084299E-7</c:v>
                </c:pt>
                <c:pt idx="4526">
                  <c:v>4.1292328252314869E-7</c:v>
                </c:pt>
                <c:pt idx="4527">
                  <c:v>5.6627971726663527E-7</c:v>
                </c:pt>
                <c:pt idx="4528">
                  <c:v>5.770746059854494E-7</c:v>
                </c:pt>
                <c:pt idx="4529">
                  <c:v>6.265595896913843E-7</c:v>
                </c:pt>
                <c:pt idx="4530">
                  <c:v>4.4549729392945051E-7</c:v>
                </c:pt>
                <c:pt idx="4531">
                  <c:v>5.1435923320271492E-7</c:v>
                </c:pt>
                <c:pt idx="4532">
                  <c:v>5.399410156708497E-7</c:v>
                </c:pt>
                <c:pt idx="4533">
                  <c:v>6.2154493156469721E-7</c:v>
                </c:pt>
                <c:pt idx="4534">
                  <c:v>6.0760045690692037E-7</c:v>
                </c:pt>
                <c:pt idx="4535">
                  <c:v>5.0503069411973424E-7</c:v>
                </c:pt>
                <c:pt idx="4536">
                  <c:v>4.8008281203311695E-7</c:v>
                </c:pt>
                <c:pt idx="4537">
                  <c:v>4.6201300154511623E-7</c:v>
                </c:pt>
                <c:pt idx="4538">
                  <c:v>4.1839724870528978E-7</c:v>
                </c:pt>
                <c:pt idx="4539">
                  <c:v>5.7781853349166281E-7</c:v>
                </c:pt>
                <c:pt idx="4540">
                  <c:v>4.2107343703009505E-7</c:v>
                </c:pt>
                <c:pt idx="4541">
                  <c:v>5.0117942628053665E-7</c:v>
                </c:pt>
                <c:pt idx="4542">
                  <c:v>4.7835439185385896E-7</c:v>
                </c:pt>
                <c:pt idx="4543">
                  <c:v>5.6575146307755895E-7</c:v>
                </c:pt>
                <c:pt idx="4544">
                  <c:v>5.2566221638267503E-7</c:v>
                </c:pt>
                <c:pt idx="4545">
                  <c:v>5.5093393381372004E-7</c:v>
                </c:pt>
                <c:pt idx="4546">
                  <c:v>5.00256410380452E-7</c:v>
                </c:pt>
                <c:pt idx="4547">
                  <c:v>6.2727798592533128E-7</c:v>
                </c:pt>
                <c:pt idx="4548">
                  <c:v>4.6014874272863727E-7</c:v>
                </c:pt>
                <c:pt idx="4549">
                  <c:v>5.2938533353900657E-7</c:v>
                </c:pt>
                <c:pt idx="4550">
                  <c:v>4.4835119720773564E-7</c:v>
                </c:pt>
                <c:pt idx="4551">
                  <c:v>5.4506298323129882E-7</c:v>
                </c:pt>
                <c:pt idx="4552">
                  <c:v>4.7049061063379454E-7</c:v>
                </c:pt>
                <c:pt idx="4553">
                  <c:v>5.0112074617740293E-7</c:v>
                </c:pt>
                <c:pt idx="4554">
                  <c:v>4.4018444547030302E-7</c:v>
                </c:pt>
                <c:pt idx="4555">
                  <c:v>4.5279081714346479E-7</c:v>
                </c:pt>
                <c:pt idx="4556">
                  <c:v>4.1361538322844548E-7</c:v>
                </c:pt>
                <c:pt idx="4557">
                  <c:v>4.1126058664882761E-7</c:v>
                </c:pt>
                <c:pt idx="4558">
                  <c:v>5.1283723600990643E-7</c:v>
                </c:pt>
                <c:pt idx="4559">
                  <c:v>4.7569779974995944E-7</c:v>
                </c:pt>
                <c:pt idx="4560">
                  <c:v>4.4368311722591146E-7</c:v>
                </c:pt>
                <c:pt idx="4561">
                  <c:v>4.295953379363422E-7</c:v>
                </c:pt>
                <c:pt idx="4562">
                  <c:v>4.2471233338315704E-7</c:v>
                </c:pt>
                <c:pt idx="4563">
                  <c:v>5.9802104801189842E-7</c:v>
                </c:pt>
                <c:pt idx="4564">
                  <c:v>4.5989071057830773E-7</c:v>
                </c:pt>
                <c:pt idx="4565">
                  <c:v>5.0046130453875122E-7</c:v>
                </c:pt>
                <c:pt idx="4566">
                  <c:v>4.3742000312249443E-7</c:v>
                </c:pt>
                <c:pt idx="4567">
                  <c:v>4.9129296235198915E-7</c:v>
                </c:pt>
                <c:pt idx="4568">
                  <c:v>5.6580425522643449E-7</c:v>
                </c:pt>
                <c:pt idx="4569">
                  <c:v>4.9026933195881198E-7</c:v>
                </c:pt>
                <c:pt idx="4570">
                  <c:v>5.4693143558002562E-7</c:v>
                </c:pt>
                <c:pt idx="4571">
                  <c:v>5.4252597830292746E-7</c:v>
                </c:pt>
                <c:pt idx="4572">
                  <c:v>4.4387870966524549E-7</c:v>
                </c:pt>
                <c:pt idx="4573">
                  <c:v>5.4453089816779892E-7</c:v>
                </c:pt>
                <c:pt idx="4574">
                  <c:v>5.5707214113750848E-7</c:v>
                </c:pt>
                <c:pt idx="4575">
                  <c:v>4.4205009370633229E-7</c:v>
                </c:pt>
                <c:pt idx="4576">
                  <c:v>5.4193161026418772E-7</c:v>
                </c:pt>
                <c:pt idx="4577">
                  <c:v>5.4981960601729555E-7</c:v>
                </c:pt>
                <c:pt idx="4578">
                  <c:v>5.9324993850188437E-7</c:v>
                </c:pt>
                <c:pt idx="4579">
                  <c:v>5.8969493296198176E-7</c:v>
                </c:pt>
                <c:pt idx="4580">
                  <c:v>5.2928978380614164E-7</c:v>
                </c:pt>
                <c:pt idx="4581">
                  <c:v>4.8521282833669187E-7</c:v>
                </c:pt>
                <c:pt idx="4582">
                  <c:v>4.6943815612339601E-7</c:v>
                </c:pt>
                <c:pt idx="4583">
                  <c:v>4.4804101187617977E-7</c:v>
                </c:pt>
                <c:pt idx="4584">
                  <c:v>4.6153291055385986E-7</c:v>
                </c:pt>
                <c:pt idx="4585">
                  <c:v>5.7030092968662582E-7</c:v>
                </c:pt>
                <c:pt idx="4586">
                  <c:v>4.2887437467461636E-7</c:v>
                </c:pt>
                <c:pt idx="4587">
                  <c:v>5.2999108312961294E-7</c:v>
                </c:pt>
                <c:pt idx="4588">
                  <c:v>5.1881154219788167E-7</c:v>
                </c:pt>
                <c:pt idx="4589">
                  <c:v>4.6105356748851607E-7</c:v>
                </c:pt>
                <c:pt idx="4590">
                  <c:v>4.9156362166661572E-7</c:v>
                </c:pt>
                <c:pt idx="4591">
                  <c:v>4.724449901835835E-7</c:v>
                </c:pt>
                <c:pt idx="4592">
                  <c:v>4.7062408504003216E-7</c:v>
                </c:pt>
                <c:pt idx="4593">
                  <c:v>4.3644071382751255E-7</c:v>
                </c:pt>
                <c:pt idx="4594">
                  <c:v>5.3841849940878782E-7</c:v>
                </c:pt>
                <c:pt idx="4595">
                  <c:v>4.7344021968633659E-7</c:v>
                </c:pt>
                <c:pt idx="4596">
                  <c:v>4.7790325279415803E-7</c:v>
                </c:pt>
                <c:pt idx="4597">
                  <c:v>4.8542253372080592E-7</c:v>
                </c:pt>
                <c:pt idx="4598">
                  <c:v>4.8765379397233156E-7</c:v>
                </c:pt>
                <c:pt idx="4599">
                  <c:v>5.5273071426494052E-7</c:v>
                </c:pt>
                <c:pt idx="4600">
                  <c:v>4.9779294055994281E-7</c:v>
                </c:pt>
                <c:pt idx="4601">
                  <c:v>4.2458646472166133E-7</c:v>
                </c:pt>
                <c:pt idx="4602">
                  <c:v>4.5392683290870715E-7</c:v>
                </c:pt>
                <c:pt idx="4603">
                  <c:v>5.6317367148167011E-7</c:v>
                </c:pt>
                <c:pt idx="4604">
                  <c:v>4.3009642903180258E-7</c:v>
                </c:pt>
                <c:pt idx="4605">
                  <c:v>4.9884023639792988E-7</c:v>
                </c:pt>
                <c:pt idx="4606">
                  <c:v>4.4821467598945463E-7</c:v>
                </c:pt>
                <c:pt idx="4607">
                  <c:v>5.459126071545431E-7</c:v>
                </c:pt>
                <c:pt idx="4608">
                  <c:v>6.3265353697097103E-7</c:v>
                </c:pt>
                <c:pt idx="4609">
                  <c:v>5.0614559284403351E-7</c:v>
                </c:pt>
                <c:pt idx="4610">
                  <c:v>5.712995334402902E-7</c:v>
                </c:pt>
                <c:pt idx="4611">
                  <c:v>4.4324350663954895E-7</c:v>
                </c:pt>
                <c:pt idx="4612">
                  <c:v>6.3200898525836827E-7</c:v>
                </c:pt>
                <c:pt idx="4613">
                  <c:v>6.2680575788061823E-7</c:v>
                </c:pt>
                <c:pt idx="4614">
                  <c:v>4.7094465544684186E-7</c:v>
                </c:pt>
                <c:pt idx="4615">
                  <c:v>4.4602647209674688E-7</c:v>
                </c:pt>
                <c:pt idx="4616">
                  <c:v>4.6785946693279618E-7</c:v>
                </c:pt>
                <c:pt idx="4617">
                  <c:v>6.0482901472031938E-7</c:v>
                </c:pt>
                <c:pt idx="4618">
                  <c:v>5.3698376082798684E-7</c:v>
                </c:pt>
                <c:pt idx="4619">
                  <c:v>4.8326211394657943E-7</c:v>
                </c:pt>
                <c:pt idx="4620">
                  <c:v>5.9651319594499054E-7</c:v>
                </c:pt>
                <c:pt idx="4621">
                  <c:v>5.2978373605773215E-7</c:v>
                </c:pt>
                <c:pt idx="4622">
                  <c:v>4.6429388403874333E-7</c:v>
                </c:pt>
                <c:pt idx="4623">
                  <c:v>6.2296572121337698E-7</c:v>
                </c:pt>
                <c:pt idx="4624">
                  <c:v>5.505452232010942E-7</c:v>
                </c:pt>
                <c:pt idx="4625">
                  <c:v>5.7551883258649711E-7</c:v>
                </c:pt>
                <c:pt idx="4626">
                  <c:v>4.7009052793191799E-7</c:v>
                </c:pt>
                <c:pt idx="4627">
                  <c:v>5.9451789982425942E-7</c:v>
                </c:pt>
                <c:pt idx="4628">
                  <c:v>4.7575207140031963E-7</c:v>
                </c:pt>
                <c:pt idx="4629">
                  <c:v>4.7089120430419577E-7</c:v>
                </c:pt>
                <c:pt idx="4630">
                  <c:v>6.1155609532322319E-7</c:v>
                </c:pt>
                <c:pt idx="4631">
                  <c:v>5.8360079996182957E-7</c:v>
                </c:pt>
                <c:pt idx="4632">
                  <c:v>5.5532260842881007E-7</c:v>
                </c:pt>
                <c:pt idx="4633">
                  <c:v>4.7767109685363331E-7</c:v>
                </c:pt>
                <c:pt idx="4634">
                  <c:v>5.0191379805188679E-7</c:v>
                </c:pt>
                <c:pt idx="4635">
                  <c:v>4.4862442683363243E-7</c:v>
                </c:pt>
                <c:pt idx="4636">
                  <c:v>5.8840503264121992E-7</c:v>
                </c:pt>
                <c:pt idx="4637">
                  <c:v>5.0232575149555416E-7</c:v>
                </c:pt>
                <c:pt idx="4638">
                  <c:v>4.6232481256622153E-7</c:v>
                </c:pt>
                <c:pt idx="4639">
                  <c:v>4.4455204604688375E-7</c:v>
                </c:pt>
                <c:pt idx="4640">
                  <c:v>5.5991982269992423E-7</c:v>
                </c:pt>
                <c:pt idx="4641">
                  <c:v>4.7388505241738381E-7</c:v>
                </c:pt>
                <c:pt idx="4642">
                  <c:v>4.6016165003623556E-7</c:v>
                </c:pt>
                <c:pt idx="4643">
                  <c:v>4.4642089126412287E-7</c:v>
                </c:pt>
                <c:pt idx="4644">
                  <c:v>4.7491190327133687E-7</c:v>
                </c:pt>
                <c:pt idx="4645">
                  <c:v>4.5217411174849156E-7</c:v>
                </c:pt>
                <c:pt idx="4646">
                  <c:v>4.8710508193306108E-7</c:v>
                </c:pt>
                <c:pt idx="4647">
                  <c:v>5.8282728219783802E-7</c:v>
                </c:pt>
                <c:pt idx="4648">
                  <c:v>5.0075422891324723E-7</c:v>
                </c:pt>
                <c:pt idx="4649">
                  <c:v>5.9672280805551283E-7</c:v>
                </c:pt>
                <c:pt idx="4650">
                  <c:v>4.4774353669840347E-7</c:v>
                </c:pt>
                <c:pt idx="4651">
                  <c:v>4.1569107512842885E-7</c:v>
                </c:pt>
                <c:pt idx="4652">
                  <c:v>6.1507149168644034E-7</c:v>
                </c:pt>
                <c:pt idx="4653">
                  <c:v>4.5596973106142027E-7</c:v>
                </c:pt>
                <c:pt idx="4654">
                  <c:v>4.3937645243919611E-7</c:v>
                </c:pt>
                <c:pt idx="4655">
                  <c:v>6.1749214458697996E-7</c:v>
                </c:pt>
                <c:pt idx="4656">
                  <c:v>5.0925696770348871E-7</c:v>
                </c:pt>
                <c:pt idx="4657">
                  <c:v>4.3021308749633946E-7</c:v>
                </c:pt>
                <c:pt idx="4658">
                  <c:v>4.2759970518542767E-7</c:v>
                </c:pt>
                <c:pt idx="4659">
                  <c:v>6.2406509023586001E-7</c:v>
                </c:pt>
                <c:pt idx="4660">
                  <c:v>6.0259840989045885E-7</c:v>
                </c:pt>
                <c:pt idx="4661">
                  <c:v>5.476848595259057E-7</c:v>
                </c:pt>
                <c:pt idx="4662">
                  <c:v>5.6967813134809147E-7</c:v>
                </c:pt>
                <c:pt idx="4663">
                  <c:v>4.5383832288223595E-7</c:v>
                </c:pt>
                <c:pt idx="4664">
                  <c:v>5.4418214065349865E-7</c:v>
                </c:pt>
                <c:pt idx="4665">
                  <c:v>6.0321785921806142E-7</c:v>
                </c:pt>
                <c:pt idx="4666">
                  <c:v>5.8967620847553089E-7</c:v>
                </c:pt>
                <c:pt idx="4667">
                  <c:v>4.3234459133730879E-7</c:v>
                </c:pt>
                <c:pt idx="4668">
                  <c:v>4.9444066312527659E-7</c:v>
                </c:pt>
                <c:pt idx="4669">
                  <c:v>5.0285615158338087E-7</c:v>
                </c:pt>
                <c:pt idx="4670">
                  <c:v>5.0272347283301835E-7</c:v>
                </c:pt>
                <c:pt idx="4671">
                  <c:v>5.4025286176995923E-7</c:v>
                </c:pt>
                <c:pt idx="4672">
                  <c:v>5.3274594298943528E-7</c:v>
                </c:pt>
                <c:pt idx="4673">
                  <c:v>5.6219628805683154E-7</c:v>
                </c:pt>
                <c:pt idx="4674">
                  <c:v>6.1605003818769196E-7</c:v>
                </c:pt>
                <c:pt idx="4675">
                  <c:v>5.6275448102010865E-7</c:v>
                </c:pt>
                <c:pt idx="4676">
                  <c:v>5.5619634293296797E-7</c:v>
                </c:pt>
                <c:pt idx="4677">
                  <c:v>4.4832637052904609E-7</c:v>
                </c:pt>
                <c:pt idx="4678">
                  <c:v>4.8133694812669616E-7</c:v>
                </c:pt>
                <c:pt idx="4679">
                  <c:v>5.9095150808964711E-7</c:v>
                </c:pt>
                <c:pt idx="4680">
                  <c:v>4.5788548766429323E-7</c:v>
                </c:pt>
                <c:pt idx="4681">
                  <c:v>4.2188810014206311E-7</c:v>
                </c:pt>
                <c:pt idx="4682">
                  <c:v>4.2268240246786903E-7</c:v>
                </c:pt>
                <c:pt idx="4683">
                  <c:v>5.3900709570199926E-7</c:v>
                </c:pt>
                <c:pt idx="4684">
                  <c:v>5.6066553261835183E-7</c:v>
                </c:pt>
                <c:pt idx="4685">
                  <c:v>4.9403836931632182E-7</c:v>
                </c:pt>
                <c:pt idx="4686">
                  <c:v>6.1429431392891012E-7</c:v>
                </c:pt>
                <c:pt idx="4687">
                  <c:v>4.3220356533566315E-7</c:v>
                </c:pt>
                <c:pt idx="4688">
                  <c:v>4.5247601400130716E-7</c:v>
                </c:pt>
                <c:pt idx="4689">
                  <c:v>4.5946543178670082E-7</c:v>
                </c:pt>
                <c:pt idx="4690">
                  <c:v>5.1699296377068487E-7</c:v>
                </c:pt>
                <c:pt idx="4691">
                  <c:v>4.225574350528393E-7</c:v>
                </c:pt>
                <c:pt idx="4692">
                  <c:v>5.1399333655186742E-7</c:v>
                </c:pt>
                <c:pt idx="4693">
                  <c:v>5.6094338640361834E-7</c:v>
                </c:pt>
                <c:pt idx="4694">
                  <c:v>6.262520833331321E-7</c:v>
                </c:pt>
                <c:pt idx="4695">
                  <c:v>6.1349873768829231E-7</c:v>
                </c:pt>
                <c:pt idx="4696">
                  <c:v>4.8978706265323385E-7</c:v>
                </c:pt>
                <c:pt idx="4697">
                  <c:v>5.8960131944735172E-7</c:v>
                </c:pt>
                <c:pt idx="4698">
                  <c:v>5.4030212532316162E-7</c:v>
                </c:pt>
                <c:pt idx="4699">
                  <c:v>4.154030815334544E-7</c:v>
                </c:pt>
                <c:pt idx="4700">
                  <c:v>4.8602444318698202E-7</c:v>
                </c:pt>
                <c:pt idx="4701">
                  <c:v>4.4179498947157737E-7</c:v>
                </c:pt>
                <c:pt idx="4702">
                  <c:v>6.0084205651044346E-7</c:v>
                </c:pt>
                <c:pt idx="4703">
                  <c:v>4.6480449631262555E-7</c:v>
                </c:pt>
                <c:pt idx="4704">
                  <c:v>5.6677342231491484E-7</c:v>
                </c:pt>
                <c:pt idx="4705">
                  <c:v>5.3417986330052275E-7</c:v>
                </c:pt>
                <c:pt idx="4706">
                  <c:v>4.318513020662239E-7</c:v>
                </c:pt>
                <c:pt idx="4707">
                  <c:v>6.2894530597796173E-7</c:v>
                </c:pt>
                <c:pt idx="4708">
                  <c:v>5.6482001876467896E-7</c:v>
                </c:pt>
                <c:pt idx="4709">
                  <c:v>4.1765963049213978E-7</c:v>
                </c:pt>
                <c:pt idx="4710">
                  <c:v>4.9645952191801743E-7</c:v>
                </c:pt>
                <c:pt idx="4711">
                  <c:v>5.3194290133001253E-7</c:v>
                </c:pt>
                <c:pt idx="4712">
                  <c:v>4.3286227765614759E-7</c:v>
                </c:pt>
                <c:pt idx="4713">
                  <c:v>5.988633445548121E-7</c:v>
                </c:pt>
                <c:pt idx="4714">
                  <c:v>4.2598560074970711E-7</c:v>
                </c:pt>
                <c:pt idx="4715">
                  <c:v>5.0856640914969444E-7</c:v>
                </c:pt>
                <c:pt idx="4716">
                  <c:v>4.9679237384836143E-7</c:v>
                </c:pt>
                <c:pt idx="4717">
                  <c:v>6.3173898249085875E-7</c:v>
                </c:pt>
                <c:pt idx="4718">
                  <c:v>4.8034425944122414E-7</c:v>
                </c:pt>
                <c:pt idx="4719">
                  <c:v>4.2287564299652961E-7</c:v>
                </c:pt>
                <c:pt idx="4720">
                  <c:v>4.3001479633733612E-7</c:v>
                </c:pt>
                <c:pt idx="4721">
                  <c:v>4.5149593544833444E-7</c:v>
                </c:pt>
                <c:pt idx="4722">
                  <c:v>4.4842568961835822E-7</c:v>
                </c:pt>
                <c:pt idx="4723">
                  <c:v>4.4571869571213292E-7</c:v>
                </c:pt>
                <c:pt idx="4724">
                  <c:v>5.7044342699027835E-7</c:v>
                </c:pt>
                <c:pt idx="4725">
                  <c:v>5.211682934288558E-7</c:v>
                </c:pt>
                <c:pt idx="4726">
                  <c:v>4.7058403675494638E-7</c:v>
                </c:pt>
                <c:pt idx="4727">
                  <c:v>5.2690942291496125E-7</c:v>
                </c:pt>
                <c:pt idx="4728">
                  <c:v>4.480534131082139E-7</c:v>
                </c:pt>
                <c:pt idx="4729">
                  <c:v>5.8786416350868514E-7</c:v>
                </c:pt>
                <c:pt idx="4730">
                  <c:v>5.4265819287661099E-7</c:v>
                </c:pt>
                <c:pt idx="4731">
                  <c:v>4.2738011064084473E-7</c:v>
                </c:pt>
                <c:pt idx="4732">
                  <c:v>5.413546883800572E-7</c:v>
                </c:pt>
                <c:pt idx="4733">
                  <c:v>4.4619896613829308E-7</c:v>
                </c:pt>
                <c:pt idx="4734">
                  <c:v>5.9098907951191137E-7</c:v>
                </c:pt>
                <c:pt idx="4735">
                  <c:v>6.1685058393525012E-7</c:v>
                </c:pt>
                <c:pt idx="4736">
                  <c:v>5.384348362845703E-7</c:v>
                </c:pt>
                <c:pt idx="4737">
                  <c:v>4.1564674893149637E-7</c:v>
                </c:pt>
                <c:pt idx="4738">
                  <c:v>5.6916287096138068E-7</c:v>
                </c:pt>
                <c:pt idx="4739">
                  <c:v>4.3863073762164016E-7</c:v>
                </c:pt>
                <c:pt idx="4740">
                  <c:v>4.9516026812850201E-7</c:v>
                </c:pt>
                <c:pt idx="4741">
                  <c:v>4.1156611726157385E-7</c:v>
                </c:pt>
                <c:pt idx="4742">
                  <c:v>4.2830586434924982E-7</c:v>
                </c:pt>
                <c:pt idx="4743">
                  <c:v>5.9487821082137839E-7</c:v>
                </c:pt>
                <c:pt idx="4744">
                  <c:v>4.8594038863342961E-7</c:v>
                </c:pt>
                <c:pt idx="4745">
                  <c:v>4.4661829706720595E-7</c:v>
                </c:pt>
                <c:pt idx="4746">
                  <c:v>4.5145830373111657E-7</c:v>
                </c:pt>
                <c:pt idx="4747">
                  <c:v>4.5216153904572783E-7</c:v>
                </c:pt>
                <c:pt idx="4748">
                  <c:v>4.1854276747493356E-7</c:v>
                </c:pt>
                <c:pt idx="4749">
                  <c:v>4.6607813953990137E-7</c:v>
                </c:pt>
                <c:pt idx="4750">
                  <c:v>4.2195609543046804E-7</c:v>
                </c:pt>
                <c:pt idx="4751">
                  <c:v>4.1880040980002179E-7</c:v>
                </c:pt>
                <c:pt idx="4752">
                  <c:v>5.9157189503778105E-7</c:v>
                </c:pt>
                <c:pt idx="4753">
                  <c:v>4.4263401946306884E-7</c:v>
                </c:pt>
                <c:pt idx="4754">
                  <c:v>5.8676607408303242E-7</c:v>
                </c:pt>
                <c:pt idx="4755">
                  <c:v>4.9936512415475996E-7</c:v>
                </c:pt>
                <c:pt idx="4756">
                  <c:v>4.7598282956130708E-7</c:v>
                </c:pt>
                <c:pt idx="4757">
                  <c:v>5.2719421743307079E-7</c:v>
                </c:pt>
                <c:pt idx="4758">
                  <c:v>4.5902788245485526E-7</c:v>
                </c:pt>
                <c:pt idx="4759">
                  <c:v>5.7485142326326056E-7</c:v>
                </c:pt>
                <c:pt idx="4760">
                  <c:v>5.1393239173655967E-7</c:v>
                </c:pt>
                <c:pt idx="4761">
                  <c:v>5.1183641549180033E-7</c:v>
                </c:pt>
                <c:pt idx="4762">
                  <c:v>4.6011002406406744E-7</c:v>
                </c:pt>
                <c:pt idx="4763">
                  <c:v>4.4474821341637015E-7</c:v>
                </c:pt>
                <c:pt idx="4764">
                  <c:v>4.7599640879886067E-7</c:v>
                </c:pt>
                <c:pt idx="4765">
                  <c:v>4.25239300137675E-7</c:v>
                </c:pt>
                <c:pt idx="4766">
                  <c:v>5.207484885897942E-7</c:v>
                </c:pt>
                <c:pt idx="4767">
                  <c:v>6.2424860130898333E-7</c:v>
                </c:pt>
                <c:pt idx="4768">
                  <c:v>4.6915898385143309E-7</c:v>
                </c:pt>
                <c:pt idx="4769">
                  <c:v>4.3830658411204637E-7</c:v>
                </c:pt>
                <c:pt idx="4770">
                  <c:v>5.4714893161765946E-7</c:v>
                </c:pt>
                <c:pt idx="4771">
                  <c:v>6.052960941917281E-7</c:v>
                </c:pt>
                <c:pt idx="4772">
                  <c:v>4.3849863168674993E-7</c:v>
                </c:pt>
                <c:pt idx="4773">
                  <c:v>4.0920712537615939E-7</c:v>
                </c:pt>
                <c:pt idx="4774">
                  <c:v>5.9076370471006589E-7</c:v>
                </c:pt>
                <c:pt idx="4775">
                  <c:v>5.0689091094784779E-7</c:v>
                </c:pt>
                <c:pt idx="4776">
                  <c:v>4.8081264603784378E-7</c:v>
                </c:pt>
                <c:pt idx="4777">
                  <c:v>5.798398156110312E-7</c:v>
                </c:pt>
                <c:pt idx="4778">
                  <c:v>5.7181769867328066E-7</c:v>
                </c:pt>
                <c:pt idx="4779">
                  <c:v>5.1198786654673114E-7</c:v>
                </c:pt>
                <c:pt idx="4780">
                  <c:v>4.4031731401910569E-7</c:v>
                </c:pt>
                <c:pt idx="4781">
                  <c:v>4.2014849699761932E-7</c:v>
                </c:pt>
                <c:pt idx="4782">
                  <c:v>6.1601005181583434E-7</c:v>
                </c:pt>
                <c:pt idx="4783">
                  <c:v>4.1761498906307048E-7</c:v>
                </c:pt>
                <c:pt idx="4784">
                  <c:v>5.9527683051000474E-7</c:v>
                </c:pt>
                <c:pt idx="4785">
                  <c:v>4.9307772842840839E-7</c:v>
                </c:pt>
                <c:pt idx="4786">
                  <c:v>6.1043043224221741E-7</c:v>
                </c:pt>
                <c:pt idx="4787">
                  <c:v>5.8117491398207402E-7</c:v>
                </c:pt>
                <c:pt idx="4788">
                  <c:v>6.0736551441111776E-7</c:v>
                </c:pt>
                <c:pt idx="4789">
                  <c:v>5.5738174032075411E-7</c:v>
                </c:pt>
                <c:pt idx="4790">
                  <c:v>5.4056497810992039E-7</c:v>
                </c:pt>
                <c:pt idx="4791">
                  <c:v>4.633403813600786E-7</c:v>
                </c:pt>
                <c:pt idx="4792">
                  <c:v>4.8130933190431294E-7</c:v>
                </c:pt>
                <c:pt idx="4793">
                  <c:v>4.3548847549806307E-7</c:v>
                </c:pt>
                <c:pt idx="4794">
                  <c:v>5.004027505076165E-7</c:v>
                </c:pt>
                <c:pt idx="4795">
                  <c:v>4.9209133734232608E-7</c:v>
                </c:pt>
                <c:pt idx="4796">
                  <c:v>4.1567999291446826E-7</c:v>
                </c:pt>
                <c:pt idx="4797">
                  <c:v>5.3853287315559925E-7</c:v>
                </c:pt>
                <c:pt idx="4798">
                  <c:v>4.2092659658989792E-7</c:v>
                </c:pt>
                <c:pt idx="4799">
                  <c:v>4.9740105477268019E-7</c:v>
                </c:pt>
                <c:pt idx="4800">
                  <c:v>5.6144752311550147E-7</c:v>
                </c:pt>
                <c:pt idx="4801">
                  <c:v>5.2569373657313282E-7</c:v>
                </c:pt>
                <c:pt idx="4802">
                  <c:v>4.5886074934262179E-7</c:v>
                </c:pt>
                <c:pt idx="4803">
                  <c:v>4.4369533796552445E-7</c:v>
                </c:pt>
                <c:pt idx="4804">
                  <c:v>6.0401292554753622E-7</c:v>
                </c:pt>
                <c:pt idx="4805">
                  <c:v>4.1174085907324733E-7</c:v>
                </c:pt>
                <c:pt idx="4806">
                  <c:v>6.073068000791621E-7</c:v>
                </c:pt>
                <c:pt idx="4807">
                  <c:v>4.6955787766826204E-7</c:v>
                </c:pt>
                <c:pt idx="4808">
                  <c:v>5.625799564495901E-7</c:v>
                </c:pt>
                <c:pt idx="4809">
                  <c:v>4.660255147376581E-7</c:v>
                </c:pt>
                <c:pt idx="4810">
                  <c:v>4.7738454946467988E-7</c:v>
                </c:pt>
                <c:pt idx="4811">
                  <c:v>5.9563783176341944E-7</c:v>
                </c:pt>
                <c:pt idx="4812">
                  <c:v>4.2727615120973342E-7</c:v>
                </c:pt>
                <c:pt idx="4813">
                  <c:v>4.60290752987102E-7</c:v>
                </c:pt>
                <c:pt idx="4814">
                  <c:v>4.5093195332180906E-7</c:v>
                </c:pt>
                <c:pt idx="4815">
                  <c:v>6.1463290251580848E-7</c:v>
                </c:pt>
                <c:pt idx="4816">
                  <c:v>5.007249249044221E-7</c:v>
                </c:pt>
                <c:pt idx="4817">
                  <c:v>4.7858704617187842E-7</c:v>
                </c:pt>
                <c:pt idx="4818">
                  <c:v>4.8627673774164077E-7</c:v>
                </c:pt>
                <c:pt idx="4819">
                  <c:v>4.7492543670592609E-7</c:v>
                </c:pt>
                <c:pt idx="4820">
                  <c:v>5.8943287128660031E-7</c:v>
                </c:pt>
                <c:pt idx="4821">
                  <c:v>5.2492230724291367E-7</c:v>
                </c:pt>
                <c:pt idx="4822">
                  <c:v>4.5248859982277323E-7</c:v>
                </c:pt>
                <c:pt idx="4823">
                  <c:v>5.2862165941799521E-7</c:v>
                </c:pt>
                <c:pt idx="4824">
                  <c:v>5.4547921751998167E-7</c:v>
                </c:pt>
                <c:pt idx="4825">
                  <c:v>5.7519400187046808E-7</c:v>
                </c:pt>
                <c:pt idx="4826">
                  <c:v>5.4079513167745959E-7</c:v>
                </c:pt>
                <c:pt idx="4827">
                  <c:v>5.204223242957386E-7</c:v>
                </c:pt>
                <c:pt idx="4828">
                  <c:v>5.7898266478630978E-7</c:v>
                </c:pt>
                <c:pt idx="4829">
                  <c:v>5.6769201766230473E-7</c:v>
                </c:pt>
                <c:pt idx="4830">
                  <c:v>4.2612359414068753E-7</c:v>
                </c:pt>
                <c:pt idx="4831">
                  <c:v>6.0724809426071109E-7</c:v>
                </c:pt>
                <c:pt idx="4832">
                  <c:v>4.7958802302409247E-7</c:v>
                </c:pt>
                <c:pt idx="4833">
                  <c:v>5.4318753477997476E-7</c:v>
                </c:pt>
                <c:pt idx="4834">
                  <c:v>4.4424579425894349E-7</c:v>
                </c:pt>
                <c:pt idx="4835">
                  <c:v>6.2941995440742901E-7</c:v>
                </c:pt>
                <c:pt idx="4836">
                  <c:v>6.2120061620648799E-7</c:v>
                </c:pt>
                <c:pt idx="4837">
                  <c:v>5.4158534653184206E-7</c:v>
                </c:pt>
                <c:pt idx="4838">
                  <c:v>5.102803726557428E-7</c:v>
                </c:pt>
                <c:pt idx="4839">
                  <c:v>5.3652845559747127E-7</c:v>
                </c:pt>
                <c:pt idx="4840">
                  <c:v>5.0406742558298701E-7</c:v>
                </c:pt>
                <c:pt idx="4841">
                  <c:v>5.6299895188743648E-7</c:v>
                </c:pt>
                <c:pt idx="4842">
                  <c:v>6.2059369842579875E-7</c:v>
                </c:pt>
                <c:pt idx="4843">
                  <c:v>5.442817514604937E-7</c:v>
                </c:pt>
                <c:pt idx="4844">
                  <c:v>6.0194128989261673E-7</c:v>
                </c:pt>
                <c:pt idx="4845">
                  <c:v>6.2500388677897603E-7</c:v>
                </c:pt>
                <c:pt idx="4846">
                  <c:v>4.4811542699221084E-7</c:v>
                </c:pt>
                <c:pt idx="4847">
                  <c:v>4.2860738201985011E-7</c:v>
                </c:pt>
                <c:pt idx="4848">
                  <c:v>4.7779398186199862E-7</c:v>
                </c:pt>
                <c:pt idx="4849">
                  <c:v>5.7314311238675352E-7</c:v>
                </c:pt>
                <c:pt idx="4850">
                  <c:v>5.714424052028892E-7</c:v>
                </c:pt>
                <c:pt idx="4851">
                  <c:v>6.2118037127248566E-7</c:v>
                </c:pt>
                <c:pt idx="4852">
                  <c:v>5.8654311040901613E-7</c:v>
                </c:pt>
                <c:pt idx="4853">
                  <c:v>6.1906014822964905E-7</c:v>
                </c:pt>
                <c:pt idx="4854">
                  <c:v>5.2668807558357544E-7</c:v>
                </c:pt>
                <c:pt idx="4855">
                  <c:v>5.1662425371672312E-7</c:v>
                </c:pt>
                <c:pt idx="4856">
                  <c:v>4.2620412125272521E-7</c:v>
                </c:pt>
                <c:pt idx="4857">
                  <c:v>4.3379409620447799E-7</c:v>
                </c:pt>
                <c:pt idx="4858">
                  <c:v>4.8088158419807191E-7</c:v>
                </c:pt>
                <c:pt idx="4859">
                  <c:v>4.5485141107174889E-7</c:v>
                </c:pt>
                <c:pt idx="4860">
                  <c:v>6.1952364857261362E-7</c:v>
                </c:pt>
                <c:pt idx="4861">
                  <c:v>5.9972662619071188E-7</c:v>
                </c:pt>
                <c:pt idx="4862">
                  <c:v>4.8617859985433911E-7</c:v>
                </c:pt>
                <c:pt idx="4863">
                  <c:v>5.8391432833379675E-7</c:v>
                </c:pt>
                <c:pt idx="4864">
                  <c:v>4.6345777766272877E-7</c:v>
                </c:pt>
                <c:pt idx="4865">
                  <c:v>4.6352301711079482E-7</c:v>
                </c:pt>
                <c:pt idx="4866">
                  <c:v>4.4544811593620196E-7</c:v>
                </c:pt>
                <c:pt idx="4867">
                  <c:v>4.2832904671856442E-7</c:v>
                </c:pt>
                <c:pt idx="4868">
                  <c:v>4.6760814471394383E-7</c:v>
                </c:pt>
                <c:pt idx="4869">
                  <c:v>5.628941591558092E-7</c:v>
                </c:pt>
                <c:pt idx="4870">
                  <c:v>4.1593499600476632E-7</c:v>
                </c:pt>
                <c:pt idx="4871">
                  <c:v>4.3607135117767881E-7</c:v>
                </c:pt>
                <c:pt idx="4872">
                  <c:v>4.644247300205193E-7</c:v>
                </c:pt>
                <c:pt idx="4873">
                  <c:v>6.1262538760540658E-7</c:v>
                </c:pt>
                <c:pt idx="4874">
                  <c:v>5.432372002890988E-7</c:v>
                </c:pt>
                <c:pt idx="4875">
                  <c:v>4.49420698331472E-7</c:v>
                </c:pt>
                <c:pt idx="4876">
                  <c:v>5.54980529368054E-7</c:v>
                </c:pt>
                <c:pt idx="4877">
                  <c:v>4.7613223314081432E-7</c:v>
                </c:pt>
                <c:pt idx="4878">
                  <c:v>5.4771838116129491E-7</c:v>
                </c:pt>
                <c:pt idx="4879">
                  <c:v>4.8061969803495524E-7</c:v>
                </c:pt>
                <c:pt idx="4880">
                  <c:v>5.7654928049849895E-7</c:v>
                </c:pt>
                <c:pt idx="4881">
                  <c:v>4.9608365717201334E-7</c:v>
                </c:pt>
                <c:pt idx="4882">
                  <c:v>5.8846102721998508E-7</c:v>
                </c:pt>
                <c:pt idx="4883">
                  <c:v>5.7506775307958724E-7</c:v>
                </c:pt>
                <c:pt idx="4884">
                  <c:v>4.918772961811845E-7</c:v>
                </c:pt>
                <c:pt idx="4885">
                  <c:v>4.4223244632024038E-7</c:v>
                </c:pt>
                <c:pt idx="4886">
                  <c:v>4.165568551601654E-7</c:v>
                </c:pt>
                <c:pt idx="4887">
                  <c:v>4.141989752388665E-7</c:v>
                </c:pt>
                <c:pt idx="4888">
                  <c:v>4.6293635755952917E-7</c:v>
                </c:pt>
                <c:pt idx="4889">
                  <c:v>4.4401325450244794E-7</c:v>
                </c:pt>
                <c:pt idx="4890">
                  <c:v>4.7272710102426568E-7</c:v>
                </c:pt>
                <c:pt idx="4891">
                  <c:v>5.0012475914542329E-7</c:v>
                </c:pt>
                <c:pt idx="4892">
                  <c:v>4.6051035272861763E-7</c:v>
                </c:pt>
                <c:pt idx="4893">
                  <c:v>4.3326294510285833E-7</c:v>
                </c:pt>
                <c:pt idx="4894">
                  <c:v>4.3777910334801351E-7</c:v>
                </c:pt>
                <c:pt idx="4895">
                  <c:v>5.8419118088034372E-7</c:v>
                </c:pt>
                <c:pt idx="4896">
                  <c:v>4.4778070489114453E-7</c:v>
                </c:pt>
                <c:pt idx="4897">
                  <c:v>5.0680138588427318E-7</c:v>
                </c:pt>
                <c:pt idx="4898">
                  <c:v>5.7582586987570637E-7</c:v>
                </c:pt>
                <c:pt idx="4899">
                  <c:v>5.0705510185264883E-7</c:v>
                </c:pt>
                <c:pt idx="4900">
                  <c:v>6.0889508068342943E-7</c:v>
                </c:pt>
                <c:pt idx="4901">
                  <c:v>4.1653462189728108E-7</c:v>
                </c:pt>
                <c:pt idx="4902">
                  <c:v>5.5475834744935433E-7</c:v>
                </c:pt>
                <c:pt idx="4903">
                  <c:v>5.6950037634305808E-7</c:v>
                </c:pt>
                <c:pt idx="4904">
                  <c:v>5.8732403979386292E-7</c:v>
                </c:pt>
                <c:pt idx="4905">
                  <c:v>5.3223178702892159E-7</c:v>
                </c:pt>
                <c:pt idx="4906">
                  <c:v>4.377551495778633E-7</c:v>
                </c:pt>
                <c:pt idx="4907">
                  <c:v>4.798765569339123E-7</c:v>
                </c:pt>
                <c:pt idx="4908">
                  <c:v>4.2433489520283285E-7</c:v>
                </c:pt>
                <c:pt idx="4909">
                  <c:v>4.3341628850701561E-7</c:v>
                </c:pt>
                <c:pt idx="4910">
                  <c:v>4.9650291841323659E-7</c:v>
                </c:pt>
                <c:pt idx="4911">
                  <c:v>5.8868508548351909E-7</c:v>
                </c:pt>
                <c:pt idx="4912">
                  <c:v>5.9362800938322013E-7</c:v>
                </c:pt>
                <c:pt idx="4913">
                  <c:v>6.1775306453172624E-7</c:v>
                </c:pt>
                <c:pt idx="4914">
                  <c:v>5.6228345094758476E-7</c:v>
                </c:pt>
                <c:pt idx="4915">
                  <c:v>5.1098953015100913E-7</c:v>
                </c:pt>
                <c:pt idx="4916">
                  <c:v>4.9376566378729626E-7</c:v>
                </c:pt>
                <c:pt idx="4917">
                  <c:v>5.2604064586253045E-7</c:v>
                </c:pt>
                <c:pt idx="4918">
                  <c:v>5.7649497742753607E-7</c:v>
                </c:pt>
                <c:pt idx="4919">
                  <c:v>5.5371758128189746E-7</c:v>
                </c:pt>
                <c:pt idx="4920">
                  <c:v>4.1034603336175224E-7</c:v>
                </c:pt>
                <c:pt idx="4921">
                  <c:v>6.1705096419118411E-7</c:v>
                </c:pt>
                <c:pt idx="4922">
                  <c:v>5.5412671329542766E-7</c:v>
                </c:pt>
                <c:pt idx="4923">
                  <c:v>5.264984602932899E-7</c:v>
                </c:pt>
                <c:pt idx="4924">
                  <c:v>4.4476047818795477E-7</c:v>
                </c:pt>
                <c:pt idx="4925">
                  <c:v>6.2045221225961814E-7</c:v>
                </c:pt>
                <c:pt idx="4926">
                  <c:v>6.1143745790968555E-7</c:v>
                </c:pt>
                <c:pt idx="4927">
                  <c:v>4.8023415029745687E-7</c:v>
                </c:pt>
                <c:pt idx="4928">
                  <c:v>4.9210561172028955E-7</c:v>
                </c:pt>
                <c:pt idx="4929">
                  <c:v>4.5773178323849967E-7</c:v>
                </c:pt>
                <c:pt idx="4930">
                  <c:v>4.4447851674276058E-7</c:v>
                </c:pt>
                <c:pt idx="4931">
                  <c:v>5.6420617455857152E-7</c:v>
                </c:pt>
                <c:pt idx="4932">
                  <c:v>4.8430567345608426E-7</c:v>
                </c:pt>
                <c:pt idx="4933">
                  <c:v>5.6788662206878475E-7</c:v>
                </c:pt>
                <c:pt idx="4934">
                  <c:v>4.9811259743122606E-7</c:v>
                </c:pt>
                <c:pt idx="4935">
                  <c:v>4.1778243133706623E-7</c:v>
                </c:pt>
                <c:pt idx="4936">
                  <c:v>4.4072837918643502E-7</c:v>
                </c:pt>
                <c:pt idx="4937">
                  <c:v>4.2980499038168437E-7</c:v>
                </c:pt>
                <c:pt idx="4938">
                  <c:v>4.7591494208900073E-7</c:v>
                </c:pt>
                <c:pt idx="4939">
                  <c:v>5.8646881742487139E-7</c:v>
                </c:pt>
                <c:pt idx="4940">
                  <c:v>6.0013012990459996E-7</c:v>
                </c:pt>
                <c:pt idx="4941">
                  <c:v>5.9484026792528531E-7</c:v>
                </c:pt>
                <c:pt idx="4942">
                  <c:v>5.9880585873252019E-7</c:v>
                </c:pt>
                <c:pt idx="4943">
                  <c:v>4.1827417670617593E-7</c:v>
                </c:pt>
                <c:pt idx="4944">
                  <c:v>4.8793554448296315E-7</c:v>
                </c:pt>
                <c:pt idx="4945">
                  <c:v>5.1683928662759833E-7</c:v>
                </c:pt>
                <c:pt idx="4946">
                  <c:v>4.9482905484795235E-7</c:v>
                </c:pt>
                <c:pt idx="4947">
                  <c:v>4.6561797454890516E-7</c:v>
                </c:pt>
                <c:pt idx="4948">
                  <c:v>5.0065167613516038E-7</c:v>
                </c:pt>
                <c:pt idx="4949">
                  <c:v>4.7632248490887289E-7</c:v>
                </c:pt>
                <c:pt idx="4950">
                  <c:v>5.6875471308245813E-7</c:v>
                </c:pt>
                <c:pt idx="4951">
                  <c:v>4.940958097940521E-7</c:v>
                </c:pt>
                <c:pt idx="4952">
                  <c:v>5.0578842391531844E-7</c:v>
                </c:pt>
                <c:pt idx="4953">
                  <c:v>5.3848385137345649E-7</c:v>
                </c:pt>
                <c:pt idx="4954">
                  <c:v>5.3382487291634723E-7</c:v>
                </c:pt>
                <c:pt idx="4955">
                  <c:v>6.0883614442134905E-7</c:v>
                </c:pt>
                <c:pt idx="4956">
                  <c:v>4.2691835891749422E-7</c:v>
                </c:pt>
                <c:pt idx="4957">
                  <c:v>4.9563606834559933E-7</c:v>
                </c:pt>
                <c:pt idx="4958">
                  <c:v>4.5056905793141253E-7</c:v>
                </c:pt>
                <c:pt idx="4959">
                  <c:v>5.6958924344438182E-7</c:v>
                </c:pt>
                <c:pt idx="4960">
                  <c:v>6.2684680001636851E-7</c:v>
                </c:pt>
                <c:pt idx="4961">
                  <c:v>5.2804998774425061E-7</c:v>
                </c:pt>
                <c:pt idx="4962">
                  <c:v>5.0967799655081428E-7</c:v>
                </c:pt>
                <c:pt idx="4963">
                  <c:v>4.8468218248465653E-7</c:v>
                </c:pt>
                <c:pt idx="4964">
                  <c:v>5.71764062688974E-7</c:v>
                </c:pt>
                <c:pt idx="4965">
                  <c:v>4.8238812834437094E-7</c:v>
                </c:pt>
                <c:pt idx="4966">
                  <c:v>5.0368288968168197E-7</c:v>
                </c:pt>
                <c:pt idx="4967">
                  <c:v>4.1197037663893235E-7</c:v>
                </c:pt>
                <c:pt idx="4968">
                  <c:v>6.1972533283873865E-7</c:v>
                </c:pt>
                <c:pt idx="4969">
                  <c:v>4.2942074472201998E-7</c:v>
                </c:pt>
                <c:pt idx="4970">
                  <c:v>6.0636852748629083E-7</c:v>
                </c:pt>
                <c:pt idx="4971">
                  <c:v>4.9478587761722817E-7</c:v>
                </c:pt>
                <c:pt idx="4972">
                  <c:v>5.6585705476497104E-7</c:v>
                </c:pt>
                <c:pt idx="4973">
                  <c:v>5.936847511856984E-7</c:v>
                </c:pt>
                <c:pt idx="4974">
                  <c:v>4.576037553296822E-7</c:v>
                </c:pt>
                <c:pt idx="4975">
                  <c:v>4.4915918822222545E-7</c:v>
                </c:pt>
                <c:pt idx="4976">
                  <c:v>4.8997137568039774E-7</c:v>
                </c:pt>
                <c:pt idx="4977">
                  <c:v>5.4074580068357314E-7</c:v>
                </c:pt>
                <c:pt idx="4978">
                  <c:v>4.6668396598756342E-7</c:v>
                </c:pt>
                <c:pt idx="4979">
                  <c:v>4.2316006106679034E-7</c:v>
                </c:pt>
                <c:pt idx="4980">
                  <c:v>5.0684614545113076E-7</c:v>
                </c:pt>
                <c:pt idx="4981">
                  <c:v>4.1028082489189808E-7</c:v>
                </c:pt>
                <c:pt idx="4982">
                  <c:v>5.9805929565654422E-7</c:v>
                </c:pt>
                <c:pt idx="4983">
                  <c:v>6.3080569237237999E-7</c:v>
                </c:pt>
                <c:pt idx="4984">
                  <c:v>4.8612253439954279E-7</c:v>
                </c:pt>
                <c:pt idx="4985">
                  <c:v>4.5175948926498766E-7</c:v>
                </c:pt>
                <c:pt idx="4986">
                  <c:v>6.3306990020159363E-7</c:v>
                </c:pt>
                <c:pt idx="4987">
                  <c:v>5.8077207054896229E-7</c:v>
                </c:pt>
                <c:pt idx="4988">
                  <c:v>5.6038788522720151E-7</c:v>
                </c:pt>
                <c:pt idx="4989">
                  <c:v>4.8401313632853724E-7</c:v>
                </c:pt>
                <c:pt idx="4990">
                  <c:v>5.4758431308208322E-7</c:v>
                </c:pt>
                <c:pt idx="4991">
                  <c:v>5.7532029224038069E-7</c:v>
                </c:pt>
                <c:pt idx="4992">
                  <c:v>5.7413120480294556E-7</c:v>
                </c:pt>
                <c:pt idx="4993">
                  <c:v>4.7366929768336016E-7</c:v>
                </c:pt>
                <c:pt idx="4994">
                  <c:v>5.9279673000925295E-7</c:v>
                </c:pt>
                <c:pt idx="4995">
                  <c:v>5.1489353324199909E-7</c:v>
                </c:pt>
                <c:pt idx="4996">
                  <c:v>5.8986349348125033E-7</c:v>
                </c:pt>
                <c:pt idx="4997">
                  <c:v>5.3657721059700819E-7</c:v>
                </c:pt>
                <c:pt idx="4998">
                  <c:v>4.7078432931491125E-7</c:v>
                </c:pt>
                <c:pt idx="4999">
                  <c:v>6.1199139471727114E-7</c:v>
                </c:pt>
                <c:pt idx="5000">
                  <c:v>4.8573034762158288E-7</c:v>
                </c:pt>
                <c:pt idx="5001">
                  <c:v>5.5708933432412011E-7</c:v>
                </c:pt>
                <c:pt idx="5002">
                  <c:v>4.1008529271621984E-7</c:v>
                </c:pt>
                <c:pt idx="5003">
                  <c:v>4.5622446986539197E-7</c:v>
                </c:pt>
                <c:pt idx="5004">
                  <c:v>5.8095512926009628E-7</c:v>
                </c:pt>
                <c:pt idx="5005">
                  <c:v>4.6379717327492723E-7</c:v>
                </c:pt>
                <c:pt idx="5006">
                  <c:v>6.1425449837238998E-7</c:v>
                </c:pt>
                <c:pt idx="5007">
                  <c:v>6.0974077502252722E-7</c:v>
                </c:pt>
                <c:pt idx="5008">
                  <c:v>4.8557640408475636E-7</c:v>
                </c:pt>
                <c:pt idx="5009">
                  <c:v>5.6413608465838659E-7</c:v>
                </c:pt>
                <c:pt idx="5010">
                  <c:v>4.0984649871265978E-7</c:v>
                </c:pt>
                <c:pt idx="5011">
                  <c:v>6.0634900326803437E-7</c:v>
                </c:pt>
                <c:pt idx="5012">
                  <c:v>5.1753137388460352E-7</c:v>
                </c:pt>
                <c:pt idx="5013">
                  <c:v>4.3792286726588154E-7</c:v>
                </c:pt>
                <c:pt idx="5014">
                  <c:v>4.4568178395498339E-7</c:v>
                </c:pt>
                <c:pt idx="5015">
                  <c:v>4.2185410866098932E-7</c:v>
                </c:pt>
                <c:pt idx="5016">
                  <c:v>5.9976503758014311E-7</c:v>
                </c:pt>
                <c:pt idx="5017">
                  <c:v>5.9620850270723528E-7</c:v>
                </c:pt>
                <c:pt idx="5018">
                  <c:v>4.4349986670275355E-7</c:v>
                </c:pt>
                <c:pt idx="5019">
                  <c:v>5.3895800915550443E-7</c:v>
                </c:pt>
                <c:pt idx="5020">
                  <c:v>4.3452750577768526E-7</c:v>
                </c:pt>
                <c:pt idx="5021">
                  <c:v>6.3001919039617758E-7</c:v>
                </c:pt>
                <c:pt idx="5022">
                  <c:v>4.5973599545389234E-7</c:v>
                </c:pt>
                <c:pt idx="5023">
                  <c:v>5.3700003244681318E-7</c:v>
                </c:pt>
                <c:pt idx="5024">
                  <c:v>5.0523852873349575E-7</c:v>
                </c:pt>
                <c:pt idx="5025">
                  <c:v>5.283357076007286E-7</c:v>
                </c:pt>
                <c:pt idx="5026">
                  <c:v>4.3338089434280508E-7</c:v>
                </c:pt>
                <c:pt idx="5027">
                  <c:v>6.1469268250126631E-7</c:v>
                </c:pt>
                <c:pt idx="5028">
                  <c:v>4.4019652194395381E-7</c:v>
                </c:pt>
                <c:pt idx="5029">
                  <c:v>5.971232835511953E-7</c:v>
                </c:pt>
                <c:pt idx="5030">
                  <c:v>4.3878693979924185E-7</c:v>
                </c:pt>
                <c:pt idx="5031">
                  <c:v>6.3109582754909619E-7</c:v>
                </c:pt>
                <c:pt idx="5032">
                  <c:v>4.8251283820317167E-7</c:v>
                </c:pt>
                <c:pt idx="5033">
                  <c:v>5.064286199592072E-7</c:v>
                </c:pt>
                <c:pt idx="5034">
                  <c:v>5.7038998424339434E-7</c:v>
                </c:pt>
                <c:pt idx="5035">
                  <c:v>5.3380874539849188E-7</c:v>
                </c:pt>
                <c:pt idx="5036">
                  <c:v>5.7682091097716947E-7</c:v>
                </c:pt>
                <c:pt idx="5037">
                  <c:v>4.9827254134197323E-7</c:v>
                </c:pt>
                <c:pt idx="5038">
                  <c:v>4.7724818894394808E-7</c:v>
                </c:pt>
                <c:pt idx="5039">
                  <c:v>4.5968444109503695E-7</c:v>
                </c:pt>
                <c:pt idx="5040">
                  <c:v>5.4716566745553368E-7</c:v>
                </c:pt>
                <c:pt idx="5041">
                  <c:v>4.8117128643611203E-7</c:v>
                </c:pt>
                <c:pt idx="5042">
                  <c:v>5.2037575441267705E-7</c:v>
                </c:pt>
                <c:pt idx="5043">
                  <c:v>5.1725437226215085E-7</c:v>
                </c:pt>
                <c:pt idx="5044">
                  <c:v>5.9729503933071002E-7</c:v>
                </c:pt>
                <c:pt idx="5045">
                  <c:v>4.2917649297787499E-7</c:v>
                </c:pt>
                <c:pt idx="5046">
                  <c:v>5.269726906389659E-7</c:v>
                </c:pt>
                <c:pt idx="5047">
                  <c:v>6.1539076055814104E-7</c:v>
                </c:pt>
                <c:pt idx="5048">
                  <c:v>6.0118885732466993E-7</c:v>
                </c:pt>
                <c:pt idx="5049">
                  <c:v>5.3316424350083462E-7</c:v>
                </c:pt>
                <c:pt idx="5050">
                  <c:v>4.8012407900977038E-7</c:v>
                </c:pt>
                <c:pt idx="5051">
                  <c:v>4.928058178031002E-7</c:v>
                </c:pt>
                <c:pt idx="5052">
                  <c:v>5.2736837220921752E-7</c:v>
                </c:pt>
                <c:pt idx="5053">
                  <c:v>4.3078540063190775E-7</c:v>
                </c:pt>
                <c:pt idx="5054">
                  <c:v>4.444172562571717E-7</c:v>
                </c:pt>
                <c:pt idx="5055">
                  <c:v>4.4807821711696187E-7</c:v>
                </c:pt>
                <c:pt idx="5056">
                  <c:v>4.391116264303985E-7</c:v>
                </c:pt>
                <c:pt idx="5057">
                  <c:v>6.1593009075063445E-7</c:v>
                </c:pt>
                <c:pt idx="5058">
                  <c:v>5.2282133445049901E-7</c:v>
                </c:pt>
                <c:pt idx="5059">
                  <c:v>5.5907187241669447E-7</c:v>
                </c:pt>
                <c:pt idx="5060">
                  <c:v>4.4990696626100853E-7</c:v>
                </c:pt>
                <c:pt idx="5061">
                  <c:v>5.5539106219332425E-7</c:v>
                </c:pt>
                <c:pt idx="5062">
                  <c:v>5.4358504965719746E-7</c:v>
                </c:pt>
                <c:pt idx="5063">
                  <c:v>4.3926808557754166E-7</c:v>
                </c:pt>
                <c:pt idx="5064">
                  <c:v>6.0393528892479518E-7</c:v>
                </c:pt>
                <c:pt idx="5065">
                  <c:v>5.3959665769863091E-7</c:v>
                </c:pt>
                <c:pt idx="5066">
                  <c:v>4.1582409627161875E-7</c:v>
                </c:pt>
                <c:pt idx="5067">
                  <c:v>4.1565782981602563E-7</c:v>
                </c:pt>
                <c:pt idx="5068">
                  <c:v>5.8227571066828782E-7</c:v>
                </c:pt>
                <c:pt idx="5069">
                  <c:v>4.0885016202073427E-7</c:v>
                </c:pt>
                <c:pt idx="5070">
                  <c:v>4.8402706065693827E-7</c:v>
                </c:pt>
                <c:pt idx="5071">
                  <c:v>4.5910505161399976E-7</c:v>
                </c:pt>
                <c:pt idx="5072">
                  <c:v>6.2400393786017865E-7</c:v>
                </c:pt>
                <c:pt idx="5073">
                  <c:v>5.2036023250741517E-7</c:v>
                </c:pt>
                <c:pt idx="5074">
                  <c:v>4.989713807250394E-7</c:v>
                </c:pt>
                <c:pt idx="5075">
                  <c:v>5.2919425993986276E-7</c:v>
                </c:pt>
                <c:pt idx="5076">
                  <c:v>5.2798652591842162E-7</c:v>
                </c:pt>
                <c:pt idx="5077">
                  <c:v>6.2027037255984675E-7</c:v>
                </c:pt>
                <c:pt idx="5078">
                  <c:v>6.087968583336406E-7</c:v>
                </c:pt>
                <c:pt idx="5079">
                  <c:v>5.2369781599734135E-7</c:v>
                </c:pt>
                <c:pt idx="5080">
                  <c:v>4.9075231391564044E-7</c:v>
                </c:pt>
                <c:pt idx="5081">
                  <c:v>6.0345039898847748E-7</c:v>
                </c:pt>
                <c:pt idx="5082">
                  <c:v>5.8198185928370992E-7</c:v>
                </c:pt>
                <c:pt idx="5083">
                  <c:v>5.6097813264905137E-7</c:v>
                </c:pt>
                <c:pt idx="5084">
                  <c:v>5.2752676962894371E-7</c:v>
                </c:pt>
                <c:pt idx="5085">
                  <c:v>4.4504270801782099E-7</c:v>
                </c:pt>
                <c:pt idx="5086">
                  <c:v>5.6980260937365786E-7</c:v>
                </c:pt>
                <c:pt idx="5087">
                  <c:v>5.8343491657420715E-7</c:v>
                </c:pt>
                <c:pt idx="5088">
                  <c:v>5.5296868184935788E-7</c:v>
                </c:pt>
                <c:pt idx="5089">
                  <c:v>4.6594659424419446E-7</c:v>
                </c:pt>
                <c:pt idx="5090">
                  <c:v>5.1423722425261256E-7</c:v>
                </c:pt>
                <c:pt idx="5091">
                  <c:v>5.5059590125142228E-7</c:v>
                </c:pt>
                <c:pt idx="5092">
                  <c:v>6.299158128104899E-7</c:v>
                </c:pt>
                <c:pt idx="5093">
                  <c:v>5.6996271250764844E-7</c:v>
                </c:pt>
                <c:pt idx="5094">
                  <c:v>6.2719582098252273E-7</c:v>
                </c:pt>
                <c:pt idx="5095">
                  <c:v>4.1153336555624422E-7</c:v>
                </c:pt>
                <c:pt idx="5096">
                  <c:v>5.6132577273716613E-7</c:v>
                </c:pt>
                <c:pt idx="5097">
                  <c:v>5.2402706489118359E-7</c:v>
                </c:pt>
                <c:pt idx="5098">
                  <c:v>5.5159399330245943E-7</c:v>
                </c:pt>
                <c:pt idx="5099">
                  <c:v>5.1824027866719088E-7</c:v>
                </c:pt>
                <c:pt idx="5100">
                  <c:v>5.6050933057778175E-7</c:v>
                </c:pt>
                <c:pt idx="5101">
                  <c:v>4.6399314804964804E-7</c:v>
                </c:pt>
                <c:pt idx="5102">
                  <c:v>5.9033209653838033E-7</c:v>
                </c:pt>
                <c:pt idx="5103">
                  <c:v>4.9152087111793735E-7</c:v>
                </c:pt>
                <c:pt idx="5104">
                  <c:v>4.6276708547897471E-7</c:v>
                </c:pt>
                <c:pt idx="5105">
                  <c:v>5.898822268890089E-7</c:v>
                </c:pt>
                <c:pt idx="5106">
                  <c:v>6.1651016143747056E-7</c:v>
                </c:pt>
                <c:pt idx="5107">
                  <c:v>4.6305360033500337E-7</c:v>
                </c:pt>
                <c:pt idx="5108">
                  <c:v>6.2686732259590401E-7</c:v>
                </c:pt>
                <c:pt idx="5109">
                  <c:v>5.6200460102424096E-7</c:v>
                </c:pt>
                <c:pt idx="5110">
                  <c:v>4.4381757313663658E-7</c:v>
                </c:pt>
                <c:pt idx="5111">
                  <c:v>6.1581017834154419E-7</c:v>
                </c:pt>
                <c:pt idx="5112">
                  <c:v>5.9226864284636876E-7</c:v>
                </c:pt>
                <c:pt idx="5113">
                  <c:v>5.1191213261788935E-7</c:v>
                </c:pt>
                <c:pt idx="5114">
                  <c:v>4.4274363434251244E-7</c:v>
                </c:pt>
                <c:pt idx="5115">
                  <c:v>6.1335967075662706E-7</c:v>
                </c:pt>
                <c:pt idx="5116">
                  <c:v>4.3563111245939896E-7</c:v>
                </c:pt>
                <c:pt idx="5117">
                  <c:v>5.0648823486438932E-7</c:v>
                </c:pt>
                <c:pt idx="5118">
                  <c:v>5.5750220970827098E-7</c:v>
                </c:pt>
                <c:pt idx="5119">
                  <c:v>5.1442025396170891E-7</c:v>
                </c:pt>
                <c:pt idx="5120">
                  <c:v>4.3905147209279579E-7</c:v>
                </c:pt>
                <c:pt idx="5121">
                  <c:v>5.3553854342337931E-7</c:v>
                </c:pt>
                <c:pt idx="5122">
                  <c:v>4.8956035858445562E-7</c:v>
                </c:pt>
                <c:pt idx="5123">
                  <c:v>5.5712372308531645E-7</c:v>
                </c:pt>
                <c:pt idx="5124">
                  <c:v>6.3304907227946236E-7</c:v>
                </c:pt>
                <c:pt idx="5125">
                  <c:v>5.4897766750606072E-7</c:v>
                </c:pt>
                <c:pt idx="5126">
                  <c:v>4.5853959596438602E-7</c:v>
                </c:pt>
                <c:pt idx="5127">
                  <c:v>5.828640814958588E-7</c:v>
                </c:pt>
                <c:pt idx="5128">
                  <c:v>4.3601182047173153E-7</c:v>
                </c:pt>
                <c:pt idx="5129">
                  <c:v>5.6287669654510392E-7</c:v>
                </c:pt>
                <c:pt idx="5130">
                  <c:v>5.524759194185194E-7</c:v>
                </c:pt>
                <c:pt idx="5131">
                  <c:v>4.6171447856142621E-7</c:v>
                </c:pt>
                <c:pt idx="5132">
                  <c:v>6.0791392568288002E-7</c:v>
                </c:pt>
                <c:pt idx="5133">
                  <c:v>5.6770970483814707E-7</c:v>
                </c:pt>
                <c:pt idx="5134">
                  <c:v>4.607689066243327E-7</c:v>
                </c:pt>
                <c:pt idx="5135">
                  <c:v>5.8295609499020147E-7</c:v>
                </c:pt>
                <c:pt idx="5136">
                  <c:v>4.5425581122977552E-7</c:v>
                </c:pt>
                <c:pt idx="5137">
                  <c:v>4.530050709733755E-7</c:v>
                </c:pt>
                <c:pt idx="5138">
                  <c:v>4.5905360334591869E-7</c:v>
                </c:pt>
                <c:pt idx="5139">
                  <c:v>5.1904340463982702E-7</c:v>
                </c:pt>
                <c:pt idx="5140">
                  <c:v>6.2744236425593594E-7</c:v>
                </c:pt>
                <c:pt idx="5141">
                  <c:v>5.0639881645350025E-7</c:v>
                </c:pt>
                <c:pt idx="5142">
                  <c:v>4.4293860580271781E-7</c:v>
                </c:pt>
                <c:pt idx="5143">
                  <c:v>5.99669016025006E-7</c:v>
                </c:pt>
                <c:pt idx="5144">
                  <c:v>5.4414894312780646E-7</c:v>
                </c:pt>
                <c:pt idx="5145">
                  <c:v>4.1371439678526897E-7</c:v>
                </c:pt>
                <c:pt idx="5146">
                  <c:v>5.1467971336872542E-7</c:v>
                </c:pt>
                <c:pt idx="5147">
                  <c:v>5.8918968469075353E-7</c:v>
                </c:pt>
                <c:pt idx="5148">
                  <c:v>4.2159364372980024E-7</c:v>
                </c:pt>
                <c:pt idx="5149">
                  <c:v>4.1162071212621073E-7</c:v>
                </c:pt>
                <c:pt idx="5150">
                  <c:v>6.2939930634810564E-7</c:v>
                </c:pt>
                <c:pt idx="5151">
                  <c:v>5.1644004658567791E-7</c:v>
                </c:pt>
                <c:pt idx="5152">
                  <c:v>5.3080569826795759E-7</c:v>
                </c:pt>
                <c:pt idx="5153">
                  <c:v>4.5354768642116014E-7</c:v>
                </c:pt>
                <c:pt idx="5154">
                  <c:v>4.2788890332482241E-7</c:v>
                </c:pt>
                <c:pt idx="5155">
                  <c:v>4.5416720497061168E-7</c:v>
                </c:pt>
                <c:pt idx="5156">
                  <c:v>4.41965034416258E-7</c:v>
                </c:pt>
                <c:pt idx="5157">
                  <c:v>4.1390151942231747E-7</c:v>
                </c:pt>
                <c:pt idx="5158">
                  <c:v>6.2857421640126065E-7</c:v>
                </c:pt>
                <c:pt idx="5159">
                  <c:v>5.861532296617455E-7</c:v>
                </c:pt>
                <c:pt idx="5160">
                  <c:v>5.3722791278901738E-7</c:v>
                </c:pt>
                <c:pt idx="5161">
                  <c:v>6.3111655914939196E-7</c:v>
                </c:pt>
                <c:pt idx="5162">
                  <c:v>6.1881852842486419E-7</c:v>
                </c:pt>
                <c:pt idx="5163">
                  <c:v>4.9690822690118974E-7</c:v>
                </c:pt>
                <c:pt idx="5164">
                  <c:v>5.3711395448997131E-7</c:v>
                </c:pt>
                <c:pt idx="5165">
                  <c:v>5.1723898980433209E-7</c:v>
                </c:pt>
                <c:pt idx="5166">
                  <c:v>4.7546724880802595E-7</c:v>
                </c:pt>
                <c:pt idx="5167">
                  <c:v>4.5463584619285327E-7</c:v>
                </c:pt>
                <c:pt idx="5168">
                  <c:v>6.1439386975846929E-7</c:v>
                </c:pt>
                <c:pt idx="5169">
                  <c:v>4.7689392489766659E-7</c:v>
                </c:pt>
                <c:pt idx="5170">
                  <c:v>4.1497165197819168E-7</c:v>
                </c:pt>
                <c:pt idx="5171">
                  <c:v>5.1547457359083879E-7</c:v>
                </c:pt>
                <c:pt idx="5172">
                  <c:v>6.2892468127023536E-7</c:v>
                </c:pt>
                <c:pt idx="5173">
                  <c:v>4.7805356154268704E-7</c:v>
                </c:pt>
                <c:pt idx="5174">
                  <c:v>6.0591970892868302E-7</c:v>
                </c:pt>
                <c:pt idx="5175">
                  <c:v>4.5548631476617119E-7</c:v>
                </c:pt>
                <c:pt idx="5176">
                  <c:v>5.2207181468382545E-7</c:v>
                </c:pt>
                <c:pt idx="5177">
                  <c:v>5.0653295295154224E-7</c:v>
                </c:pt>
                <c:pt idx="5178">
                  <c:v>4.3893120049437542E-7</c:v>
                </c:pt>
                <c:pt idx="5179">
                  <c:v>6.1759247884544249E-7</c:v>
                </c:pt>
                <c:pt idx="5180">
                  <c:v>5.6513610022399265E-7</c:v>
                </c:pt>
                <c:pt idx="5181">
                  <c:v>6.1475247120856586E-7</c:v>
                </c:pt>
                <c:pt idx="5182">
                  <c:v>5.3023048104562908E-7</c:v>
                </c:pt>
                <c:pt idx="5183">
                  <c:v>5.3673977526738708E-7</c:v>
                </c:pt>
                <c:pt idx="5184">
                  <c:v>6.1779322073969673E-7</c:v>
                </c:pt>
                <c:pt idx="5185">
                  <c:v>5.2681454269014233E-7</c:v>
                </c:pt>
                <c:pt idx="5186">
                  <c:v>4.7611864809068718E-7</c:v>
                </c:pt>
                <c:pt idx="5187">
                  <c:v>5.3136583509410542E-7</c:v>
                </c:pt>
                <c:pt idx="5188">
                  <c:v>4.2342197919408219E-7</c:v>
                </c:pt>
                <c:pt idx="5189">
                  <c:v>4.3069188377543045E-7</c:v>
                </c:pt>
                <c:pt idx="5190">
                  <c:v>5.472660986096781E-7</c:v>
                </c:pt>
                <c:pt idx="5191">
                  <c:v>5.2627737184376765E-7</c:v>
                </c:pt>
                <c:pt idx="5192">
                  <c:v>5.5724410882838335E-7</c:v>
                </c:pt>
                <c:pt idx="5193">
                  <c:v>4.7339981140853796E-7</c:v>
                </c:pt>
                <c:pt idx="5194">
                  <c:v>6.3275758926177003E-7</c:v>
                </c:pt>
                <c:pt idx="5195">
                  <c:v>5.9110181527960056E-7</c:v>
                </c:pt>
                <c:pt idx="5196">
                  <c:v>6.331948893227506E-7</c:v>
                </c:pt>
                <c:pt idx="5197">
                  <c:v>5.2155745440829407E-7</c:v>
                </c:pt>
                <c:pt idx="5198">
                  <c:v>5.2098165085182927E-7</c:v>
                </c:pt>
                <c:pt idx="5199">
                  <c:v>5.2694105535265629E-7</c:v>
                </c:pt>
                <c:pt idx="5200">
                  <c:v>4.3763541021203529E-7</c:v>
                </c:pt>
                <c:pt idx="5201">
                  <c:v>5.5667691742151252E-7</c:v>
                </c:pt>
                <c:pt idx="5202">
                  <c:v>4.5925944832332318E-7</c:v>
                </c:pt>
                <c:pt idx="5203">
                  <c:v>6.2834760109299762E-7</c:v>
                </c:pt>
                <c:pt idx="5204">
                  <c:v>6.2608817249754271E-7</c:v>
                </c:pt>
                <c:pt idx="5205">
                  <c:v>6.0057252996611149E-7</c:v>
                </c:pt>
                <c:pt idx="5206">
                  <c:v>4.7823129059619805E-7</c:v>
                </c:pt>
                <c:pt idx="5207">
                  <c:v>5.9676093121845191E-7</c:v>
                </c:pt>
                <c:pt idx="5208">
                  <c:v>5.8593061517303566E-7</c:v>
                </c:pt>
                <c:pt idx="5209">
                  <c:v>5.5181427674957806E-7</c:v>
                </c:pt>
                <c:pt idx="5210">
                  <c:v>4.7472249591072125E-7</c:v>
                </c:pt>
                <c:pt idx="5211">
                  <c:v>6.2668265565518098E-7</c:v>
                </c:pt>
                <c:pt idx="5212">
                  <c:v>5.1601061289461266E-7</c:v>
                </c:pt>
                <c:pt idx="5213">
                  <c:v>6.0469288504419249E-7</c:v>
                </c:pt>
                <c:pt idx="5214">
                  <c:v>4.6966433527210726E-7</c:v>
                </c:pt>
                <c:pt idx="5215">
                  <c:v>4.8723162555835874E-7</c:v>
                </c:pt>
                <c:pt idx="5216">
                  <c:v>4.7038387198782107E-7</c:v>
                </c:pt>
                <c:pt idx="5217">
                  <c:v>5.1394762692414792E-7</c:v>
                </c:pt>
                <c:pt idx="5218">
                  <c:v>4.5280341610189048E-7</c:v>
                </c:pt>
                <c:pt idx="5219">
                  <c:v>4.8280401601222535E-7</c:v>
                </c:pt>
                <c:pt idx="5220">
                  <c:v>5.0507521931113324E-7</c:v>
                </c:pt>
                <c:pt idx="5221">
                  <c:v>5.5267974119663087E-7</c:v>
                </c:pt>
                <c:pt idx="5222">
                  <c:v>4.3497793457622335E-7</c:v>
                </c:pt>
                <c:pt idx="5223">
                  <c:v>4.1863235522423705E-7</c:v>
                </c:pt>
                <c:pt idx="5224">
                  <c:v>4.394366735796657E-7</c:v>
                </c:pt>
                <c:pt idx="5225">
                  <c:v>4.7137259241290664E-7</c:v>
                </c:pt>
                <c:pt idx="5226">
                  <c:v>4.8381825880412976E-7</c:v>
                </c:pt>
                <c:pt idx="5227">
                  <c:v>5.5557937532327792E-7</c:v>
                </c:pt>
                <c:pt idx="5228">
                  <c:v>5.8161485775775914E-7</c:v>
                </c:pt>
                <c:pt idx="5229">
                  <c:v>4.9474270603752199E-7</c:v>
                </c:pt>
                <c:pt idx="5230">
                  <c:v>4.7121204772275988E-7</c:v>
                </c:pt>
                <c:pt idx="5231">
                  <c:v>5.3186269704336103E-7</c:v>
                </c:pt>
                <c:pt idx="5232">
                  <c:v>5.2960838356044454E-7</c:v>
                </c:pt>
                <c:pt idx="5233">
                  <c:v>6.1958414351348338E-7</c:v>
                </c:pt>
                <c:pt idx="5234">
                  <c:v>4.2481535846920793E-7</c:v>
                </c:pt>
                <c:pt idx="5235">
                  <c:v>5.0912174779246489E-7</c:v>
                </c:pt>
                <c:pt idx="5236">
                  <c:v>6.1637006937147074E-7</c:v>
                </c:pt>
                <c:pt idx="5237">
                  <c:v>4.1011787170390357E-7</c:v>
                </c:pt>
                <c:pt idx="5238">
                  <c:v>5.8976983982711043E-7</c:v>
                </c:pt>
                <c:pt idx="5239">
                  <c:v>5.5123842934980997E-7</c:v>
                </c:pt>
                <c:pt idx="5240">
                  <c:v>4.4614967191719785E-7</c:v>
                </c:pt>
                <c:pt idx="5241">
                  <c:v>4.4325570922068703E-7</c:v>
                </c:pt>
                <c:pt idx="5242">
                  <c:v>6.165301784885804E-7</c:v>
                </c:pt>
                <c:pt idx="5243">
                  <c:v>6.1669034999903247E-7</c:v>
                </c:pt>
                <c:pt idx="5244">
                  <c:v>5.8704495750216632E-7</c:v>
                </c:pt>
                <c:pt idx="5245">
                  <c:v>5.9230633995148084E-7</c:v>
                </c:pt>
                <c:pt idx="5246">
                  <c:v>6.0777675325127866E-7</c:v>
                </c:pt>
                <c:pt idx="5247">
                  <c:v>5.032987936366437E-7</c:v>
                </c:pt>
                <c:pt idx="5248">
                  <c:v>5.2230586637798343E-7</c:v>
                </c:pt>
                <c:pt idx="5249">
                  <c:v>4.9878196662574263E-7</c:v>
                </c:pt>
                <c:pt idx="5250">
                  <c:v>4.6274105186096195E-7</c:v>
                </c:pt>
                <c:pt idx="5251">
                  <c:v>5.9309881127322679E-7</c:v>
                </c:pt>
                <c:pt idx="5252">
                  <c:v>4.6101473456713863E-7</c:v>
                </c:pt>
                <c:pt idx="5253">
                  <c:v>4.7697564311968946E-7</c:v>
                </c:pt>
                <c:pt idx="5254">
                  <c:v>6.1823519756754781E-7</c:v>
                </c:pt>
                <c:pt idx="5255">
                  <c:v>5.2539440918470975E-7</c:v>
                </c:pt>
                <c:pt idx="5256">
                  <c:v>4.696244094284201E-7</c:v>
                </c:pt>
                <c:pt idx="5257">
                  <c:v>4.5296725042521111E-7</c:v>
                </c:pt>
                <c:pt idx="5258">
                  <c:v>5.3102964666602576E-7</c:v>
                </c:pt>
                <c:pt idx="5259">
                  <c:v>4.8903670789326428E-7</c:v>
                </c:pt>
                <c:pt idx="5260">
                  <c:v>4.6989067792265563E-7</c:v>
                </c:pt>
                <c:pt idx="5261">
                  <c:v>4.4240274391458281E-7</c:v>
                </c:pt>
                <c:pt idx="5262">
                  <c:v>4.7190833436253236E-7</c:v>
                </c:pt>
                <c:pt idx="5263">
                  <c:v>4.8273466406040521E-7</c:v>
                </c:pt>
                <c:pt idx="5264">
                  <c:v>5.6090864338629034E-7</c:v>
                </c:pt>
                <c:pt idx="5265">
                  <c:v>4.6718532269425299E-7</c:v>
                </c:pt>
                <c:pt idx="5266">
                  <c:v>5.4023644208279809E-7</c:v>
                </c:pt>
                <c:pt idx="5267">
                  <c:v>5.8853569909266336E-7</c:v>
                </c:pt>
                <c:pt idx="5268">
                  <c:v>4.3596420468357809E-7</c:v>
                </c:pt>
                <c:pt idx="5269">
                  <c:v>6.3221679750037022E-7</c:v>
                </c:pt>
                <c:pt idx="5270">
                  <c:v>4.2893244956769933E-7</c:v>
                </c:pt>
                <c:pt idx="5271">
                  <c:v>5.8487492626292019E-7</c:v>
                </c:pt>
                <c:pt idx="5272">
                  <c:v>5.9930434433735502E-7</c:v>
                </c:pt>
                <c:pt idx="5273">
                  <c:v>5.501906726774635E-7</c:v>
                </c:pt>
                <c:pt idx="5274">
                  <c:v>5.7240819295215247E-7</c:v>
                </c:pt>
                <c:pt idx="5275">
                  <c:v>4.792311509653946E-7</c:v>
                </c:pt>
                <c:pt idx="5276">
                  <c:v>6.239020372066762E-7</c:v>
                </c:pt>
                <c:pt idx="5277">
                  <c:v>5.2285259946174646E-7</c:v>
                </c:pt>
                <c:pt idx="5278">
                  <c:v>4.3289760830503258E-7</c:v>
                </c:pt>
                <c:pt idx="5279">
                  <c:v>5.2621422929343666E-7</c:v>
                </c:pt>
                <c:pt idx="5280">
                  <c:v>4.4806581485513177E-7</c:v>
                </c:pt>
                <c:pt idx="5281">
                  <c:v>5.2771694074975903E-7</c:v>
                </c:pt>
                <c:pt idx="5282">
                  <c:v>4.9126448490228774E-7</c:v>
                </c:pt>
                <c:pt idx="5283">
                  <c:v>5.362035920188332E-7</c:v>
                </c:pt>
                <c:pt idx="5284">
                  <c:v>6.2647756585384287E-7</c:v>
                </c:pt>
                <c:pt idx="5285">
                  <c:v>4.8202812688335876E-7</c:v>
                </c:pt>
                <c:pt idx="5286">
                  <c:v>4.5906646460214935E-7</c:v>
                </c:pt>
                <c:pt idx="5287">
                  <c:v>4.5267745017644254E-7</c:v>
                </c:pt>
                <c:pt idx="5288">
                  <c:v>6.1545065114573689E-7</c:v>
                </c:pt>
                <c:pt idx="5289">
                  <c:v>5.9800192556546334E-7</c:v>
                </c:pt>
                <c:pt idx="5290">
                  <c:v>5.4929737618144493E-7</c:v>
                </c:pt>
                <c:pt idx="5291">
                  <c:v>5.4524606760293024E-7</c:v>
                </c:pt>
                <c:pt idx="5292">
                  <c:v>4.1016131639367235E-7</c:v>
                </c:pt>
                <c:pt idx="5293">
                  <c:v>5.2335322129306702E-7</c:v>
                </c:pt>
                <c:pt idx="5294">
                  <c:v>5.6249272460780955E-7</c:v>
                </c:pt>
                <c:pt idx="5295">
                  <c:v>5.1123128278615727E-7</c:v>
                </c:pt>
                <c:pt idx="5296">
                  <c:v>4.3965357223064806E-7</c:v>
                </c:pt>
                <c:pt idx="5297">
                  <c:v>5.421296243701776E-7</c:v>
                </c:pt>
                <c:pt idx="5298">
                  <c:v>5.0704017211045109E-7</c:v>
                </c:pt>
                <c:pt idx="5299">
                  <c:v>4.813645667259632E-7</c:v>
                </c:pt>
                <c:pt idx="5300">
                  <c:v>4.9300615118612517E-7</c:v>
                </c:pt>
                <c:pt idx="5301">
                  <c:v>4.4093412766664966E-7</c:v>
                </c:pt>
                <c:pt idx="5302">
                  <c:v>5.586572524368855E-7</c:v>
                </c:pt>
                <c:pt idx="5303">
                  <c:v>4.4484634579622796E-7</c:v>
                </c:pt>
                <c:pt idx="5304">
                  <c:v>5.705325149276405E-7</c:v>
                </c:pt>
                <c:pt idx="5305">
                  <c:v>5.704077976578494E-7</c:v>
                </c:pt>
                <c:pt idx="5306">
                  <c:v>4.4893521832742997E-7</c:v>
                </c:pt>
                <c:pt idx="5307">
                  <c:v>5.1836371513059667E-7</c:v>
                </c:pt>
                <c:pt idx="5308">
                  <c:v>4.3872685216573748E-7</c:v>
                </c:pt>
                <c:pt idx="5309">
                  <c:v>4.0904481137568944E-7</c:v>
                </c:pt>
                <c:pt idx="5310">
                  <c:v>5.1065740017489884E-7</c:v>
                </c:pt>
                <c:pt idx="5311">
                  <c:v>4.4773114832920458E-7</c:v>
                </c:pt>
                <c:pt idx="5312">
                  <c:v>5.6976704006068081E-7</c:v>
                </c:pt>
                <c:pt idx="5313">
                  <c:v>6.0899332680570044E-7</c:v>
                </c:pt>
                <c:pt idx="5314">
                  <c:v>4.7791691429630606E-7</c:v>
                </c:pt>
                <c:pt idx="5315">
                  <c:v>4.0955371830448754E-7</c:v>
                </c:pt>
                <c:pt idx="5316">
                  <c:v>4.2503297901608589E-7</c:v>
                </c:pt>
                <c:pt idx="5317">
                  <c:v>5.4708199594391502E-7</c:v>
                </c:pt>
                <c:pt idx="5318">
                  <c:v>5.0623494419013056E-7</c:v>
                </c:pt>
                <c:pt idx="5319">
                  <c:v>5.3812456274200651E-7</c:v>
                </c:pt>
                <c:pt idx="5320">
                  <c:v>4.9801085503653319E-7</c:v>
                </c:pt>
                <c:pt idx="5321">
                  <c:v>4.3805471307689495E-7</c:v>
                </c:pt>
                <c:pt idx="5322">
                  <c:v>4.1884524144435562E-7</c:v>
                </c:pt>
                <c:pt idx="5323">
                  <c:v>6.2791531203651052E-7</c:v>
                </c:pt>
                <c:pt idx="5324">
                  <c:v>4.7201559235056318E-7</c:v>
                </c:pt>
                <c:pt idx="5325">
                  <c:v>4.3077370935925504E-7</c:v>
                </c:pt>
                <c:pt idx="5326">
                  <c:v>4.9926299778478413E-7</c:v>
                </c:pt>
                <c:pt idx="5327">
                  <c:v>6.1994729930455645E-7</c:v>
                </c:pt>
                <c:pt idx="5328">
                  <c:v>4.8494739653869664E-7</c:v>
                </c:pt>
                <c:pt idx="5329">
                  <c:v>5.4699834362315635E-7</c:v>
                </c:pt>
                <c:pt idx="5330">
                  <c:v>5.8143148716246815E-7</c:v>
                </c:pt>
                <c:pt idx="5331">
                  <c:v>5.7325078027969901E-7</c:v>
                </c:pt>
                <c:pt idx="5332">
                  <c:v>4.4501815563065137E-7</c:v>
                </c:pt>
                <c:pt idx="5333">
                  <c:v>5.7298166741328977E-7</c:v>
                </c:pt>
                <c:pt idx="5334">
                  <c:v>4.6455563132205406E-7</c:v>
                </c:pt>
                <c:pt idx="5335">
                  <c:v>4.3453935020184297E-7</c:v>
                </c:pt>
                <c:pt idx="5336">
                  <c:v>5.3628478024665696E-7</c:v>
                </c:pt>
                <c:pt idx="5337">
                  <c:v>4.6667078329017376E-7</c:v>
                </c:pt>
                <c:pt idx="5338">
                  <c:v>6.2124110904372439E-7</c:v>
                </c:pt>
                <c:pt idx="5339">
                  <c:v>5.7517596378368427E-7</c:v>
                </c:pt>
                <c:pt idx="5340">
                  <c:v>6.3039156049516478E-7</c:v>
                </c:pt>
                <c:pt idx="5341">
                  <c:v>4.4495678355103613E-7</c:v>
                </c:pt>
                <c:pt idx="5342">
                  <c:v>4.6576252437044574E-7</c:v>
                </c:pt>
                <c:pt idx="5343">
                  <c:v>4.311480662890976E-7</c:v>
                </c:pt>
                <c:pt idx="5344">
                  <c:v>5.8773372062211524E-7</c:v>
                </c:pt>
                <c:pt idx="5345">
                  <c:v>5.957328866735833E-7</c:v>
                </c:pt>
                <c:pt idx="5346">
                  <c:v>4.4536207404009946E-7</c:v>
                </c:pt>
                <c:pt idx="5347">
                  <c:v>4.978219875586564E-7</c:v>
                </c:pt>
                <c:pt idx="5348">
                  <c:v>5.7673034615924398E-7</c:v>
                </c:pt>
                <c:pt idx="5349">
                  <c:v>4.8992883267178442E-7</c:v>
                </c:pt>
                <c:pt idx="5350">
                  <c:v>5.1168503162800275E-7</c:v>
                </c:pt>
                <c:pt idx="5351">
                  <c:v>6.3248710668294965E-7</c:v>
                </c:pt>
                <c:pt idx="5352">
                  <c:v>5.9266464202341233E-7</c:v>
                </c:pt>
                <c:pt idx="5353">
                  <c:v>4.7831335282059576E-7</c:v>
                </c:pt>
                <c:pt idx="5354">
                  <c:v>5.1529098095645294E-7</c:v>
                </c:pt>
                <c:pt idx="5355">
                  <c:v>4.6649945904169948E-7</c:v>
                </c:pt>
                <c:pt idx="5356">
                  <c:v>4.8721756272055922E-7</c:v>
                </c:pt>
                <c:pt idx="5357">
                  <c:v>5.1247296191034509E-7</c:v>
                </c:pt>
                <c:pt idx="5358">
                  <c:v>4.6384942107304386E-7</c:v>
                </c:pt>
                <c:pt idx="5359">
                  <c:v>5.4302203226428245E-7</c:v>
                </c:pt>
                <c:pt idx="5360">
                  <c:v>5.079820352534439E-7</c:v>
                </c:pt>
                <c:pt idx="5361">
                  <c:v>6.2251866282688787E-7</c:v>
                </c:pt>
                <c:pt idx="5362">
                  <c:v>5.5919289019271685E-7</c:v>
                </c:pt>
                <c:pt idx="5363">
                  <c:v>5.1610258929706726E-7</c:v>
                </c:pt>
                <c:pt idx="5364">
                  <c:v>5.4983646453880808E-7</c:v>
                </c:pt>
                <c:pt idx="5365">
                  <c:v>5.3743964587168336E-7</c:v>
                </c:pt>
                <c:pt idx="5366">
                  <c:v>4.9508823695892359E-7</c:v>
                </c:pt>
                <c:pt idx="5367">
                  <c:v>4.3367597824987046E-7</c:v>
                </c:pt>
                <c:pt idx="5368">
                  <c:v>5.4719914143493711E-7</c:v>
                </c:pt>
                <c:pt idx="5369">
                  <c:v>4.5340878505564066E-7</c:v>
                </c:pt>
                <c:pt idx="5370">
                  <c:v>6.1847647577426688E-7</c:v>
                </c:pt>
                <c:pt idx="5371">
                  <c:v>6.228437484509456E-7</c:v>
                </c:pt>
                <c:pt idx="5372">
                  <c:v>5.1431347475839874E-7</c:v>
                </c:pt>
                <c:pt idx="5373">
                  <c:v>6.2672368570055238E-7</c:v>
                </c:pt>
                <c:pt idx="5374">
                  <c:v>4.329093861492394E-7</c:v>
                </c:pt>
                <c:pt idx="5375">
                  <c:v>4.9669103565995527E-7</c:v>
                </c:pt>
                <c:pt idx="5376">
                  <c:v>5.4054854419177384E-7</c:v>
                </c:pt>
                <c:pt idx="5377">
                  <c:v>5.5580205070906034E-7</c:v>
                </c:pt>
                <c:pt idx="5378">
                  <c:v>5.1050653904035056E-7</c:v>
                </c:pt>
                <c:pt idx="5379">
                  <c:v>4.2684916070723149E-7</c:v>
                </c:pt>
                <c:pt idx="5380">
                  <c:v>4.362619313889754E-7</c:v>
                </c:pt>
                <c:pt idx="5381">
                  <c:v>4.8024791186981731E-7</c:v>
                </c:pt>
                <c:pt idx="5382">
                  <c:v>5.8792008089700388E-7</c:v>
                </c:pt>
                <c:pt idx="5383">
                  <c:v>4.5227471225137826E-7</c:v>
                </c:pt>
                <c:pt idx="5384">
                  <c:v>5.0650314023544551E-7</c:v>
                </c:pt>
                <c:pt idx="5385">
                  <c:v>6.1587013016844591E-7</c:v>
                </c:pt>
                <c:pt idx="5386">
                  <c:v>5.4119002276220547E-7</c:v>
                </c:pt>
                <c:pt idx="5387">
                  <c:v>6.1709105195886525E-7</c:v>
                </c:pt>
                <c:pt idx="5388">
                  <c:v>4.9304909566105965E-7</c:v>
                </c:pt>
                <c:pt idx="5389">
                  <c:v>4.6580195873146214E-7</c:v>
                </c:pt>
                <c:pt idx="5390">
                  <c:v>5.7911020504360754E-7</c:v>
                </c:pt>
                <c:pt idx="5391">
                  <c:v>4.3283872629307588E-7</c:v>
                </c:pt>
                <c:pt idx="5392">
                  <c:v>4.4094623500497535E-7</c:v>
                </c:pt>
                <c:pt idx="5393">
                  <c:v>4.2360432655737974E-7</c:v>
                </c:pt>
                <c:pt idx="5394">
                  <c:v>5.2423104126022329E-7</c:v>
                </c:pt>
                <c:pt idx="5395">
                  <c:v>4.6117009569651908E-7</c:v>
                </c:pt>
                <c:pt idx="5396">
                  <c:v>5.9029458774806428E-7</c:v>
                </c:pt>
                <c:pt idx="5397">
                  <c:v>5.7870950607269653E-7</c:v>
                </c:pt>
                <c:pt idx="5398">
                  <c:v>5.4691471048738996E-7</c:v>
                </c:pt>
                <c:pt idx="5399">
                  <c:v>5.0973818614927981E-7</c:v>
                </c:pt>
                <c:pt idx="5400">
                  <c:v>4.1604594010904756E-7</c:v>
                </c:pt>
                <c:pt idx="5401">
                  <c:v>4.9105098293033303E-7</c:v>
                </c:pt>
                <c:pt idx="5402">
                  <c:v>5.6749751326976893E-7</c:v>
                </c:pt>
                <c:pt idx="5403">
                  <c:v>4.6874732733048399E-7</c:v>
                </c:pt>
                <c:pt idx="5404">
                  <c:v>4.6396701090376748E-7</c:v>
                </c:pt>
                <c:pt idx="5405">
                  <c:v>5.6730310882265481E-7</c:v>
                </c:pt>
                <c:pt idx="5406">
                  <c:v>4.6114419672167259E-7</c:v>
                </c:pt>
                <c:pt idx="5407">
                  <c:v>5.0192850194741923E-7</c:v>
                </c:pt>
                <c:pt idx="5408">
                  <c:v>5.7952956273893693E-7</c:v>
                </c:pt>
                <c:pt idx="5409">
                  <c:v>4.9119330210964885E-7</c:v>
                </c:pt>
                <c:pt idx="5410">
                  <c:v>4.1711326577759673E-7</c:v>
                </c:pt>
                <c:pt idx="5411">
                  <c:v>4.1175178413136446E-7</c:v>
                </c:pt>
                <c:pt idx="5412">
                  <c:v>4.8114368446930665E-7</c:v>
                </c:pt>
                <c:pt idx="5413">
                  <c:v>4.8390176332891653E-7</c:v>
                </c:pt>
                <c:pt idx="5414">
                  <c:v>5.7060380030458448E-7</c:v>
                </c:pt>
                <c:pt idx="5415">
                  <c:v>5.5976393216745773E-7</c:v>
                </c:pt>
                <c:pt idx="5416">
                  <c:v>5.995154294933825E-7</c:v>
                </c:pt>
                <c:pt idx="5417">
                  <c:v>4.7884727250197886E-7</c:v>
                </c:pt>
                <c:pt idx="5418">
                  <c:v>4.5901502281996171E-7</c:v>
                </c:pt>
                <c:pt idx="5419">
                  <c:v>6.296678103931118E-7</c:v>
                </c:pt>
                <c:pt idx="5420">
                  <c:v>4.8053704158623711E-7</c:v>
                </c:pt>
                <c:pt idx="5421">
                  <c:v>4.4630990801038919E-7</c:v>
                </c:pt>
                <c:pt idx="5422">
                  <c:v>6.007072705635823E-7</c:v>
                </c:pt>
                <c:pt idx="5423">
                  <c:v>4.1062878311795823E-7</c:v>
                </c:pt>
                <c:pt idx="5424">
                  <c:v>5.1461864643949554E-7</c:v>
                </c:pt>
                <c:pt idx="5425">
                  <c:v>4.3269745847010916E-7</c:v>
                </c:pt>
                <c:pt idx="5426">
                  <c:v>5.1555109948145262E-7</c:v>
                </c:pt>
                <c:pt idx="5427">
                  <c:v>6.25106057506956E-7</c:v>
                </c:pt>
                <c:pt idx="5428">
                  <c:v>4.5693887527896216E-7</c:v>
                </c:pt>
                <c:pt idx="5429">
                  <c:v>4.1037864342657569E-7</c:v>
                </c:pt>
                <c:pt idx="5430">
                  <c:v>5.0934714424109465E-7</c:v>
                </c:pt>
                <c:pt idx="5431">
                  <c:v>4.6082064353273843E-7</c:v>
                </c:pt>
                <c:pt idx="5432">
                  <c:v>4.272992500272184E-7</c:v>
                </c:pt>
                <c:pt idx="5433">
                  <c:v>5.8472698774668818E-7</c:v>
                </c:pt>
                <c:pt idx="5434">
                  <c:v>5.1440499775399265E-7</c:v>
                </c:pt>
                <c:pt idx="5435">
                  <c:v>4.9109367218879916E-7</c:v>
                </c:pt>
                <c:pt idx="5436">
                  <c:v>5.3752111500393604E-7</c:v>
                </c:pt>
                <c:pt idx="5437">
                  <c:v>4.860804916725709E-7</c:v>
                </c:pt>
                <c:pt idx="5438">
                  <c:v>4.3358151861808873E-7</c:v>
                </c:pt>
                <c:pt idx="5439">
                  <c:v>4.3134714192596478E-7</c:v>
                </c:pt>
                <c:pt idx="5440">
                  <c:v>5.1477133414528967E-7</c:v>
                </c:pt>
                <c:pt idx="5441">
                  <c:v>5.4303857911181651E-7</c:v>
                </c:pt>
                <c:pt idx="5442">
                  <c:v>5.1455759037803971E-7</c:v>
                </c:pt>
                <c:pt idx="5443">
                  <c:v>5.6631496051582278E-7</c:v>
                </c:pt>
                <c:pt idx="5444">
                  <c:v>4.5081928371057494E-7</c:v>
                </c:pt>
                <c:pt idx="5445">
                  <c:v>4.9224838966673945E-7</c:v>
                </c:pt>
                <c:pt idx="5446">
                  <c:v>4.8397136694827757E-7</c:v>
                </c:pt>
                <c:pt idx="5447">
                  <c:v>4.4582945850133758E-7</c:v>
                </c:pt>
                <c:pt idx="5448">
                  <c:v>6.2259991036828206E-7</c:v>
                </c:pt>
                <c:pt idx="5449">
                  <c:v>4.5009420255132318E-7</c:v>
                </c:pt>
                <c:pt idx="5450">
                  <c:v>4.3806670201213561E-7</c:v>
                </c:pt>
                <c:pt idx="5451">
                  <c:v>4.7924486944709748E-7</c:v>
                </c:pt>
                <c:pt idx="5452">
                  <c:v>4.4224460717287583E-7</c:v>
                </c:pt>
                <c:pt idx="5453">
                  <c:v>5.9472646101533855E-7</c:v>
                </c:pt>
                <c:pt idx="5454">
                  <c:v>5.4835587742369376E-7</c:v>
                </c:pt>
                <c:pt idx="5455">
                  <c:v>4.8445901304619851E-7</c:v>
                </c:pt>
                <c:pt idx="5456">
                  <c:v>4.3895525086014135E-7</c:v>
                </c:pt>
                <c:pt idx="5457">
                  <c:v>5.9571387387131632E-7</c:v>
                </c:pt>
                <c:pt idx="5458">
                  <c:v>5.1035574474823099E-7</c:v>
                </c:pt>
                <c:pt idx="5459">
                  <c:v>6.2294538993163058E-7</c:v>
                </c:pt>
                <c:pt idx="5460">
                  <c:v>4.6813747992333322E-7</c:v>
                </c:pt>
                <c:pt idx="5461">
                  <c:v>5.7465322814783407E-7</c:v>
                </c:pt>
                <c:pt idx="5462">
                  <c:v>6.2592432600484456E-7</c:v>
                </c:pt>
                <c:pt idx="5463">
                  <c:v>4.4731024950562017E-7</c:v>
                </c:pt>
                <c:pt idx="5464">
                  <c:v>4.255490636148693E-7</c:v>
                </c:pt>
                <c:pt idx="5465">
                  <c:v>5.9506797976851566E-7</c:v>
                </c:pt>
                <c:pt idx="5466">
                  <c:v>4.6979745819636122E-7</c:v>
                </c:pt>
                <c:pt idx="5467">
                  <c:v>4.8108848766034995E-7</c:v>
                </c:pt>
                <c:pt idx="5468">
                  <c:v>4.1216725876065642E-7</c:v>
                </c:pt>
                <c:pt idx="5469">
                  <c:v>4.9051073376810046E-7</c:v>
                </c:pt>
                <c:pt idx="5470">
                  <c:v>5.4049924693360635E-7</c:v>
                </c:pt>
                <c:pt idx="5471">
                  <c:v>5.9653224702713841E-7</c:v>
                </c:pt>
                <c:pt idx="5472">
                  <c:v>6.1411517440421668E-7</c:v>
                </c:pt>
                <c:pt idx="5473">
                  <c:v>5.7756434780836307E-7</c:v>
                </c:pt>
                <c:pt idx="5474">
                  <c:v>5.7046124290835601E-7</c:v>
                </c:pt>
                <c:pt idx="5475">
                  <c:v>5.1893518282831008E-7</c:v>
                </c:pt>
                <c:pt idx="5476">
                  <c:v>5.3502034042112016E-7</c:v>
                </c:pt>
                <c:pt idx="5477">
                  <c:v>4.4705057901607399E-7</c:v>
                </c:pt>
                <c:pt idx="5478">
                  <c:v>4.334280875253026E-7</c:v>
                </c:pt>
                <c:pt idx="5479">
                  <c:v>5.3897437059260366E-7</c:v>
                </c:pt>
                <c:pt idx="5480">
                  <c:v>5.4557918469413672E-7</c:v>
                </c:pt>
                <c:pt idx="5481">
                  <c:v>4.2677997931987219E-7</c:v>
                </c:pt>
                <c:pt idx="5482">
                  <c:v>5.737895750996097E-7</c:v>
                </c:pt>
                <c:pt idx="5483">
                  <c:v>4.7565710210628721E-7</c:v>
                </c:pt>
                <c:pt idx="5484">
                  <c:v>6.2426899642464067E-7</c:v>
                </c:pt>
                <c:pt idx="5485">
                  <c:v>4.9744457478095147E-7</c:v>
                </c:pt>
                <c:pt idx="5486">
                  <c:v>4.7732999824422834E-7</c:v>
                </c:pt>
                <c:pt idx="5487">
                  <c:v>5.7156746196398001E-7</c:v>
                </c:pt>
                <c:pt idx="5488">
                  <c:v>6.0950459015086554E-7</c:v>
                </c:pt>
                <c:pt idx="5489">
                  <c:v>4.493335029246684E-7</c:v>
                </c:pt>
                <c:pt idx="5490">
                  <c:v>5.5893361448497255E-7</c:v>
                </c:pt>
                <c:pt idx="5491">
                  <c:v>5.9187304042736596E-7</c:v>
                </c:pt>
                <c:pt idx="5492">
                  <c:v>4.2081369466682502E-7</c:v>
                </c:pt>
                <c:pt idx="5493">
                  <c:v>4.5453445691810986E-7</c:v>
                </c:pt>
                <c:pt idx="5494">
                  <c:v>5.2760599510128913E-7</c:v>
                </c:pt>
                <c:pt idx="5495">
                  <c:v>5.6028382062478391E-7</c:v>
                </c:pt>
                <c:pt idx="5496">
                  <c:v>4.8218038599483005E-7</c:v>
                </c:pt>
                <c:pt idx="5497">
                  <c:v>5.252527117502451E-7</c:v>
                </c:pt>
                <c:pt idx="5498">
                  <c:v>4.6585454567039834E-7</c:v>
                </c:pt>
                <c:pt idx="5499">
                  <c:v>4.0985734846014166E-7</c:v>
                </c:pt>
                <c:pt idx="5500">
                  <c:v>4.1468440556227592E-7</c:v>
                </c:pt>
                <c:pt idx="5501">
                  <c:v>4.2787732976690092E-7</c:v>
                </c:pt>
                <c:pt idx="5502">
                  <c:v>6.2351504227758294E-7</c:v>
                </c:pt>
                <c:pt idx="5503">
                  <c:v>5.5012317807704214E-7</c:v>
                </c:pt>
                <c:pt idx="5504">
                  <c:v>4.8026167403371305E-7</c:v>
                </c:pt>
                <c:pt idx="5505">
                  <c:v>5.1484770348212963E-7</c:v>
                </c:pt>
                <c:pt idx="5506">
                  <c:v>4.2331946053949154E-7</c:v>
                </c:pt>
                <c:pt idx="5507">
                  <c:v>4.3071526013450591E-7</c:v>
                </c:pt>
                <c:pt idx="5508">
                  <c:v>4.4392762798397128E-7</c:v>
                </c:pt>
                <c:pt idx="5509">
                  <c:v>4.6004550381537354E-7</c:v>
                </c:pt>
                <c:pt idx="5510">
                  <c:v>4.8803421485129696E-7</c:v>
                </c:pt>
                <c:pt idx="5511">
                  <c:v>4.5224955897845225E-7</c:v>
                </c:pt>
                <c:pt idx="5512">
                  <c:v>4.7027716966089216E-7</c:v>
                </c:pt>
                <c:pt idx="5513">
                  <c:v>5.5347913015768712E-7</c:v>
                </c:pt>
                <c:pt idx="5514">
                  <c:v>5.5631642819638476E-7</c:v>
                </c:pt>
                <c:pt idx="5515">
                  <c:v>4.3908756321193383E-7</c:v>
                </c:pt>
                <c:pt idx="5516">
                  <c:v>4.5676011669143047E-7</c:v>
                </c:pt>
                <c:pt idx="5517">
                  <c:v>6.0607576319599799E-7</c:v>
                </c:pt>
                <c:pt idx="5518">
                  <c:v>6.2557636569266597E-7</c:v>
                </c:pt>
                <c:pt idx="5519">
                  <c:v>5.3545752458953427E-7</c:v>
                </c:pt>
                <c:pt idx="5520">
                  <c:v>4.210960346868399E-7</c:v>
                </c:pt>
                <c:pt idx="5521">
                  <c:v>4.9799632295342752E-7</c:v>
                </c:pt>
                <c:pt idx="5522">
                  <c:v>5.422451827212554E-7</c:v>
                </c:pt>
                <c:pt idx="5523">
                  <c:v>6.1639007960008128E-7</c:v>
                </c:pt>
                <c:pt idx="5524">
                  <c:v>6.1679048889158993E-7</c:v>
                </c:pt>
                <c:pt idx="5525">
                  <c:v>5.0390468359329544E-7</c:v>
                </c:pt>
                <c:pt idx="5526">
                  <c:v>4.6097590655169523E-7</c:v>
                </c:pt>
                <c:pt idx="5527">
                  <c:v>5.3311595291883358E-7</c:v>
                </c:pt>
                <c:pt idx="5528">
                  <c:v>4.1386848855670632E-7</c:v>
                </c:pt>
                <c:pt idx="5529">
                  <c:v>4.2765752135323742E-7</c:v>
                </c:pt>
                <c:pt idx="5530">
                  <c:v>4.8121269383999573E-7</c:v>
                </c:pt>
                <c:pt idx="5531">
                  <c:v>5.408280227571063E-7</c:v>
                </c:pt>
                <c:pt idx="5532">
                  <c:v>4.1171901026141384E-7</c:v>
                </c:pt>
                <c:pt idx="5533">
                  <c:v>4.921627154435706E-7</c:v>
                </c:pt>
                <c:pt idx="5534">
                  <c:v>4.7458727430434553E-7</c:v>
                </c:pt>
                <c:pt idx="5535">
                  <c:v>5.0179619014448281E-7</c:v>
                </c:pt>
                <c:pt idx="5536">
                  <c:v>4.7354800039107516E-7</c:v>
                </c:pt>
                <c:pt idx="5537">
                  <c:v>5.400066450389671E-7</c:v>
                </c:pt>
                <c:pt idx="5538">
                  <c:v>5.7174618570453194E-7</c:v>
                </c:pt>
                <c:pt idx="5539">
                  <c:v>4.8436142488258187E-7</c:v>
                </c:pt>
                <c:pt idx="5540">
                  <c:v>4.5420517590690606E-7</c:v>
                </c:pt>
                <c:pt idx="5541">
                  <c:v>5.9677999416995865E-7</c:v>
                </c:pt>
                <c:pt idx="5542">
                  <c:v>5.1018994818278353E-7</c:v>
                </c:pt>
                <c:pt idx="5543">
                  <c:v>4.9492982370136402E-7</c:v>
                </c:pt>
                <c:pt idx="5544">
                  <c:v>4.7013051323329278E-7</c:v>
                </c:pt>
                <c:pt idx="5545">
                  <c:v>6.179538847324484E-7</c:v>
                </c:pt>
                <c:pt idx="5546">
                  <c:v>6.1555048822226859E-7</c:v>
                </c:pt>
                <c:pt idx="5547">
                  <c:v>4.1986710925159908E-7</c:v>
                </c:pt>
                <c:pt idx="5548">
                  <c:v>5.632435820933159E-7</c:v>
                </c:pt>
                <c:pt idx="5549">
                  <c:v>4.5951694930553656E-7</c:v>
                </c:pt>
                <c:pt idx="5550">
                  <c:v>4.7474954716696463E-7</c:v>
                </c:pt>
                <c:pt idx="5551">
                  <c:v>4.3584519933263289E-7</c:v>
                </c:pt>
                <c:pt idx="5552">
                  <c:v>5.871379628264452E-7</c:v>
                </c:pt>
                <c:pt idx="5553">
                  <c:v>6.1992711560755713E-7</c:v>
                </c:pt>
                <c:pt idx="5554">
                  <c:v>6.0248236937274378E-7</c:v>
                </c:pt>
                <c:pt idx="5555">
                  <c:v>4.3968973761794689E-7</c:v>
                </c:pt>
                <c:pt idx="5556">
                  <c:v>4.900422930098481E-7</c:v>
                </c:pt>
                <c:pt idx="5557">
                  <c:v>5.5044388808851782E-7</c:v>
                </c:pt>
                <c:pt idx="5558">
                  <c:v>4.2439205045686133E-7</c:v>
                </c:pt>
                <c:pt idx="5559">
                  <c:v>6.3207131817104675E-7</c:v>
                </c:pt>
                <c:pt idx="5560">
                  <c:v>4.1326362274621881E-7</c:v>
                </c:pt>
                <c:pt idx="5561">
                  <c:v>6.0327598155774411E-7</c:v>
                </c:pt>
                <c:pt idx="5562">
                  <c:v>4.2781946902013742E-7</c:v>
                </c:pt>
                <c:pt idx="5563">
                  <c:v>4.7063743560448067E-7</c:v>
                </c:pt>
                <c:pt idx="5564">
                  <c:v>4.1681266567989838E-7</c:v>
                </c:pt>
                <c:pt idx="5565">
                  <c:v>5.6392589330380046E-7</c:v>
                </c:pt>
                <c:pt idx="5566">
                  <c:v>5.3799400148018342E-7</c:v>
                </c:pt>
                <c:pt idx="5567">
                  <c:v>5.9521986031403522E-7</c:v>
                </c:pt>
                <c:pt idx="5568">
                  <c:v>4.9576595106529684E-7</c:v>
                </c:pt>
                <c:pt idx="5569">
                  <c:v>4.6939825911662558E-7</c:v>
                </c:pt>
                <c:pt idx="5570">
                  <c:v>4.9154937086403154E-7</c:v>
                </c:pt>
                <c:pt idx="5571">
                  <c:v>5.6443405696781437E-7</c:v>
                </c:pt>
                <c:pt idx="5572">
                  <c:v>6.1433413335678122E-7</c:v>
                </c:pt>
                <c:pt idx="5573">
                  <c:v>5.5879540783348859E-7</c:v>
                </c:pt>
                <c:pt idx="5574">
                  <c:v>5.7969378323242291E-7</c:v>
                </c:pt>
                <c:pt idx="5575">
                  <c:v>5.2887603374666634E-7</c:v>
                </c:pt>
                <c:pt idx="5576">
                  <c:v>5.5014005056273973E-7</c:v>
                </c:pt>
                <c:pt idx="5577">
                  <c:v>5.0200203111808738E-7</c:v>
                </c:pt>
                <c:pt idx="5578">
                  <c:v>4.948146618097593E-7</c:v>
                </c:pt>
                <c:pt idx="5579">
                  <c:v>4.409220208269755E-7</c:v>
                </c:pt>
                <c:pt idx="5580">
                  <c:v>6.001493545237503E-7</c:v>
                </c:pt>
                <c:pt idx="5581">
                  <c:v>4.1574649284657061E-7</c:v>
                </c:pt>
                <c:pt idx="5582">
                  <c:v>4.9572265115329176E-7</c:v>
                </c:pt>
                <c:pt idx="5583">
                  <c:v>5.6691459949089439E-7</c:v>
                </c:pt>
                <c:pt idx="5584">
                  <c:v>6.1248661750567487E-7</c:v>
                </c:pt>
                <c:pt idx="5585">
                  <c:v>4.2805098245341651E-7</c:v>
                </c:pt>
                <c:pt idx="5586">
                  <c:v>4.1510432792016009E-7</c:v>
                </c:pt>
                <c:pt idx="5587">
                  <c:v>4.1341746272038279E-7</c:v>
                </c:pt>
                <c:pt idx="5588">
                  <c:v>4.2565239332553959E-7</c:v>
                </c:pt>
                <c:pt idx="5589">
                  <c:v>4.8707696782237005E-7</c:v>
                </c:pt>
                <c:pt idx="5590">
                  <c:v>4.1667916993142067E-7</c:v>
                </c:pt>
                <c:pt idx="5591">
                  <c:v>4.5524489485729206E-7</c:v>
                </c:pt>
                <c:pt idx="5592">
                  <c:v>4.4296298629043476E-7</c:v>
                </c:pt>
                <c:pt idx="5593">
                  <c:v>4.3306254187407627E-7</c:v>
                </c:pt>
                <c:pt idx="5594">
                  <c:v>4.5226213535261427E-7</c:v>
                </c:pt>
                <c:pt idx="5595">
                  <c:v>6.166102564426125E-7</c:v>
                </c:pt>
                <c:pt idx="5596">
                  <c:v>6.2863604185303013E-7</c:v>
                </c:pt>
                <c:pt idx="5597">
                  <c:v>5.532238176947422E-7</c:v>
                </c:pt>
                <c:pt idx="5598">
                  <c:v>6.3155215884200973E-7</c:v>
                </c:pt>
                <c:pt idx="5599">
                  <c:v>6.3242471225601511E-7</c:v>
                </c:pt>
                <c:pt idx="5600">
                  <c:v>4.2193342850799214E-7</c:v>
                </c:pt>
                <c:pt idx="5601">
                  <c:v>4.9270569689913995E-7</c:v>
                </c:pt>
                <c:pt idx="5602">
                  <c:v>5.1452706642192144E-7</c:v>
                </c:pt>
                <c:pt idx="5603">
                  <c:v>6.1729154940765583E-7</c:v>
                </c:pt>
                <c:pt idx="5604">
                  <c:v>5.6373332107487756E-7</c:v>
                </c:pt>
                <c:pt idx="5605">
                  <c:v>6.0564675895306047E-7</c:v>
                </c:pt>
                <c:pt idx="5606">
                  <c:v>5.0596696110523253E-7</c:v>
                </c:pt>
                <c:pt idx="5607">
                  <c:v>4.9340718460019942E-7</c:v>
                </c:pt>
                <c:pt idx="5608">
                  <c:v>6.1910043195491774E-7</c:v>
                </c:pt>
                <c:pt idx="5609">
                  <c:v>4.8365131458632957E-7</c:v>
                </c:pt>
                <c:pt idx="5610">
                  <c:v>5.2275881284040818E-7</c:v>
                </c:pt>
                <c:pt idx="5611">
                  <c:v>4.5851391826057112E-7</c:v>
                </c:pt>
                <c:pt idx="5612">
                  <c:v>4.7333247577414613E-7</c:v>
                </c:pt>
                <c:pt idx="5613">
                  <c:v>5.3845117390391251E-7</c:v>
                </c:pt>
                <c:pt idx="5614">
                  <c:v>5.0443758707268789E-7</c:v>
                </c:pt>
                <c:pt idx="5615">
                  <c:v>5.5530549696513849E-7</c:v>
                </c:pt>
                <c:pt idx="5616">
                  <c:v>4.6328821954296184E-7</c:v>
                </c:pt>
                <c:pt idx="5617">
                  <c:v>5.8448670734364818E-7</c:v>
                </c:pt>
                <c:pt idx="5618">
                  <c:v>4.729691114815776E-7</c:v>
                </c:pt>
                <c:pt idx="5619">
                  <c:v>5.4087736500307254E-7</c:v>
                </c:pt>
                <c:pt idx="5620">
                  <c:v>5.4867504300517614E-7</c:v>
                </c:pt>
                <c:pt idx="5621">
                  <c:v>6.0157454383107905E-7</c:v>
                </c:pt>
                <c:pt idx="5622">
                  <c:v>4.337232196418015E-7</c:v>
                </c:pt>
                <c:pt idx="5623">
                  <c:v>5.1344522319542772E-7</c:v>
                </c:pt>
                <c:pt idx="5624">
                  <c:v>4.7943699005829572E-7</c:v>
                </c:pt>
                <c:pt idx="5625">
                  <c:v>4.7803989418096361E-7</c:v>
                </c:pt>
                <c:pt idx="5626">
                  <c:v>4.8075750618255416E-7</c:v>
                </c:pt>
                <c:pt idx="5627">
                  <c:v>5.0727912713736332E-7</c:v>
                </c:pt>
                <c:pt idx="5628">
                  <c:v>4.4024483280867382E-7</c:v>
                </c:pt>
                <c:pt idx="5629">
                  <c:v>6.1027269318612527E-7</c:v>
                </c:pt>
                <c:pt idx="5630">
                  <c:v>5.5325784914834083E-7</c:v>
                </c:pt>
                <c:pt idx="5631">
                  <c:v>6.1459305403679957E-7</c:v>
                </c:pt>
                <c:pt idx="5632">
                  <c:v>6.1019384658502079E-7</c:v>
                </c:pt>
                <c:pt idx="5633">
                  <c:v>4.4654425454954852E-7</c:v>
                </c:pt>
                <c:pt idx="5634">
                  <c:v>4.5142067671854929E-7</c:v>
                </c:pt>
                <c:pt idx="5635">
                  <c:v>5.902570825325106E-7</c:v>
                </c:pt>
                <c:pt idx="5636">
                  <c:v>4.3881097830910122E-7</c:v>
                </c:pt>
                <c:pt idx="5637">
                  <c:v>5.776188020473051E-7</c:v>
                </c:pt>
                <c:pt idx="5638">
                  <c:v>4.3142915432485026E-7</c:v>
                </c:pt>
                <c:pt idx="5639">
                  <c:v>5.1037082117065919E-7</c:v>
                </c:pt>
                <c:pt idx="5640">
                  <c:v>5.1495464910814426E-7</c:v>
                </c:pt>
                <c:pt idx="5641">
                  <c:v>6.1849658866686882E-7</c:v>
                </c:pt>
                <c:pt idx="5642">
                  <c:v>4.1109704946567061E-7</c:v>
                </c:pt>
                <c:pt idx="5643">
                  <c:v>6.1930190957398106E-7</c:v>
                </c:pt>
                <c:pt idx="5644">
                  <c:v>6.0869865974866531E-7</c:v>
                </c:pt>
                <c:pt idx="5645">
                  <c:v>4.8931965793096752E-7</c:v>
                </c:pt>
                <c:pt idx="5646">
                  <c:v>4.4825190286433478E-7</c:v>
                </c:pt>
                <c:pt idx="5647">
                  <c:v>4.1596827457600482E-7</c:v>
                </c:pt>
                <c:pt idx="5648">
                  <c:v>5.8594916153620881E-7</c:v>
                </c:pt>
                <c:pt idx="5649">
                  <c:v>5.3882714447510833E-7</c:v>
                </c:pt>
                <c:pt idx="5650">
                  <c:v>5.4183264389159247E-7</c:v>
                </c:pt>
                <c:pt idx="5651">
                  <c:v>4.4517778247436785E-7</c:v>
                </c:pt>
                <c:pt idx="5652">
                  <c:v>6.0101541939643151E-7</c:v>
                </c:pt>
                <c:pt idx="5653">
                  <c:v>5.5030881812078156E-7</c:v>
                </c:pt>
                <c:pt idx="5654">
                  <c:v>4.8035802574681537E-7</c:v>
                </c:pt>
                <c:pt idx="5655">
                  <c:v>4.4217164958039518E-7</c:v>
                </c:pt>
                <c:pt idx="5656">
                  <c:v>5.4631311772010146E-7</c:v>
                </c:pt>
                <c:pt idx="5657">
                  <c:v>6.1974550668194112E-7</c:v>
                </c:pt>
                <c:pt idx="5658">
                  <c:v>5.2806585498848595E-7</c:v>
                </c:pt>
                <c:pt idx="5659">
                  <c:v>6.1316108572214999E-7</c:v>
                </c:pt>
                <c:pt idx="5660">
                  <c:v>4.3196867528941097E-7</c:v>
                </c:pt>
                <c:pt idx="5661">
                  <c:v>4.5218668497565343E-7</c:v>
                </c:pt>
                <c:pt idx="5662">
                  <c:v>4.3501352456969636E-7</c:v>
                </c:pt>
                <c:pt idx="5663">
                  <c:v>5.1963148561405838E-7</c:v>
                </c:pt>
                <c:pt idx="5664">
                  <c:v>4.6494866745720824E-7</c:v>
                </c:pt>
                <c:pt idx="5665">
                  <c:v>5.1607192776404674E-7</c:v>
                </c:pt>
                <c:pt idx="5666">
                  <c:v>5.2738420874059237E-7</c:v>
                </c:pt>
                <c:pt idx="5667">
                  <c:v>4.2837541710398248E-7</c:v>
                </c:pt>
                <c:pt idx="5668">
                  <c:v>5.18687945749805E-7</c:v>
                </c:pt>
                <c:pt idx="5669">
                  <c:v>4.1164255311378421E-7</c:v>
                </c:pt>
                <c:pt idx="5670">
                  <c:v>4.2160496327533914E-7</c:v>
                </c:pt>
                <c:pt idx="5671">
                  <c:v>4.4789223724232785E-7</c:v>
                </c:pt>
                <c:pt idx="5672">
                  <c:v>5.887411200441309E-7</c:v>
                </c:pt>
                <c:pt idx="5673">
                  <c:v>4.7264647214823548E-7</c:v>
                </c:pt>
                <c:pt idx="5674">
                  <c:v>4.3471707469410665E-7</c:v>
                </c:pt>
                <c:pt idx="5675">
                  <c:v>6.1753227535609825E-7</c:v>
                </c:pt>
                <c:pt idx="5676">
                  <c:v>5.0745845427875502E-7</c:v>
                </c:pt>
                <c:pt idx="5677">
                  <c:v>5.6009311079219756E-7</c:v>
                </c:pt>
                <c:pt idx="5678">
                  <c:v>5.5194990138889149E-7</c:v>
                </c:pt>
                <c:pt idx="5679">
                  <c:v>4.5221183300328752E-7</c:v>
                </c:pt>
                <c:pt idx="5680">
                  <c:v>4.8848566075993375E-7</c:v>
                </c:pt>
                <c:pt idx="5681">
                  <c:v>4.5315640054338199E-7</c:v>
                </c:pt>
                <c:pt idx="5682">
                  <c:v>5.8613467360911111E-7</c:v>
                </c:pt>
                <c:pt idx="5683">
                  <c:v>4.8533863525625489E-7</c:v>
                </c:pt>
                <c:pt idx="5684">
                  <c:v>5.6483757188814888E-7</c:v>
                </c:pt>
                <c:pt idx="5685">
                  <c:v>4.8549246572727311E-7</c:v>
                </c:pt>
                <c:pt idx="5686">
                  <c:v>5.3332525950399411E-7</c:v>
                </c:pt>
                <c:pt idx="5687">
                  <c:v>4.4970737629881065E-7</c:v>
                </c:pt>
                <c:pt idx="5688">
                  <c:v>4.4241491179240671E-7</c:v>
                </c:pt>
                <c:pt idx="5689">
                  <c:v>5.0222271559992322E-7</c:v>
                </c:pt>
                <c:pt idx="5690">
                  <c:v>6.0134308740544268E-7</c:v>
                </c:pt>
                <c:pt idx="5691">
                  <c:v>6.0434304826525659E-7</c:v>
                </c:pt>
                <c:pt idx="5692">
                  <c:v>4.8206964494251644E-7</c:v>
                </c:pt>
                <c:pt idx="5693">
                  <c:v>4.2197876417954694E-7</c:v>
                </c:pt>
                <c:pt idx="5694">
                  <c:v>5.5755385140211889E-7</c:v>
                </c:pt>
                <c:pt idx="5695">
                  <c:v>5.362198281893994E-7</c:v>
                </c:pt>
                <c:pt idx="5696">
                  <c:v>5.9243830816584384E-7</c:v>
                </c:pt>
                <c:pt idx="5697">
                  <c:v>5.4239381204298267E-7</c:v>
                </c:pt>
                <c:pt idx="5698">
                  <c:v>5.6049197882505042E-7</c:v>
                </c:pt>
                <c:pt idx="5699">
                  <c:v>4.7855966626707147E-7</c:v>
                </c:pt>
                <c:pt idx="5700">
                  <c:v>4.2243252305014678E-7</c:v>
                </c:pt>
                <c:pt idx="5701">
                  <c:v>4.174922620310208E-7</c:v>
                </c:pt>
                <c:pt idx="5702">
                  <c:v>4.5396477370367355E-7</c:v>
                </c:pt>
                <c:pt idx="5703">
                  <c:v>5.5726130997695371E-7</c:v>
                </c:pt>
                <c:pt idx="5704">
                  <c:v>5.7667601750600558E-7</c:v>
                </c:pt>
                <c:pt idx="5705">
                  <c:v>4.3813864596044789E-7</c:v>
                </c:pt>
                <c:pt idx="5706">
                  <c:v>5.9340112350088897E-7</c:v>
                </c:pt>
                <c:pt idx="5707">
                  <c:v>6.1777314214629595E-7</c:v>
                </c:pt>
                <c:pt idx="5708">
                  <c:v>6.2365757745435367E-7</c:v>
                </c:pt>
                <c:pt idx="5709">
                  <c:v>5.2107495960539539E-7</c:v>
                </c:pt>
                <c:pt idx="5710">
                  <c:v>5.2964025935655609E-7</c:v>
                </c:pt>
                <c:pt idx="5711">
                  <c:v>5.5863998661490657E-7</c:v>
                </c:pt>
                <c:pt idx="5712">
                  <c:v>5.6165633022574608E-7</c:v>
                </c:pt>
                <c:pt idx="5713">
                  <c:v>4.2168421286043071E-7</c:v>
                </c:pt>
                <c:pt idx="5714">
                  <c:v>6.3020533419141366E-7</c:v>
                </c:pt>
                <c:pt idx="5715">
                  <c:v>4.5913077899150175E-7</c:v>
                </c:pt>
                <c:pt idx="5716">
                  <c:v>4.4285328994490971E-7</c:v>
                </c:pt>
                <c:pt idx="5717">
                  <c:v>5.3096564694970782E-7</c:v>
                </c:pt>
                <c:pt idx="5718">
                  <c:v>5.9311769901849933E-7</c:v>
                </c:pt>
                <c:pt idx="5719">
                  <c:v>4.4363423931606535E-7</c:v>
                </c:pt>
                <c:pt idx="5720">
                  <c:v>6.2526958278984484E-7</c:v>
                </c:pt>
                <c:pt idx="5721">
                  <c:v>4.1693509314828012E-7</c:v>
                </c:pt>
                <c:pt idx="5722">
                  <c:v>5.8626458448459439E-7</c:v>
                </c:pt>
                <c:pt idx="5723">
                  <c:v>4.6001969951580826E-7</c:v>
                </c:pt>
                <c:pt idx="5724">
                  <c:v>4.847938250358937E-7</c:v>
                </c:pt>
                <c:pt idx="5725">
                  <c:v>4.6012292974258362E-7</c:v>
                </c:pt>
                <c:pt idx="5726">
                  <c:v>4.9999315987304929E-7</c:v>
                </c:pt>
                <c:pt idx="5727">
                  <c:v>4.9399529553110007E-7</c:v>
                </c:pt>
                <c:pt idx="5728">
                  <c:v>4.3991888873188207E-7</c:v>
                </c:pt>
                <c:pt idx="5729">
                  <c:v>6.2437098699709108E-7</c:v>
                </c:pt>
                <c:pt idx="5730">
                  <c:v>4.9540529172580335E-7</c:v>
                </c:pt>
                <c:pt idx="5731">
                  <c:v>6.0302417873794233E-7</c:v>
                </c:pt>
                <c:pt idx="5732">
                  <c:v>4.3936440969661418E-7</c:v>
                </c:pt>
                <c:pt idx="5733">
                  <c:v>4.7628170707453982E-7</c:v>
                </c:pt>
                <c:pt idx="5734">
                  <c:v>5.0504553519598758E-7</c:v>
                </c:pt>
                <c:pt idx="5735">
                  <c:v>5.3451904818374917E-7</c:v>
                </c:pt>
                <c:pt idx="5736">
                  <c:v>4.1843082322319767E-7</c:v>
                </c:pt>
                <c:pt idx="5737">
                  <c:v>4.1472857790215778E-7</c:v>
                </c:pt>
                <c:pt idx="5738">
                  <c:v>4.6031658009701636E-7</c:v>
                </c:pt>
                <c:pt idx="5739">
                  <c:v>6.1234789455129535E-7</c:v>
                </c:pt>
                <c:pt idx="5740">
                  <c:v>5.7718338365555281E-7</c:v>
                </c:pt>
                <c:pt idx="5741">
                  <c:v>5.7221125993650978E-7</c:v>
                </c:pt>
                <c:pt idx="5742">
                  <c:v>4.8327600587865002E-7</c:v>
                </c:pt>
                <c:pt idx="5743">
                  <c:v>4.913072020054076E-7</c:v>
                </c:pt>
                <c:pt idx="5744">
                  <c:v>4.7562997324529416E-7</c:v>
                </c:pt>
                <c:pt idx="5745">
                  <c:v>6.1427440566676252E-7</c:v>
                </c:pt>
                <c:pt idx="5746">
                  <c:v>5.4584589821501294E-7</c:v>
                </c:pt>
                <c:pt idx="5747">
                  <c:v>4.868942854169171E-7</c:v>
                </c:pt>
                <c:pt idx="5748">
                  <c:v>5.283674685654246E-7</c:v>
                </c:pt>
                <c:pt idx="5749">
                  <c:v>4.5816748025971348E-7</c:v>
                </c:pt>
                <c:pt idx="5750">
                  <c:v>5.4353533643829014E-7</c:v>
                </c:pt>
                <c:pt idx="5751">
                  <c:v>4.1143513389373973E-7</c:v>
                </c:pt>
                <c:pt idx="5752">
                  <c:v>6.3006054855613859E-7</c:v>
                </c:pt>
                <c:pt idx="5753">
                  <c:v>6.2430978965459229E-7</c:v>
                </c:pt>
                <c:pt idx="5754">
                  <c:v>5.2115273605026638E-7</c:v>
                </c:pt>
                <c:pt idx="5755">
                  <c:v>5.3846751226685932E-7</c:v>
                </c:pt>
                <c:pt idx="5756">
                  <c:v>4.7317092885526306E-7</c:v>
                </c:pt>
                <c:pt idx="5757">
                  <c:v>4.2110733419738674E-7</c:v>
                </c:pt>
                <c:pt idx="5758">
                  <c:v>4.4298736879115477E-7</c:v>
                </c:pt>
                <c:pt idx="5759">
                  <c:v>4.8208348548758629E-7</c:v>
                </c:pt>
                <c:pt idx="5760">
                  <c:v>4.4267055323268898E-7</c:v>
                </c:pt>
                <c:pt idx="5761">
                  <c:v>6.1735171769685759E-7</c:v>
                </c:pt>
                <c:pt idx="5762">
                  <c:v>4.1485008823549643E-7</c:v>
                </c:pt>
                <c:pt idx="5763">
                  <c:v>5.4828872015638299E-7</c:v>
                </c:pt>
                <c:pt idx="5764">
                  <c:v>4.9533320708603061E-7</c:v>
                </c:pt>
                <c:pt idx="5765">
                  <c:v>6.0188336032693396E-7</c:v>
                </c:pt>
                <c:pt idx="5766">
                  <c:v>4.8552044276129425E-7</c:v>
                </c:pt>
                <c:pt idx="5767">
                  <c:v>6.0498464778875743E-7</c:v>
                </c:pt>
                <c:pt idx="5768">
                  <c:v>4.5571520555293319E-7</c:v>
                </c:pt>
                <c:pt idx="5769">
                  <c:v>4.1336251001277176E-7</c:v>
                </c:pt>
                <c:pt idx="5770">
                  <c:v>5.5482669690378937E-7</c:v>
                </c:pt>
                <c:pt idx="5771">
                  <c:v>4.4877356645977386E-7</c:v>
                </c:pt>
                <c:pt idx="5772">
                  <c:v>4.7704375768402872E-7</c:v>
                </c:pt>
                <c:pt idx="5773">
                  <c:v>5.6820528155491639E-7</c:v>
                </c:pt>
                <c:pt idx="5774">
                  <c:v>4.4569408736454828E-7</c:v>
                </c:pt>
                <c:pt idx="5775">
                  <c:v>6.129229109589588E-7</c:v>
                </c:pt>
                <c:pt idx="5776">
                  <c:v>6.2506518620960463E-7</c:v>
                </c:pt>
                <c:pt idx="5777">
                  <c:v>4.3408960230039767E-7</c:v>
                </c:pt>
                <c:pt idx="5778">
                  <c:v>4.5390154168780101E-7</c:v>
                </c:pt>
                <c:pt idx="5779">
                  <c:v>4.1307693247810603E-7</c:v>
                </c:pt>
                <c:pt idx="5780">
                  <c:v>5.2165091790271409E-7</c:v>
                </c:pt>
                <c:pt idx="5781">
                  <c:v>4.6472588576838108E-7</c:v>
                </c:pt>
                <c:pt idx="5782">
                  <c:v>6.1100274928607826E-7</c:v>
                </c:pt>
                <c:pt idx="5783">
                  <c:v>4.3093743049826577E-7</c:v>
                </c:pt>
                <c:pt idx="5784">
                  <c:v>4.4489542416620347E-7</c:v>
                </c:pt>
                <c:pt idx="5785">
                  <c:v>4.7624093447645136E-7</c:v>
                </c:pt>
                <c:pt idx="5786">
                  <c:v>5.4795311880531092E-7</c:v>
                </c:pt>
                <c:pt idx="5787">
                  <c:v>5.0555052128951296E-7</c:v>
                </c:pt>
                <c:pt idx="5788">
                  <c:v>4.8714725766329601E-7</c:v>
                </c:pt>
                <c:pt idx="5789">
                  <c:v>6.0238569454369036E-7</c:v>
                </c:pt>
                <c:pt idx="5790">
                  <c:v>4.7776666998468269E-7</c:v>
                </c:pt>
                <c:pt idx="5791">
                  <c:v>6.0527662174642455E-7</c:v>
                </c:pt>
                <c:pt idx="5792">
                  <c:v>4.2561794590737635E-7</c:v>
                </c:pt>
                <c:pt idx="5793">
                  <c:v>5.9508696165738783E-7</c:v>
                </c:pt>
                <c:pt idx="5794">
                  <c:v>5.8767782981829359E-7</c:v>
                </c:pt>
                <c:pt idx="5795">
                  <c:v>5.2512680659274741E-7</c:v>
                </c:pt>
                <c:pt idx="5796">
                  <c:v>6.1509143871108417E-7</c:v>
                </c:pt>
                <c:pt idx="5797">
                  <c:v>4.8355397035971362E-7</c:v>
                </c:pt>
                <c:pt idx="5798">
                  <c:v>4.323681023814796E-7</c:v>
                </c:pt>
                <c:pt idx="5799">
                  <c:v>5.9482129783852923E-7</c:v>
                </c:pt>
                <c:pt idx="5800">
                  <c:v>4.1318673495834358E-7</c:v>
                </c:pt>
                <c:pt idx="5801">
                  <c:v>4.6047158841518298E-7</c:v>
                </c:pt>
                <c:pt idx="5802">
                  <c:v>4.1340647130224137E-7</c:v>
                </c:pt>
                <c:pt idx="5803">
                  <c:v>5.9963061385947356E-7</c:v>
                </c:pt>
                <c:pt idx="5804">
                  <c:v>4.7673055144299992E-7</c:v>
                </c:pt>
                <c:pt idx="5805">
                  <c:v>5.1913619313971145E-7</c:v>
                </c:pt>
                <c:pt idx="5806">
                  <c:v>4.8690833426053241E-7</c:v>
                </c:pt>
                <c:pt idx="5807">
                  <c:v>4.8882465639384815E-7</c:v>
                </c:pt>
                <c:pt idx="5808">
                  <c:v>5.418161521318359E-7</c:v>
                </c:pt>
                <c:pt idx="5809">
                  <c:v>5.9813580195458146E-7</c:v>
                </c:pt>
                <c:pt idx="5810">
                  <c:v>4.5506712930162713E-7</c:v>
                </c:pt>
                <c:pt idx="5811">
                  <c:v>4.5714329933424204E-7</c:v>
                </c:pt>
                <c:pt idx="5812">
                  <c:v>5.1622526275874827E-7</c:v>
                </c:pt>
                <c:pt idx="5813">
                  <c:v>4.5361084450668567E-7</c:v>
                </c:pt>
                <c:pt idx="5814">
                  <c:v>5.0248772912097961E-7</c:v>
                </c:pt>
                <c:pt idx="5815">
                  <c:v>4.3894322543017922E-7</c:v>
                </c:pt>
                <c:pt idx="5816">
                  <c:v>4.2810889017491954E-7</c:v>
                </c:pt>
                <c:pt idx="5817">
                  <c:v>5.3840216327652027E-7</c:v>
                </c:pt>
                <c:pt idx="5818">
                  <c:v>4.5085683555526902E-7</c:v>
                </c:pt>
                <c:pt idx="5819">
                  <c:v>5.0343170022515483E-7</c:v>
                </c:pt>
                <c:pt idx="5820">
                  <c:v>5.189660998918775E-7</c:v>
                </c:pt>
                <c:pt idx="5821">
                  <c:v>5.1813230792599288E-7</c:v>
                </c:pt>
                <c:pt idx="5822">
                  <c:v>4.4314590412809522E-7</c:v>
                </c:pt>
                <c:pt idx="5823">
                  <c:v>5.0134084971979306E-7</c:v>
                </c:pt>
                <c:pt idx="5824">
                  <c:v>4.6425464102690329E-7</c:v>
                </c:pt>
                <c:pt idx="5825">
                  <c:v>5.2812933111782785E-7</c:v>
                </c:pt>
                <c:pt idx="5826">
                  <c:v>6.2956451927684215E-7</c:v>
                </c:pt>
                <c:pt idx="5827">
                  <c:v>5.6030116271207237E-7</c:v>
                </c:pt>
                <c:pt idx="5828">
                  <c:v>4.8655729549593336E-7</c:v>
                </c:pt>
                <c:pt idx="5829">
                  <c:v>6.0385766726959303E-7</c:v>
                </c:pt>
                <c:pt idx="5830">
                  <c:v>5.4189861846081569E-7</c:v>
                </c:pt>
                <c:pt idx="5831">
                  <c:v>6.2144363263130962E-7</c:v>
                </c:pt>
                <c:pt idx="5832">
                  <c:v>5.1984839898752681E-7</c:v>
                </c:pt>
                <c:pt idx="5833">
                  <c:v>6.3254951034400274E-7</c:v>
                </c:pt>
                <c:pt idx="5834">
                  <c:v>4.6383635829585064E-7</c:v>
                </c:pt>
                <c:pt idx="5835">
                  <c:v>6.2746291609026859E-7</c:v>
                </c:pt>
                <c:pt idx="5836">
                  <c:v>5.5169564619204824E-7</c:v>
                </c:pt>
                <c:pt idx="5837">
                  <c:v>5.6534696862291949E-7</c:v>
                </c:pt>
                <c:pt idx="5838">
                  <c:v>4.4894765670406546E-7</c:v>
                </c:pt>
                <c:pt idx="5839">
                  <c:v>4.761458187723813E-7</c:v>
                </c:pt>
                <c:pt idx="5840">
                  <c:v>4.1670141476871926E-7</c:v>
                </c:pt>
                <c:pt idx="5841">
                  <c:v>4.9162063107470541E-7</c:v>
                </c:pt>
                <c:pt idx="5842">
                  <c:v>4.8072993981179244E-7</c:v>
                </c:pt>
                <c:pt idx="5843">
                  <c:v>6.0440133330905782E-7</c:v>
                </c:pt>
                <c:pt idx="5844">
                  <c:v>5.9723777917119045E-7</c:v>
                </c:pt>
                <c:pt idx="5845">
                  <c:v>5.5870905470578911E-7</c:v>
                </c:pt>
                <c:pt idx="5846">
                  <c:v>4.3228582211615003E-7</c:v>
                </c:pt>
                <c:pt idx="5847">
                  <c:v>6.2766848998227645E-7</c:v>
                </c:pt>
                <c:pt idx="5848">
                  <c:v>4.4585407806140751E-7</c:v>
                </c:pt>
                <c:pt idx="5849">
                  <c:v>4.9339285355364532E-7</c:v>
                </c:pt>
                <c:pt idx="5850">
                  <c:v>5.1306510459050399E-7</c:v>
                </c:pt>
                <c:pt idx="5851">
                  <c:v>5.7535638284273308E-7</c:v>
                </c:pt>
                <c:pt idx="5852">
                  <c:v>4.9911715730831459E-7</c:v>
                </c:pt>
                <c:pt idx="5853">
                  <c:v>5.3442210525977108E-7</c:v>
                </c:pt>
                <c:pt idx="5854">
                  <c:v>4.3266215232053451E-7</c:v>
                </c:pt>
                <c:pt idx="5855">
                  <c:v>4.7081104465087684E-7</c:v>
                </c:pt>
                <c:pt idx="5856">
                  <c:v>4.6877386946277014E-7</c:v>
                </c:pt>
                <c:pt idx="5857">
                  <c:v>4.9565049723820776E-7</c:v>
                </c:pt>
                <c:pt idx="5858">
                  <c:v>4.673306030549374E-7</c:v>
                </c:pt>
                <c:pt idx="5859">
                  <c:v>6.2584242687655603E-7</c:v>
                </c:pt>
                <c:pt idx="5860">
                  <c:v>4.2766908599392141E-7</c:v>
                </c:pt>
                <c:pt idx="5861">
                  <c:v>5.2018953737589413E-7</c:v>
                </c:pt>
                <c:pt idx="5862">
                  <c:v>4.490098563419305E-7</c:v>
                </c:pt>
                <c:pt idx="5863">
                  <c:v>6.0795312633581325E-7</c:v>
                </c:pt>
                <c:pt idx="5864">
                  <c:v>5.1339958666249063E-7</c:v>
                </c:pt>
                <c:pt idx="5865">
                  <c:v>4.4078887849371901E-7</c:v>
                </c:pt>
                <c:pt idx="5866">
                  <c:v>4.6475208706713512E-7</c:v>
                </c:pt>
                <c:pt idx="5867">
                  <c:v>6.1252626129391401E-7</c:v>
                </c:pt>
                <c:pt idx="5868">
                  <c:v>5.0647333015127592E-7</c:v>
                </c:pt>
                <c:pt idx="5869">
                  <c:v>5.2809759162259062E-7</c:v>
                </c:pt>
                <c:pt idx="5870">
                  <c:v>5.9577091500887577E-7</c:v>
                </c:pt>
                <c:pt idx="5871">
                  <c:v>4.1875558535322258E-7</c:v>
                </c:pt>
                <c:pt idx="5872">
                  <c:v>5.4441460842014049E-7</c:v>
                </c:pt>
                <c:pt idx="5873">
                  <c:v>4.8939043381017627E-7</c:v>
                </c:pt>
                <c:pt idx="5874">
                  <c:v>5.502581797000134E-7</c:v>
                </c:pt>
                <c:pt idx="5875">
                  <c:v>4.9550623665999783E-7</c:v>
                </c:pt>
                <c:pt idx="5876">
                  <c:v>4.2961862507639225E-7</c:v>
                </c:pt>
                <c:pt idx="5877">
                  <c:v>6.2649807030315049E-7</c:v>
                </c:pt>
                <c:pt idx="5878">
                  <c:v>4.9448379517545554E-7</c:v>
                </c:pt>
                <c:pt idx="5879">
                  <c:v>6.3321572444163642E-7</c:v>
                </c:pt>
                <c:pt idx="5880">
                  <c:v>4.7942326332658818E-7</c:v>
                </c:pt>
                <c:pt idx="5881">
                  <c:v>4.1029169189074927E-7</c:v>
                </c:pt>
                <c:pt idx="5882">
                  <c:v>5.5998912828504171E-7</c:v>
                </c:pt>
                <c:pt idx="5883">
                  <c:v>4.1583518424890688E-7</c:v>
                </c:pt>
                <c:pt idx="5884">
                  <c:v>4.7025049975207974E-7</c:v>
                </c:pt>
                <c:pt idx="5885">
                  <c:v>4.774391100371701E-7</c:v>
                </c:pt>
                <c:pt idx="5886">
                  <c:v>6.012274092817804E-7</c:v>
                </c:pt>
                <c:pt idx="5887">
                  <c:v>4.1736958909082107E-7</c:v>
                </c:pt>
                <c:pt idx="5888">
                  <c:v>4.8967369093938739E-7</c:v>
                </c:pt>
                <c:pt idx="5889">
                  <c:v>5.5571639048976555E-7</c:v>
                </c:pt>
                <c:pt idx="5890">
                  <c:v>4.714395102502046E-7</c:v>
                </c:pt>
                <c:pt idx="5891">
                  <c:v>4.1170808650765148E-7</c:v>
                </c:pt>
                <c:pt idx="5892">
                  <c:v>5.1513806200873678E-7</c:v>
                </c:pt>
                <c:pt idx="5893">
                  <c:v>5.6702051699200827E-7</c:v>
                </c:pt>
                <c:pt idx="5894">
                  <c:v>4.9373697107785005E-7</c:v>
                </c:pt>
                <c:pt idx="5895">
                  <c:v>5.9924679500651913E-7</c:v>
                </c:pt>
                <c:pt idx="5896">
                  <c:v>5.7226495886054625E-7</c:v>
                </c:pt>
                <c:pt idx="5897">
                  <c:v>4.8475195455923285E-7</c:v>
                </c:pt>
                <c:pt idx="5898">
                  <c:v>4.3308611150693799E-7</c:v>
                </c:pt>
                <c:pt idx="5899">
                  <c:v>6.2069478960546253E-7</c:v>
                </c:pt>
                <c:pt idx="5900">
                  <c:v>5.0467470444978778E-7</c:v>
                </c:pt>
                <c:pt idx="5901">
                  <c:v>4.8650116452427359E-7</c:v>
                </c:pt>
                <c:pt idx="5902">
                  <c:v>5.1180613334502217E-7</c:v>
                </c:pt>
                <c:pt idx="5903">
                  <c:v>6.2933736826598717E-7</c:v>
                </c:pt>
                <c:pt idx="5904">
                  <c:v>5.1745440667389434E-7</c:v>
                </c:pt>
                <c:pt idx="5905">
                  <c:v>4.8415240665636731E-7</c:v>
                </c:pt>
                <c:pt idx="5906">
                  <c:v>4.1481694375819775E-7</c:v>
                </c:pt>
                <c:pt idx="5907">
                  <c:v>5.2160418301539868E-7</c:v>
                </c:pt>
                <c:pt idx="5908">
                  <c:v>5.5506601949452914E-7</c:v>
                </c:pt>
                <c:pt idx="5909">
                  <c:v>4.8789326634232746E-7</c:v>
                </c:pt>
                <c:pt idx="5910">
                  <c:v>5.9014458832988189E-7</c:v>
                </c:pt>
                <c:pt idx="5911">
                  <c:v>4.8756931640572081E-7</c:v>
                </c:pt>
                <c:pt idx="5912">
                  <c:v>4.6949136004544937E-7</c:v>
                </c:pt>
                <c:pt idx="5913">
                  <c:v>4.1059614323377513E-7</c:v>
                </c:pt>
                <c:pt idx="5914">
                  <c:v>6.0991800378022709E-7</c:v>
                </c:pt>
                <c:pt idx="5915">
                  <c:v>5.1671639424304163E-7</c:v>
                </c:pt>
                <c:pt idx="5916">
                  <c:v>6.2333185455345256E-7</c:v>
                </c:pt>
                <c:pt idx="5917">
                  <c:v>6.0523767967465024E-7</c:v>
                </c:pt>
                <c:pt idx="5918">
                  <c:v>4.9895680657940063E-7</c:v>
                </c:pt>
                <c:pt idx="5919">
                  <c:v>5.2225904344942884E-7</c:v>
                </c:pt>
                <c:pt idx="5920">
                  <c:v>5.7474330412806243E-7</c:v>
                </c:pt>
                <c:pt idx="5921">
                  <c:v>4.4414786052209727E-7</c:v>
                </c:pt>
                <c:pt idx="5922">
                  <c:v>5.9918925396470986E-7</c:v>
                </c:pt>
                <c:pt idx="5923">
                  <c:v>5.0735383522576323E-7</c:v>
                </c:pt>
                <c:pt idx="5924">
                  <c:v>6.1643010298072425E-7</c:v>
                </c:pt>
                <c:pt idx="5925">
                  <c:v>4.7773936044912085E-7</c:v>
                </c:pt>
                <c:pt idx="5926">
                  <c:v>4.7252556750662515E-7</c:v>
                </c:pt>
                <c:pt idx="5927">
                  <c:v>4.9392351840629833E-7</c:v>
                </c:pt>
                <c:pt idx="5928">
                  <c:v>5.1139758725605448E-7</c:v>
                </c:pt>
                <c:pt idx="5929">
                  <c:v>4.3979826055818274E-7</c:v>
                </c:pt>
                <c:pt idx="5930">
                  <c:v>4.3339269191579319E-7</c:v>
                </c:pt>
                <c:pt idx="5931">
                  <c:v>5.1591866107711022E-7</c:v>
                </c:pt>
                <c:pt idx="5932">
                  <c:v>4.7936836229447442E-7</c:v>
                </c:pt>
                <c:pt idx="5933">
                  <c:v>4.3591659669500513E-7</c:v>
                </c:pt>
                <c:pt idx="5934">
                  <c:v>5.1952307983558639E-7</c:v>
                </c:pt>
                <c:pt idx="5935">
                  <c:v>4.2052036216293203E-7</c:v>
                </c:pt>
                <c:pt idx="5936">
                  <c:v>5.7283821802990564E-7</c:v>
                </c:pt>
                <c:pt idx="5937">
                  <c:v>4.65053561334278E-7</c:v>
                </c:pt>
                <c:pt idx="5938">
                  <c:v>4.8810471201127166E-7</c:v>
                </c:pt>
                <c:pt idx="5939">
                  <c:v>5.1341479816406131E-7</c:v>
                </c:pt>
                <c:pt idx="5940">
                  <c:v>4.5128275124403239E-7</c:v>
                </c:pt>
                <c:pt idx="5941">
                  <c:v>4.611571459363755E-7</c:v>
                </c:pt>
                <c:pt idx="5942">
                  <c:v>4.921484385809642E-7</c:v>
                </c:pt>
                <c:pt idx="5943">
                  <c:v>5.4921321524753823E-7</c:v>
                </c:pt>
                <c:pt idx="5944">
                  <c:v>4.9693719649654881E-7</c:v>
                </c:pt>
                <c:pt idx="5945">
                  <c:v>4.8807651131438386E-7</c:v>
                </c:pt>
                <c:pt idx="5946">
                  <c:v>5.4142057567072718E-7</c:v>
                </c:pt>
                <c:pt idx="5947">
                  <c:v>5.4222867212339185E-7</c:v>
                </c:pt>
                <c:pt idx="5948">
                  <c:v>4.1079204093367799E-7</c:v>
                </c:pt>
                <c:pt idx="5949">
                  <c:v>4.9182024212338935E-7</c:v>
                </c:pt>
                <c:pt idx="5950">
                  <c:v>4.5892502050479535E-7</c:v>
                </c:pt>
                <c:pt idx="5951">
                  <c:v>5.5941774176358493E-7</c:v>
                </c:pt>
                <c:pt idx="5952">
                  <c:v>5.6247528067412602E-7</c:v>
                </c:pt>
                <c:pt idx="5953">
                  <c:v>4.6170150586508827E-7</c:v>
                </c:pt>
                <c:pt idx="5954">
                  <c:v>4.3090233954056265E-7</c:v>
                </c:pt>
                <c:pt idx="5955">
                  <c:v>4.0943452733484037E-7</c:v>
                </c:pt>
                <c:pt idx="5956">
                  <c:v>5.6496046666685172E-7</c:v>
                </c:pt>
                <c:pt idx="5957">
                  <c:v>4.1506009553712671E-7</c:v>
                </c:pt>
                <c:pt idx="5958">
                  <c:v>5.5714091865999962E-7</c:v>
                </c:pt>
                <c:pt idx="5959">
                  <c:v>6.0016858006668028E-7</c:v>
                </c:pt>
                <c:pt idx="5960">
                  <c:v>5.7258731120150295E-7</c:v>
                </c:pt>
                <c:pt idx="5961">
                  <c:v>4.8754116209489492E-7</c:v>
                </c:pt>
                <c:pt idx="5962">
                  <c:v>4.8780872654411915E-7</c:v>
                </c:pt>
                <c:pt idx="5963">
                  <c:v>5.7368175538357029E-7</c:v>
                </c:pt>
                <c:pt idx="5964">
                  <c:v>5.1656284039053115E-7</c:v>
                </c:pt>
                <c:pt idx="5965">
                  <c:v>6.2977112693154901E-7</c:v>
                </c:pt>
                <c:pt idx="5966">
                  <c:v>5.2166649759428291E-7</c:v>
                </c:pt>
                <c:pt idx="5967">
                  <c:v>4.5076922188182359E-7</c:v>
                </c:pt>
                <c:pt idx="5968">
                  <c:v>4.0912054588887126E-7</c:v>
                </c:pt>
                <c:pt idx="5969">
                  <c:v>4.088393522417813E-7</c:v>
                </c:pt>
                <c:pt idx="5970">
                  <c:v>4.7294221225440447E-7</c:v>
                </c:pt>
                <c:pt idx="5971">
                  <c:v>4.4691465137157552E-7</c:v>
                </c:pt>
                <c:pt idx="5972">
                  <c:v>4.9676341691582982E-7</c:v>
                </c:pt>
                <c:pt idx="5973">
                  <c:v>4.4057113926674077E-7</c:v>
                </c:pt>
                <c:pt idx="5974">
                  <c:v>5.8762194698653449E-7</c:v>
                </c:pt>
                <c:pt idx="5975">
                  <c:v>5.20997200570173E-7</c:v>
                </c:pt>
                <c:pt idx="5976">
                  <c:v>6.2658009816778545E-7</c:v>
                </c:pt>
                <c:pt idx="5977">
                  <c:v>5.9091394025010605E-7</c:v>
                </c:pt>
                <c:pt idx="5978">
                  <c:v>5.1041605444651492E-7</c:v>
                </c:pt>
                <c:pt idx="5979">
                  <c:v>5.158726943849777E-7</c:v>
                </c:pt>
                <c:pt idx="5980">
                  <c:v>4.9459884157208258E-7</c:v>
                </c:pt>
                <c:pt idx="5981">
                  <c:v>5.5465584694655687E-7</c:v>
                </c:pt>
                <c:pt idx="5982">
                  <c:v>5.1352129760702775E-7</c:v>
                </c:pt>
                <c:pt idx="5983">
                  <c:v>4.8619261773353933E-7</c:v>
                </c:pt>
                <c:pt idx="5984">
                  <c:v>5.0098875361988308E-7</c:v>
                </c:pt>
                <c:pt idx="5985">
                  <c:v>4.5348454152535261E-7</c:v>
                </c:pt>
                <c:pt idx="5986">
                  <c:v>5.4269125407181319E-7</c:v>
                </c:pt>
                <c:pt idx="5987">
                  <c:v>5.0226686995870369E-7</c:v>
                </c:pt>
                <c:pt idx="5988">
                  <c:v>4.6154587614511545E-7</c:v>
                </c:pt>
                <c:pt idx="5989">
                  <c:v>5.2123052990998335E-7</c:v>
                </c:pt>
                <c:pt idx="5990">
                  <c:v>5.1739284526693269E-7</c:v>
                </c:pt>
                <c:pt idx="5991">
                  <c:v>5.8476396711316661E-7</c:v>
                </c:pt>
                <c:pt idx="5992">
                  <c:v>5.7960254100866126E-7</c:v>
                </c:pt>
                <c:pt idx="5993">
                  <c:v>6.2416703084028457E-7</c:v>
                </c:pt>
                <c:pt idx="5994">
                  <c:v>4.5433178009179335E-7</c:v>
                </c:pt>
                <c:pt idx="5995">
                  <c:v>5.9936190195880964E-7</c:v>
                </c:pt>
                <c:pt idx="5996">
                  <c:v>5.2029815183072162E-7</c:v>
                </c:pt>
                <c:pt idx="5997">
                  <c:v>5.4896084846614893E-7</c:v>
                </c:pt>
                <c:pt idx="5998">
                  <c:v>5.4786926661234201E-7</c:v>
                </c:pt>
                <c:pt idx="5999">
                  <c:v>5.2984752219490748E-7</c:v>
                </c:pt>
                <c:pt idx="6000">
                  <c:v>6.0993770063407895E-7</c:v>
                </c:pt>
                <c:pt idx="6001">
                  <c:v>6.2705207117341029E-7</c:v>
                </c:pt>
                <c:pt idx="6002">
                  <c:v>6.1331994603257165E-7</c:v>
                </c:pt>
                <c:pt idx="6003">
                  <c:v>4.5756535743121741E-7</c:v>
                </c:pt>
                <c:pt idx="6004">
                  <c:v>4.5985202447619622E-7</c:v>
                </c:pt>
                <c:pt idx="6005">
                  <c:v>5.9609430292725361E-7</c:v>
                </c:pt>
                <c:pt idx="6006">
                  <c:v>4.4127332173009238E-7</c:v>
                </c:pt>
                <c:pt idx="6007">
                  <c:v>4.5320686058460389E-7</c:v>
                </c:pt>
                <c:pt idx="6008">
                  <c:v>6.1222902666949228E-7</c:v>
                </c:pt>
                <c:pt idx="6009">
                  <c:v>4.238096081750556E-7</c:v>
                </c:pt>
                <c:pt idx="6010">
                  <c:v>4.4964503167249671E-7</c:v>
                </c:pt>
                <c:pt idx="6011">
                  <c:v>5.2583561252001451E-7</c:v>
                </c:pt>
                <c:pt idx="6012">
                  <c:v>5.7251565381417204E-7</c:v>
                </c:pt>
                <c:pt idx="6013">
                  <c:v>5.8317701629375752E-7</c:v>
                </c:pt>
                <c:pt idx="6014">
                  <c:v>4.8643101446783755E-7</c:v>
                </c:pt>
                <c:pt idx="6015">
                  <c:v>4.7918999905434991E-7</c:v>
                </c:pt>
                <c:pt idx="6016">
                  <c:v>6.2662111814146796E-7</c:v>
                </c:pt>
                <c:pt idx="6017">
                  <c:v>5.7431113247265591E-7</c:v>
                </c:pt>
                <c:pt idx="6018">
                  <c:v>6.3219601166416827E-7</c:v>
                </c:pt>
                <c:pt idx="6019">
                  <c:v>4.0855844839694048E-7</c:v>
                </c:pt>
                <c:pt idx="6020">
                  <c:v>5.0129681741191007E-7</c:v>
                </c:pt>
                <c:pt idx="6021">
                  <c:v>4.7383109991597816E-7</c:v>
                </c:pt>
                <c:pt idx="6022">
                  <c:v>4.7707100759520817E-7</c:v>
                </c:pt>
                <c:pt idx="6023">
                  <c:v>5.4036782054314145E-7</c:v>
                </c:pt>
                <c:pt idx="6024">
                  <c:v>4.8871161865084453E-7</c:v>
                </c:pt>
                <c:pt idx="6025">
                  <c:v>6.2617011987037078E-7</c:v>
                </c:pt>
                <c:pt idx="6026">
                  <c:v>5.4961736422176761E-7</c:v>
                </c:pt>
                <c:pt idx="6027">
                  <c:v>5.6026647934262495E-7</c:v>
                </c:pt>
                <c:pt idx="6028">
                  <c:v>5.59885174732067E-7</c:v>
                </c:pt>
                <c:pt idx="6029">
                  <c:v>6.066028916786384E-7</c:v>
                </c:pt>
                <c:pt idx="6030">
                  <c:v>5.6158671491467947E-7</c:v>
                </c:pt>
                <c:pt idx="6031">
                  <c:v>5.0681630508108363E-7</c:v>
                </c:pt>
                <c:pt idx="6032">
                  <c:v>5.8284568141120936E-7</c:v>
                </c:pt>
                <c:pt idx="6033">
                  <c:v>4.3975002318062325E-7</c:v>
                </c:pt>
                <c:pt idx="6034">
                  <c:v>4.3575003013210688E-7</c:v>
                </c:pt>
                <c:pt idx="6035">
                  <c:v>5.4637991233034851E-7</c:v>
                </c:pt>
                <c:pt idx="6036">
                  <c:v>4.783817541437104E-7</c:v>
                </c:pt>
                <c:pt idx="6037">
                  <c:v>5.7883695607718681E-7</c:v>
                </c:pt>
                <c:pt idx="6038">
                  <c:v>6.2859482387173748E-7</c:v>
                </c:pt>
                <c:pt idx="6039">
                  <c:v>6.0871829756484326E-7</c:v>
                </c:pt>
                <c:pt idx="6040">
                  <c:v>4.3225056633505321E-7</c:v>
                </c:pt>
                <c:pt idx="6041">
                  <c:v>4.5986491930116859E-7</c:v>
                </c:pt>
                <c:pt idx="6042">
                  <c:v>5.508155870155406E-7</c:v>
                </c:pt>
                <c:pt idx="6043">
                  <c:v>4.613514496269524E-7</c:v>
                </c:pt>
                <c:pt idx="6044">
                  <c:v>5.0501585369764285E-7</c:v>
                </c:pt>
                <c:pt idx="6045">
                  <c:v>5.1332353929416159E-7</c:v>
                </c:pt>
                <c:pt idx="6046">
                  <c:v>4.6951796539834939E-7</c:v>
                </c:pt>
                <c:pt idx="6047">
                  <c:v>4.6149401705794907E-7</c:v>
                </c:pt>
                <c:pt idx="6048">
                  <c:v>4.8532465429353122E-7</c:v>
                </c:pt>
                <c:pt idx="6049">
                  <c:v>4.259741043262484E-7</c:v>
                </c:pt>
                <c:pt idx="6050">
                  <c:v>5.6082179996330567E-7</c:v>
                </c:pt>
                <c:pt idx="6051">
                  <c:v>4.2466655648563729E-7</c:v>
                </c:pt>
                <c:pt idx="6052">
                  <c:v>4.6324910396041344E-7</c:v>
                </c:pt>
                <c:pt idx="6053">
                  <c:v>5.3890892931405878E-7</c:v>
                </c:pt>
                <c:pt idx="6054">
                  <c:v>4.969806556399014E-7</c:v>
                </c:pt>
                <c:pt idx="6055">
                  <c:v>4.7083776226090746E-7</c:v>
                </c:pt>
                <c:pt idx="6056">
                  <c:v>5.8502292092990478E-7</c:v>
                </c:pt>
                <c:pt idx="6057">
                  <c:v>4.7291531532193036E-7</c:v>
                </c:pt>
                <c:pt idx="6058">
                  <c:v>5.2819281869307494E-7</c:v>
                </c:pt>
                <c:pt idx="6059">
                  <c:v>4.3140571982434793E-7</c:v>
                </c:pt>
                <c:pt idx="6060">
                  <c:v>4.6214288445679091E-7</c:v>
                </c:pt>
                <c:pt idx="6061">
                  <c:v>6.1355835228060058E-7</c:v>
                </c:pt>
                <c:pt idx="6062">
                  <c:v>5.4095961708671524E-7</c:v>
                </c:pt>
                <c:pt idx="6063">
                  <c:v>5.2855809451086265E-7</c:v>
                </c:pt>
                <c:pt idx="6064">
                  <c:v>4.5464852223744101E-7</c:v>
                </c:pt>
                <c:pt idx="6065">
                  <c:v>6.2126135694708711E-7</c:v>
                </c:pt>
                <c:pt idx="6066">
                  <c:v>6.3188434709168254E-7</c:v>
                </c:pt>
                <c:pt idx="6067">
                  <c:v>5.2721004612040142E-7</c:v>
                </c:pt>
                <c:pt idx="6068">
                  <c:v>4.585781165646812E-7</c:v>
                </c:pt>
                <c:pt idx="6069">
                  <c:v>5.4919638538182719E-7</c:v>
                </c:pt>
                <c:pt idx="6070">
                  <c:v>5.1902794230846892E-7</c:v>
                </c:pt>
                <c:pt idx="6071">
                  <c:v>4.2280742532801609E-7</c:v>
                </c:pt>
                <c:pt idx="6072">
                  <c:v>5.4176668136995137E-7</c:v>
                </c:pt>
                <c:pt idx="6073">
                  <c:v>4.968647772577267E-7</c:v>
                </c:pt>
                <c:pt idx="6074">
                  <c:v>4.8041309688758376E-7</c:v>
                </c:pt>
                <c:pt idx="6075">
                  <c:v>6.0196060160637282E-7</c:v>
                </c:pt>
                <c:pt idx="6076">
                  <c:v>5.0820667518845787E-7</c:v>
                </c:pt>
                <c:pt idx="6077">
                  <c:v>4.5406597241569602E-7</c:v>
                </c:pt>
                <c:pt idx="6078">
                  <c:v>5.0337262413165394E-7</c:v>
                </c:pt>
                <c:pt idx="6079">
                  <c:v>5.7323283352411271E-7</c:v>
                </c:pt>
                <c:pt idx="6080">
                  <c:v>5.7083557007134089E-7</c:v>
                </c:pt>
                <c:pt idx="6081">
                  <c:v>6.188990526399971E-7</c:v>
                </c:pt>
                <c:pt idx="6082">
                  <c:v>5.5757106689460807E-7</c:v>
                </c:pt>
                <c:pt idx="6083">
                  <c:v>5.9447999139477064E-7</c:v>
                </c:pt>
                <c:pt idx="6084">
                  <c:v>5.1402381302487763E-7</c:v>
                </c:pt>
                <c:pt idx="6085">
                  <c:v>4.891357124829522E-7</c:v>
                </c:pt>
                <c:pt idx="6086">
                  <c:v>4.7349410543859043E-7</c:v>
                </c:pt>
                <c:pt idx="6087">
                  <c:v>4.7061073504364832E-7</c:v>
                </c:pt>
                <c:pt idx="6088">
                  <c:v>4.4595257669759476E-7</c:v>
                </c:pt>
                <c:pt idx="6089">
                  <c:v>6.0506248685043994E-7</c:v>
                </c:pt>
                <c:pt idx="6090">
                  <c:v>4.7880617002583526E-7</c:v>
                </c:pt>
                <c:pt idx="6091">
                  <c:v>4.2067827230893627E-7</c:v>
                </c:pt>
                <c:pt idx="6092">
                  <c:v>4.5385096558670109E-7</c:v>
                </c:pt>
                <c:pt idx="6093">
                  <c:v>5.5607629654737349E-7</c:v>
                </c:pt>
                <c:pt idx="6094">
                  <c:v>5.3059787300954581E-7</c:v>
                </c:pt>
                <c:pt idx="6095">
                  <c:v>4.4403772377235503E-7</c:v>
                </c:pt>
                <c:pt idx="6096">
                  <c:v>5.8444975427371089E-7</c:v>
                </c:pt>
                <c:pt idx="6097">
                  <c:v>4.505565521115352E-7</c:v>
                </c:pt>
                <c:pt idx="6098">
                  <c:v>4.7698926486542104E-7</c:v>
                </c:pt>
                <c:pt idx="6099">
                  <c:v>4.511198298913695E-7</c:v>
                </c:pt>
                <c:pt idx="6100">
                  <c:v>5.954857912211679E-7</c:v>
                </c:pt>
                <c:pt idx="6101">
                  <c:v>5.9955382059413425E-7</c:v>
                </c:pt>
                <c:pt idx="6102">
                  <c:v>4.6669714924354579E-7</c:v>
                </c:pt>
                <c:pt idx="6103">
                  <c:v>4.6610445528375809E-7</c:v>
                </c:pt>
                <c:pt idx="6104">
                  <c:v>4.5424315160527573E-7</c:v>
                </c:pt>
                <c:pt idx="6105">
                  <c:v>5.5510022107620199E-7</c:v>
                </c:pt>
                <c:pt idx="6106">
                  <c:v>5.3761890241739688E-7</c:v>
                </c:pt>
                <c:pt idx="6107">
                  <c:v>6.0360550021326042E-7</c:v>
                </c:pt>
                <c:pt idx="6108">
                  <c:v>4.5108224518539003E-7</c:v>
                </c:pt>
                <c:pt idx="6109">
                  <c:v>4.5201070750498781E-7</c:v>
                </c:pt>
                <c:pt idx="6110">
                  <c:v>5.7334052670110381E-7</c:v>
                </c:pt>
                <c:pt idx="6111">
                  <c:v>6.0543242762360382E-7</c:v>
                </c:pt>
                <c:pt idx="6112">
                  <c:v>5.225244566580643E-7</c:v>
                </c:pt>
                <c:pt idx="6113">
                  <c:v>6.0944556537519245E-7</c:v>
                </c:pt>
                <c:pt idx="6114">
                  <c:v>5.5734732766778213E-7</c:v>
                </c:pt>
                <c:pt idx="6115">
                  <c:v>5.1864160846824241E-7</c:v>
                </c:pt>
                <c:pt idx="6116">
                  <c:v>5.1361260922068241E-7</c:v>
                </c:pt>
                <c:pt idx="6117">
                  <c:v>4.4262184254490623E-7</c:v>
                </c:pt>
                <c:pt idx="6118">
                  <c:v>5.2435662438090108E-7</c:v>
                </c:pt>
                <c:pt idx="6119">
                  <c:v>5.539391381878341E-7</c:v>
                </c:pt>
                <c:pt idx="6120">
                  <c:v>4.281783949531538E-7</c:v>
                </c:pt>
                <c:pt idx="6121">
                  <c:v>5.294012610099469E-7</c:v>
                </c:pt>
                <c:pt idx="6122">
                  <c:v>4.7768474840218833E-7</c:v>
                </c:pt>
                <c:pt idx="6123">
                  <c:v>4.4152797419578692E-7</c:v>
                </c:pt>
                <c:pt idx="6124">
                  <c:v>4.58899310419618E-7</c:v>
                </c:pt>
                <c:pt idx="6125">
                  <c:v>4.4983210445694045E-7</c:v>
                </c:pt>
                <c:pt idx="6126">
                  <c:v>5.3358303686639331E-7</c:v>
                </c:pt>
                <c:pt idx="6127">
                  <c:v>4.815026953851067E-7</c:v>
                </c:pt>
                <c:pt idx="6128">
                  <c:v>4.5981334325530403E-7</c:v>
                </c:pt>
                <c:pt idx="6129">
                  <c:v>4.9431130082961339E-7</c:v>
                </c:pt>
                <c:pt idx="6130">
                  <c:v>4.1094450275315943E-7</c:v>
                </c:pt>
                <c:pt idx="6131">
                  <c:v>4.8751301022262193E-7</c:v>
                </c:pt>
                <c:pt idx="6132">
                  <c:v>5.1633263791989795E-7</c:v>
                </c:pt>
                <c:pt idx="6133">
                  <c:v>5.236351371049651E-7</c:v>
                </c:pt>
                <c:pt idx="6134">
                  <c:v>4.6202598737217401E-7</c:v>
                </c:pt>
                <c:pt idx="6135">
                  <c:v>4.5911791503243703E-7</c:v>
                </c:pt>
                <c:pt idx="6136">
                  <c:v>4.606396024656226E-7</c:v>
                </c:pt>
                <c:pt idx="6137">
                  <c:v>5.8150482499286109E-7</c:v>
                </c:pt>
                <c:pt idx="6138">
                  <c:v>4.5632642516310489E-7</c:v>
                </c:pt>
                <c:pt idx="6139">
                  <c:v>5.2630894738092734E-7</c:v>
                </c:pt>
                <c:pt idx="6140">
                  <c:v>4.1956352787717061E-7</c:v>
                </c:pt>
                <c:pt idx="6141">
                  <c:v>4.6584139810082925E-7</c:v>
                </c:pt>
                <c:pt idx="6142">
                  <c:v>6.2631356649175633E-7</c:v>
                </c:pt>
                <c:pt idx="6143">
                  <c:v>4.313822872331775E-7</c:v>
                </c:pt>
                <c:pt idx="6144">
                  <c:v>4.2845658339949531E-7</c:v>
                </c:pt>
                <c:pt idx="6145">
                  <c:v>5.3995742189117717E-7</c:v>
                </c:pt>
                <c:pt idx="6146">
                  <c:v>4.701971667401573E-7</c:v>
                </c:pt>
                <c:pt idx="6147">
                  <c:v>4.2908349950712002E-7</c:v>
                </c:pt>
                <c:pt idx="6148">
                  <c:v>5.6460944508960986E-7</c:v>
                </c:pt>
                <c:pt idx="6149">
                  <c:v>5.427904557875848E-7</c:v>
                </c:pt>
                <c:pt idx="6150">
                  <c:v>5.1124639802191935E-7</c:v>
                </c:pt>
                <c:pt idx="6151">
                  <c:v>4.3249744741175806E-7</c:v>
                </c:pt>
                <c:pt idx="6152">
                  <c:v>5.1740823458870285E-7</c:v>
                </c:pt>
                <c:pt idx="6153">
                  <c:v>5.4698161546139158E-7</c:v>
                </c:pt>
                <c:pt idx="6154">
                  <c:v>4.7180111292933955E-7</c:v>
                </c:pt>
                <c:pt idx="6155">
                  <c:v>5.7611507065331917E-7</c:v>
                </c:pt>
                <c:pt idx="6156">
                  <c:v>5.6415360590894765E-7</c:v>
                </c:pt>
                <c:pt idx="6157">
                  <c:v>4.1632349464885835E-7</c:v>
                </c:pt>
                <c:pt idx="6158">
                  <c:v>4.2100565497289309E-7</c:v>
                </c:pt>
                <c:pt idx="6159">
                  <c:v>5.0291513677728131E-7</c:v>
                </c:pt>
                <c:pt idx="6160">
                  <c:v>4.6392780932567664E-7</c:v>
                </c:pt>
                <c:pt idx="6161">
                  <c:v>5.7729219208518887E-7</c:v>
                </c:pt>
                <c:pt idx="6162">
                  <c:v>5.9546679024664909E-7</c:v>
                </c:pt>
                <c:pt idx="6163">
                  <c:v>6.1757241003748756E-7</c:v>
                </c:pt>
                <c:pt idx="6164">
                  <c:v>4.3483561826954646E-7</c:v>
                </c:pt>
                <c:pt idx="6165">
                  <c:v>4.636796480007937E-7</c:v>
                </c:pt>
                <c:pt idx="6166">
                  <c:v>5.4875908026112093E-7</c:v>
                </c:pt>
                <c:pt idx="6167">
                  <c:v>5.0088612879224836E-7</c:v>
                </c:pt>
                <c:pt idx="6168">
                  <c:v>5.6057874564698384E-7</c:v>
                </c:pt>
                <c:pt idx="6169">
                  <c:v>4.1332954364726842E-7</c:v>
                </c:pt>
                <c:pt idx="6170">
                  <c:v>5.9708512566105109E-7</c:v>
                </c:pt>
                <c:pt idx="6171">
                  <c:v>4.3759949798226597E-7</c:v>
                </c:pt>
                <c:pt idx="6172">
                  <c:v>6.2373904807183119E-7</c:v>
                </c:pt>
                <c:pt idx="6173">
                  <c:v>6.2067456939356487E-7</c:v>
                </c:pt>
                <c:pt idx="6174">
                  <c:v>5.1730052375303929E-7</c:v>
                </c:pt>
                <c:pt idx="6175">
                  <c:v>4.4038981313079851E-7</c:v>
                </c:pt>
                <c:pt idx="6176">
                  <c:v>6.1193200834679411E-7</c:v>
                </c:pt>
                <c:pt idx="6177">
                  <c:v>6.1183305027000472E-7</c:v>
                </c:pt>
                <c:pt idx="6178">
                  <c:v>5.0038811360549566E-7</c:v>
                </c:pt>
                <c:pt idx="6179">
                  <c:v>5.3778194074926257E-7</c:v>
                </c:pt>
                <c:pt idx="6180">
                  <c:v>4.3218006771067301E-7</c:v>
                </c:pt>
                <c:pt idx="6181">
                  <c:v>5.246079260394211E-7</c:v>
                </c:pt>
                <c:pt idx="6182">
                  <c:v>6.0801193442506181E-7</c:v>
                </c:pt>
                <c:pt idx="6183">
                  <c:v>5.8288248245184109E-7</c:v>
                </c:pt>
                <c:pt idx="6184">
                  <c:v>4.2603159109793264E-7</c:v>
                </c:pt>
                <c:pt idx="6185">
                  <c:v>5.5405849314334986E-7</c:v>
                </c:pt>
                <c:pt idx="6186">
                  <c:v>4.9703861003317473E-7</c:v>
                </c:pt>
                <c:pt idx="6187">
                  <c:v>6.2639555812203895E-7</c:v>
                </c:pt>
                <c:pt idx="6188">
                  <c:v>5.541608280964596E-7</c:v>
                </c:pt>
                <c:pt idx="6189">
                  <c:v>4.2814364044839991E-7</c:v>
                </c:pt>
                <c:pt idx="6190">
                  <c:v>4.9776389610341365E-7</c:v>
                </c:pt>
                <c:pt idx="6191">
                  <c:v>4.7572493441424848E-7</c:v>
                </c:pt>
                <c:pt idx="6192">
                  <c:v>5.1279168051072379E-7</c:v>
                </c:pt>
                <c:pt idx="6193">
                  <c:v>4.4742160612187393E-7</c:v>
                </c:pt>
                <c:pt idx="6194">
                  <c:v>4.4482180965658773E-7</c:v>
                </c:pt>
                <c:pt idx="6195">
                  <c:v>5.0391947506262652E-7</c:v>
                </c:pt>
                <c:pt idx="6196">
                  <c:v>6.3300741951864403E-7</c:v>
                </c:pt>
                <c:pt idx="6197">
                  <c:v>4.4408666838074167E-7</c:v>
                </c:pt>
                <c:pt idx="6198">
                  <c:v>5.5441678955358893E-7</c:v>
                </c:pt>
                <c:pt idx="6199">
                  <c:v>4.8256828033092145E-7</c:v>
                </c:pt>
                <c:pt idx="6200">
                  <c:v>4.0944536072732756E-7</c:v>
                </c:pt>
                <c:pt idx="6201">
                  <c:v>4.7149305478047935E-7</c:v>
                </c:pt>
                <c:pt idx="6202">
                  <c:v>5.0900159752348467E-7</c:v>
                </c:pt>
                <c:pt idx="6203">
                  <c:v>4.6163665058372012E-7</c:v>
                </c:pt>
                <c:pt idx="6204">
                  <c:v>4.5616076515491597E-7</c:v>
                </c:pt>
                <c:pt idx="6205">
                  <c:v>5.5702056635303093E-7</c:v>
                </c:pt>
                <c:pt idx="6206">
                  <c:v>5.9698974693614667E-7</c:v>
                </c:pt>
                <c:pt idx="6207">
                  <c:v>4.9618480952573002E-7</c:v>
                </c:pt>
                <c:pt idx="6208">
                  <c:v>5.5455337484905313E-7</c:v>
                </c:pt>
                <c:pt idx="6209">
                  <c:v>4.4306052837355027E-7</c:v>
                </c:pt>
                <c:pt idx="6210">
                  <c:v>5.7264106307103675E-7</c:v>
                </c:pt>
                <c:pt idx="6211">
                  <c:v>6.2361684813127652E-7</c:v>
                </c:pt>
                <c:pt idx="6212">
                  <c:v>4.8582834980997737E-7</c:v>
                </c:pt>
                <c:pt idx="6213">
                  <c:v>4.2196742957666999E-7</c:v>
                </c:pt>
                <c:pt idx="6214">
                  <c:v>4.392440094972186E-7</c:v>
                </c:pt>
                <c:pt idx="6215">
                  <c:v>5.9520087206612196E-7</c:v>
                </c:pt>
                <c:pt idx="6216">
                  <c:v>5.4587925115625222E-7</c:v>
                </c:pt>
                <c:pt idx="6217">
                  <c:v>4.448831538123028E-7</c:v>
                </c:pt>
                <c:pt idx="6218">
                  <c:v>6.1541072311595977E-7</c:v>
                </c:pt>
                <c:pt idx="6219">
                  <c:v>4.4757014630630864E-7</c:v>
                </c:pt>
                <c:pt idx="6220">
                  <c:v>5.2835158772509094E-7</c:v>
                </c:pt>
                <c:pt idx="6221">
                  <c:v>5.1120105432556345E-7</c:v>
                </c:pt>
                <c:pt idx="6222">
                  <c:v>4.2595111287547264E-7</c:v>
                </c:pt>
                <c:pt idx="6223">
                  <c:v>5.3229601580905127E-7</c:v>
                </c:pt>
                <c:pt idx="6224">
                  <c:v>4.1220008616880254E-7</c:v>
                </c:pt>
                <c:pt idx="6225">
                  <c:v>4.514833910198079E-7</c:v>
                </c:pt>
                <c:pt idx="6226">
                  <c:v>5.0756310569458916E-7</c:v>
                </c:pt>
                <c:pt idx="6227">
                  <c:v>5.5474126205918593E-7</c:v>
                </c:pt>
                <c:pt idx="6228">
                  <c:v>4.5602066175095209E-7</c:v>
                </c:pt>
                <c:pt idx="6229">
                  <c:v>5.7769141967957442E-7</c:v>
                </c:pt>
                <c:pt idx="6230">
                  <c:v>6.1009530981978011E-7</c:v>
                </c:pt>
                <c:pt idx="6231">
                  <c:v>5.9377933893697011E-7</c:v>
                </c:pt>
                <c:pt idx="6232">
                  <c:v>4.0949953413981884E-7</c:v>
                </c:pt>
                <c:pt idx="6233">
                  <c:v>4.3611898452111821E-7</c:v>
                </c:pt>
                <c:pt idx="6234">
                  <c:v>5.7149599593148301E-7</c:v>
                </c:pt>
                <c:pt idx="6235">
                  <c:v>4.5983913019358185E-7</c:v>
                </c:pt>
                <c:pt idx="6236">
                  <c:v>5.0826660433746772E-7</c:v>
                </c:pt>
                <c:pt idx="6237">
                  <c:v>5.1040097601976166E-7</c:v>
                </c:pt>
                <c:pt idx="6238">
                  <c:v>5.6852420933148114E-7</c:v>
                </c:pt>
                <c:pt idx="6239">
                  <c:v>4.7280775053380488E-7</c:v>
                </c:pt>
                <c:pt idx="6240">
                  <c:v>5.8861038517930559E-7</c:v>
                </c:pt>
                <c:pt idx="6241">
                  <c:v>4.8792145115884018E-7</c:v>
                </c:pt>
                <c:pt idx="6242">
                  <c:v>5.4973532503882336E-7</c:v>
                </c:pt>
                <c:pt idx="6243">
                  <c:v>4.2702218778776591E-7</c:v>
                </c:pt>
                <c:pt idx="6244">
                  <c:v>4.9264849865250835E-7</c:v>
                </c:pt>
                <c:pt idx="6245">
                  <c:v>5.7486944608521121E-7</c:v>
                </c:pt>
                <c:pt idx="6246">
                  <c:v>4.2608908950747904E-7</c:v>
                </c:pt>
                <c:pt idx="6247">
                  <c:v>5.8782688968163254E-7</c:v>
                </c:pt>
                <c:pt idx="6248">
                  <c:v>4.7510142401073698E-7</c:v>
                </c:pt>
                <c:pt idx="6249">
                  <c:v>5.7255148082629175E-7</c:v>
                </c:pt>
                <c:pt idx="6250">
                  <c:v>4.5119501339690818E-7</c:v>
                </c:pt>
                <c:pt idx="6251">
                  <c:v>5.5753663670693251E-7</c:v>
                </c:pt>
                <c:pt idx="6252">
                  <c:v>4.7741182858178659E-7</c:v>
                </c:pt>
                <c:pt idx="6253">
                  <c:v>6.0920955199164641E-7</c:v>
                </c:pt>
                <c:pt idx="6254">
                  <c:v>4.8227731572103394E-7</c:v>
                </c:pt>
                <c:pt idx="6255">
                  <c:v>5.1746979874238832E-7</c:v>
                </c:pt>
                <c:pt idx="6256">
                  <c:v>4.2557202252092865E-7</c:v>
                </c:pt>
                <c:pt idx="6257">
                  <c:v>6.2178815008381976E-7</c:v>
                </c:pt>
                <c:pt idx="6258">
                  <c:v>4.8335937005166213E-7</c:v>
                </c:pt>
                <c:pt idx="6259">
                  <c:v>4.3854666330242558E-7</c:v>
                </c:pt>
                <c:pt idx="6260">
                  <c:v>4.3292116447411248E-7</c:v>
                </c:pt>
                <c:pt idx="6261">
                  <c:v>4.8630478259580921E-7</c:v>
                </c:pt>
                <c:pt idx="6262">
                  <c:v>5.1703908027935726E-7</c:v>
                </c:pt>
                <c:pt idx="6263">
                  <c:v>6.2682627844462878E-7</c:v>
                </c:pt>
                <c:pt idx="6264">
                  <c:v>6.2016938504402847E-7</c:v>
                </c:pt>
                <c:pt idx="6265">
                  <c:v>4.5987781466852893E-7</c:v>
                </c:pt>
                <c:pt idx="6266">
                  <c:v>5.6576905963952919E-7</c:v>
                </c:pt>
                <c:pt idx="6267">
                  <c:v>4.126271996047989E-7</c:v>
                </c:pt>
                <c:pt idx="6268">
                  <c:v>5.3082168988354353E-7</c:v>
                </c:pt>
                <c:pt idx="6269">
                  <c:v>5.5330890221683542E-7</c:v>
                </c:pt>
                <c:pt idx="6270">
                  <c:v>5.4388347224841578E-7</c:v>
                </c:pt>
                <c:pt idx="6271">
                  <c:v>6.0709158702057216E-7</c:v>
                </c:pt>
                <c:pt idx="6272">
                  <c:v>4.1209067672371876E-7</c:v>
                </c:pt>
                <c:pt idx="6273">
                  <c:v>4.77207292180534E-7</c:v>
                </c:pt>
                <c:pt idx="6274">
                  <c:v>5.3463218160406683E-7</c:v>
                </c:pt>
                <c:pt idx="6275">
                  <c:v>4.9163488497634576E-7</c:v>
                </c:pt>
                <c:pt idx="6276">
                  <c:v>5.1451180546237374E-7</c:v>
                </c:pt>
                <c:pt idx="6277">
                  <c:v>4.8172382493704153E-7</c:v>
                </c:pt>
                <c:pt idx="6278">
                  <c:v>5.5392209062828307E-7</c:v>
                </c:pt>
                <c:pt idx="6279">
                  <c:v>4.6622290371646451E-7</c:v>
                </c:pt>
                <c:pt idx="6280">
                  <c:v>4.5962001034039508E-7</c:v>
                </c:pt>
                <c:pt idx="6281">
                  <c:v>5.94006441789627E-7</c:v>
                </c:pt>
                <c:pt idx="6282">
                  <c:v>4.9994930499145491E-7</c:v>
                </c:pt>
                <c:pt idx="6283">
                  <c:v>4.879637329631191E-7</c:v>
                </c:pt>
                <c:pt idx="6284">
                  <c:v>5.2871702828065945E-7</c:v>
                </c:pt>
                <c:pt idx="6285">
                  <c:v>6.1681051959700619E-7</c:v>
                </c:pt>
                <c:pt idx="6286">
                  <c:v>4.7541302588589647E-7</c:v>
                </c:pt>
                <c:pt idx="6287">
                  <c:v>4.282826838619266E-7</c:v>
                </c:pt>
                <c:pt idx="6288">
                  <c:v>5.8066227685006814E-7</c:v>
                </c:pt>
                <c:pt idx="6289">
                  <c:v>5.2509533737680238E-7</c:v>
                </c:pt>
                <c:pt idx="6290">
                  <c:v>4.2278468977340307E-7</c:v>
                </c:pt>
                <c:pt idx="6291">
                  <c:v>4.4623594216563534E-7</c:v>
                </c:pt>
                <c:pt idx="6292">
                  <c:v>4.3461042691785767E-7</c:v>
                </c:pt>
                <c:pt idx="6293">
                  <c:v>4.7085112191877759E-7</c:v>
                </c:pt>
                <c:pt idx="6294">
                  <c:v>4.89659522242954E-7</c:v>
                </c:pt>
                <c:pt idx="6295">
                  <c:v>4.8711913990121112E-7</c:v>
                </c:pt>
                <c:pt idx="6296">
                  <c:v>6.0539347051482926E-7</c:v>
                </c:pt>
                <c:pt idx="6297">
                  <c:v>5.2580407956872903E-7</c:v>
                </c:pt>
                <c:pt idx="6298">
                  <c:v>4.6223383508573818E-7</c:v>
                </c:pt>
                <c:pt idx="6299">
                  <c:v>6.1306182936894863E-7</c:v>
                </c:pt>
                <c:pt idx="6300">
                  <c:v>5.1267022885119609E-7</c:v>
                </c:pt>
                <c:pt idx="6301">
                  <c:v>6.0619284346357138E-7</c:v>
                </c:pt>
                <c:pt idx="6302">
                  <c:v>5.2679873181092916E-7</c:v>
                </c:pt>
                <c:pt idx="6303">
                  <c:v>4.7412795274495966E-7</c:v>
                </c:pt>
                <c:pt idx="6304">
                  <c:v>4.4872384498885843E-7</c:v>
                </c:pt>
                <c:pt idx="6305">
                  <c:v>4.4913429440256481E-7</c:v>
                </c:pt>
                <c:pt idx="6306">
                  <c:v>5.4902812926376545E-7</c:v>
                </c:pt>
                <c:pt idx="6307">
                  <c:v>5.7312517068702652E-7</c:v>
                </c:pt>
                <c:pt idx="6308">
                  <c:v>4.3481190567567939E-7</c:v>
                </c:pt>
                <c:pt idx="6309">
                  <c:v>4.530302873037383E-7</c:v>
                </c:pt>
                <c:pt idx="6310">
                  <c:v>4.8990047374422198E-7</c:v>
                </c:pt>
                <c:pt idx="6311">
                  <c:v>5.0620515777937004E-7</c:v>
                </c:pt>
                <c:pt idx="6312">
                  <c:v>5.6113453071202258E-7</c:v>
                </c:pt>
                <c:pt idx="6313">
                  <c:v>5.8898402894828014E-7</c:v>
                </c:pt>
                <c:pt idx="6314">
                  <c:v>6.1629003820029301E-7</c:v>
                </c:pt>
                <c:pt idx="6315">
                  <c:v>4.6888006053874737E-7</c:v>
                </c:pt>
                <c:pt idx="6316">
                  <c:v>5.700694854213828E-7</c:v>
                </c:pt>
                <c:pt idx="6317">
                  <c:v>4.6574938069626058E-7</c:v>
                </c:pt>
                <c:pt idx="6318">
                  <c:v>6.1066715552033499E-7</c:v>
                </c:pt>
                <c:pt idx="6319">
                  <c:v>5.0474883791783763E-7</c:v>
                </c:pt>
                <c:pt idx="6320">
                  <c:v>6.2580148334008625E-7</c:v>
                </c:pt>
                <c:pt idx="6321">
                  <c:v>4.5770617335875485E-7</c:v>
                </c:pt>
                <c:pt idx="6322">
                  <c:v>5.0254664950073992E-7</c:v>
                </c:pt>
                <c:pt idx="6323">
                  <c:v>4.7235100935355428E-7</c:v>
                </c:pt>
                <c:pt idx="6324">
                  <c:v>5.6075233974539302E-7</c:v>
                </c:pt>
                <c:pt idx="6325">
                  <c:v>5.792560169474881E-7</c:v>
                </c:pt>
                <c:pt idx="6326">
                  <c:v>5.485406235430019E-7</c:v>
                </c:pt>
                <c:pt idx="6327">
                  <c:v>4.1665692687532411E-7</c:v>
                </c:pt>
                <c:pt idx="6328">
                  <c:v>5.9253259818076109E-7</c:v>
                </c:pt>
                <c:pt idx="6329">
                  <c:v>4.8671170576710473E-7</c:v>
                </c:pt>
                <c:pt idx="6330">
                  <c:v>4.5755255920572359E-7</c:v>
                </c:pt>
                <c:pt idx="6331">
                  <c:v>5.3581414504558507E-7</c:v>
                </c:pt>
                <c:pt idx="6332">
                  <c:v>5.7809106154718868E-7</c:v>
                </c:pt>
                <c:pt idx="6333">
                  <c:v>5.7976679252494885E-7</c:v>
                </c:pt>
                <c:pt idx="6334">
                  <c:v>4.4150371208409422E-7</c:v>
                </c:pt>
                <c:pt idx="6335">
                  <c:v>4.1901342423996181E-7</c:v>
                </c:pt>
                <c:pt idx="6336">
                  <c:v>4.2852617287193569E-7</c:v>
                </c:pt>
                <c:pt idx="6337">
                  <c:v>5.7800019744296995E-7</c:v>
                </c:pt>
                <c:pt idx="6338">
                  <c:v>5.1594930895182388E-7</c:v>
                </c:pt>
                <c:pt idx="6339">
                  <c:v>5.7820012675783441E-7</c:v>
                </c:pt>
                <c:pt idx="6340">
                  <c:v>4.5809054735894474E-7</c:v>
                </c:pt>
                <c:pt idx="6341">
                  <c:v>4.2593961784810513E-7</c:v>
                </c:pt>
                <c:pt idx="6342">
                  <c:v>5.878455261520137E-7</c:v>
                </c:pt>
                <c:pt idx="6343">
                  <c:v>4.8844331110183035E-7</c:v>
                </c:pt>
                <c:pt idx="6344">
                  <c:v>4.1239713300167817E-7</c:v>
                </c:pt>
                <c:pt idx="6345">
                  <c:v>6.1147699987811015E-7</c:v>
                </c:pt>
                <c:pt idx="6346">
                  <c:v>4.6706650732793092E-7</c:v>
                </c:pt>
                <c:pt idx="6347">
                  <c:v>4.1867715988575829E-7</c:v>
                </c:pt>
                <c:pt idx="6348">
                  <c:v>5.741851742245505E-7</c:v>
                </c:pt>
                <c:pt idx="6349">
                  <c:v>5.1634797996338024E-7</c:v>
                </c:pt>
                <c:pt idx="6350">
                  <c:v>6.107658308622145E-7</c:v>
                </c:pt>
                <c:pt idx="6351">
                  <c:v>4.1811761813752319E-7</c:v>
                </c:pt>
                <c:pt idx="6352">
                  <c:v>4.7588779116667453E-7</c:v>
                </c:pt>
                <c:pt idx="6353">
                  <c:v>6.0041859621563078E-7</c:v>
                </c:pt>
                <c:pt idx="6354">
                  <c:v>4.5099456580214828E-7</c:v>
                </c:pt>
                <c:pt idx="6355">
                  <c:v>4.6300148693677391E-7</c:v>
                </c:pt>
                <c:pt idx="6356">
                  <c:v>4.3983444380015583E-7</c:v>
                </c:pt>
                <c:pt idx="6357">
                  <c:v>5.8507843341218987E-7</c:v>
                </c:pt>
                <c:pt idx="6358">
                  <c:v>6.1625002845977703E-7</c:v>
                </c:pt>
                <c:pt idx="6359">
                  <c:v>5.7703835359552953E-7</c:v>
                </c:pt>
                <c:pt idx="6360">
                  <c:v>4.2818998072847349E-7</c:v>
                </c:pt>
                <c:pt idx="6361">
                  <c:v>5.0417102971925064E-7</c:v>
                </c:pt>
                <c:pt idx="6362">
                  <c:v>4.9250554660432291E-7</c:v>
                </c:pt>
                <c:pt idx="6363">
                  <c:v>4.7552148100722406E-7</c:v>
                </c:pt>
                <c:pt idx="6364">
                  <c:v>5.2648266364134207E-7</c:v>
                </c:pt>
                <c:pt idx="6365">
                  <c:v>5.425094548787595E-7</c:v>
                </c:pt>
                <c:pt idx="6366">
                  <c:v>5.9366583634763066E-7</c:v>
                </c:pt>
                <c:pt idx="6367">
                  <c:v>5.9063229560688826E-7</c:v>
                </c:pt>
                <c:pt idx="6368">
                  <c:v>4.902267501389272E-7</c:v>
                </c:pt>
                <c:pt idx="6369">
                  <c:v>5.5252686429137821E-7</c:v>
                </c:pt>
                <c:pt idx="6370">
                  <c:v>5.8040621259904983E-7</c:v>
                </c:pt>
                <c:pt idx="6371">
                  <c:v>4.3335730064194426E-7</c:v>
                </c:pt>
                <c:pt idx="6372">
                  <c:v>4.8211116836595706E-7</c:v>
                </c:pt>
                <c:pt idx="6373">
                  <c:v>5.0901661398098352E-7</c:v>
                </c:pt>
                <c:pt idx="6374">
                  <c:v>4.3959330649997211E-7</c:v>
                </c:pt>
                <c:pt idx="6375">
                  <c:v>4.1534773246234028E-7</c:v>
                </c:pt>
                <c:pt idx="6376">
                  <c:v>6.1966481721903608E-7</c:v>
                </c:pt>
                <c:pt idx="6377">
                  <c:v>5.6231832177974112E-7</c:v>
                </c:pt>
                <c:pt idx="6378">
                  <c:v>5.26435277950818E-7</c:v>
                </c:pt>
                <c:pt idx="6379">
                  <c:v>4.9892766020365008E-7</c:v>
                </c:pt>
                <c:pt idx="6380">
                  <c:v>4.2115253678797217E-7</c:v>
                </c:pt>
                <c:pt idx="6381">
                  <c:v>5.8091851059453575E-7</c:v>
                </c:pt>
                <c:pt idx="6382">
                  <c:v>5.3130177459383593E-7</c:v>
                </c:pt>
                <c:pt idx="6383">
                  <c:v>5.9172243899595527E-7</c:v>
                </c:pt>
                <c:pt idx="6384">
                  <c:v>4.8190360488234389E-7</c:v>
                </c:pt>
                <c:pt idx="6385">
                  <c:v>5.155051819023094E-7</c:v>
                </c:pt>
                <c:pt idx="6386">
                  <c:v>6.1879839982660645E-7</c:v>
                </c:pt>
                <c:pt idx="6387">
                  <c:v>4.0914218818449094E-7</c:v>
                </c:pt>
                <c:pt idx="6388">
                  <c:v>6.2320977425058962E-7</c:v>
                </c:pt>
                <c:pt idx="6389">
                  <c:v>4.5567704510867622E-7</c:v>
                </c:pt>
                <c:pt idx="6390">
                  <c:v>5.7299960237482489E-7</c:v>
                </c:pt>
                <c:pt idx="6391">
                  <c:v>5.0301838584274069E-7</c:v>
                </c:pt>
                <c:pt idx="6392">
                  <c:v>5.9085759520740443E-7</c:v>
                </c:pt>
                <c:pt idx="6393">
                  <c:v>5.6021446032642711E-7</c:v>
                </c:pt>
                <c:pt idx="6394">
                  <c:v>5.9372258357384777E-7</c:v>
                </c:pt>
                <c:pt idx="6395">
                  <c:v>6.2886281323371769E-7</c:v>
                </c:pt>
                <c:pt idx="6396">
                  <c:v>4.5164650937940351E-7</c:v>
                </c:pt>
                <c:pt idx="6397">
                  <c:v>5.1082342467306466E-7</c:v>
                </c:pt>
                <c:pt idx="6398">
                  <c:v>4.8592638166111955E-7</c:v>
                </c:pt>
                <c:pt idx="6399">
                  <c:v>5.3147796885156672E-7</c:v>
                </c:pt>
                <c:pt idx="6400">
                  <c:v>5.2724170563374782E-7</c:v>
                </c:pt>
                <c:pt idx="6401">
                  <c:v>4.3665539785806817E-7</c:v>
                </c:pt>
                <c:pt idx="6402">
                  <c:v>6.212816058403657E-7</c:v>
                </c:pt>
                <c:pt idx="6403">
                  <c:v>4.219107634119224E-7</c:v>
                </c:pt>
                <c:pt idx="6404">
                  <c:v>4.1646793278766609E-7</c:v>
                </c:pt>
                <c:pt idx="6405">
                  <c:v>5.3281026486598274E-7</c:v>
                </c:pt>
                <c:pt idx="6406">
                  <c:v>4.8209732662872158E-7</c:v>
                </c:pt>
                <c:pt idx="6407">
                  <c:v>5.2879652204894178E-7</c:v>
                </c:pt>
                <c:pt idx="6408">
                  <c:v>4.1974338818954621E-7</c:v>
                </c:pt>
                <c:pt idx="6409">
                  <c:v>5.1575014656853222E-7</c:v>
                </c:pt>
                <c:pt idx="6410">
                  <c:v>5.5720970892044487E-7</c:v>
                </c:pt>
                <c:pt idx="6411">
                  <c:v>4.9498741972414776E-7</c:v>
                </c:pt>
                <c:pt idx="6412">
                  <c:v>5.5884722932000212E-7</c:v>
                </c:pt>
                <c:pt idx="6413">
                  <c:v>4.3961741130518236E-7</c:v>
                </c:pt>
                <c:pt idx="6414">
                  <c:v>5.6127360612649865E-7</c:v>
                </c:pt>
                <c:pt idx="6415">
                  <c:v>4.6906598176635235E-7</c:v>
                </c:pt>
                <c:pt idx="6416">
                  <c:v>6.1571027808160549E-7</c:v>
                </c:pt>
                <c:pt idx="6417">
                  <c:v>4.9790914381087063E-7</c:v>
                </c:pt>
                <c:pt idx="6418">
                  <c:v>5.7450915061846472E-7</c:v>
                </c:pt>
                <c:pt idx="6419">
                  <c:v>4.6913240900493685E-7</c:v>
                </c:pt>
                <c:pt idx="6420">
                  <c:v>4.3045822481660744E-7</c:v>
                </c:pt>
                <c:pt idx="6421">
                  <c:v>5.5417788667839373E-7</c:v>
                </c:pt>
                <c:pt idx="6422">
                  <c:v>5.3472918169729395E-7</c:v>
                </c:pt>
                <c:pt idx="6423">
                  <c:v>4.9683581399470409E-7</c:v>
                </c:pt>
                <c:pt idx="6424">
                  <c:v>4.9259131036552297E-7</c:v>
                </c:pt>
                <c:pt idx="6425">
                  <c:v>4.8324822261349273E-7</c:v>
                </c:pt>
                <c:pt idx="6426">
                  <c:v>6.3288248589887253E-7</c:v>
                </c:pt>
                <c:pt idx="6427">
                  <c:v>5.0209028745250178E-7</c:v>
                </c:pt>
                <c:pt idx="6428">
                  <c:v>4.445643027047791E-7</c:v>
                </c:pt>
                <c:pt idx="6429">
                  <c:v>4.6953126892287981E-7</c:v>
                </c:pt>
                <c:pt idx="6430">
                  <c:v>4.834010602272397E-7</c:v>
                </c:pt>
                <c:pt idx="6431">
                  <c:v>4.2305763751490464E-7</c:v>
                </c:pt>
                <c:pt idx="6432">
                  <c:v>4.4095834284197978E-7</c:v>
                </c:pt>
                <c:pt idx="6433">
                  <c:v>4.2901377423750055E-7</c:v>
                </c:pt>
                <c:pt idx="6434">
                  <c:v>4.6043282899612932E-7</c:v>
                </c:pt>
                <c:pt idx="6435">
                  <c:v>5.712816782374648E-7</c:v>
                </c:pt>
                <c:pt idx="6436">
                  <c:v>5.5511732305246516E-7</c:v>
                </c:pt>
                <c:pt idx="6437">
                  <c:v>5.9775341720387672E-7</c:v>
                </c:pt>
                <c:pt idx="6438">
                  <c:v>4.825821423559358E-7</c:v>
                </c:pt>
                <c:pt idx="6439">
                  <c:v>5.8079037252627335E-7</c:v>
                </c:pt>
                <c:pt idx="6440">
                  <c:v>5.3578171028447057E-7</c:v>
                </c:pt>
                <c:pt idx="6441">
                  <c:v>4.4138243151766469E-7</c:v>
                </c:pt>
                <c:pt idx="6442">
                  <c:v>5.9296662231475313E-7</c:v>
                </c:pt>
                <c:pt idx="6443">
                  <c:v>4.0881773396995713E-7</c:v>
                </c:pt>
                <c:pt idx="6444">
                  <c:v>4.5272783023819098E-7</c:v>
                </c:pt>
                <c:pt idx="6445">
                  <c:v>4.1961972180424433E-7</c:v>
                </c:pt>
                <c:pt idx="6446">
                  <c:v>4.2171818380877328E-7</c:v>
                </c:pt>
                <c:pt idx="6447">
                  <c:v>5.4933104597172344E-7</c:v>
                </c:pt>
                <c:pt idx="6448">
                  <c:v>5.9402537290824799E-7</c:v>
                </c:pt>
                <c:pt idx="6449">
                  <c:v>5.4644671919124229E-7</c:v>
                </c:pt>
                <c:pt idx="6450">
                  <c:v>5.8574519996101533E-7</c:v>
                </c:pt>
                <c:pt idx="6451">
                  <c:v>5.4484672965598059E-7</c:v>
                </c:pt>
                <c:pt idx="6452">
                  <c:v>5.9752416233577855E-7</c:v>
                </c:pt>
                <c:pt idx="6453">
                  <c:v>6.2602672252440728E-7</c:v>
                </c:pt>
                <c:pt idx="6454">
                  <c:v>5.7158533056668685E-7</c:v>
                </c:pt>
                <c:pt idx="6455">
                  <c:v>4.6890661394572687E-7</c:v>
                </c:pt>
                <c:pt idx="6456">
                  <c:v>4.2990987416135669E-7</c:v>
                </c:pt>
                <c:pt idx="6457">
                  <c:v>4.8556241284687633E-7</c:v>
                </c:pt>
                <c:pt idx="6458">
                  <c:v>5.2377618043994686E-7</c:v>
                </c:pt>
                <c:pt idx="6459">
                  <c:v>5.3300330040507914E-7</c:v>
                </c:pt>
                <c:pt idx="6460">
                  <c:v>4.5783424425460096E-7</c:v>
                </c:pt>
                <c:pt idx="6461">
                  <c:v>5.9714236386796886E-7</c:v>
                </c:pt>
                <c:pt idx="6462">
                  <c:v>4.9809806089462222E-7</c:v>
                </c:pt>
                <c:pt idx="6463">
                  <c:v>4.7418195595721084E-7</c:v>
                </c:pt>
                <c:pt idx="6464">
                  <c:v>4.9942349615011111E-7</c:v>
                </c:pt>
                <c:pt idx="6465">
                  <c:v>5.060264945094383E-7</c:v>
                </c:pt>
                <c:pt idx="6466">
                  <c:v>4.1639014906672279E-7</c:v>
                </c:pt>
                <c:pt idx="6467">
                  <c:v>5.4864143350790963E-7</c:v>
                </c:pt>
                <c:pt idx="6468">
                  <c:v>4.2621562698923869E-7</c:v>
                </c:pt>
                <c:pt idx="6469">
                  <c:v>4.4211086537690784E-7</c:v>
                </c:pt>
                <c:pt idx="6470">
                  <c:v>4.6595974626751577E-7</c:v>
                </c:pt>
                <c:pt idx="6471">
                  <c:v>5.9859514818493752E-7</c:v>
                </c:pt>
                <c:pt idx="6472">
                  <c:v>4.7950563256059639E-7</c:v>
                </c:pt>
                <c:pt idx="6473">
                  <c:v>5.0035884172778658E-7</c:v>
                </c:pt>
                <c:pt idx="6474">
                  <c:v>4.4749586696923528E-7</c:v>
                </c:pt>
                <c:pt idx="6475">
                  <c:v>4.2581320325223116E-7</c:v>
                </c:pt>
                <c:pt idx="6476">
                  <c:v>6.1491195041438268E-7</c:v>
                </c:pt>
                <c:pt idx="6477">
                  <c:v>5.4976903510458414E-7</c:v>
                </c:pt>
                <c:pt idx="6478">
                  <c:v>4.55422764595716E-7</c:v>
                </c:pt>
                <c:pt idx="6479">
                  <c:v>4.3510845257630288E-7</c:v>
                </c:pt>
                <c:pt idx="6480">
                  <c:v>5.165781926954107E-7</c:v>
                </c:pt>
                <c:pt idx="6481">
                  <c:v>4.3463412303185579E-7</c:v>
                </c:pt>
                <c:pt idx="6482">
                  <c:v>5.9357127571505453E-7</c:v>
                </c:pt>
                <c:pt idx="6483">
                  <c:v>5.7380754800741988E-7</c:v>
                </c:pt>
                <c:pt idx="6484">
                  <c:v>4.541925183990612E-7</c:v>
                </c:pt>
                <c:pt idx="6485">
                  <c:v>5.6174336756923212E-7</c:v>
                </c:pt>
                <c:pt idx="6486">
                  <c:v>4.503565297826284E-7</c:v>
                </c:pt>
                <c:pt idx="6487">
                  <c:v>4.4580484098040804E-7</c:v>
                </c:pt>
                <c:pt idx="6488">
                  <c:v>6.0026472164009256E-7</c:v>
                </c:pt>
                <c:pt idx="6489">
                  <c:v>5.2615109810615133E-7</c:v>
                </c:pt>
                <c:pt idx="6490">
                  <c:v>4.3398318533042103E-7</c:v>
                </c:pt>
                <c:pt idx="6491">
                  <c:v>4.718547190776194E-7</c:v>
                </c:pt>
                <c:pt idx="6492">
                  <c:v>5.0569919075534354E-7</c:v>
                </c:pt>
                <c:pt idx="6493">
                  <c:v>5.7896444818905329E-7</c:v>
                </c:pt>
                <c:pt idx="6494">
                  <c:v>4.8741449786920377E-7</c:v>
                </c:pt>
                <c:pt idx="6495">
                  <c:v>5.1636332269067139E-7</c:v>
                </c:pt>
                <c:pt idx="6496">
                  <c:v>6.1189242223528824E-7</c:v>
                </c:pt>
                <c:pt idx="6497">
                  <c:v>4.5461049569401847E-7</c:v>
                </c:pt>
                <c:pt idx="6498">
                  <c:v>4.4687759095505568E-7</c:v>
                </c:pt>
                <c:pt idx="6499">
                  <c:v>6.1523109505694929E-7</c:v>
                </c:pt>
                <c:pt idx="6500">
                  <c:v>4.1044387521910396E-7</c:v>
                </c:pt>
                <c:pt idx="6501">
                  <c:v>5.2860576711626466E-7</c:v>
                </c:pt>
                <c:pt idx="6502">
                  <c:v>4.3671506042303471E-7</c:v>
                </c:pt>
                <c:pt idx="6503">
                  <c:v>4.9132144227791873E-7</c:v>
                </c:pt>
                <c:pt idx="6504">
                  <c:v>4.9353619212138682E-7</c:v>
                </c:pt>
                <c:pt idx="6505">
                  <c:v>6.0097688782704811E-7</c:v>
                </c:pt>
                <c:pt idx="6506">
                  <c:v>5.115639728878743E-7</c:v>
                </c:pt>
                <c:pt idx="6507">
                  <c:v>4.404865064696511E-7</c:v>
                </c:pt>
                <c:pt idx="6508">
                  <c:v>4.4162504264457352E-7</c:v>
                </c:pt>
                <c:pt idx="6509">
                  <c:v>5.4138763052191707E-7</c:v>
                </c:pt>
                <c:pt idx="6510">
                  <c:v>5.8819978754851165E-7</c:v>
                </c:pt>
                <c:pt idx="6511">
                  <c:v>5.0769770508999626E-7</c:v>
                </c:pt>
                <c:pt idx="6512">
                  <c:v>5.6518880626195834E-7</c:v>
                </c:pt>
                <c:pt idx="6513">
                  <c:v>5.7113886674418153E-7</c:v>
                </c:pt>
                <c:pt idx="6514">
                  <c:v>4.2690682471396176E-7</c:v>
                </c:pt>
                <c:pt idx="6515">
                  <c:v>4.1204692514230021E-7</c:v>
                </c:pt>
                <c:pt idx="6516">
                  <c:v>4.3282695133231701E-7</c:v>
                </c:pt>
                <c:pt idx="6517">
                  <c:v>4.2454070817189569E-7</c:v>
                </c:pt>
                <c:pt idx="6518">
                  <c:v>5.1426772241995735E-7</c:v>
                </c:pt>
                <c:pt idx="6519">
                  <c:v>4.3504911893132014E-7</c:v>
                </c:pt>
                <c:pt idx="6520">
                  <c:v>4.8052326758451564E-7</c:v>
                </c:pt>
                <c:pt idx="6521">
                  <c:v>6.0346978337205149E-7</c:v>
                </c:pt>
                <c:pt idx="6522">
                  <c:v>5.0834153068188138E-7</c:v>
                </c:pt>
                <c:pt idx="6523">
                  <c:v>5.3128576127885067E-7</c:v>
                </c:pt>
                <c:pt idx="6524">
                  <c:v>4.4610038586438487E-7</c:v>
                </c:pt>
                <c:pt idx="6525">
                  <c:v>4.0945619454978825E-7</c:v>
                </c:pt>
                <c:pt idx="6526">
                  <c:v>4.9879653311158528E-7</c:v>
                </c:pt>
                <c:pt idx="6527">
                  <c:v>5.0047594465238583E-7</c:v>
                </c:pt>
                <c:pt idx="6528">
                  <c:v>4.1910316315371438E-7</c:v>
                </c:pt>
                <c:pt idx="6529">
                  <c:v>4.2064442693361253E-7</c:v>
                </c:pt>
                <c:pt idx="6530">
                  <c:v>4.4046233014964732E-7</c:v>
                </c:pt>
                <c:pt idx="6531">
                  <c:v>4.7197536632022678E-7</c:v>
                </c:pt>
                <c:pt idx="6532">
                  <c:v>4.7389854198256412E-7</c:v>
                </c:pt>
                <c:pt idx="6533">
                  <c:v>5.1731590895594869E-7</c:v>
                </c:pt>
                <c:pt idx="6534">
                  <c:v>4.4581714948599435E-7</c:v>
                </c:pt>
                <c:pt idx="6535">
                  <c:v>4.5038152528864724E-7</c:v>
                </c:pt>
                <c:pt idx="6536">
                  <c:v>6.107263578556417E-7</c:v>
                </c:pt>
                <c:pt idx="6537">
                  <c:v>6.1499171329011889E-7</c:v>
                </c:pt>
                <c:pt idx="6538">
                  <c:v>4.9411017147874546E-7</c:v>
                </c:pt>
                <c:pt idx="6539">
                  <c:v>4.692121403190827E-7</c:v>
                </c:pt>
                <c:pt idx="6540">
                  <c:v>4.9180598015999688E-7</c:v>
                </c:pt>
                <c:pt idx="6541">
                  <c:v>5.1862616408757054E-7</c:v>
                </c:pt>
                <c:pt idx="6542">
                  <c:v>6.2533092131417723E-7</c:v>
                </c:pt>
                <c:pt idx="6543">
                  <c:v>4.1192664421395969E-7</c:v>
                </c:pt>
                <c:pt idx="6544">
                  <c:v>4.1572432442955162E-7</c:v>
                </c:pt>
                <c:pt idx="6545">
                  <c:v>4.4550958970025682E-7</c:v>
                </c:pt>
                <c:pt idx="6546">
                  <c:v>5.2914650770377573E-7</c:v>
                </c:pt>
                <c:pt idx="6547">
                  <c:v>5.7468925599868315E-7</c:v>
                </c:pt>
                <c:pt idx="6548">
                  <c:v>5.7405925740975457E-7</c:v>
                </c:pt>
                <c:pt idx="6549">
                  <c:v>4.1689056782866759E-7</c:v>
                </c:pt>
                <c:pt idx="6550">
                  <c:v>6.059782222150427E-7</c:v>
                </c:pt>
                <c:pt idx="6551">
                  <c:v>6.3267434537575419E-7</c:v>
                </c:pt>
                <c:pt idx="6552">
                  <c:v>4.9229123516764402E-7</c:v>
                </c:pt>
                <c:pt idx="6553">
                  <c:v>5.6237063411050593E-7</c:v>
                </c:pt>
                <c:pt idx="6554">
                  <c:v>4.5458514731544033E-7</c:v>
                </c:pt>
                <c:pt idx="6555">
                  <c:v>5.2297768755591002E-7</c:v>
                </c:pt>
                <c:pt idx="6556">
                  <c:v>4.536740157856028E-7</c:v>
                </c:pt>
                <c:pt idx="6557">
                  <c:v>4.1041125737882028E-7</c:v>
                </c:pt>
                <c:pt idx="6558">
                  <c:v>4.7142612554280439E-7</c:v>
                </c:pt>
                <c:pt idx="6559">
                  <c:v>5.1991039918413969E-7</c:v>
                </c:pt>
                <c:pt idx="6560">
                  <c:v>5.0919686331539619E-7</c:v>
                </c:pt>
                <c:pt idx="6561">
                  <c:v>4.7462783471919825E-7</c:v>
                </c:pt>
                <c:pt idx="6562">
                  <c:v>5.823492082886466E-7</c:v>
                </c:pt>
                <c:pt idx="6563">
                  <c:v>6.1112126019598627E-7</c:v>
                </c:pt>
                <c:pt idx="6564">
                  <c:v>5.0008088694902101E-7</c:v>
                </c:pt>
                <c:pt idx="6565">
                  <c:v>4.478550551623381E-7</c:v>
                </c:pt>
                <c:pt idx="6566">
                  <c:v>5.8446823037061178E-7</c:v>
                </c:pt>
                <c:pt idx="6567">
                  <c:v>4.1773777021877674E-7</c:v>
                </c:pt>
                <c:pt idx="6568">
                  <c:v>4.2657253604070028E-7</c:v>
                </c:pt>
                <c:pt idx="6569">
                  <c:v>5.5882995469022425E-7</c:v>
                </c:pt>
                <c:pt idx="6570">
                  <c:v>4.2975838768833744E-7</c:v>
                </c:pt>
                <c:pt idx="6571">
                  <c:v>4.3052830253484811E-7</c:v>
                </c:pt>
                <c:pt idx="6572">
                  <c:v>5.3035822626352922E-7</c:v>
                </c:pt>
                <c:pt idx="6573">
                  <c:v>5.0629452489938315E-7</c:v>
                </c:pt>
                <c:pt idx="6574">
                  <c:v>5.1565826436082789E-7</c:v>
                </c:pt>
                <c:pt idx="6575">
                  <c:v>5.0022715005844497E-7</c:v>
                </c:pt>
                <c:pt idx="6576">
                  <c:v>5.7827285404643385E-7</c:v>
                </c:pt>
                <c:pt idx="6577">
                  <c:v>5.9040712484511707E-7</c:v>
                </c:pt>
                <c:pt idx="6578">
                  <c:v>5.120636172832982E-7</c:v>
                </c:pt>
                <c:pt idx="6579">
                  <c:v>4.1732499415392319E-7</c:v>
                </c:pt>
                <c:pt idx="6580">
                  <c:v>4.5409127738106423E-7</c:v>
                </c:pt>
                <c:pt idx="6581">
                  <c:v>5.7249774156913974E-7</c:v>
                </c:pt>
                <c:pt idx="6582">
                  <c:v>4.334870898445428E-7</c:v>
                </c:pt>
                <c:pt idx="6583">
                  <c:v>4.5980045059958013E-7</c:v>
                </c:pt>
                <c:pt idx="6584">
                  <c:v>6.1092376116350526E-7</c:v>
                </c:pt>
                <c:pt idx="6585">
                  <c:v>4.2750722370089206E-7</c:v>
                </c:pt>
                <c:pt idx="6586">
                  <c:v>4.8213885362886428E-7</c:v>
                </c:pt>
                <c:pt idx="6587">
                  <c:v>5.1176071516349443E-7</c:v>
                </c:pt>
                <c:pt idx="6588">
                  <c:v>4.198558596221041E-7</c:v>
                </c:pt>
                <c:pt idx="6589">
                  <c:v>5.818350170004007E-7</c:v>
                </c:pt>
                <c:pt idx="6590">
                  <c:v>5.1464917854547747E-7</c:v>
                </c:pt>
                <c:pt idx="6591">
                  <c:v>5.3239238078116615E-7</c:v>
                </c:pt>
                <c:pt idx="6592">
                  <c:v>4.9840346184886616E-7</c:v>
                </c:pt>
                <c:pt idx="6593">
                  <c:v>4.425001009948954E-7</c:v>
                </c:pt>
                <c:pt idx="6594">
                  <c:v>5.2537866219397401E-7</c:v>
                </c:pt>
                <c:pt idx="6595">
                  <c:v>4.4181927559756574E-7</c:v>
                </c:pt>
                <c:pt idx="6596">
                  <c:v>6.0068801913078207E-7</c:v>
                </c:pt>
                <c:pt idx="6597">
                  <c:v>5.2906693500560118E-7</c:v>
                </c:pt>
                <c:pt idx="6598">
                  <c:v>4.2112993458295082E-7</c:v>
                </c:pt>
                <c:pt idx="6599">
                  <c:v>4.8645907266957181E-7</c:v>
                </c:pt>
                <c:pt idx="6600">
                  <c:v>5.5659105487875396E-7</c:v>
                </c:pt>
                <c:pt idx="6601">
                  <c:v>4.2527370159655173E-7</c:v>
                </c:pt>
                <c:pt idx="6602">
                  <c:v>5.4849022897958422E-7</c:v>
                </c:pt>
                <c:pt idx="6603">
                  <c:v>5.1397809933176156E-7</c:v>
                </c:pt>
                <c:pt idx="6604">
                  <c:v>4.1356039105512924E-7</c:v>
                </c:pt>
                <c:pt idx="6605">
                  <c:v>4.7261960044023313E-7</c:v>
                </c:pt>
                <c:pt idx="6606">
                  <c:v>4.3650033239624276E-7</c:v>
                </c:pt>
                <c:pt idx="6607">
                  <c:v>5.1408477410321903E-7</c:v>
                </c:pt>
                <c:pt idx="6608">
                  <c:v>4.4429477327454923E-7</c:v>
                </c:pt>
                <c:pt idx="6609">
                  <c:v>4.1115155101999224E-7</c:v>
                </c:pt>
                <c:pt idx="6610">
                  <c:v>5.9168479761943869E-7</c:v>
                </c:pt>
                <c:pt idx="6611">
                  <c:v>5.3430903851070282E-7</c:v>
                </c:pt>
                <c:pt idx="6612">
                  <c:v>5.6698520786042258E-7</c:v>
                </c:pt>
                <c:pt idx="6613">
                  <c:v>5.0295938248384675E-7</c:v>
                </c:pt>
                <c:pt idx="6614">
                  <c:v>6.1912057529208197E-7</c:v>
                </c:pt>
                <c:pt idx="6615">
                  <c:v>6.1280387561425067E-7</c:v>
                </c:pt>
                <c:pt idx="6616">
                  <c:v>5.9618946713169278E-7</c:v>
                </c:pt>
                <c:pt idx="6617">
                  <c:v>4.1831892387669277E-7</c:v>
                </c:pt>
                <c:pt idx="6618">
                  <c:v>4.2716068521255489E-7</c:v>
                </c:pt>
                <c:pt idx="6619">
                  <c:v>4.9028352713168615E-7</c:v>
                </c:pt>
                <c:pt idx="6620">
                  <c:v>4.1483903963502852E-7</c:v>
                </c:pt>
                <c:pt idx="6621">
                  <c:v>5.2213421308394717E-7</c:v>
                </c:pt>
                <c:pt idx="6622">
                  <c:v>5.1017487977410461E-7</c:v>
                </c:pt>
                <c:pt idx="6623">
                  <c:v>4.3123002191620679E-7</c:v>
                </c:pt>
                <c:pt idx="6624">
                  <c:v>4.5683671466773841E-7</c:v>
                </c:pt>
                <c:pt idx="6625">
                  <c:v>4.6220784645226252E-7</c:v>
                </c:pt>
                <c:pt idx="6626">
                  <c:v>6.0364428486275308E-7</c:v>
                </c:pt>
                <c:pt idx="6627">
                  <c:v>4.6919885035525822E-7</c:v>
                </c:pt>
                <c:pt idx="6628">
                  <c:v>5.4995449590280363E-7</c:v>
                </c:pt>
                <c:pt idx="6629">
                  <c:v>5.6663229786781252E-7</c:v>
                </c:pt>
                <c:pt idx="6630">
                  <c:v>5.991125454669214E-7</c:v>
                </c:pt>
                <c:pt idx="6631">
                  <c:v>4.4917163590818385E-7</c:v>
                </c:pt>
                <c:pt idx="6632">
                  <c:v>5.9319325902275638E-7</c:v>
                </c:pt>
                <c:pt idx="6633">
                  <c:v>4.3462227473261801E-7</c:v>
                </c:pt>
                <c:pt idx="6634">
                  <c:v>4.2872343513911141E-7</c:v>
                </c:pt>
                <c:pt idx="6635">
                  <c:v>4.4428252776129539E-7</c:v>
                </c:pt>
                <c:pt idx="6636">
                  <c:v>4.5626269909745451E-7</c:v>
                </c:pt>
                <c:pt idx="6637">
                  <c:v>4.5747578112760074E-7</c:v>
                </c:pt>
                <c:pt idx="6638">
                  <c:v>5.0897156660191506E-7</c:v>
                </c:pt>
                <c:pt idx="6639">
                  <c:v>5.5154317739301795E-7</c:v>
                </c:pt>
                <c:pt idx="6640">
                  <c:v>6.0632947999274127E-7</c:v>
                </c:pt>
                <c:pt idx="6641">
                  <c:v>4.10541752074371E-7</c:v>
                </c:pt>
                <c:pt idx="6642">
                  <c:v>5.5235707544587701E-7</c:v>
                </c:pt>
                <c:pt idx="6643">
                  <c:v>4.9715454923591399E-7</c:v>
                </c:pt>
                <c:pt idx="6644">
                  <c:v>5.3714651030373125E-7</c:v>
                </c:pt>
                <c:pt idx="6645">
                  <c:v>5.994962353257794E-7</c:v>
                </c:pt>
                <c:pt idx="6646">
                  <c:v>4.9808352499434383E-7</c:v>
                </c:pt>
                <c:pt idx="6647">
                  <c:v>4.5189763337198347E-7</c:v>
                </c:pt>
                <c:pt idx="6648">
                  <c:v>5.8430197703274633E-7</c:v>
                </c:pt>
                <c:pt idx="6649">
                  <c:v>4.5617350502952084E-7</c:v>
                </c:pt>
                <c:pt idx="6650">
                  <c:v>5.6845331329123014E-7</c:v>
                </c:pt>
                <c:pt idx="6651">
                  <c:v>4.6696093171630435E-7</c:v>
                </c:pt>
                <c:pt idx="6652">
                  <c:v>5.440161833983516E-7</c:v>
                </c:pt>
                <c:pt idx="6653">
                  <c:v>4.6038115738278219E-7</c:v>
                </c:pt>
                <c:pt idx="6654">
                  <c:v>5.6480246645942847E-7</c:v>
                </c:pt>
                <c:pt idx="6655">
                  <c:v>6.2243743118831989E-7</c:v>
                </c:pt>
                <c:pt idx="6656">
                  <c:v>4.7688030723574607E-7</c:v>
                </c:pt>
                <c:pt idx="6657">
                  <c:v>4.1394556672794216E-7</c:v>
                </c:pt>
                <c:pt idx="6658">
                  <c:v>4.8769604098907999E-7</c:v>
                </c:pt>
                <c:pt idx="6659">
                  <c:v>5.2194705143545173E-7</c:v>
                </c:pt>
                <c:pt idx="6660">
                  <c:v>4.9472831676656452E-7</c:v>
                </c:pt>
                <c:pt idx="6661">
                  <c:v>4.1563566849006377E-7</c:v>
                </c:pt>
                <c:pt idx="6662">
                  <c:v>4.0862324665989032E-7</c:v>
                </c:pt>
                <c:pt idx="6663">
                  <c:v>4.6362742888399288E-7</c:v>
                </c:pt>
                <c:pt idx="6664">
                  <c:v>4.1921537734204215E-7</c:v>
                </c:pt>
                <c:pt idx="6665">
                  <c:v>4.2201277072847485E-7</c:v>
                </c:pt>
                <c:pt idx="6666">
                  <c:v>5.2182233290508799E-7</c:v>
                </c:pt>
                <c:pt idx="6667">
                  <c:v>4.8837274057578225E-7</c:v>
                </c:pt>
                <c:pt idx="6668">
                  <c:v>4.5094447477471954E-7</c:v>
                </c:pt>
                <c:pt idx="6669">
                  <c:v>4.9149237385036914E-7</c:v>
                </c:pt>
                <c:pt idx="6670">
                  <c:v>4.2178613802178906E-7</c:v>
                </c:pt>
                <c:pt idx="6671">
                  <c:v>5.0948245396409071E-7</c:v>
                </c:pt>
                <c:pt idx="6672">
                  <c:v>4.6131257906594186E-7</c:v>
                </c:pt>
                <c:pt idx="6673">
                  <c:v>4.5681117986821477E-7</c:v>
                </c:pt>
                <c:pt idx="6674">
                  <c:v>4.3036481447134619E-7</c:v>
                </c:pt>
                <c:pt idx="6675">
                  <c:v>4.9347884919964477E-7</c:v>
                </c:pt>
                <c:pt idx="6676">
                  <c:v>4.2534251703919263E-7</c:v>
                </c:pt>
                <c:pt idx="6677">
                  <c:v>4.7117192436582045E-7</c:v>
                </c:pt>
                <c:pt idx="6678">
                  <c:v>4.3126515291004146E-7</c:v>
                </c:pt>
                <c:pt idx="6679">
                  <c:v>4.7276742319940668E-7</c:v>
                </c:pt>
                <c:pt idx="6680">
                  <c:v>6.071111471164886E-7</c:v>
                </c:pt>
                <c:pt idx="6681">
                  <c:v>5.8598625690435452E-7</c:v>
                </c:pt>
                <c:pt idx="6682">
                  <c:v>6.2981246066699978E-7</c:v>
                </c:pt>
                <c:pt idx="6683">
                  <c:v>6.0549087033777904E-7</c:v>
                </c:pt>
                <c:pt idx="6684">
                  <c:v>4.385346546586751E-7</c:v>
                </c:pt>
                <c:pt idx="6685">
                  <c:v>5.6177818817158361E-7</c:v>
                </c:pt>
                <c:pt idx="6686">
                  <c:v>4.4791702786817374E-7</c:v>
                </c:pt>
                <c:pt idx="6687">
                  <c:v>4.2751878224558601E-7</c:v>
                </c:pt>
                <c:pt idx="6688">
                  <c:v>6.2707260383453109E-7</c:v>
                </c:pt>
                <c:pt idx="6689">
                  <c:v>6.003416515328897E-7</c:v>
                </c:pt>
                <c:pt idx="6690">
                  <c:v>5.279072147229139E-7</c:v>
                </c:pt>
                <c:pt idx="6691">
                  <c:v>5.6841787024399055E-7</c:v>
                </c:pt>
                <c:pt idx="6692">
                  <c:v>6.0337287079327734E-7</c:v>
                </c:pt>
                <c:pt idx="6693">
                  <c:v>6.1023326797540595E-7</c:v>
                </c:pt>
                <c:pt idx="6694">
                  <c:v>5.4426514776010758E-7</c:v>
                </c:pt>
                <c:pt idx="6695">
                  <c:v>5.8337963782838237E-7</c:v>
                </c:pt>
                <c:pt idx="6696">
                  <c:v>4.45767918521909E-7</c:v>
                </c:pt>
                <c:pt idx="6697">
                  <c:v>4.1329658122529384E-7</c:v>
                </c:pt>
                <c:pt idx="6698">
                  <c:v>4.1792762944605857E-7</c:v>
                </c:pt>
                <c:pt idx="6699">
                  <c:v>4.3702550296551574E-7</c:v>
                </c:pt>
                <c:pt idx="6700">
                  <c:v>4.533330475674911E-7</c:v>
                </c:pt>
                <c:pt idx="6701">
                  <c:v>4.4065579645753541E-7</c:v>
                </c:pt>
                <c:pt idx="6702">
                  <c:v>5.2171324085696354E-7</c:v>
                </c:pt>
                <c:pt idx="6703">
                  <c:v>4.7364233870227958E-7</c:v>
                </c:pt>
                <c:pt idx="6704">
                  <c:v>4.7400647924265898E-7</c:v>
                </c:pt>
                <c:pt idx="6705">
                  <c:v>4.2634222084692738E-7</c:v>
                </c:pt>
                <c:pt idx="6706">
                  <c:v>5.96970673933634E-7</c:v>
                </c:pt>
                <c:pt idx="6707">
                  <c:v>5.8747296506484446E-7</c:v>
                </c:pt>
                <c:pt idx="6708">
                  <c:v>5.1679319684618079E-7</c:v>
                </c:pt>
                <c:pt idx="6709">
                  <c:v>4.2627316266106035E-7</c:v>
                </c:pt>
                <c:pt idx="6710">
                  <c:v>4.1549166306247728E-7</c:v>
                </c:pt>
                <c:pt idx="6711">
                  <c:v>5.3783086671104944E-7</c:v>
                </c:pt>
                <c:pt idx="6712">
                  <c:v>5.3912165705920596E-7</c:v>
                </c:pt>
                <c:pt idx="6713">
                  <c:v>5.8463455467547613E-7</c:v>
                </c:pt>
                <c:pt idx="6714">
                  <c:v>4.7290186771612385E-7</c:v>
                </c:pt>
                <c:pt idx="6715">
                  <c:v>5.1848719570011267E-7</c:v>
                </c:pt>
                <c:pt idx="6716">
                  <c:v>5.1286760971533607E-7</c:v>
                </c:pt>
                <c:pt idx="6717">
                  <c:v>5.1994140344194075E-7</c:v>
                </c:pt>
                <c:pt idx="6718">
                  <c:v>4.3913569162701417E-7</c:v>
                </c:pt>
                <c:pt idx="6719">
                  <c:v>4.7251213652131363E-7</c:v>
                </c:pt>
                <c:pt idx="6720">
                  <c:v>4.5098204226286506E-7</c:v>
                </c:pt>
                <c:pt idx="6721">
                  <c:v>5.0802695132329668E-7</c:v>
                </c:pt>
                <c:pt idx="6722">
                  <c:v>6.0979984269099405E-7</c:v>
                </c:pt>
                <c:pt idx="6723">
                  <c:v>5.2781206487515929E-7</c:v>
                </c:pt>
                <c:pt idx="6724">
                  <c:v>4.1673478536483667E-7</c:v>
                </c:pt>
                <c:pt idx="6725">
                  <c:v>4.8224961853133573E-7</c:v>
                </c:pt>
                <c:pt idx="6726">
                  <c:v>5.0492682490033718E-7</c:v>
                </c:pt>
                <c:pt idx="6727">
                  <c:v>4.5078173655722239E-7</c:v>
                </c:pt>
                <c:pt idx="6728">
                  <c:v>4.4929614123263359E-7</c:v>
                </c:pt>
                <c:pt idx="6729">
                  <c:v>5.6763896109394078E-7</c:v>
                </c:pt>
                <c:pt idx="6730">
                  <c:v>4.202498658366252E-7</c:v>
                </c:pt>
                <c:pt idx="6731">
                  <c:v>5.6169114273555251E-7</c:v>
                </c:pt>
                <c:pt idx="6732">
                  <c:v>4.1941747648318913E-7</c:v>
                </c:pt>
                <c:pt idx="6733">
                  <c:v>5.2933755543866717E-7</c:v>
                </c:pt>
                <c:pt idx="6734">
                  <c:v>5.0411182344489397E-7</c:v>
                </c:pt>
                <c:pt idx="6735">
                  <c:v>4.7274054117611608E-7</c:v>
                </c:pt>
                <c:pt idx="6736">
                  <c:v>4.5436977166949958E-7</c:v>
                </c:pt>
                <c:pt idx="6737">
                  <c:v>4.7600998861752227E-7</c:v>
                </c:pt>
                <c:pt idx="6738">
                  <c:v>4.3747982246957327E-7</c:v>
                </c:pt>
                <c:pt idx="6739">
                  <c:v>5.7497760081825538E-7</c:v>
                </c:pt>
                <c:pt idx="6740">
                  <c:v>5.0936217599267047E-7</c:v>
                </c:pt>
                <c:pt idx="6741">
                  <c:v>5.2951277343588234E-7</c:v>
                </c:pt>
                <c:pt idx="6742">
                  <c:v>5.7876412234837645E-7</c:v>
                </c:pt>
                <c:pt idx="6743">
                  <c:v>5.3231207482072774E-7</c:v>
                </c:pt>
                <c:pt idx="6744">
                  <c:v>4.1211255512761833E-7</c:v>
                </c:pt>
                <c:pt idx="6745">
                  <c:v>4.2668776362959689E-7</c:v>
                </c:pt>
                <c:pt idx="6746">
                  <c:v>6.2453422390863031E-7</c:v>
                </c:pt>
                <c:pt idx="6747">
                  <c:v>6.0064951904143735E-7</c:v>
                </c:pt>
                <c:pt idx="6748">
                  <c:v>4.9860721855475058E-7</c:v>
                </c:pt>
                <c:pt idx="6749">
                  <c:v>5.087464193808577E-7</c:v>
                </c:pt>
                <c:pt idx="6750">
                  <c:v>5.9142140852360221E-7</c:v>
                </c:pt>
                <c:pt idx="6751">
                  <c:v>4.6127371341720637E-7</c:v>
                </c:pt>
                <c:pt idx="6752">
                  <c:v>5.0522367914964009E-7</c:v>
                </c:pt>
                <c:pt idx="6753">
                  <c:v>5.0855141260982679E-7</c:v>
                </c:pt>
                <c:pt idx="6754">
                  <c:v>5.0013938449386925E-7</c:v>
                </c:pt>
                <c:pt idx="6755">
                  <c:v>4.9913173848015201E-7</c:v>
                </c:pt>
                <c:pt idx="6756">
                  <c:v>6.3211287856937658E-7</c:v>
                </c:pt>
                <c:pt idx="6757">
                  <c:v>4.9714005461725017E-7</c:v>
                </c:pt>
                <c:pt idx="6758">
                  <c:v>4.6080770848874601E-7</c:v>
                </c:pt>
                <c:pt idx="6759">
                  <c:v>4.4124908060494353E-7</c:v>
                </c:pt>
                <c:pt idx="6760">
                  <c:v>4.4106733582008225E-7</c:v>
                </c:pt>
                <c:pt idx="6761">
                  <c:v>5.2388592021301093E-7</c:v>
                </c:pt>
                <c:pt idx="6762">
                  <c:v>5.4454751403048982E-7</c:v>
                </c:pt>
                <c:pt idx="6763">
                  <c:v>5.9036960890391298E-7</c:v>
                </c:pt>
                <c:pt idx="6764">
                  <c:v>4.0969464747323919E-7</c:v>
                </c:pt>
                <c:pt idx="6765">
                  <c:v>6.115363200232568E-7</c:v>
                </c:pt>
                <c:pt idx="6766">
                  <c:v>4.7377715662790405E-7</c:v>
                </c:pt>
                <c:pt idx="6767">
                  <c:v>4.5655594957938184E-7</c:v>
                </c:pt>
                <c:pt idx="6768">
                  <c:v>5.3308376284228268E-7</c:v>
                </c:pt>
                <c:pt idx="6769">
                  <c:v>4.4469915940290538E-7</c:v>
                </c:pt>
                <c:pt idx="6770">
                  <c:v>4.2256879343667452E-7</c:v>
                </c:pt>
                <c:pt idx="6771">
                  <c:v>4.3230932836658372E-7</c:v>
                </c:pt>
                <c:pt idx="6772">
                  <c:v>4.1244094037459431E-7</c:v>
                </c:pt>
                <c:pt idx="6773">
                  <c:v>4.5650492919057673E-7</c:v>
                </c:pt>
                <c:pt idx="6774">
                  <c:v>4.2336501978884061E-7</c:v>
                </c:pt>
                <c:pt idx="6775">
                  <c:v>4.2935093723701425E-7</c:v>
                </c:pt>
                <c:pt idx="6776">
                  <c:v>4.6285822044519332E-7</c:v>
                </c:pt>
                <c:pt idx="6777">
                  <c:v>6.3090928910607562E-7</c:v>
                </c:pt>
                <c:pt idx="6778">
                  <c:v>4.3573813617379747E-7</c:v>
                </c:pt>
                <c:pt idx="6779">
                  <c:v>4.7630889171556836E-7</c:v>
                </c:pt>
                <c:pt idx="6780">
                  <c:v>4.6885350938721729E-7</c:v>
                </c:pt>
                <c:pt idx="6781">
                  <c:v>4.7110506349158613E-7</c:v>
                </c:pt>
                <c:pt idx="6782">
                  <c:v>4.2628467119345172E-7</c:v>
                </c:pt>
                <c:pt idx="6783">
                  <c:v>4.8333157959745933E-7</c:v>
                </c:pt>
                <c:pt idx="6784">
                  <c:v>4.1176270962431274E-7</c:v>
                </c:pt>
                <c:pt idx="6785">
                  <c:v>4.5861664201918837E-7</c:v>
                </c:pt>
                <c:pt idx="6786">
                  <c:v>5.4110771812571974E-7</c:v>
                </c:pt>
                <c:pt idx="6787">
                  <c:v>4.7054399358157389E-7</c:v>
                </c:pt>
                <c:pt idx="6788">
                  <c:v>4.7043723676989705E-7</c:v>
                </c:pt>
                <c:pt idx="6789">
                  <c:v>4.5709218046152649E-7</c:v>
                </c:pt>
                <c:pt idx="6790">
                  <c:v>5.6785123200728016E-7</c:v>
                </c:pt>
                <c:pt idx="6791">
                  <c:v>5.0993387599605594E-7</c:v>
                </c:pt>
                <c:pt idx="6792">
                  <c:v>5.2529993785849696E-7</c:v>
                </c:pt>
                <c:pt idx="6793">
                  <c:v>4.4680348395024326E-7</c:v>
                </c:pt>
                <c:pt idx="6794">
                  <c:v>5.577432656819799E-7</c:v>
                </c:pt>
                <c:pt idx="6795">
                  <c:v>5.185952773957534E-7</c:v>
                </c:pt>
                <c:pt idx="6796">
                  <c:v>5.0011013443849181E-7</c:v>
                </c:pt>
                <c:pt idx="6797">
                  <c:v>5.1174557711312978E-7</c:v>
                </c:pt>
                <c:pt idx="6798">
                  <c:v>4.858983695332842E-7</c:v>
                </c:pt>
                <c:pt idx="6799">
                  <c:v>5.7247983016472262E-7</c:v>
                </c:pt>
                <c:pt idx="6800">
                  <c:v>4.7483071481037365E-7</c:v>
                </c:pt>
                <c:pt idx="6801">
                  <c:v>6.1082504754786319E-7</c:v>
                </c:pt>
                <c:pt idx="6802">
                  <c:v>4.4225676852713107E-7</c:v>
                </c:pt>
                <c:pt idx="6803">
                  <c:v>6.2471794196433536E-7</c:v>
                </c:pt>
                <c:pt idx="6804">
                  <c:v>5.0819169455734112E-7</c:v>
                </c:pt>
                <c:pt idx="6805">
                  <c:v>5.5520284478999654E-7</c:v>
                </c:pt>
                <c:pt idx="6806">
                  <c:v>5.5967735444567023E-7</c:v>
                </c:pt>
                <c:pt idx="6807">
                  <c:v>4.5614802581399665E-7</c:v>
                </c:pt>
                <c:pt idx="6808">
                  <c:v>4.2803940231903164E-7</c:v>
                </c:pt>
                <c:pt idx="6809">
                  <c:v>5.7271274400516404E-7</c:v>
                </c:pt>
                <c:pt idx="6810">
                  <c:v>5.2088836715917931E-7</c:v>
                </c:pt>
                <c:pt idx="6811">
                  <c:v>4.1083559279464908E-7</c:v>
                </c:pt>
                <c:pt idx="6812">
                  <c:v>4.9069545547441696E-7</c:v>
                </c:pt>
                <c:pt idx="6813">
                  <c:v>4.3299184451880618E-7</c:v>
                </c:pt>
                <c:pt idx="6814">
                  <c:v>5.6473226541960341E-7</c:v>
                </c:pt>
                <c:pt idx="6815">
                  <c:v>5.8821844175538294E-7</c:v>
                </c:pt>
                <c:pt idx="6816">
                  <c:v>4.7668972119687588E-7</c:v>
                </c:pt>
                <c:pt idx="6817">
                  <c:v>5.6068289243110639E-7</c:v>
                </c:pt>
                <c:pt idx="6818">
                  <c:v>5.5122150630929905E-7</c:v>
                </c:pt>
                <c:pt idx="6819">
                  <c:v>6.1351860825364591E-7</c:v>
                </c:pt>
                <c:pt idx="6820">
                  <c:v>5.6141273325148393E-7</c:v>
                </c:pt>
                <c:pt idx="6821">
                  <c:v>4.3232108221078929E-7</c:v>
                </c:pt>
                <c:pt idx="6822">
                  <c:v>4.5270263915606764E-7</c:v>
                </c:pt>
                <c:pt idx="6823">
                  <c:v>6.0824725213143034E-7</c:v>
                </c:pt>
                <c:pt idx="6824">
                  <c:v>4.469640724321781E-7</c:v>
                </c:pt>
                <c:pt idx="6825">
                  <c:v>4.1240808419055643E-7</c:v>
                </c:pt>
                <c:pt idx="6826">
                  <c:v>4.2259151157830296E-7</c:v>
                </c:pt>
                <c:pt idx="6827">
                  <c:v>4.1553596445261645E-7</c:v>
                </c:pt>
                <c:pt idx="6828">
                  <c:v>5.4262513470248943E-7</c:v>
                </c:pt>
                <c:pt idx="6829">
                  <c:v>4.8122649749574004E-7</c:v>
                </c:pt>
                <c:pt idx="6830">
                  <c:v>4.3058671370645992E-7</c:v>
                </c:pt>
                <c:pt idx="6831">
                  <c:v>4.608982652353056E-7</c:v>
                </c:pt>
                <c:pt idx="6832">
                  <c:v>5.685064840780677E-7</c:v>
                </c:pt>
                <c:pt idx="6833">
                  <c:v>5.8211039188725654E-7</c:v>
                </c:pt>
                <c:pt idx="6834">
                  <c:v>4.2314867883542457E-7</c:v>
                </c:pt>
                <c:pt idx="6835">
                  <c:v>4.2004716483109061E-7</c:v>
                </c:pt>
                <c:pt idx="6836">
                  <c:v>6.2995716079123363E-7</c:v>
                </c:pt>
                <c:pt idx="6837">
                  <c:v>6.2091727716583566E-7</c:v>
                </c:pt>
                <c:pt idx="6838">
                  <c:v>4.8731601537253742E-7</c:v>
                </c:pt>
                <c:pt idx="6839">
                  <c:v>5.2347848909533954E-7</c:v>
                </c:pt>
                <c:pt idx="6840">
                  <c:v>5.1533686991865973E-7</c:v>
                </c:pt>
                <c:pt idx="6841">
                  <c:v>4.5514330178791613E-7</c:v>
                </c:pt>
                <c:pt idx="6842">
                  <c:v>6.1302213357581165E-7</c:v>
                </c:pt>
                <c:pt idx="6843">
                  <c:v>4.4440500567984731E-7</c:v>
                </c:pt>
                <c:pt idx="6844">
                  <c:v>5.7537442941742866E-7</c:v>
                </c:pt>
                <c:pt idx="6845">
                  <c:v>6.0453736453944744E-7</c:v>
                </c:pt>
                <c:pt idx="6846">
                  <c:v>4.9230551824438143E-7</c:v>
                </c:pt>
                <c:pt idx="6847">
                  <c:v>4.6026492805075951E-7</c:v>
                </c:pt>
                <c:pt idx="6848">
                  <c:v>4.7596925090482841E-7</c:v>
                </c:pt>
                <c:pt idx="6849">
                  <c:v>5.2503240743065387E-7</c:v>
                </c:pt>
                <c:pt idx="6850">
                  <c:v>4.7961549123084962E-7</c:v>
                </c:pt>
                <c:pt idx="6851">
                  <c:v>4.7118529824870249E-7</c:v>
                </c:pt>
                <c:pt idx="6852">
                  <c:v>5.0383073601459549E-7</c:v>
                </c:pt>
                <c:pt idx="6853">
                  <c:v>5.586745190593257E-7</c:v>
                </c:pt>
                <c:pt idx="6854">
                  <c:v>5.680636220122522E-7</c:v>
                </c:pt>
                <c:pt idx="6855">
                  <c:v>5.8667315710456671E-7</c:v>
                </c:pt>
                <c:pt idx="6856">
                  <c:v>4.8566036421268157E-7</c:v>
                </c:pt>
                <c:pt idx="6857">
                  <c:v>5.7584393854391087E-7</c:v>
                </c:pt>
                <c:pt idx="6858">
                  <c:v>5.9510594445452083E-7</c:v>
                </c:pt>
                <c:pt idx="6859">
                  <c:v>4.9541971054200334E-7</c:v>
                </c:pt>
                <c:pt idx="6860">
                  <c:v>6.0773756965556669E-7</c:v>
                </c:pt>
                <c:pt idx="6861">
                  <c:v>5.1997241047317968E-7</c:v>
                </c:pt>
                <c:pt idx="6862">
                  <c:v>4.36548036047189E-7</c:v>
                </c:pt>
                <c:pt idx="6863">
                  <c:v>5.5581918512962523E-7</c:v>
                </c:pt>
                <c:pt idx="6864">
                  <c:v>5.9294774178548662E-7</c:v>
                </c:pt>
                <c:pt idx="6865">
                  <c:v>5.4664721330776915E-7</c:v>
                </c:pt>
                <c:pt idx="6866">
                  <c:v>5.9179773252567788E-7</c:v>
                </c:pt>
                <c:pt idx="6867">
                  <c:v>4.8444507007438123E-7</c:v>
                </c:pt>
                <c:pt idx="6868">
                  <c:v>4.160015571412843E-7</c:v>
                </c:pt>
                <c:pt idx="6869">
                  <c:v>5.8062568586911742E-7</c:v>
                </c:pt>
                <c:pt idx="6870">
                  <c:v>5.3980979282253437E-7</c:v>
                </c:pt>
                <c:pt idx="6871">
                  <c:v>6.2384090879528465E-7</c:v>
                </c:pt>
                <c:pt idx="6872">
                  <c:v>5.8911488832348094E-7</c:v>
                </c:pt>
                <c:pt idx="6873">
                  <c:v>5.6758591196323963E-7</c:v>
                </c:pt>
                <c:pt idx="6874">
                  <c:v>6.0111176453376084E-7</c:v>
                </c:pt>
                <c:pt idx="6875">
                  <c:v>5.5383686463380531E-7</c:v>
                </c:pt>
                <c:pt idx="6876">
                  <c:v>5.6399594403424504E-7</c:v>
                </c:pt>
                <c:pt idx="6877">
                  <c:v>5.8264333797231517E-7</c:v>
                </c:pt>
                <c:pt idx="6878">
                  <c:v>4.4192858795013565E-7</c:v>
                </c:pt>
                <c:pt idx="6879">
                  <c:v>5.6599788967212332E-7</c:v>
                </c:pt>
                <c:pt idx="6880">
                  <c:v>5.9754326187028963E-7</c:v>
                </c:pt>
                <c:pt idx="6881">
                  <c:v>4.2108473563108426E-7</c:v>
                </c:pt>
                <c:pt idx="6882">
                  <c:v>6.2660060765112475E-7</c:v>
                </c:pt>
                <c:pt idx="6883">
                  <c:v>5.5922747391738306E-7</c:v>
                </c:pt>
                <c:pt idx="6884">
                  <c:v>4.3406595070248905E-7</c:v>
                </c:pt>
                <c:pt idx="6885">
                  <c:v>4.5423049250998403E-7</c:v>
                </c:pt>
                <c:pt idx="6886">
                  <c:v>5.5007256527691459E-7</c:v>
                </c:pt>
                <c:pt idx="6887">
                  <c:v>4.282942738703521E-7</c:v>
                </c:pt>
                <c:pt idx="6888">
                  <c:v>5.2839923239417849E-7</c:v>
                </c:pt>
                <c:pt idx="6889">
                  <c:v>4.1940624491945961E-7</c:v>
                </c:pt>
                <c:pt idx="6890">
                  <c:v>6.2079590548790455E-7</c:v>
                </c:pt>
                <c:pt idx="6891">
                  <c:v>4.3310968306403474E-7</c:v>
                </c:pt>
                <c:pt idx="6892">
                  <c:v>5.1374962231321019E-7</c:v>
                </c:pt>
                <c:pt idx="6893">
                  <c:v>4.6664441957104679E-7</c:v>
                </c:pt>
                <c:pt idx="6894">
                  <c:v>4.5440776801273298E-7</c:v>
                </c:pt>
                <c:pt idx="6895">
                  <c:v>4.3281517685204151E-7</c:v>
                </c:pt>
                <c:pt idx="6896">
                  <c:v>4.5659422048429283E-7</c:v>
                </c:pt>
                <c:pt idx="6897">
                  <c:v>6.141350749259195E-7</c:v>
                </c:pt>
                <c:pt idx="6898">
                  <c:v>4.2040762363120355E-7</c:v>
                </c:pt>
                <c:pt idx="6899">
                  <c:v>5.1901248066803613E-7</c:v>
                </c:pt>
                <c:pt idx="6900">
                  <c:v>5.0982849054017682E-7</c:v>
                </c:pt>
                <c:pt idx="6901">
                  <c:v>4.4449077035986753E-7</c:v>
                </c:pt>
                <c:pt idx="6902">
                  <c:v>6.2152466979663853E-7</c:v>
                </c:pt>
                <c:pt idx="6903">
                  <c:v>4.5746298666010654E-7</c:v>
                </c:pt>
                <c:pt idx="6904">
                  <c:v>5.3330915462159005E-7</c:v>
                </c:pt>
                <c:pt idx="6905">
                  <c:v>5.4891039598372126E-7</c:v>
                </c:pt>
                <c:pt idx="6906">
                  <c:v>4.2881631157522601E-7</c:v>
                </c:pt>
                <c:pt idx="6907">
                  <c:v>5.5186513013071115E-7</c:v>
                </c:pt>
                <c:pt idx="6908">
                  <c:v>4.4948299630525817E-7</c:v>
                </c:pt>
                <c:pt idx="6909">
                  <c:v>5.2022056660654565E-7</c:v>
                </c:pt>
                <c:pt idx="6910">
                  <c:v>4.2644583959549328E-7</c:v>
                </c:pt>
                <c:pt idx="6911">
                  <c:v>5.7832740851812554E-7</c:v>
                </c:pt>
                <c:pt idx="6912">
                  <c:v>4.9882566799764158E-7</c:v>
                </c:pt>
                <c:pt idx="6913">
                  <c:v>5.9874838118706113E-7</c:v>
                </c:pt>
                <c:pt idx="6914">
                  <c:v>4.8388784440689397E-7</c:v>
                </c:pt>
                <c:pt idx="6915">
                  <c:v>6.2997783630830439E-7</c:v>
                </c:pt>
                <c:pt idx="6916">
                  <c:v>5.0692075790720933E-7</c:v>
                </c:pt>
                <c:pt idx="6917">
                  <c:v>6.0948491427291916E-7</c:v>
                </c:pt>
                <c:pt idx="6918">
                  <c:v>4.2579022482671847E-7</c:v>
                </c:pt>
                <c:pt idx="6919">
                  <c:v>5.0144361433560504E-7</c:v>
                </c:pt>
                <c:pt idx="6920">
                  <c:v>4.8879639328169238E-7</c:v>
                </c:pt>
                <c:pt idx="6921">
                  <c:v>5.3997382885927548E-7</c:v>
                </c:pt>
                <c:pt idx="6922">
                  <c:v>4.3765935415459474E-7</c:v>
                </c:pt>
                <c:pt idx="6923">
                  <c:v>6.0822763710520143E-7</c:v>
                </c:pt>
                <c:pt idx="6924">
                  <c:v>5.7996763921287196E-7</c:v>
                </c:pt>
                <c:pt idx="6925">
                  <c:v>5.9634177726653781E-7</c:v>
                </c:pt>
                <c:pt idx="6926">
                  <c:v>6.0805114455850712E-7</c:v>
                </c:pt>
                <c:pt idx="6927">
                  <c:v>5.7640448935644161E-7</c:v>
                </c:pt>
                <c:pt idx="6928">
                  <c:v>4.0948869859723752E-7</c:v>
                </c:pt>
                <c:pt idx="6929">
                  <c:v>5.5763993683857552E-7</c:v>
                </c:pt>
                <c:pt idx="6930">
                  <c:v>5.6733844765489642E-7</c:v>
                </c:pt>
                <c:pt idx="6931">
                  <c:v>5.5563075007187591E-7</c:v>
                </c:pt>
                <c:pt idx="6932">
                  <c:v>5.0996399212804578E-7</c:v>
                </c:pt>
                <c:pt idx="6933">
                  <c:v>4.5380039793831346E-7</c:v>
                </c:pt>
                <c:pt idx="6934">
                  <c:v>4.8907913475068784E-7</c:v>
                </c:pt>
                <c:pt idx="6935">
                  <c:v>5.2553616396548922E-7</c:v>
                </c:pt>
                <c:pt idx="6936">
                  <c:v>4.3091403605020948E-7</c:v>
                </c:pt>
                <c:pt idx="6937">
                  <c:v>5.0207557644723726E-7</c:v>
                </c:pt>
                <c:pt idx="6938">
                  <c:v>6.1449344979181673E-7</c:v>
                </c:pt>
                <c:pt idx="6939">
                  <c:v>4.8077129025710484E-7</c:v>
                </c:pt>
                <c:pt idx="6940">
                  <c:v>4.8483570093763584E-7</c:v>
                </c:pt>
                <c:pt idx="6941">
                  <c:v>4.2892083364543409E-7</c:v>
                </c:pt>
                <c:pt idx="6942">
                  <c:v>4.1210161570788335E-7</c:v>
                </c:pt>
                <c:pt idx="6943">
                  <c:v>4.461127066119103E-7</c:v>
                </c:pt>
                <c:pt idx="6944">
                  <c:v>5.7456317334152697E-7</c:v>
                </c:pt>
                <c:pt idx="6945">
                  <c:v>5.6886114671274376E-7</c:v>
                </c:pt>
                <c:pt idx="6946">
                  <c:v>4.683759740505258E-7</c:v>
                </c:pt>
                <c:pt idx="6947">
                  <c:v>4.7797156616330118E-7</c:v>
                </c:pt>
                <c:pt idx="6948">
                  <c:v>4.7098474977652229E-7</c:v>
                </c:pt>
                <c:pt idx="6949">
                  <c:v>6.1645011613288342E-7</c:v>
                </c:pt>
                <c:pt idx="6950">
                  <c:v>4.6366659239453524E-7</c:v>
                </c:pt>
                <c:pt idx="6951">
                  <c:v>4.2391230494642378E-7</c:v>
                </c:pt>
                <c:pt idx="6952">
                  <c:v>5.2243075830977842E-7</c:v>
                </c:pt>
                <c:pt idx="6953">
                  <c:v>4.4928368837081477E-7</c:v>
                </c:pt>
                <c:pt idx="6954">
                  <c:v>4.2911836851639054E-7</c:v>
                </c:pt>
                <c:pt idx="6955">
                  <c:v>5.8658026219506915E-7</c:v>
                </c:pt>
                <c:pt idx="6956">
                  <c:v>6.1713114363322826E-7</c:v>
                </c:pt>
                <c:pt idx="6957">
                  <c:v>5.5585345634785132E-7</c:v>
                </c:pt>
                <c:pt idx="6958">
                  <c:v>5.5614488972242779E-7</c:v>
                </c:pt>
                <c:pt idx="6959">
                  <c:v>4.2251200609678422E-7</c:v>
                </c:pt>
                <c:pt idx="6960">
                  <c:v>6.160900284530622E-7</c:v>
                </c:pt>
                <c:pt idx="6961">
                  <c:v>5.515601152492298E-7</c:v>
                </c:pt>
                <c:pt idx="6962">
                  <c:v>5.3224784313405522E-7</c:v>
                </c:pt>
                <c:pt idx="6963">
                  <c:v>4.2091530435307991E-7</c:v>
                </c:pt>
                <c:pt idx="6964">
                  <c:v>4.1330756826115445E-7</c:v>
                </c:pt>
                <c:pt idx="6965">
                  <c:v>5.1304990862730253E-7</c:v>
                </c:pt>
                <c:pt idx="6966">
                  <c:v>5.2567797612353208E-7</c:v>
                </c:pt>
                <c:pt idx="6967">
                  <c:v>6.0508194896312579E-7</c:v>
                </c:pt>
                <c:pt idx="6968">
                  <c:v>5.0313642371300035E-7</c:v>
                </c:pt>
                <c:pt idx="6969">
                  <c:v>4.7164034928354185E-7</c:v>
                </c:pt>
                <c:pt idx="6970">
                  <c:v>6.191810112024633E-7</c:v>
                </c:pt>
                <c:pt idx="6971">
                  <c:v>6.0562726958405357E-7</c:v>
                </c:pt>
                <c:pt idx="6972">
                  <c:v>5.8275369405603272E-7</c:v>
                </c:pt>
                <c:pt idx="6973">
                  <c:v>6.1659023549153883E-7</c:v>
                </c:pt>
                <c:pt idx="6974">
                  <c:v>5.8015031769202555E-7</c:v>
                </c:pt>
                <c:pt idx="6975">
                  <c:v>5.840065906448678E-7</c:v>
                </c:pt>
                <c:pt idx="6976">
                  <c:v>5.8669173873451852E-7</c:v>
                </c:pt>
                <c:pt idx="6977">
                  <c:v>6.2304705629455976E-7</c:v>
                </c:pt>
                <c:pt idx="6978">
                  <c:v>4.3964151809310325E-7</c:v>
                </c:pt>
                <c:pt idx="6979">
                  <c:v>6.2867726388855028E-7</c:v>
                </c:pt>
                <c:pt idx="6980">
                  <c:v>4.1370339352332181E-7</c:v>
                </c:pt>
                <c:pt idx="6981">
                  <c:v>4.576805656282412E-7</c:v>
                </c:pt>
                <c:pt idx="6982">
                  <c:v>4.4613734963828879E-7</c:v>
                </c:pt>
                <c:pt idx="6983">
                  <c:v>5.8314018735637943E-7</c:v>
                </c:pt>
                <c:pt idx="6984">
                  <c:v>4.1193757666734451E-7</c:v>
                </c:pt>
                <c:pt idx="6985">
                  <c:v>5.3918713709097461E-7</c:v>
                </c:pt>
                <c:pt idx="6986">
                  <c:v>4.4090991448592528E-7</c:v>
                </c:pt>
                <c:pt idx="6987">
                  <c:v>5.6172595848207609E-7</c:v>
                </c:pt>
                <c:pt idx="6988">
                  <c:v>4.7007720063172442E-7</c:v>
                </c:pt>
                <c:pt idx="6989">
                  <c:v>5.5390504385568187E-7</c:v>
                </c:pt>
                <c:pt idx="6990">
                  <c:v>6.3132393134985583E-7</c:v>
                </c:pt>
                <c:pt idx="6991">
                  <c:v>4.1692396114966498E-7</c:v>
                </c:pt>
                <c:pt idx="6992">
                  <c:v>5.5061279548985546E-7</c:v>
                </c:pt>
                <c:pt idx="6993">
                  <c:v>4.8384609124390392E-7</c:v>
                </c:pt>
                <c:pt idx="6994">
                  <c:v>5.2728920025112305E-7</c:v>
                </c:pt>
                <c:pt idx="6995">
                  <c:v>5.686483093198955E-7</c:v>
                </c:pt>
                <c:pt idx="6996">
                  <c:v>4.1238618224899489E-7</c:v>
                </c:pt>
                <c:pt idx="6997">
                  <c:v>5.6700286201393754E-7</c:v>
                </c:pt>
                <c:pt idx="6998">
                  <c:v>6.0705246966450246E-7</c:v>
                </c:pt>
                <c:pt idx="6999">
                  <c:v>6.0426534798752761E-7</c:v>
                </c:pt>
                <c:pt idx="7000">
                  <c:v>6.0630995766035148E-7</c:v>
                </c:pt>
                <c:pt idx="7001">
                  <c:v>5.1416099070256177E-7</c:v>
                </c:pt>
                <c:pt idx="7002">
                  <c:v>4.6677626051165707E-7</c:v>
                </c:pt>
                <c:pt idx="7003">
                  <c:v>4.4137030620963693E-7</c:v>
                </c:pt>
                <c:pt idx="7004">
                  <c:v>5.2632473621515483E-7</c:v>
                </c:pt>
                <c:pt idx="7005">
                  <c:v>6.051208760056377E-7</c:v>
                </c:pt>
                <c:pt idx="7006">
                  <c:v>4.1527026234540864E-7</c:v>
                </c:pt>
                <c:pt idx="7007">
                  <c:v>4.1030255932135306E-7</c:v>
                </c:pt>
                <c:pt idx="7008">
                  <c:v>4.306801963095374E-7</c:v>
                </c:pt>
                <c:pt idx="7009">
                  <c:v>5.7615123606891938E-7</c:v>
                </c:pt>
                <c:pt idx="7010">
                  <c:v>5.3157411175456313E-7</c:v>
                </c:pt>
                <c:pt idx="7011">
                  <c:v>6.0601723578156826E-7</c:v>
                </c:pt>
                <c:pt idx="7012">
                  <c:v>4.8661343618247574E-7</c:v>
                </c:pt>
                <c:pt idx="7013">
                  <c:v>4.9436878891479256E-7</c:v>
                </c:pt>
                <c:pt idx="7014">
                  <c:v>4.175368837824418E-7</c:v>
                </c:pt>
                <c:pt idx="7015">
                  <c:v>5.8025996621147312E-7</c:v>
                </c:pt>
                <c:pt idx="7016">
                  <c:v>6.1064742332153275E-7</c:v>
                </c:pt>
                <c:pt idx="7017">
                  <c:v>5.0778746776752407E-7</c:v>
                </c:pt>
                <c:pt idx="7018">
                  <c:v>4.11031661904059E-7</c:v>
                </c:pt>
                <c:pt idx="7019">
                  <c:v>5.9611333394523242E-7</c:v>
                </c:pt>
                <c:pt idx="7020">
                  <c:v>4.155248884408501E-7</c:v>
                </c:pt>
                <c:pt idx="7021">
                  <c:v>6.2164625526857835E-7</c:v>
                </c:pt>
                <c:pt idx="7022">
                  <c:v>4.6623606744046047E-7</c:v>
                </c:pt>
                <c:pt idx="7023">
                  <c:v>5.4069647643929235E-7</c:v>
                </c:pt>
                <c:pt idx="7024">
                  <c:v>4.4896009559764172E-7</c:v>
                </c:pt>
                <c:pt idx="7025">
                  <c:v>4.7255243119527403E-7</c:v>
                </c:pt>
                <c:pt idx="7026">
                  <c:v>5.6635020705523544E-7</c:v>
                </c:pt>
                <c:pt idx="7027">
                  <c:v>4.4950791912179373E-7</c:v>
                </c:pt>
                <c:pt idx="7028">
                  <c:v>5.7119241477800531E-7</c:v>
                </c:pt>
                <c:pt idx="7029">
                  <c:v>4.2602009281266741E-7</c:v>
                </c:pt>
                <c:pt idx="7030">
                  <c:v>4.6519784838431858E-7</c:v>
                </c:pt>
                <c:pt idx="7031">
                  <c:v>6.2514693281313125E-7</c:v>
                </c:pt>
                <c:pt idx="7032">
                  <c:v>4.5733507150074513E-7</c:v>
                </c:pt>
                <c:pt idx="7033">
                  <c:v>4.7473602124982559E-7</c:v>
                </c:pt>
                <c:pt idx="7034">
                  <c:v>5.3641471977043162E-7</c:v>
                </c:pt>
                <c:pt idx="7035">
                  <c:v>4.9015579276610353E-7</c:v>
                </c:pt>
                <c:pt idx="7036">
                  <c:v>5.1052162214524445E-7</c:v>
                </c:pt>
                <c:pt idx="7037">
                  <c:v>4.3250920892886394E-7</c:v>
                </c:pt>
                <c:pt idx="7038">
                  <c:v>4.7442508462658415E-7</c:v>
                </c:pt>
                <c:pt idx="7039">
                  <c:v>5.0832654408762123E-7</c:v>
                </c:pt>
                <c:pt idx="7040">
                  <c:v>5.1637866610181172E-7</c:v>
                </c:pt>
                <c:pt idx="7041">
                  <c:v>4.7345369026199284E-7</c:v>
                </c:pt>
                <c:pt idx="7042">
                  <c:v>5.2898738025521092E-7</c:v>
                </c:pt>
                <c:pt idx="7043">
                  <c:v>5.2970401958274263E-7</c:v>
                </c:pt>
                <c:pt idx="7044">
                  <c:v>4.9735754047532124E-7</c:v>
                </c:pt>
                <c:pt idx="7045">
                  <c:v>4.892630482815074E-7</c:v>
                </c:pt>
                <c:pt idx="7046">
                  <c:v>4.9745908271963963E-7</c:v>
                </c:pt>
                <c:pt idx="7047">
                  <c:v>5.2757430277079511E-7</c:v>
                </c:pt>
                <c:pt idx="7048">
                  <c:v>4.8779463871403304E-7</c:v>
                </c:pt>
                <c:pt idx="7049">
                  <c:v>4.1308791075639094E-7</c:v>
                </c:pt>
                <c:pt idx="7050">
                  <c:v>4.8405491111641967E-7</c:v>
                </c:pt>
                <c:pt idx="7051">
                  <c:v>4.5435710728080046E-7</c:v>
                </c:pt>
                <c:pt idx="7052">
                  <c:v>4.7967043472437278E-7</c:v>
                </c:pt>
                <c:pt idx="7053">
                  <c:v>4.3309789704494386E-7</c:v>
                </c:pt>
                <c:pt idx="7054">
                  <c:v>6.0997709720432035E-7</c:v>
                </c:pt>
                <c:pt idx="7055">
                  <c:v>5.2555191803792703E-7</c:v>
                </c:pt>
                <c:pt idx="7056">
                  <c:v>6.2107916144604943E-7</c:v>
                </c:pt>
                <c:pt idx="7057">
                  <c:v>4.5847540574881754E-7</c:v>
                </c:pt>
                <c:pt idx="7058">
                  <c:v>5.1578077942847685E-7</c:v>
                </c:pt>
                <c:pt idx="7059">
                  <c:v>4.5897644715747092E-7</c:v>
                </c:pt>
                <c:pt idx="7060">
                  <c:v>5.0251718801552669E-7</c:v>
                </c:pt>
                <c:pt idx="7061">
                  <c:v>4.835956857150427E-7</c:v>
                </c:pt>
                <c:pt idx="7062">
                  <c:v>5.6404849064815295E-7</c:v>
                </c:pt>
                <c:pt idx="7063">
                  <c:v>5.2847865449857394E-7</c:v>
                </c:pt>
                <c:pt idx="7064">
                  <c:v>5.5090011655111784E-7</c:v>
                </c:pt>
                <c:pt idx="7065">
                  <c:v>5.553397206834155E-7</c:v>
                </c:pt>
                <c:pt idx="7066">
                  <c:v>6.1695076186038577E-7</c:v>
                </c:pt>
                <c:pt idx="7067">
                  <c:v>5.5952156515568983E-7</c:v>
                </c:pt>
                <c:pt idx="7068">
                  <c:v>4.1257240438291012E-7</c:v>
                </c:pt>
                <c:pt idx="7069">
                  <c:v>4.2873504304340279E-7</c:v>
                </c:pt>
                <c:pt idx="7070">
                  <c:v>4.5593153864338135E-7</c:v>
                </c:pt>
                <c:pt idx="7071">
                  <c:v>5.9272124575376535E-7</c:v>
                </c:pt>
                <c:pt idx="7072">
                  <c:v>4.7107832312670449E-7</c:v>
                </c:pt>
                <c:pt idx="7073">
                  <c:v>6.307849760876049E-7</c:v>
                </c:pt>
                <c:pt idx="7074">
                  <c:v>5.1177585388557134E-7</c:v>
                </c:pt>
                <c:pt idx="7075">
                  <c:v>5.8572666328055871E-7</c:v>
                </c:pt>
                <c:pt idx="7076">
                  <c:v>4.9113636701425963E-7</c:v>
                </c:pt>
                <c:pt idx="7077">
                  <c:v>4.1629017344154432E-7</c:v>
                </c:pt>
                <c:pt idx="7078">
                  <c:v>5.0288564288309791E-7</c:v>
                </c:pt>
                <c:pt idx="7079">
                  <c:v>5.5301969489685025E-7</c:v>
                </c:pt>
                <c:pt idx="7080">
                  <c:v>4.2613509661648781E-7</c:v>
                </c:pt>
                <c:pt idx="7081">
                  <c:v>4.9504502580137161E-7</c:v>
                </c:pt>
                <c:pt idx="7082">
                  <c:v>5.2768523842243531E-7</c:v>
                </c:pt>
                <c:pt idx="7083">
                  <c:v>5.0660749625849882E-7</c:v>
                </c:pt>
                <c:pt idx="7084">
                  <c:v>4.6543409935095487E-7</c:v>
                </c:pt>
                <c:pt idx="7085">
                  <c:v>5.1510748638777899E-7</c:v>
                </c:pt>
                <c:pt idx="7086">
                  <c:v>4.9637274599452229E-7</c:v>
                </c:pt>
                <c:pt idx="7087">
                  <c:v>4.1972089932629698E-7</c:v>
                </c:pt>
                <c:pt idx="7088">
                  <c:v>4.1417693047995624E-7</c:v>
                </c:pt>
                <c:pt idx="7089">
                  <c:v>4.8002779767322019E-7</c:v>
                </c:pt>
                <c:pt idx="7090">
                  <c:v>5.639609170375582E-7</c:v>
                </c:pt>
                <c:pt idx="7091">
                  <c:v>4.7454671908854621E-7</c:v>
                </c:pt>
                <c:pt idx="7092">
                  <c:v>5.6230088595819441E-7</c:v>
                </c:pt>
                <c:pt idx="7093">
                  <c:v>4.1911438254491462E-7</c:v>
                </c:pt>
                <c:pt idx="7094">
                  <c:v>5.9449894515628168E-7</c:v>
                </c:pt>
                <c:pt idx="7095">
                  <c:v>5.6517123676341614E-7</c:v>
                </c:pt>
                <c:pt idx="7096">
                  <c:v>4.2161628327676913E-7</c:v>
                </c:pt>
                <c:pt idx="7097">
                  <c:v>5.9031334169634864E-7</c:v>
                </c:pt>
                <c:pt idx="7098">
                  <c:v>4.8082643248389899E-7</c:v>
                </c:pt>
                <c:pt idx="7099">
                  <c:v>4.9802538775574145E-7</c:v>
                </c:pt>
                <c:pt idx="7100">
                  <c:v>5.2457650345360046E-7</c:v>
                </c:pt>
                <c:pt idx="7101">
                  <c:v>5.3426059231654034E-7</c:v>
                </c:pt>
                <c:pt idx="7102">
                  <c:v>5.2077956784666359E-7</c:v>
                </c:pt>
                <c:pt idx="7103">
                  <c:v>5.5142463424258677E-7</c:v>
                </c:pt>
                <c:pt idx="7104">
                  <c:v>4.4450302448370261E-7</c:v>
                </c:pt>
                <c:pt idx="7105">
                  <c:v>4.680977486125954E-7</c:v>
                </c:pt>
                <c:pt idx="7106">
                  <c:v>5.4669735407807084E-7</c:v>
                </c:pt>
                <c:pt idx="7107">
                  <c:v>5.3938364877922198E-7</c:v>
                </c:pt>
                <c:pt idx="7108">
                  <c:v>5.4125587999251969E-7</c:v>
                </c:pt>
                <c:pt idx="7109">
                  <c:v>5.9430944832262801E-7</c:v>
                </c:pt>
                <c:pt idx="7110">
                  <c:v>4.875833944756791E-7</c:v>
                </c:pt>
                <c:pt idx="7111">
                  <c:v>4.7983532186448538E-7</c:v>
                </c:pt>
                <c:pt idx="7112">
                  <c:v>5.0844645540136236E-7</c:v>
                </c:pt>
                <c:pt idx="7113">
                  <c:v>5.3403459717479533E-7</c:v>
                </c:pt>
                <c:pt idx="7114">
                  <c:v>4.4321910298891001E-7</c:v>
                </c:pt>
                <c:pt idx="7115">
                  <c:v>4.5998099713703366E-7</c:v>
                </c:pt>
                <c:pt idx="7116">
                  <c:v>4.8515692985128713E-7</c:v>
                </c:pt>
                <c:pt idx="7117">
                  <c:v>5.7196076486785414E-7</c:v>
                </c:pt>
                <c:pt idx="7118">
                  <c:v>6.0066876862342019E-7</c:v>
                </c:pt>
                <c:pt idx="7119">
                  <c:v>5.3031031639736091E-7</c:v>
                </c:pt>
                <c:pt idx="7120">
                  <c:v>5.8273529919822623E-7</c:v>
                </c:pt>
                <c:pt idx="7121">
                  <c:v>6.16890652177132E-7</c:v>
                </c:pt>
                <c:pt idx="7122">
                  <c:v>5.0235519614686646E-7</c:v>
                </c:pt>
                <c:pt idx="7123">
                  <c:v>6.255559064755924E-7</c:v>
                </c:pt>
                <c:pt idx="7124">
                  <c:v>6.0059177584717063E-7</c:v>
                </c:pt>
                <c:pt idx="7125">
                  <c:v>5.7696585906328593E-7</c:v>
                </c:pt>
                <c:pt idx="7126">
                  <c:v>6.2253897322118423E-7</c:v>
                </c:pt>
                <c:pt idx="7127">
                  <c:v>4.9189156124686965E-7</c:v>
                </c:pt>
                <c:pt idx="7128">
                  <c:v>5.8459758758382076E-7</c:v>
                </c:pt>
                <c:pt idx="7129">
                  <c:v>6.2551499105232678E-7</c:v>
                </c:pt>
                <c:pt idx="7130">
                  <c:v>5.188579022555421E-7</c:v>
                </c:pt>
                <c:pt idx="7131">
                  <c:v>4.7236443346943102E-7</c:v>
                </c:pt>
                <c:pt idx="7132">
                  <c:v>4.889942865562977E-7</c:v>
                </c:pt>
                <c:pt idx="7133">
                  <c:v>5.3940002960234966E-7</c:v>
                </c:pt>
                <c:pt idx="7134">
                  <c:v>6.1318093988535103E-7</c:v>
                </c:pt>
                <c:pt idx="7135">
                  <c:v>6.3171822021420071E-7</c:v>
                </c:pt>
                <c:pt idx="7136">
                  <c:v>4.2357012745542925E-7</c:v>
                </c:pt>
                <c:pt idx="7137">
                  <c:v>6.2498345563927722E-7</c:v>
                </c:pt>
                <c:pt idx="7138">
                  <c:v>5.0318069862615119E-7</c:v>
                </c:pt>
                <c:pt idx="7139">
                  <c:v>6.1934221689992113E-7</c:v>
                </c:pt>
                <c:pt idx="7140">
                  <c:v>5.3348634845860067E-7</c:v>
                </c:pt>
                <c:pt idx="7141">
                  <c:v>4.8276240304786186E-7</c:v>
                </c:pt>
                <c:pt idx="7142">
                  <c:v>4.7931347069228697E-7</c:v>
                </c:pt>
                <c:pt idx="7143">
                  <c:v>5.5776048994804905E-7</c:v>
                </c:pt>
                <c:pt idx="7144">
                  <c:v>4.7218996458856187E-7</c:v>
                </c:pt>
                <c:pt idx="7145">
                  <c:v>5.512553531696634E-7</c:v>
                </c:pt>
                <c:pt idx="7146">
                  <c:v>5.6261485486814494E-7</c:v>
                </c:pt>
                <c:pt idx="7147">
                  <c:v>4.8140599908211806E-7</c:v>
                </c:pt>
                <c:pt idx="7148">
                  <c:v>5.9639890861506999E-7</c:v>
                </c:pt>
                <c:pt idx="7149">
                  <c:v>5.7765510915178237E-7</c:v>
                </c:pt>
                <c:pt idx="7150">
                  <c:v>5.3719534957452676E-7</c:v>
                </c:pt>
                <c:pt idx="7151">
                  <c:v>5.9476439302272834E-7</c:v>
                </c:pt>
                <c:pt idx="7152">
                  <c:v>4.9179171881695494E-7</c:v>
                </c:pt>
                <c:pt idx="7153">
                  <c:v>6.2983312906072283E-7</c:v>
                </c:pt>
                <c:pt idx="7154">
                  <c:v>5.3729304810111838E-7</c:v>
                </c:pt>
                <c:pt idx="7155">
                  <c:v>4.4617431800659751E-7</c:v>
                </c:pt>
                <c:pt idx="7156">
                  <c:v>4.4041398348043953E-7</c:v>
                </c:pt>
                <c:pt idx="7157">
                  <c:v>4.5667077673182935E-7</c:v>
                </c:pt>
                <c:pt idx="7158">
                  <c:v>6.0374126284250916E-7</c:v>
                </c:pt>
                <c:pt idx="7159">
                  <c:v>4.4173428291663083E-7</c:v>
                </c:pt>
                <c:pt idx="7160">
                  <c:v>6.1785346239352007E-7</c:v>
                </c:pt>
                <c:pt idx="7161">
                  <c:v>6.3124097020651664E-7</c:v>
                </c:pt>
                <c:pt idx="7162">
                  <c:v>4.5410393065701496E-7</c:v>
                </c:pt>
                <c:pt idx="7163">
                  <c:v>6.2520825329008617E-7</c:v>
                </c:pt>
                <c:pt idx="7164">
                  <c:v>4.5807772709272946E-7</c:v>
                </c:pt>
                <c:pt idx="7165">
                  <c:v>4.8285950833475339E-7</c:v>
                </c:pt>
                <c:pt idx="7166">
                  <c:v>4.2851457344922264E-7</c:v>
                </c:pt>
                <c:pt idx="7167">
                  <c:v>5.3531173701251745E-7</c:v>
                </c:pt>
                <c:pt idx="7168">
                  <c:v>4.6353606665343844E-7</c:v>
                </c:pt>
                <c:pt idx="7169">
                  <c:v>5.4751729750105632E-7</c:v>
                </c:pt>
                <c:pt idx="7170">
                  <c:v>5.515093040211609E-7</c:v>
                </c:pt>
                <c:pt idx="7171">
                  <c:v>4.5977466691480964E-7</c:v>
                </c:pt>
                <c:pt idx="7172">
                  <c:v>5.3774932715026772E-7</c:v>
                </c:pt>
                <c:pt idx="7173">
                  <c:v>5.7901910056017743E-7</c:v>
                </c:pt>
                <c:pt idx="7174">
                  <c:v>5.0024177989854116E-7</c:v>
                </c:pt>
                <c:pt idx="7175">
                  <c:v>4.3043486937937685E-7</c:v>
                </c:pt>
                <c:pt idx="7176">
                  <c:v>4.2910674504104992E-7</c:v>
                </c:pt>
                <c:pt idx="7177">
                  <c:v>4.4251227288954256E-7</c:v>
                </c:pt>
                <c:pt idx="7178">
                  <c:v>6.0956362350177419E-7</c:v>
                </c:pt>
                <c:pt idx="7179">
                  <c:v>5.2341584957294784E-7</c:v>
                </c:pt>
                <c:pt idx="7180">
                  <c:v>4.9900053093203061E-7</c:v>
                </c:pt>
                <c:pt idx="7181">
                  <c:v>4.3757555895148604E-7</c:v>
                </c:pt>
                <c:pt idx="7182">
                  <c:v>4.6236381113747766E-7</c:v>
                </c:pt>
                <c:pt idx="7183">
                  <c:v>4.1217820079429859E-7</c:v>
                </c:pt>
                <c:pt idx="7184">
                  <c:v>5.4892721270502679E-7</c:v>
                </c:pt>
                <c:pt idx="7185">
                  <c:v>5.8016859028685401E-7</c:v>
                </c:pt>
                <c:pt idx="7186">
                  <c:v>5.296561983337922E-7</c:v>
                </c:pt>
                <c:pt idx="7187">
                  <c:v>4.5864232835271374E-7</c:v>
                </c:pt>
                <c:pt idx="7188">
                  <c:v>4.2683762930789495E-7</c:v>
                </c:pt>
                <c:pt idx="7189">
                  <c:v>4.6702691227812326E-7</c:v>
                </c:pt>
                <c:pt idx="7190">
                  <c:v>6.1141768836378909E-7</c:v>
                </c:pt>
                <c:pt idx="7191">
                  <c:v>5.7432912989147068E-7</c:v>
                </c:pt>
                <c:pt idx="7192">
                  <c:v>5.1311069653111502E-7</c:v>
                </c:pt>
                <c:pt idx="7193">
                  <c:v>4.4724840268133674E-7</c:v>
                </c:pt>
                <c:pt idx="7194">
                  <c:v>6.3190511755892429E-7</c:v>
                </c:pt>
                <c:pt idx="7195">
                  <c:v>4.9309204574740931E-7</c:v>
                </c:pt>
                <c:pt idx="7196">
                  <c:v>6.0590020638323508E-7</c:v>
                </c:pt>
                <c:pt idx="7197">
                  <c:v>5.2254007550013079E-7</c:v>
                </c:pt>
                <c:pt idx="7198">
                  <c:v>5.798580735382022E-7</c:v>
                </c:pt>
                <c:pt idx="7199">
                  <c:v>4.5798800029658947E-7</c:v>
                </c:pt>
                <c:pt idx="7200">
                  <c:v>4.810333003491163E-7</c:v>
                </c:pt>
                <c:pt idx="7201">
                  <c:v>5.1770076220665618E-7</c:v>
                </c:pt>
                <c:pt idx="7202">
                  <c:v>5.2500094669977266E-7</c:v>
                </c:pt>
                <c:pt idx="7203">
                  <c:v>5.283833501217729E-7</c:v>
                </c:pt>
                <c:pt idx="7204">
                  <c:v>5.5176343039719298E-7</c:v>
                </c:pt>
                <c:pt idx="7205">
                  <c:v>4.854644911113537E-7</c:v>
                </c:pt>
                <c:pt idx="7206">
                  <c:v>4.3885906125536602E-7</c:v>
                </c:pt>
                <c:pt idx="7207">
                  <c:v>5.5959079680856989E-7</c:v>
                </c:pt>
                <c:pt idx="7208">
                  <c:v>4.556261719719551E-7</c:v>
                </c:pt>
                <c:pt idx="7209">
                  <c:v>4.9578038563001122E-7</c:v>
                </c:pt>
                <c:pt idx="7210">
                  <c:v>5.2049995466091268E-7</c:v>
                </c:pt>
                <c:pt idx="7211">
                  <c:v>5.8509693932880965E-7</c:v>
                </c:pt>
                <c:pt idx="7212">
                  <c:v>4.4309711496125185E-7</c:v>
                </c:pt>
                <c:pt idx="7213">
                  <c:v>5.6795741211774499E-7</c:v>
                </c:pt>
                <c:pt idx="7214">
                  <c:v>4.9319228444322297E-7</c:v>
                </c:pt>
                <c:pt idx="7215">
                  <c:v>4.4697642897821581E-7</c:v>
                </c:pt>
                <c:pt idx="7216">
                  <c:v>5.424433687301898E-7</c:v>
                </c:pt>
                <c:pt idx="7217">
                  <c:v>4.7113180613337412E-7</c:v>
                </c:pt>
                <c:pt idx="7218">
                  <c:v>4.6927859860876515E-7</c:v>
                </c:pt>
                <c:pt idx="7219">
                  <c:v>5.6149971397523409E-7</c:v>
                </c:pt>
                <c:pt idx="7220">
                  <c:v>4.5603339575665498E-7</c:v>
                </c:pt>
                <c:pt idx="7221">
                  <c:v>4.1304400026896441E-7</c:v>
                </c:pt>
                <c:pt idx="7222">
                  <c:v>4.3063345120299469E-7</c:v>
                </c:pt>
                <c:pt idx="7223">
                  <c:v>4.2416349870040926E-7</c:v>
                </c:pt>
                <c:pt idx="7224">
                  <c:v>4.2706834611096281E-7</c:v>
                </c:pt>
                <c:pt idx="7225">
                  <c:v>4.1503798199678395E-7</c:v>
                </c:pt>
                <c:pt idx="7226">
                  <c:v>5.8643167622588615E-7</c:v>
                </c:pt>
                <c:pt idx="7227">
                  <c:v>6.0457623904040452E-7</c:v>
                </c:pt>
                <c:pt idx="7228">
                  <c:v>5.9598013595544388E-7</c:v>
                </c:pt>
                <c:pt idx="7229">
                  <c:v>5.8139482344982078E-7</c:v>
                </c:pt>
                <c:pt idx="7230">
                  <c:v>4.8183444684121944E-7</c:v>
                </c:pt>
                <c:pt idx="7231">
                  <c:v>5.9463164687115953E-7</c:v>
                </c:pt>
                <c:pt idx="7232">
                  <c:v>5.0229630943293442E-7</c:v>
                </c:pt>
                <c:pt idx="7233">
                  <c:v>4.3205086501957569E-7</c:v>
                </c:pt>
                <c:pt idx="7234">
                  <c:v>5.7887337809738102E-7</c:v>
                </c:pt>
                <c:pt idx="7235">
                  <c:v>5.0418583291758564E-7</c:v>
                </c:pt>
                <c:pt idx="7236">
                  <c:v>5.0138488782941614E-7</c:v>
                </c:pt>
                <c:pt idx="7237">
                  <c:v>4.5471191041326438E-7</c:v>
                </c:pt>
                <c:pt idx="7238">
                  <c:v>4.7748003660509914E-7</c:v>
                </c:pt>
                <c:pt idx="7239">
                  <c:v>6.2465669360613175E-7</c:v>
                </c:pt>
                <c:pt idx="7240">
                  <c:v>5.2448225263342448E-7</c:v>
                </c:pt>
                <c:pt idx="7241">
                  <c:v>5.688256655166561E-7</c:v>
                </c:pt>
                <c:pt idx="7242">
                  <c:v>4.214465311127391E-7</c:v>
                </c:pt>
                <c:pt idx="7243">
                  <c:v>5.8600480590943878E-7</c:v>
                </c:pt>
                <c:pt idx="7244">
                  <c:v>5.3574927846835611E-7</c:v>
                </c:pt>
                <c:pt idx="7245">
                  <c:v>4.9085183997042832E-7</c:v>
                </c:pt>
                <c:pt idx="7246">
                  <c:v>4.7573850261704483E-7</c:v>
                </c:pt>
                <c:pt idx="7247">
                  <c:v>5.2079510851847246E-7</c:v>
                </c:pt>
                <c:pt idx="7248">
                  <c:v>4.8226346682792934E-7</c:v>
                </c:pt>
                <c:pt idx="7249">
                  <c:v>4.1610142880776076E-7</c:v>
                </c:pt>
                <c:pt idx="7250">
                  <c:v>5.1544396800535696E-7</c:v>
                </c:pt>
                <c:pt idx="7251">
                  <c:v>5.8277208978484191E-7</c:v>
                </c:pt>
                <c:pt idx="7252">
                  <c:v>5.9057599084165127E-7</c:v>
                </c:pt>
                <c:pt idx="7253">
                  <c:v>5.6610355035974911E-7</c:v>
                </c:pt>
                <c:pt idx="7254">
                  <c:v>5.2053101167064117E-7</c:v>
                </c:pt>
                <c:pt idx="7255">
                  <c:v>5.9078248101908281E-7</c:v>
                </c:pt>
                <c:pt idx="7256">
                  <c:v>5.0608603842154752E-7</c:v>
                </c:pt>
                <c:pt idx="7257">
                  <c:v>4.9632936656425748E-7</c:v>
                </c:pt>
                <c:pt idx="7258">
                  <c:v>5.6310377388532644E-7</c:v>
                </c:pt>
                <c:pt idx="7259">
                  <c:v>4.5537193403481179E-7</c:v>
                </c:pt>
                <c:pt idx="7260">
                  <c:v>4.7260616544558693E-7</c:v>
                </c:pt>
                <c:pt idx="7261">
                  <c:v>4.1836367822820438E-7</c:v>
                </c:pt>
                <c:pt idx="7262">
                  <c:v>4.1461816028339715E-7</c:v>
                </c:pt>
                <c:pt idx="7263">
                  <c:v>6.2890405757699696E-7</c:v>
                </c:pt>
                <c:pt idx="7264">
                  <c:v>5.6190008577949516E-7</c:v>
                </c:pt>
                <c:pt idx="7265">
                  <c:v>4.2525076682681575E-7</c:v>
                </c:pt>
                <c:pt idx="7266">
                  <c:v>4.2853777276563071E-7</c:v>
                </c:pt>
                <c:pt idx="7267">
                  <c:v>4.8027543678917776E-7</c:v>
                </c:pt>
                <c:pt idx="7268">
                  <c:v>5.3765150415186782E-7</c:v>
                </c:pt>
                <c:pt idx="7269">
                  <c:v>5.8563399307585108E-7</c:v>
                </c:pt>
                <c:pt idx="7270">
                  <c:v>4.6934507101898091E-7</c:v>
                </c:pt>
                <c:pt idx="7271">
                  <c:v>4.841802679351402E-7</c:v>
                </c:pt>
                <c:pt idx="7272">
                  <c:v>4.1748110771082539E-7</c:v>
                </c:pt>
                <c:pt idx="7273">
                  <c:v>5.2490658147183355E-7</c:v>
                </c:pt>
                <c:pt idx="7274">
                  <c:v>5.2193145917407831E-7</c:v>
                </c:pt>
                <c:pt idx="7275">
                  <c:v>6.2715474456489141E-7</c:v>
                </c:pt>
                <c:pt idx="7276">
                  <c:v>4.6799182317552025E-7</c:v>
                </c:pt>
                <c:pt idx="7277">
                  <c:v>5.2255569504250506E-7</c:v>
                </c:pt>
                <c:pt idx="7278">
                  <c:v>5.4552919767228586E-7</c:v>
                </c:pt>
                <c:pt idx="7279">
                  <c:v>4.7206923505783599E-7</c:v>
                </c:pt>
                <c:pt idx="7280">
                  <c:v>5.5808790265938069E-7</c:v>
                </c:pt>
                <c:pt idx="7281">
                  <c:v>4.910367544144535E-7</c:v>
                </c:pt>
                <c:pt idx="7282">
                  <c:v>4.67132510268211E-7</c:v>
                </c:pt>
                <c:pt idx="7283">
                  <c:v>4.6484380906471186E-7</c:v>
                </c:pt>
                <c:pt idx="7284">
                  <c:v>5.627021151226639E-7</c:v>
                </c:pt>
                <c:pt idx="7285">
                  <c:v>4.838739260854075E-7</c:v>
                </c:pt>
                <c:pt idx="7286">
                  <c:v>5.9442313554845822E-7</c:v>
                </c:pt>
                <c:pt idx="7287">
                  <c:v>4.2748410801771372E-7</c:v>
                </c:pt>
                <c:pt idx="7288">
                  <c:v>4.4910940265238804E-7</c:v>
                </c:pt>
                <c:pt idx="7289">
                  <c:v>4.1274778752505413E-7</c:v>
                </c:pt>
                <c:pt idx="7290">
                  <c:v>4.9063860691402857E-7</c:v>
                </c:pt>
                <c:pt idx="7291">
                  <c:v>6.0531556757672322E-7</c:v>
                </c:pt>
                <c:pt idx="7292">
                  <c:v>4.5623721240887182E-7</c:v>
                </c:pt>
                <c:pt idx="7293">
                  <c:v>4.4367089699118681E-7</c:v>
                </c:pt>
                <c:pt idx="7294">
                  <c:v>6.0793352553539756E-7</c:v>
                </c:pt>
                <c:pt idx="7295">
                  <c:v>5.468310965307494E-7</c:v>
                </c:pt>
                <c:pt idx="7296">
                  <c:v>5.6802821540405755E-7</c:v>
                </c:pt>
                <c:pt idx="7297">
                  <c:v>4.1674590978768278E-7</c:v>
                </c:pt>
                <c:pt idx="7298">
                  <c:v>4.379108842347832E-7</c:v>
                </c:pt>
                <c:pt idx="7299">
                  <c:v>6.1343913178397673E-7</c:v>
                </c:pt>
                <c:pt idx="7300">
                  <c:v>6.1104224909207937E-7</c:v>
                </c:pt>
                <c:pt idx="7301">
                  <c:v>5.376352029139558E-7</c:v>
                </c:pt>
                <c:pt idx="7302">
                  <c:v>4.2012597556978721E-7</c:v>
                </c:pt>
                <c:pt idx="7303">
                  <c:v>4.7581992402503091E-7</c:v>
                </c:pt>
                <c:pt idx="7304">
                  <c:v>4.6124780571334913E-7</c:v>
                </c:pt>
                <c:pt idx="7305">
                  <c:v>5.0034420675212307E-7</c:v>
                </c:pt>
                <c:pt idx="7306">
                  <c:v>5.1049145660388108E-7</c:v>
                </c:pt>
                <c:pt idx="7307">
                  <c:v>5.5010630636753717E-7</c:v>
                </c:pt>
                <c:pt idx="7308">
                  <c:v>5.4308822419257886E-7</c:v>
                </c:pt>
                <c:pt idx="7309">
                  <c:v>5.5409260164452046E-7</c:v>
                </c:pt>
                <c:pt idx="7310">
                  <c:v>4.6931848036017457E-7</c:v>
                </c:pt>
                <c:pt idx="7311">
                  <c:v>4.332039885389605E-7</c:v>
                </c:pt>
                <c:pt idx="7312">
                  <c:v>5.066820560217792E-7</c:v>
                </c:pt>
                <c:pt idx="7313">
                  <c:v>4.1809525980333539E-7</c:v>
                </c:pt>
                <c:pt idx="7314">
                  <c:v>5.790373197368969E-7</c:v>
                </c:pt>
                <c:pt idx="7315">
                  <c:v>4.9146387906103976E-7</c:v>
                </c:pt>
                <c:pt idx="7316">
                  <c:v>6.2041179652772475E-7</c:v>
                </c:pt>
                <c:pt idx="7317">
                  <c:v>6.1383666863556618E-7</c:v>
                </c:pt>
                <c:pt idx="7318">
                  <c:v>4.2093788928114112E-7</c:v>
                </c:pt>
                <c:pt idx="7319">
                  <c:v>4.1105345602443881E-7</c:v>
                </c:pt>
                <c:pt idx="7320">
                  <c:v>4.3346348747118057E-7</c:v>
                </c:pt>
                <c:pt idx="7321">
                  <c:v>4.6386248440206514E-7</c:v>
                </c:pt>
                <c:pt idx="7322">
                  <c:v>5.5881268086140296E-7</c:v>
                </c:pt>
                <c:pt idx="7323">
                  <c:v>5.8404350169217518E-7</c:v>
                </c:pt>
                <c:pt idx="7324">
                  <c:v>4.8330379153988036E-7</c:v>
                </c:pt>
                <c:pt idx="7325">
                  <c:v>5.4728283982362375E-7</c:v>
                </c:pt>
                <c:pt idx="7326">
                  <c:v>4.595942418314247E-7</c:v>
                </c:pt>
                <c:pt idx="7327">
                  <c:v>5.9290998343212283E-7</c:v>
                </c:pt>
                <c:pt idx="7328">
                  <c:v>4.5276562080407211E-7</c:v>
                </c:pt>
                <c:pt idx="7329">
                  <c:v>5.4936471885783749E-7</c:v>
                </c:pt>
                <c:pt idx="7330">
                  <c:v>5.2405843812142831E-7</c:v>
                </c:pt>
                <c:pt idx="7331">
                  <c:v>6.2349468409843754E-7</c:v>
                </c:pt>
                <c:pt idx="7332">
                  <c:v>4.1882282472240059E-7</c:v>
                </c:pt>
                <c:pt idx="7333">
                  <c:v>5.1564295304672069E-7</c:v>
                </c:pt>
                <c:pt idx="7334">
                  <c:v>4.552957041481028E-7</c:v>
                </c:pt>
                <c:pt idx="7335">
                  <c:v>4.4902229782064189E-7</c:v>
                </c:pt>
                <c:pt idx="7336">
                  <c:v>4.8086779537996795E-7</c:v>
                </c:pt>
                <c:pt idx="7337">
                  <c:v>5.2762184233744275E-7</c:v>
                </c:pt>
                <c:pt idx="7338">
                  <c:v>5.1919806596335504E-7</c:v>
                </c:pt>
                <c:pt idx="7339">
                  <c:v>4.752639606676563E-7</c:v>
                </c:pt>
                <c:pt idx="7340">
                  <c:v>5.2081064988591932E-7</c:v>
                </c:pt>
                <c:pt idx="7341">
                  <c:v>4.7685307366167648E-7</c:v>
                </c:pt>
                <c:pt idx="7342">
                  <c:v>4.2874665141913525E-7</c:v>
                </c:pt>
                <c:pt idx="7343">
                  <c:v>5.2263380326045426E-7</c:v>
                </c:pt>
                <c:pt idx="7344">
                  <c:v>5.595042592499447E-7</c:v>
                </c:pt>
                <c:pt idx="7345">
                  <c:v>5.3199103261050463E-7</c:v>
                </c:pt>
                <c:pt idx="7346">
                  <c:v>5.7834559505759448E-7</c:v>
                </c:pt>
                <c:pt idx="7347">
                  <c:v>6.0261775323606552E-7</c:v>
                </c:pt>
                <c:pt idx="7348">
                  <c:v>4.3506098468935178E-7</c:v>
                </c:pt>
                <c:pt idx="7349">
                  <c:v>4.1706871191458885E-7</c:v>
                </c:pt>
                <c:pt idx="7350">
                  <c:v>4.9889851638168693E-7</c:v>
                </c:pt>
                <c:pt idx="7351">
                  <c:v>5.5032569914774054E-7</c:v>
                </c:pt>
                <c:pt idx="7352">
                  <c:v>5.990933706440973E-7</c:v>
                </c:pt>
                <c:pt idx="7353">
                  <c:v>4.6856159550702664E-7</c:v>
                </c:pt>
                <c:pt idx="7354">
                  <c:v>4.6424156112858297E-7</c:v>
                </c:pt>
                <c:pt idx="7355">
                  <c:v>6.1045015392423401E-7</c:v>
                </c:pt>
                <c:pt idx="7356">
                  <c:v>4.3869080550990862E-7</c:v>
                </c:pt>
                <c:pt idx="7357">
                  <c:v>6.2588337443130012E-7</c:v>
                </c:pt>
                <c:pt idx="7358">
                  <c:v>5.0069562346781633E-7</c:v>
                </c:pt>
                <c:pt idx="7359">
                  <c:v>4.318865090096427E-7</c:v>
                </c:pt>
                <c:pt idx="7360">
                  <c:v>5.0213442434784569E-7</c:v>
                </c:pt>
                <c:pt idx="7361">
                  <c:v>4.0880692547704073E-7</c:v>
                </c:pt>
                <c:pt idx="7362">
                  <c:v>5.4317098112381697E-7</c:v>
                </c:pt>
                <c:pt idx="7363">
                  <c:v>4.5563888945740808E-7</c:v>
                </c:pt>
                <c:pt idx="7364">
                  <c:v>5.8330594505394388E-7</c:v>
                </c:pt>
                <c:pt idx="7365">
                  <c:v>5.2944904773585458E-7</c:v>
                </c:pt>
                <c:pt idx="7366">
                  <c:v>4.3110124499153185E-7</c:v>
                </c:pt>
                <c:pt idx="7367">
                  <c:v>4.2863058887360173E-7</c:v>
                </c:pt>
                <c:pt idx="7368">
                  <c:v>4.4596489132212251E-7</c:v>
                </c:pt>
                <c:pt idx="7369">
                  <c:v>4.2125426923158581E-7</c:v>
                </c:pt>
                <c:pt idx="7370">
                  <c:v>4.8766787570128086E-7</c:v>
                </c:pt>
                <c:pt idx="7371">
                  <c:v>5.1512277385797425E-7</c:v>
                </c:pt>
                <c:pt idx="7372">
                  <c:v>4.5426847138351287E-7</c:v>
                </c:pt>
                <c:pt idx="7373">
                  <c:v>4.3008476579519339E-7</c:v>
                </c:pt>
                <c:pt idx="7374">
                  <c:v>5.5903730312485442E-7</c:v>
                </c:pt>
                <c:pt idx="7375">
                  <c:v>4.5357294807239845E-7</c:v>
                </c:pt>
                <c:pt idx="7376">
                  <c:v>4.199233641816641E-7</c:v>
                </c:pt>
                <c:pt idx="7377">
                  <c:v>5.1668567799556408E-7</c:v>
                </c:pt>
                <c:pt idx="7378">
                  <c:v>4.4663063927721785E-7</c:v>
                </c:pt>
                <c:pt idx="7379">
                  <c:v>4.875270858539569E-7</c:v>
                </c:pt>
                <c:pt idx="7380">
                  <c:v>4.6451635512116361E-7</c:v>
                </c:pt>
                <c:pt idx="7381">
                  <c:v>4.5211125347806855E-7</c:v>
                </c:pt>
                <c:pt idx="7382">
                  <c:v>5.4287314466369437E-7</c:v>
                </c:pt>
                <c:pt idx="7383">
                  <c:v>5.9134618679887816E-7</c:v>
                </c:pt>
                <c:pt idx="7384">
                  <c:v>4.5214896686733261E-7</c:v>
                </c:pt>
                <c:pt idx="7385">
                  <c:v>6.008035416112363E-7</c:v>
                </c:pt>
                <c:pt idx="7386">
                  <c:v>4.6109240531665411E-7</c:v>
                </c:pt>
                <c:pt idx="7387">
                  <c:v>4.9853443396134581E-7</c:v>
                </c:pt>
                <c:pt idx="7388">
                  <c:v>4.4025691176751955E-7</c:v>
                </c:pt>
                <c:pt idx="7389">
                  <c:v>6.2469752484405938E-7</c:v>
                </c:pt>
                <c:pt idx="7390">
                  <c:v>4.1788294504376002E-7</c:v>
                </c:pt>
                <c:pt idx="7391">
                  <c:v>4.9360788483010789E-7</c:v>
                </c:pt>
                <c:pt idx="7392">
                  <c:v>6.0304354258803745E-7</c:v>
                </c:pt>
                <c:pt idx="7393">
                  <c:v>5.5662539751185979E-7</c:v>
                </c:pt>
                <c:pt idx="7394">
                  <c:v>4.4164931475837352E-7</c:v>
                </c:pt>
                <c:pt idx="7395">
                  <c:v>5.8907749548080353E-7</c:v>
                </c:pt>
                <c:pt idx="7396">
                  <c:v>5.0654786029666007E-7</c:v>
                </c:pt>
                <c:pt idx="7397">
                  <c:v>4.5705384693370025E-7</c:v>
                </c:pt>
                <c:pt idx="7398">
                  <c:v>4.5516869686682255E-7</c:v>
                </c:pt>
                <c:pt idx="7399">
                  <c:v>5.316061651862825E-7</c:v>
                </c:pt>
                <c:pt idx="7400">
                  <c:v>5.0244354563599346E-7</c:v>
                </c:pt>
                <c:pt idx="7401">
                  <c:v>5.0898658173047501E-7</c:v>
                </c:pt>
                <c:pt idx="7402">
                  <c:v>5.4862462991732526E-7</c:v>
                </c:pt>
                <c:pt idx="7403">
                  <c:v>4.2223958614452969E-7</c:v>
                </c:pt>
                <c:pt idx="7404">
                  <c:v>5.7049687724849954E-7</c:v>
                </c:pt>
                <c:pt idx="7405">
                  <c:v>4.5222440780381813E-7</c:v>
                </c:pt>
                <c:pt idx="7406">
                  <c:v>5.9147783423655643E-7</c:v>
                </c:pt>
                <c:pt idx="7407">
                  <c:v>5.4005587491792309E-7</c:v>
                </c:pt>
                <c:pt idx="7408">
                  <c:v>5.468812626035671E-7</c:v>
                </c:pt>
                <c:pt idx="7409">
                  <c:v>6.0254038544140445E-7</c:v>
                </c:pt>
                <c:pt idx="7410">
                  <c:v>5.6557554260004602E-7</c:v>
                </c:pt>
                <c:pt idx="7411">
                  <c:v>4.1438642677096711E-7</c:v>
                </c:pt>
                <c:pt idx="7412">
                  <c:v>4.7065078673702623E-7</c:v>
                </c:pt>
                <c:pt idx="7413">
                  <c:v>4.2162760373411455E-7</c:v>
                </c:pt>
                <c:pt idx="7414">
                  <c:v>5.5203469218096989E-7</c:v>
                </c:pt>
                <c:pt idx="7415">
                  <c:v>4.1177363555211502E-7</c:v>
                </c:pt>
                <c:pt idx="7416">
                  <c:v>4.3049326153680635E-7</c:v>
                </c:pt>
                <c:pt idx="7417">
                  <c:v>5.215107320802754E-7</c:v>
                </c:pt>
                <c:pt idx="7418">
                  <c:v>4.8162706201825514E-7</c:v>
                </c:pt>
                <c:pt idx="7419">
                  <c:v>5.682229927234629E-7</c:v>
                </c:pt>
                <c:pt idx="7420">
                  <c:v>5.5660822579800665E-7</c:v>
                </c:pt>
                <c:pt idx="7421">
                  <c:v>4.9317796275826675E-7</c:v>
                </c:pt>
                <c:pt idx="7422">
                  <c:v>4.4257313989673862E-7</c:v>
                </c:pt>
                <c:pt idx="7423">
                  <c:v>6.0486791735677049E-7</c:v>
                </c:pt>
                <c:pt idx="7424">
                  <c:v>4.9393787257970511E-7</c:v>
                </c:pt>
                <c:pt idx="7425">
                  <c:v>4.515586654339412E-7</c:v>
                </c:pt>
                <c:pt idx="7426">
                  <c:v>5.6944706606470914E-7</c:v>
                </c:pt>
                <c:pt idx="7427">
                  <c:v>6.2085658687805142E-7</c:v>
                </c:pt>
                <c:pt idx="7428">
                  <c:v>4.8622065531078556E-7</c:v>
                </c:pt>
                <c:pt idx="7429">
                  <c:v>6.068373917714872E-7</c:v>
                </c:pt>
                <c:pt idx="7430">
                  <c:v>4.8905084956564078E-7</c:v>
                </c:pt>
                <c:pt idx="7431">
                  <c:v>4.6515849071193341E-7</c:v>
                </c:pt>
                <c:pt idx="7432">
                  <c:v>5.5108615003581441E-7</c:v>
                </c:pt>
                <c:pt idx="7433">
                  <c:v>5.934389287807076E-7</c:v>
                </c:pt>
                <c:pt idx="7434">
                  <c:v>4.3414873975321636E-7</c:v>
                </c:pt>
                <c:pt idx="7435">
                  <c:v>5.3010278197637397E-7</c:v>
                </c:pt>
                <c:pt idx="7436">
                  <c:v>5.8883452875909608E-7</c:v>
                </c:pt>
                <c:pt idx="7437">
                  <c:v>5.3482620819149005E-7</c:v>
                </c:pt>
                <c:pt idx="7438">
                  <c:v>5.8376675410595749E-7</c:v>
                </c:pt>
                <c:pt idx="7439">
                  <c:v>4.1719125221858694E-7</c:v>
                </c:pt>
                <c:pt idx="7440">
                  <c:v>5.2424673668289916E-7</c:v>
                </c:pt>
                <c:pt idx="7441">
                  <c:v>4.2799308648036412E-7</c:v>
                </c:pt>
                <c:pt idx="7442">
                  <c:v>4.622208404950205E-7</c:v>
                </c:pt>
                <c:pt idx="7443">
                  <c:v>5.0446721760483836E-7</c:v>
                </c:pt>
                <c:pt idx="7444">
                  <c:v>5.864502463843348E-7</c:v>
                </c:pt>
              </c:numCache>
            </c:numRef>
          </c:xVal>
          <c:yVal>
            <c:numRef>
              <c:f>工作表1!$B$3725:$B$11169</c:f>
              <c:numCache>
                <c:formatCode>General</c:formatCode>
                <c:ptCount val="7445"/>
                <c:pt idx="0">
                  <c:v>8.5743477162949916E-3</c:v>
                </c:pt>
                <c:pt idx="1">
                  <c:v>8.5739925938788167E-3</c:v>
                </c:pt>
                <c:pt idx="2">
                  <c:v>8.5699552744067913E-3</c:v>
                </c:pt>
                <c:pt idx="3">
                  <c:v>8.5647634402305321E-3</c:v>
                </c:pt>
                <c:pt idx="4">
                  <c:v>8.5616226978835978E-3</c:v>
                </c:pt>
                <c:pt idx="5">
                  <c:v>8.5589729144094854E-3</c:v>
                </c:pt>
                <c:pt idx="6">
                  <c:v>8.5589728350805288E-3</c:v>
                </c:pt>
                <c:pt idx="7">
                  <c:v>8.5545961878521152E-3</c:v>
                </c:pt>
                <c:pt idx="8">
                  <c:v>8.5538742262556665E-3</c:v>
                </c:pt>
                <c:pt idx="9">
                  <c:v>8.5535614501604917E-3</c:v>
                </c:pt>
                <c:pt idx="10">
                  <c:v>8.5498567495317333E-3</c:v>
                </c:pt>
                <c:pt idx="11">
                  <c:v>8.5498394202880128E-3</c:v>
                </c:pt>
                <c:pt idx="12">
                  <c:v>8.5485624517377297E-3</c:v>
                </c:pt>
                <c:pt idx="13">
                  <c:v>8.5478815509174005E-3</c:v>
                </c:pt>
                <c:pt idx="14">
                  <c:v>8.5447234591372948E-3</c:v>
                </c:pt>
                <c:pt idx="15">
                  <c:v>8.5419591427661461E-3</c:v>
                </c:pt>
                <c:pt idx="16">
                  <c:v>8.5414436785350087E-3</c:v>
                </c:pt>
                <c:pt idx="17">
                  <c:v>8.5407989249981376E-3</c:v>
                </c:pt>
                <c:pt idx="18">
                  <c:v>8.5403701869108811E-3</c:v>
                </c:pt>
                <c:pt idx="19">
                  <c:v>8.5395328918516245E-3</c:v>
                </c:pt>
                <c:pt idx="20">
                  <c:v>8.5378924460471455E-3</c:v>
                </c:pt>
                <c:pt idx="21">
                  <c:v>8.536391622817394E-3</c:v>
                </c:pt>
                <c:pt idx="22">
                  <c:v>8.5235673677174356E-3</c:v>
                </c:pt>
                <c:pt idx="23">
                  <c:v>8.5231909779788177E-3</c:v>
                </c:pt>
                <c:pt idx="24">
                  <c:v>8.521012065010207E-3</c:v>
                </c:pt>
                <c:pt idx="25">
                  <c:v>8.5203777374722473E-3</c:v>
                </c:pt>
                <c:pt idx="26">
                  <c:v>8.5139821560804435E-3</c:v>
                </c:pt>
                <c:pt idx="27">
                  <c:v>8.5111919902364427E-3</c:v>
                </c:pt>
                <c:pt idx="28">
                  <c:v>8.5068247063237578E-3</c:v>
                </c:pt>
                <c:pt idx="29">
                  <c:v>8.5065480037299218E-3</c:v>
                </c:pt>
                <c:pt idx="30">
                  <c:v>8.5026160236060782E-3</c:v>
                </c:pt>
                <c:pt idx="31">
                  <c:v>8.49531190087849E-3</c:v>
                </c:pt>
                <c:pt idx="32">
                  <c:v>8.495184226188052E-3</c:v>
                </c:pt>
                <c:pt idx="33">
                  <c:v>8.4933999855116623E-3</c:v>
                </c:pt>
                <c:pt idx="34">
                  <c:v>8.4929258900390166E-3</c:v>
                </c:pt>
                <c:pt idx="35">
                  <c:v>8.4921603323616385E-3</c:v>
                </c:pt>
                <c:pt idx="36">
                  <c:v>8.4915952288338922E-3</c:v>
                </c:pt>
                <c:pt idx="37">
                  <c:v>8.4912818717306666E-3</c:v>
                </c:pt>
                <c:pt idx="38">
                  <c:v>8.4906537563265473E-3</c:v>
                </c:pt>
                <c:pt idx="39">
                  <c:v>8.4886957089530344E-3</c:v>
                </c:pt>
                <c:pt idx="40">
                  <c:v>8.4853741565442935E-3</c:v>
                </c:pt>
                <c:pt idx="41">
                  <c:v>8.4797244655659774E-3</c:v>
                </c:pt>
                <c:pt idx="42">
                  <c:v>8.4790857674421106E-3</c:v>
                </c:pt>
                <c:pt idx="43">
                  <c:v>8.4784222187199096E-3</c:v>
                </c:pt>
                <c:pt idx="44">
                  <c:v>8.4748940772148909E-3</c:v>
                </c:pt>
                <c:pt idx="45">
                  <c:v>8.4738012731794474E-3</c:v>
                </c:pt>
                <c:pt idx="46">
                  <c:v>8.4711451654192211E-3</c:v>
                </c:pt>
                <c:pt idx="47">
                  <c:v>8.4697035121862885E-3</c:v>
                </c:pt>
                <c:pt idx="48">
                  <c:v>8.4677425887503769E-3</c:v>
                </c:pt>
                <c:pt idx="49">
                  <c:v>8.4643313353978244E-3</c:v>
                </c:pt>
                <c:pt idx="50">
                  <c:v>8.4628787463661443E-3</c:v>
                </c:pt>
                <c:pt idx="51">
                  <c:v>8.4588868450878249E-3</c:v>
                </c:pt>
                <c:pt idx="52">
                  <c:v>8.4567261664250694E-3</c:v>
                </c:pt>
                <c:pt idx="53">
                  <c:v>8.4512785434516739E-3</c:v>
                </c:pt>
                <c:pt idx="54">
                  <c:v>8.4498183547690783E-3</c:v>
                </c:pt>
                <c:pt idx="55">
                  <c:v>8.4472181765502755E-3</c:v>
                </c:pt>
                <c:pt idx="56">
                  <c:v>8.4451783012172588E-3</c:v>
                </c:pt>
                <c:pt idx="57">
                  <c:v>8.4429574993827236E-3</c:v>
                </c:pt>
                <c:pt idx="58">
                  <c:v>8.4420433737103697E-3</c:v>
                </c:pt>
                <c:pt idx="59">
                  <c:v>8.4374640697694233E-3</c:v>
                </c:pt>
                <c:pt idx="60">
                  <c:v>8.4372058477347588E-3</c:v>
                </c:pt>
                <c:pt idx="61">
                  <c:v>8.433352497197847E-3</c:v>
                </c:pt>
                <c:pt idx="62">
                  <c:v>8.4266048231182149E-3</c:v>
                </c:pt>
                <c:pt idx="63">
                  <c:v>8.4208914585886321E-3</c:v>
                </c:pt>
                <c:pt idx="64">
                  <c:v>8.4153533689720963E-3</c:v>
                </c:pt>
                <c:pt idx="65">
                  <c:v>8.4142883582829283E-3</c:v>
                </c:pt>
                <c:pt idx="66">
                  <c:v>8.4118697443163783E-3</c:v>
                </c:pt>
                <c:pt idx="67">
                  <c:v>8.4038248452628986E-3</c:v>
                </c:pt>
                <c:pt idx="68">
                  <c:v>8.399578423529239E-3</c:v>
                </c:pt>
                <c:pt idx="69">
                  <c:v>8.3988280022791652E-3</c:v>
                </c:pt>
                <c:pt idx="70">
                  <c:v>8.3949472052215063E-3</c:v>
                </c:pt>
                <c:pt idx="71">
                  <c:v>8.3941482444246061E-3</c:v>
                </c:pt>
                <c:pt idx="72">
                  <c:v>8.3930237508945196E-3</c:v>
                </c:pt>
                <c:pt idx="73">
                  <c:v>8.3878545894490938E-3</c:v>
                </c:pt>
                <c:pt idx="74">
                  <c:v>8.384739277138167E-3</c:v>
                </c:pt>
                <c:pt idx="75">
                  <c:v>8.3735000943848635E-3</c:v>
                </c:pt>
                <c:pt idx="76">
                  <c:v>8.3638154774684625E-3</c:v>
                </c:pt>
                <c:pt idx="77">
                  <c:v>8.3622515687334208E-3</c:v>
                </c:pt>
                <c:pt idx="78">
                  <c:v>8.3611488322922096E-3</c:v>
                </c:pt>
                <c:pt idx="79">
                  <c:v>8.357388796806928E-3</c:v>
                </c:pt>
                <c:pt idx="80">
                  <c:v>8.3564095973043054E-3</c:v>
                </c:pt>
                <c:pt idx="81">
                  <c:v>8.3548101497997532E-3</c:v>
                </c:pt>
                <c:pt idx="82">
                  <c:v>8.3523735812688488E-3</c:v>
                </c:pt>
                <c:pt idx="83">
                  <c:v>8.3457975338890149E-3</c:v>
                </c:pt>
                <c:pt idx="84">
                  <c:v>8.345102637937498E-3</c:v>
                </c:pt>
                <c:pt idx="85">
                  <c:v>8.3448062263676639E-3</c:v>
                </c:pt>
                <c:pt idx="86">
                  <c:v>8.3402227854673487E-3</c:v>
                </c:pt>
                <c:pt idx="87">
                  <c:v>8.3395259432523221E-3</c:v>
                </c:pt>
                <c:pt idx="88">
                  <c:v>8.329034242621422E-3</c:v>
                </c:pt>
                <c:pt idx="89">
                  <c:v>8.3282052677659743E-3</c:v>
                </c:pt>
                <c:pt idx="90">
                  <c:v>8.3242141710143085E-3</c:v>
                </c:pt>
                <c:pt idx="91">
                  <c:v>8.3237059536859139E-3</c:v>
                </c:pt>
                <c:pt idx="92">
                  <c:v>8.3226412048296398E-3</c:v>
                </c:pt>
                <c:pt idx="93">
                  <c:v>8.3205132469395468E-3</c:v>
                </c:pt>
                <c:pt idx="94">
                  <c:v>8.3204831488145579E-3</c:v>
                </c:pt>
                <c:pt idx="95">
                  <c:v>8.3204461513064799E-3</c:v>
                </c:pt>
                <c:pt idx="96">
                  <c:v>8.3186865252972853E-3</c:v>
                </c:pt>
                <c:pt idx="97">
                  <c:v>8.3177543091515951E-3</c:v>
                </c:pt>
                <c:pt idx="98">
                  <c:v>8.3135068162353866E-3</c:v>
                </c:pt>
                <c:pt idx="99">
                  <c:v>8.3076668092275253E-3</c:v>
                </c:pt>
                <c:pt idx="100">
                  <c:v>8.3036785438237656E-3</c:v>
                </c:pt>
                <c:pt idx="101">
                  <c:v>8.3034883190748372E-3</c:v>
                </c:pt>
                <c:pt idx="102">
                  <c:v>8.3026038754436364E-3</c:v>
                </c:pt>
                <c:pt idx="103">
                  <c:v>8.3001277565569378E-3</c:v>
                </c:pt>
                <c:pt idx="104">
                  <c:v>8.3001147846765225E-3</c:v>
                </c:pt>
                <c:pt idx="105">
                  <c:v>8.2971540821031742E-3</c:v>
                </c:pt>
                <c:pt idx="106">
                  <c:v>8.2968153322664946E-3</c:v>
                </c:pt>
                <c:pt idx="107">
                  <c:v>8.2901467399458927E-3</c:v>
                </c:pt>
                <c:pt idx="108">
                  <c:v>8.2867420724130753E-3</c:v>
                </c:pt>
                <c:pt idx="109">
                  <c:v>8.2856636233544501E-3</c:v>
                </c:pt>
                <c:pt idx="110">
                  <c:v>8.2814611879423548E-3</c:v>
                </c:pt>
                <c:pt idx="111">
                  <c:v>8.2799520046810612E-3</c:v>
                </c:pt>
                <c:pt idx="112">
                  <c:v>8.2791024837114303E-3</c:v>
                </c:pt>
                <c:pt idx="113">
                  <c:v>8.2790918679583672E-3</c:v>
                </c:pt>
                <c:pt idx="114">
                  <c:v>8.2777761142270537E-3</c:v>
                </c:pt>
                <c:pt idx="115">
                  <c:v>8.277046328597772E-3</c:v>
                </c:pt>
                <c:pt idx="116">
                  <c:v>8.2700728964993243E-3</c:v>
                </c:pt>
                <c:pt idx="117">
                  <c:v>8.2661368791991218E-3</c:v>
                </c:pt>
                <c:pt idx="118">
                  <c:v>8.2651242573699626E-3</c:v>
                </c:pt>
                <c:pt idx="119">
                  <c:v>8.2649024594018267E-3</c:v>
                </c:pt>
                <c:pt idx="120">
                  <c:v>8.2622999439415541E-3</c:v>
                </c:pt>
                <c:pt idx="121">
                  <c:v>8.258785187042721E-3</c:v>
                </c:pt>
                <c:pt idx="122">
                  <c:v>8.2551852686777952E-3</c:v>
                </c:pt>
                <c:pt idx="123">
                  <c:v>8.2542749125708893E-3</c:v>
                </c:pt>
                <c:pt idx="124">
                  <c:v>8.253428976942468E-3</c:v>
                </c:pt>
                <c:pt idx="125">
                  <c:v>8.252742703503492E-3</c:v>
                </c:pt>
                <c:pt idx="126">
                  <c:v>8.2496213735700243E-3</c:v>
                </c:pt>
                <c:pt idx="127">
                  <c:v>8.2465490006281769E-3</c:v>
                </c:pt>
                <c:pt idx="128">
                  <c:v>8.2462507157265892E-3</c:v>
                </c:pt>
                <c:pt idx="129">
                  <c:v>8.2457252075690581E-3</c:v>
                </c:pt>
                <c:pt idx="130">
                  <c:v>8.2427322104394289E-3</c:v>
                </c:pt>
                <c:pt idx="131">
                  <c:v>8.2411438958366195E-3</c:v>
                </c:pt>
                <c:pt idx="132">
                  <c:v>8.2372189823828705E-3</c:v>
                </c:pt>
                <c:pt idx="133">
                  <c:v>8.236990301819928E-3</c:v>
                </c:pt>
                <c:pt idx="134">
                  <c:v>8.2343908607943536E-3</c:v>
                </c:pt>
                <c:pt idx="135">
                  <c:v>8.2323796664555589E-3</c:v>
                </c:pt>
                <c:pt idx="136">
                  <c:v>8.2309177889337282E-3</c:v>
                </c:pt>
                <c:pt idx="137">
                  <c:v>8.2303114067924909E-3</c:v>
                </c:pt>
                <c:pt idx="138">
                  <c:v>8.2291066752383131E-3</c:v>
                </c:pt>
                <c:pt idx="139">
                  <c:v>8.2261383417297166E-3</c:v>
                </c:pt>
                <c:pt idx="140">
                  <c:v>8.2252884839829361E-3</c:v>
                </c:pt>
                <c:pt idx="141">
                  <c:v>8.2158398112528608E-3</c:v>
                </c:pt>
                <c:pt idx="142">
                  <c:v>8.2140370246404412E-3</c:v>
                </c:pt>
                <c:pt idx="143">
                  <c:v>8.2095069405112402E-3</c:v>
                </c:pt>
                <c:pt idx="144">
                  <c:v>8.20850240117596E-3</c:v>
                </c:pt>
                <c:pt idx="145">
                  <c:v>8.2041208755405416E-3</c:v>
                </c:pt>
                <c:pt idx="146">
                  <c:v>8.2012835257162763E-3</c:v>
                </c:pt>
                <c:pt idx="147">
                  <c:v>8.1976837790657484E-3</c:v>
                </c:pt>
                <c:pt idx="148">
                  <c:v>8.1797354642266281E-3</c:v>
                </c:pt>
                <c:pt idx="149">
                  <c:v>8.1753974987434693E-3</c:v>
                </c:pt>
                <c:pt idx="150">
                  <c:v>8.1729962053663698E-3</c:v>
                </c:pt>
                <c:pt idx="151">
                  <c:v>8.1704577004830959E-3</c:v>
                </c:pt>
                <c:pt idx="152">
                  <c:v>8.1683812747257445E-3</c:v>
                </c:pt>
                <c:pt idx="153">
                  <c:v>8.1639227317182438E-3</c:v>
                </c:pt>
                <c:pt idx="154">
                  <c:v>8.1621332842235546E-3</c:v>
                </c:pt>
                <c:pt idx="155">
                  <c:v>8.1604252872419496E-3</c:v>
                </c:pt>
                <c:pt idx="156">
                  <c:v>8.1603952396228762E-3</c:v>
                </c:pt>
                <c:pt idx="157">
                  <c:v>8.1585475183229578E-3</c:v>
                </c:pt>
                <c:pt idx="158">
                  <c:v>8.1570062509280662E-3</c:v>
                </c:pt>
                <c:pt idx="159">
                  <c:v>8.155272983956038E-3</c:v>
                </c:pt>
                <c:pt idx="160">
                  <c:v>8.1549026431107976E-3</c:v>
                </c:pt>
                <c:pt idx="161">
                  <c:v>8.1546245586101938E-3</c:v>
                </c:pt>
                <c:pt idx="162">
                  <c:v>8.1538358731342315E-3</c:v>
                </c:pt>
                <c:pt idx="163">
                  <c:v>8.1503363374620785E-3</c:v>
                </c:pt>
                <c:pt idx="164">
                  <c:v>8.1482864751118069E-3</c:v>
                </c:pt>
                <c:pt idx="165">
                  <c:v>8.1477141668127619E-3</c:v>
                </c:pt>
                <c:pt idx="166">
                  <c:v>8.1446034962424502E-3</c:v>
                </c:pt>
                <c:pt idx="167">
                  <c:v>8.1438563885269637E-3</c:v>
                </c:pt>
                <c:pt idx="168">
                  <c:v>8.1428878416257983E-3</c:v>
                </c:pt>
                <c:pt idx="169">
                  <c:v>8.1420712370339106E-3</c:v>
                </c:pt>
                <c:pt idx="170">
                  <c:v>8.1389719168617636E-3</c:v>
                </c:pt>
                <c:pt idx="171">
                  <c:v>8.1371770098410123E-3</c:v>
                </c:pt>
                <c:pt idx="172">
                  <c:v>8.1291392314979255E-3</c:v>
                </c:pt>
                <c:pt idx="173">
                  <c:v>8.1259200960373222E-3</c:v>
                </c:pt>
                <c:pt idx="174">
                  <c:v>8.1245587278096481E-3</c:v>
                </c:pt>
                <c:pt idx="175">
                  <c:v>8.1175589775168734E-3</c:v>
                </c:pt>
                <c:pt idx="176">
                  <c:v>8.1123475857566608E-3</c:v>
                </c:pt>
                <c:pt idx="177">
                  <c:v>8.1119584443420725E-3</c:v>
                </c:pt>
                <c:pt idx="178">
                  <c:v>8.1055868922483131E-3</c:v>
                </c:pt>
                <c:pt idx="179">
                  <c:v>8.1040709321117087E-3</c:v>
                </c:pt>
                <c:pt idx="180">
                  <c:v>8.1034576020648993E-3</c:v>
                </c:pt>
                <c:pt idx="181">
                  <c:v>8.0945975576030022E-3</c:v>
                </c:pt>
                <c:pt idx="182">
                  <c:v>8.0924337336349197E-3</c:v>
                </c:pt>
                <c:pt idx="183">
                  <c:v>8.0825526419730197E-3</c:v>
                </c:pt>
                <c:pt idx="184">
                  <c:v>8.0820336886291543E-3</c:v>
                </c:pt>
                <c:pt idx="185">
                  <c:v>8.0813406270531223E-3</c:v>
                </c:pt>
                <c:pt idx="186">
                  <c:v>8.0795135609360771E-3</c:v>
                </c:pt>
                <c:pt idx="187">
                  <c:v>8.0763584759895764E-3</c:v>
                </c:pt>
                <c:pt idx="188">
                  <c:v>8.0751835245443451E-3</c:v>
                </c:pt>
                <c:pt idx="189">
                  <c:v>8.0717526194318094E-3</c:v>
                </c:pt>
                <c:pt idx="190">
                  <c:v>8.0695670343997952E-3</c:v>
                </c:pt>
                <c:pt idx="191">
                  <c:v>8.0687044901040748E-3</c:v>
                </c:pt>
                <c:pt idx="192">
                  <c:v>8.0626465002179362E-3</c:v>
                </c:pt>
                <c:pt idx="193">
                  <c:v>8.0625161317751624E-3</c:v>
                </c:pt>
                <c:pt idx="194">
                  <c:v>8.0619049195639059E-3</c:v>
                </c:pt>
                <c:pt idx="195">
                  <c:v>8.061782123215502E-3</c:v>
                </c:pt>
                <c:pt idx="196">
                  <c:v>8.0557929033279515E-3</c:v>
                </c:pt>
                <c:pt idx="197">
                  <c:v>8.0524312764619736E-3</c:v>
                </c:pt>
                <c:pt idx="198">
                  <c:v>8.0502563787771403E-3</c:v>
                </c:pt>
                <c:pt idx="199">
                  <c:v>8.0499514685035516E-3</c:v>
                </c:pt>
                <c:pt idx="200">
                  <c:v>8.0482800517114473E-3</c:v>
                </c:pt>
                <c:pt idx="201">
                  <c:v>8.0461329720741166E-3</c:v>
                </c:pt>
                <c:pt idx="202">
                  <c:v>8.0445359081329926E-3</c:v>
                </c:pt>
                <c:pt idx="203">
                  <c:v>8.0433408867262631E-3</c:v>
                </c:pt>
                <c:pt idx="204">
                  <c:v>8.0427318865200961E-3</c:v>
                </c:pt>
                <c:pt idx="205">
                  <c:v>8.0416930566300279E-3</c:v>
                </c:pt>
                <c:pt idx="206">
                  <c:v>8.0399163451893123E-3</c:v>
                </c:pt>
                <c:pt idx="207">
                  <c:v>8.0378093654732766E-3</c:v>
                </c:pt>
                <c:pt idx="208">
                  <c:v>8.0371790846220821E-3</c:v>
                </c:pt>
                <c:pt idx="209">
                  <c:v>8.0336868115079701E-3</c:v>
                </c:pt>
                <c:pt idx="210">
                  <c:v>8.0301188264775992E-3</c:v>
                </c:pt>
                <c:pt idx="211">
                  <c:v>8.0265428425030302E-3</c:v>
                </c:pt>
                <c:pt idx="212">
                  <c:v>8.0252155239861605E-3</c:v>
                </c:pt>
                <c:pt idx="213">
                  <c:v>8.0238427776376312E-3</c:v>
                </c:pt>
                <c:pt idx="214">
                  <c:v>8.0198814609503451E-3</c:v>
                </c:pt>
                <c:pt idx="215">
                  <c:v>8.0177000514182195E-3</c:v>
                </c:pt>
                <c:pt idx="216">
                  <c:v>8.0151161662059128E-3</c:v>
                </c:pt>
                <c:pt idx="217">
                  <c:v>8.0117180984577967E-3</c:v>
                </c:pt>
                <c:pt idx="218">
                  <c:v>8.0111394980616757E-3</c:v>
                </c:pt>
                <c:pt idx="219">
                  <c:v>8.0088438797394513E-3</c:v>
                </c:pt>
                <c:pt idx="220">
                  <c:v>8.0049962420966712E-3</c:v>
                </c:pt>
                <c:pt idx="221">
                  <c:v>8.0048047168747253E-3</c:v>
                </c:pt>
                <c:pt idx="222">
                  <c:v>8.0029437670014365E-3</c:v>
                </c:pt>
                <c:pt idx="223">
                  <c:v>8.0028789181872569E-3</c:v>
                </c:pt>
                <c:pt idx="224">
                  <c:v>7.9998587166118691E-3</c:v>
                </c:pt>
                <c:pt idx="225">
                  <c:v>7.9985716639483992E-3</c:v>
                </c:pt>
                <c:pt idx="226">
                  <c:v>7.9972640922876207E-3</c:v>
                </c:pt>
                <c:pt idx="227">
                  <c:v>7.9883655789620891E-3</c:v>
                </c:pt>
                <c:pt idx="228">
                  <c:v>7.9869128336418609E-3</c:v>
                </c:pt>
                <c:pt idx="229">
                  <c:v>7.985792152588848E-3</c:v>
                </c:pt>
                <c:pt idx="230">
                  <c:v>7.9820234399762928E-3</c:v>
                </c:pt>
                <c:pt idx="231">
                  <c:v>7.9819412583525054E-3</c:v>
                </c:pt>
                <c:pt idx="232">
                  <c:v>7.9811023196277239E-3</c:v>
                </c:pt>
                <c:pt idx="233">
                  <c:v>7.9801716555539665E-3</c:v>
                </c:pt>
                <c:pt idx="234">
                  <c:v>7.969765368846117E-3</c:v>
                </c:pt>
                <c:pt idx="235">
                  <c:v>7.956812857062432E-3</c:v>
                </c:pt>
                <c:pt idx="236">
                  <c:v>7.9560677875943758E-3</c:v>
                </c:pt>
                <c:pt idx="237">
                  <c:v>7.9551292180156125E-3</c:v>
                </c:pt>
                <c:pt idx="238">
                  <c:v>7.9527729046953537E-3</c:v>
                </c:pt>
                <c:pt idx="239">
                  <c:v>7.9515659510409342E-3</c:v>
                </c:pt>
                <c:pt idx="240">
                  <c:v>7.9514903452837706E-3</c:v>
                </c:pt>
                <c:pt idx="241">
                  <c:v>7.9508787080910664E-3</c:v>
                </c:pt>
                <c:pt idx="242">
                  <c:v>7.9355675211999002E-3</c:v>
                </c:pt>
                <c:pt idx="243">
                  <c:v>7.9319900953817978E-3</c:v>
                </c:pt>
                <c:pt idx="244">
                  <c:v>7.9286408611663559E-3</c:v>
                </c:pt>
                <c:pt idx="245">
                  <c:v>7.9285711924734006E-3</c:v>
                </c:pt>
                <c:pt idx="246">
                  <c:v>7.927831741411883E-3</c:v>
                </c:pt>
                <c:pt idx="247">
                  <c:v>7.925259665432444E-3</c:v>
                </c:pt>
                <c:pt idx="248">
                  <c:v>7.9182309386650312E-3</c:v>
                </c:pt>
                <c:pt idx="249">
                  <c:v>7.9155705834645373E-3</c:v>
                </c:pt>
                <c:pt idx="250">
                  <c:v>7.9042524690449128E-3</c:v>
                </c:pt>
                <c:pt idx="251">
                  <c:v>7.902621446531824E-3</c:v>
                </c:pt>
                <c:pt idx="252">
                  <c:v>7.901464547151741E-3</c:v>
                </c:pt>
                <c:pt idx="253">
                  <c:v>7.90065533842506E-3</c:v>
                </c:pt>
                <c:pt idx="254">
                  <c:v>7.900171926789025E-3</c:v>
                </c:pt>
                <c:pt idx="255">
                  <c:v>7.8972747520241002E-3</c:v>
                </c:pt>
                <c:pt idx="256">
                  <c:v>7.8891787001218357E-3</c:v>
                </c:pt>
                <c:pt idx="257">
                  <c:v>7.8838690819182447E-3</c:v>
                </c:pt>
                <c:pt idx="258">
                  <c:v>7.8815588554218968E-3</c:v>
                </c:pt>
                <c:pt idx="259">
                  <c:v>7.8806022511994315E-3</c:v>
                </c:pt>
                <c:pt idx="260">
                  <c:v>7.8788898794255879E-3</c:v>
                </c:pt>
                <c:pt idx="261">
                  <c:v>7.876141387316779E-3</c:v>
                </c:pt>
                <c:pt idx="262">
                  <c:v>7.8741421404690693E-3</c:v>
                </c:pt>
                <c:pt idx="263">
                  <c:v>7.8700799465379525E-3</c:v>
                </c:pt>
                <c:pt idx="264">
                  <c:v>7.8696396609579406E-3</c:v>
                </c:pt>
                <c:pt idx="265">
                  <c:v>7.8660114480584974E-3</c:v>
                </c:pt>
                <c:pt idx="266">
                  <c:v>7.8606606634596277E-3</c:v>
                </c:pt>
                <c:pt idx="267">
                  <c:v>7.8570011681922992E-3</c:v>
                </c:pt>
                <c:pt idx="268">
                  <c:v>7.8565956274520843E-3</c:v>
                </c:pt>
                <c:pt idx="269">
                  <c:v>7.8540493688581195E-3</c:v>
                </c:pt>
                <c:pt idx="270">
                  <c:v>7.8499707443578006E-3</c:v>
                </c:pt>
                <c:pt idx="271">
                  <c:v>7.8497760829315914E-3</c:v>
                </c:pt>
                <c:pt idx="272">
                  <c:v>7.8406237365235727E-3</c:v>
                </c:pt>
                <c:pt idx="273">
                  <c:v>7.8404591648908676E-3</c:v>
                </c:pt>
                <c:pt idx="274">
                  <c:v>7.8239251894254951E-3</c:v>
                </c:pt>
                <c:pt idx="275">
                  <c:v>7.8236446341121355E-3</c:v>
                </c:pt>
                <c:pt idx="276">
                  <c:v>7.8233018704646877E-3</c:v>
                </c:pt>
                <c:pt idx="277">
                  <c:v>7.8213845436755983E-3</c:v>
                </c:pt>
                <c:pt idx="278">
                  <c:v>7.8212163147069347E-3</c:v>
                </c:pt>
                <c:pt idx="279">
                  <c:v>7.8205091683149243E-3</c:v>
                </c:pt>
                <c:pt idx="280">
                  <c:v>7.816411249616028E-3</c:v>
                </c:pt>
                <c:pt idx="281">
                  <c:v>7.8150259295024383E-3</c:v>
                </c:pt>
                <c:pt idx="282">
                  <c:v>7.8137941820688103E-3</c:v>
                </c:pt>
                <c:pt idx="283">
                  <c:v>7.8114407691826926E-3</c:v>
                </c:pt>
                <c:pt idx="284">
                  <c:v>7.8112914647649832E-3</c:v>
                </c:pt>
                <c:pt idx="285">
                  <c:v>7.8043612781714001E-3</c:v>
                </c:pt>
                <c:pt idx="286">
                  <c:v>7.8038399491426429E-3</c:v>
                </c:pt>
                <c:pt idx="287">
                  <c:v>7.8004881083363811E-3</c:v>
                </c:pt>
                <c:pt idx="288">
                  <c:v>7.8002563598008829E-3</c:v>
                </c:pt>
                <c:pt idx="289">
                  <c:v>7.7972396733716996E-3</c:v>
                </c:pt>
                <c:pt idx="290">
                  <c:v>7.7959730588022594E-3</c:v>
                </c:pt>
                <c:pt idx="291">
                  <c:v>7.7931543742723831E-3</c:v>
                </c:pt>
                <c:pt idx="292">
                  <c:v>7.790936129905628E-3</c:v>
                </c:pt>
                <c:pt idx="293">
                  <c:v>7.7884189189566556E-3</c:v>
                </c:pt>
                <c:pt idx="294">
                  <c:v>7.7856590663757958E-3</c:v>
                </c:pt>
                <c:pt idx="295">
                  <c:v>7.7797217214502865E-3</c:v>
                </c:pt>
                <c:pt idx="296">
                  <c:v>7.778021715959405E-3</c:v>
                </c:pt>
                <c:pt idx="297">
                  <c:v>7.7753352479234782E-3</c:v>
                </c:pt>
                <c:pt idx="298">
                  <c:v>7.7727393719946719E-3</c:v>
                </c:pt>
                <c:pt idx="299">
                  <c:v>7.7702111128482489E-3</c:v>
                </c:pt>
                <c:pt idx="300">
                  <c:v>7.7687544255628464E-3</c:v>
                </c:pt>
                <c:pt idx="301">
                  <c:v>7.7678911560896046E-3</c:v>
                </c:pt>
                <c:pt idx="302">
                  <c:v>7.7627384315971633E-3</c:v>
                </c:pt>
                <c:pt idx="303">
                  <c:v>7.7575027435074035E-3</c:v>
                </c:pt>
                <c:pt idx="304">
                  <c:v>7.7561751346976286E-3</c:v>
                </c:pt>
                <c:pt idx="305">
                  <c:v>7.7552513246502671E-3</c:v>
                </c:pt>
                <c:pt idx="306">
                  <c:v>7.7498564897812315E-3</c:v>
                </c:pt>
                <c:pt idx="307">
                  <c:v>7.7494206211632518E-3</c:v>
                </c:pt>
                <c:pt idx="308">
                  <c:v>7.747126032846989E-3</c:v>
                </c:pt>
                <c:pt idx="309">
                  <c:v>7.7449747124022457E-3</c:v>
                </c:pt>
                <c:pt idx="310">
                  <c:v>7.7397845476506882E-3</c:v>
                </c:pt>
                <c:pt idx="311">
                  <c:v>7.7393395827197245E-3</c:v>
                </c:pt>
                <c:pt idx="312">
                  <c:v>7.7363329211811264E-3</c:v>
                </c:pt>
                <c:pt idx="313">
                  <c:v>7.73567334268157E-3</c:v>
                </c:pt>
                <c:pt idx="314">
                  <c:v>7.7355683047476637E-3</c:v>
                </c:pt>
                <c:pt idx="315">
                  <c:v>7.7328095562172452E-3</c:v>
                </c:pt>
                <c:pt idx="316">
                  <c:v>7.7245182523757779E-3</c:v>
                </c:pt>
                <c:pt idx="317">
                  <c:v>7.7242714056052703E-3</c:v>
                </c:pt>
                <c:pt idx="318">
                  <c:v>7.7217833922847805E-3</c:v>
                </c:pt>
                <c:pt idx="319">
                  <c:v>7.7203343457224538E-3</c:v>
                </c:pt>
                <c:pt idx="320">
                  <c:v>7.7187666702084618E-3</c:v>
                </c:pt>
                <c:pt idx="321">
                  <c:v>7.7185803526982379E-3</c:v>
                </c:pt>
                <c:pt idx="322">
                  <c:v>7.7168960178122682E-3</c:v>
                </c:pt>
                <c:pt idx="323">
                  <c:v>7.7159955056459945E-3</c:v>
                </c:pt>
                <c:pt idx="324">
                  <c:v>7.7069907982620532E-3</c:v>
                </c:pt>
                <c:pt idx="325">
                  <c:v>7.7035722460479785E-3</c:v>
                </c:pt>
                <c:pt idx="326">
                  <c:v>7.7022012598258905E-3</c:v>
                </c:pt>
                <c:pt idx="327">
                  <c:v>7.6949001857031952E-3</c:v>
                </c:pt>
                <c:pt idx="328">
                  <c:v>7.6933684960767672E-3</c:v>
                </c:pt>
                <c:pt idx="329">
                  <c:v>7.6912952954696764E-3</c:v>
                </c:pt>
                <c:pt idx="330">
                  <c:v>7.690858974339773E-3</c:v>
                </c:pt>
                <c:pt idx="331">
                  <c:v>7.6907448486918731E-3</c:v>
                </c:pt>
                <c:pt idx="332">
                  <c:v>7.6894837455291718E-3</c:v>
                </c:pt>
                <c:pt idx="333">
                  <c:v>7.6887570026958982E-3</c:v>
                </c:pt>
                <c:pt idx="334">
                  <c:v>7.687390619070247E-3</c:v>
                </c:pt>
                <c:pt idx="335">
                  <c:v>7.6868522240191098E-3</c:v>
                </c:pt>
                <c:pt idx="336">
                  <c:v>7.6861991549092663E-3</c:v>
                </c:pt>
                <c:pt idx="337">
                  <c:v>7.6831670865434619E-3</c:v>
                </c:pt>
                <c:pt idx="338">
                  <c:v>7.6821938941872801E-3</c:v>
                </c:pt>
                <c:pt idx="339">
                  <c:v>7.6817671538809522E-3</c:v>
                </c:pt>
                <c:pt idx="340">
                  <c:v>7.6814841517446001E-3</c:v>
                </c:pt>
                <c:pt idx="341">
                  <c:v>7.6800868731792659E-3</c:v>
                </c:pt>
                <c:pt idx="342">
                  <c:v>7.6800427199935758E-3</c:v>
                </c:pt>
                <c:pt idx="343">
                  <c:v>7.6756507085360753E-3</c:v>
                </c:pt>
                <c:pt idx="344">
                  <c:v>7.6748589520259586E-3</c:v>
                </c:pt>
                <c:pt idx="345">
                  <c:v>7.6737679644901663E-3</c:v>
                </c:pt>
                <c:pt idx="346">
                  <c:v>7.6732264292606591E-3</c:v>
                </c:pt>
                <c:pt idx="347">
                  <c:v>7.6726540490051837E-3</c:v>
                </c:pt>
                <c:pt idx="348">
                  <c:v>7.671652963549231E-3</c:v>
                </c:pt>
                <c:pt idx="349">
                  <c:v>7.6684940181898859E-3</c:v>
                </c:pt>
                <c:pt idx="350">
                  <c:v>7.6666538298184933E-3</c:v>
                </c:pt>
                <c:pt idx="351">
                  <c:v>7.6633739153922735E-3</c:v>
                </c:pt>
                <c:pt idx="352">
                  <c:v>7.6560601424025673E-3</c:v>
                </c:pt>
                <c:pt idx="353">
                  <c:v>7.6546140272789557E-3</c:v>
                </c:pt>
                <c:pt idx="354">
                  <c:v>7.6524010198471956E-3</c:v>
                </c:pt>
                <c:pt idx="355">
                  <c:v>7.6494040523538091E-3</c:v>
                </c:pt>
                <c:pt idx="356">
                  <c:v>7.6490519137471409E-3</c:v>
                </c:pt>
                <c:pt idx="357">
                  <c:v>7.6449877527779968E-3</c:v>
                </c:pt>
                <c:pt idx="358">
                  <c:v>7.6449089278436714E-3</c:v>
                </c:pt>
                <c:pt idx="359">
                  <c:v>7.642527923870459E-3</c:v>
                </c:pt>
                <c:pt idx="360">
                  <c:v>7.6340712342315179E-3</c:v>
                </c:pt>
                <c:pt idx="361">
                  <c:v>7.6313935789604015E-3</c:v>
                </c:pt>
                <c:pt idx="362">
                  <c:v>7.6262950486991835E-3</c:v>
                </c:pt>
                <c:pt idx="363">
                  <c:v>7.6253032031127774E-3</c:v>
                </c:pt>
                <c:pt idx="364">
                  <c:v>7.6244632326332891E-3</c:v>
                </c:pt>
                <c:pt idx="365">
                  <c:v>7.6211648693144248E-3</c:v>
                </c:pt>
                <c:pt idx="366">
                  <c:v>7.6182047788128354E-3</c:v>
                </c:pt>
                <c:pt idx="367">
                  <c:v>7.6144858401339813E-3</c:v>
                </c:pt>
                <c:pt idx="368">
                  <c:v>7.6132874126788831E-3</c:v>
                </c:pt>
                <c:pt idx="369">
                  <c:v>7.6122774101209604E-3</c:v>
                </c:pt>
                <c:pt idx="370">
                  <c:v>7.6111293373239339E-3</c:v>
                </c:pt>
                <c:pt idx="371">
                  <c:v>7.6069208395065221E-3</c:v>
                </c:pt>
                <c:pt idx="372">
                  <c:v>7.6067850532402512E-3</c:v>
                </c:pt>
                <c:pt idx="373">
                  <c:v>7.6061222304704083E-3</c:v>
                </c:pt>
                <c:pt idx="374">
                  <c:v>7.603367202064064E-3</c:v>
                </c:pt>
                <c:pt idx="375">
                  <c:v>7.6031001586071931E-3</c:v>
                </c:pt>
                <c:pt idx="376">
                  <c:v>7.6029769355375034E-3</c:v>
                </c:pt>
                <c:pt idx="377">
                  <c:v>7.5990686578168848E-3</c:v>
                </c:pt>
                <c:pt idx="378">
                  <c:v>7.5977854058920675E-3</c:v>
                </c:pt>
                <c:pt idx="379">
                  <c:v>7.5879994605740951E-3</c:v>
                </c:pt>
                <c:pt idx="380">
                  <c:v>7.5879633108465192E-3</c:v>
                </c:pt>
                <c:pt idx="381">
                  <c:v>7.5809607767577348E-3</c:v>
                </c:pt>
                <c:pt idx="382">
                  <c:v>7.5742417378938899E-3</c:v>
                </c:pt>
                <c:pt idx="383">
                  <c:v>7.5694068643279901E-3</c:v>
                </c:pt>
                <c:pt idx="384">
                  <c:v>7.5644903535917549E-3</c:v>
                </c:pt>
                <c:pt idx="385">
                  <c:v>7.5637077836197197E-3</c:v>
                </c:pt>
                <c:pt idx="386">
                  <c:v>7.5631633097925253E-3</c:v>
                </c:pt>
                <c:pt idx="387">
                  <c:v>7.5627935337456067E-3</c:v>
                </c:pt>
                <c:pt idx="388">
                  <c:v>7.5535076345808324E-3</c:v>
                </c:pt>
                <c:pt idx="389">
                  <c:v>7.5483576901214967E-3</c:v>
                </c:pt>
                <c:pt idx="390">
                  <c:v>7.5442743969383512E-3</c:v>
                </c:pt>
                <c:pt idx="391">
                  <c:v>7.5421506054944324E-3</c:v>
                </c:pt>
                <c:pt idx="392">
                  <c:v>7.541775166746631E-3</c:v>
                </c:pt>
                <c:pt idx="393">
                  <c:v>7.5412493959028598E-3</c:v>
                </c:pt>
                <c:pt idx="394">
                  <c:v>7.5408400565278779E-3</c:v>
                </c:pt>
                <c:pt idx="395">
                  <c:v>7.5406332729543663E-3</c:v>
                </c:pt>
                <c:pt idx="396">
                  <c:v>7.5393065960789483E-3</c:v>
                </c:pt>
                <c:pt idx="397">
                  <c:v>7.5377737101035855E-3</c:v>
                </c:pt>
                <c:pt idx="398">
                  <c:v>7.53669103663605E-3</c:v>
                </c:pt>
                <c:pt idx="399">
                  <c:v>7.5332433981256898E-3</c:v>
                </c:pt>
                <c:pt idx="400">
                  <c:v>7.5289548494435901E-3</c:v>
                </c:pt>
                <c:pt idx="401">
                  <c:v>7.5283200225071583E-3</c:v>
                </c:pt>
                <c:pt idx="402">
                  <c:v>7.526926061952057E-3</c:v>
                </c:pt>
                <c:pt idx="403">
                  <c:v>7.5244841545408468E-3</c:v>
                </c:pt>
                <c:pt idx="404">
                  <c:v>7.5209906112137835E-3</c:v>
                </c:pt>
                <c:pt idx="405">
                  <c:v>7.5195147760863034E-3</c:v>
                </c:pt>
                <c:pt idx="406">
                  <c:v>7.5146053313772101E-3</c:v>
                </c:pt>
                <c:pt idx="407">
                  <c:v>7.5135735358238167E-3</c:v>
                </c:pt>
                <c:pt idx="408">
                  <c:v>7.5130075633540825E-3</c:v>
                </c:pt>
                <c:pt idx="409">
                  <c:v>7.511316095221314E-3</c:v>
                </c:pt>
                <c:pt idx="410">
                  <c:v>7.5112930416119227E-3</c:v>
                </c:pt>
                <c:pt idx="411">
                  <c:v>7.5102135131902533E-3</c:v>
                </c:pt>
                <c:pt idx="412">
                  <c:v>7.5056346622710051E-3</c:v>
                </c:pt>
                <c:pt idx="413">
                  <c:v>7.5019962692208855E-3</c:v>
                </c:pt>
                <c:pt idx="414">
                  <c:v>7.5005985570588546E-3</c:v>
                </c:pt>
                <c:pt idx="415">
                  <c:v>7.5005511989779576E-3</c:v>
                </c:pt>
                <c:pt idx="416">
                  <c:v>7.4998273851203581E-3</c:v>
                </c:pt>
                <c:pt idx="417">
                  <c:v>7.4943969892602167E-3</c:v>
                </c:pt>
                <c:pt idx="418">
                  <c:v>7.4875268930150547E-3</c:v>
                </c:pt>
                <c:pt idx="419">
                  <c:v>7.4866359884483641E-3</c:v>
                </c:pt>
                <c:pt idx="420">
                  <c:v>7.4843399716582396E-3</c:v>
                </c:pt>
                <c:pt idx="421">
                  <c:v>7.481736890779413E-3</c:v>
                </c:pt>
                <c:pt idx="422">
                  <c:v>7.4808792115038597E-3</c:v>
                </c:pt>
                <c:pt idx="423">
                  <c:v>7.4759773490626737E-3</c:v>
                </c:pt>
                <c:pt idx="424">
                  <c:v>7.4738642616097566E-3</c:v>
                </c:pt>
                <c:pt idx="425">
                  <c:v>7.4717263924560916E-3</c:v>
                </c:pt>
                <c:pt idx="426">
                  <c:v>7.4639010485094519E-3</c:v>
                </c:pt>
                <c:pt idx="427">
                  <c:v>7.4570120608661444E-3</c:v>
                </c:pt>
                <c:pt idx="428">
                  <c:v>7.4541641042125554E-3</c:v>
                </c:pt>
                <c:pt idx="429">
                  <c:v>7.4490089499778872E-3</c:v>
                </c:pt>
                <c:pt idx="430">
                  <c:v>7.447544624503654E-3</c:v>
                </c:pt>
                <c:pt idx="431">
                  <c:v>7.4427302333243076E-3</c:v>
                </c:pt>
                <c:pt idx="432">
                  <c:v>7.4423436874828707E-3</c:v>
                </c:pt>
                <c:pt idx="433">
                  <c:v>7.4392685676229137E-3</c:v>
                </c:pt>
                <c:pt idx="434">
                  <c:v>7.4367624479197113E-3</c:v>
                </c:pt>
                <c:pt idx="435">
                  <c:v>7.4347997977412053E-3</c:v>
                </c:pt>
                <c:pt idx="436">
                  <c:v>7.4336846696553801E-3</c:v>
                </c:pt>
                <c:pt idx="437">
                  <c:v>7.4287648080376568E-3</c:v>
                </c:pt>
                <c:pt idx="438">
                  <c:v>7.4282198467304199E-3</c:v>
                </c:pt>
                <c:pt idx="439">
                  <c:v>7.4253366571547961E-3</c:v>
                </c:pt>
                <c:pt idx="440">
                  <c:v>7.424684630819434E-3</c:v>
                </c:pt>
                <c:pt idx="441">
                  <c:v>7.4221718941197262E-3</c:v>
                </c:pt>
                <c:pt idx="442">
                  <c:v>7.4174324234807269E-3</c:v>
                </c:pt>
                <c:pt idx="443">
                  <c:v>7.4157464860739632E-3</c:v>
                </c:pt>
                <c:pt idx="444">
                  <c:v>7.41267005384423E-3</c:v>
                </c:pt>
                <c:pt idx="445">
                  <c:v>7.4120313598196744E-3</c:v>
                </c:pt>
                <c:pt idx="446">
                  <c:v>7.4099881201850504E-3</c:v>
                </c:pt>
                <c:pt idx="447">
                  <c:v>7.4081596111680546E-3</c:v>
                </c:pt>
                <c:pt idx="448">
                  <c:v>7.4079173669036923E-3</c:v>
                </c:pt>
                <c:pt idx="449">
                  <c:v>7.4072066334955368E-3</c:v>
                </c:pt>
                <c:pt idx="450">
                  <c:v>7.4071794518072321E-3</c:v>
                </c:pt>
                <c:pt idx="451">
                  <c:v>7.4030151450355779E-3</c:v>
                </c:pt>
                <c:pt idx="452">
                  <c:v>7.4013203676998049E-3</c:v>
                </c:pt>
                <c:pt idx="453">
                  <c:v>7.4010050112019192E-3</c:v>
                </c:pt>
                <c:pt idx="454">
                  <c:v>7.4007194444933961E-3</c:v>
                </c:pt>
                <c:pt idx="455">
                  <c:v>7.3995411441643991E-3</c:v>
                </c:pt>
                <c:pt idx="456">
                  <c:v>7.3979237187878797E-3</c:v>
                </c:pt>
                <c:pt idx="457">
                  <c:v>7.3965804923110104E-3</c:v>
                </c:pt>
                <c:pt idx="458">
                  <c:v>7.3964574151656375E-3</c:v>
                </c:pt>
                <c:pt idx="459">
                  <c:v>7.3832955987806082E-3</c:v>
                </c:pt>
                <c:pt idx="460">
                  <c:v>7.3817508112670382E-3</c:v>
                </c:pt>
                <c:pt idx="461">
                  <c:v>7.3797265278131643E-3</c:v>
                </c:pt>
                <c:pt idx="462">
                  <c:v>7.378086576395832E-3</c:v>
                </c:pt>
                <c:pt idx="463">
                  <c:v>7.3780598500776794E-3</c:v>
                </c:pt>
                <c:pt idx="464">
                  <c:v>7.3737754064460408E-3</c:v>
                </c:pt>
                <c:pt idx="465">
                  <c:v>7.3713776361585799E-3</c:v>
                </c:pt>
                <c:pt idx="466">
                  <c:v>7.3703727817342069E-3</c:v>
                </c:pt>
                <c:pt idx="467">
                  <c:v>7.3690969533528631E-3</c:v>
                </c:pt>
                <c:pt idx="468">
                  <c:v>7.3681009722291121E-3</c:v>
                </c:pt>
                <c:pt idx="469">
                  <c:v>7.3668667553559849E-3</c:v>
                </c:pt>
                <c:pt idx="470">
                  <c:v>7.3620198978776464E-3</c:v>
                </c:pt>
                <c:pt idx="471">
                  <c:v>7.3563150020182887E-3</c:v>
                </c:pt>
                <c:pt idx="472">
                  <c:v>7.3550775221796214E-3</c:v>
                </c:pt>
                <c:pt idx="473">
                  <c:v>7.354955524097327E-3</c:v>
                </c:pt>
                <c:pt idx="474">
                  <c:v>7.352169085429479E-3</c:v>
                </c:pt>
                <c:pt idx="475">
                  <c:v>7.3510355824506421E-3</c:v>
                </c:pt>
                <c:pt idx="476">
                  <c:v>7.35070352682448E-3</c:v>
                </c:pt>
                <c:pt idx="477">
                  <c:v>7.350224180561379E-3</c:v>
                </c:pt>
                <c:pt idx="478">
                  <c:v>7.3482688200119809E-3</c:v>
                </c:pt>
                <c:pt idx="479">
                  <c:v>7.3482016332130666E-3</c:v>
                </c:pt>
                <c:pt idx="480">
                  <c:v>7.3474706452536995E-3</c:v>
                </c:pt>
                <c:pt idx="481">
                  <c:v>7.3470938869404393E-3</c:v>
                </c:pt>
                <c:pt idx="482">
                  <c:v>7.3432197394755986E-3</c:v>
                </c:pt>
                <c:pt idx="483">
                  <c:v>7.3386819558014923E-3</c:v>
                </c:pt>
                <c:pt idx="484">
                  <c:v>7.3364609361824124E-3</c:v>
                </c:pt>
                <c:pt idx="485">
                  <c:v>7.3364330639029713E-3</c:v>
                </c:pt>
                <c:pt idx="486">
                  <c:v>7.3348789114891988E-3</c:v>
                </c:pt>
                <c:pt idx="487">
                  <c:v>7.329424827748148E-3</c:v>
                </c:pt>
                <c:pt idx="488">
                  <c:v>7.3264370495338162E-3</c:v>
                </c:pt>
                <c:pt idx="489">
                  <c:v>7.3252856080857605E-3</c:v>
                </c:pt>
                <c:pt idx="490">
                  <c:v>7.3239856865211133E-3</c:v>
                </c:pt>
                <c:pt idx="491">
                  <c:v>7.3238195174248899E-3</c:v>
                </c:pt>
                <c:pt idx="492">
                  <c:v>7.3232707722661146E-3</c:v>
                </c:pt>
                <c:pt idx="493">
                  <c:v>7.3230767415034355E-3</c:v>
                </c:pt>
                <c:pt idx="494">
                  <c:v>7.3195507570066745E-3</c:v>
                </c:pt>
                <c:pt idx="495">
                  <c:v>7.3164714909111726E-3</c:v>
                </c:pt>
                <c:pt idx="496">
                  <c:v>7.3146100748704588E-3</c:v>
                </c:pt>
                <c:pt idx="497">
                  <c:v>7.3128822580205569E-3</c:v>
                </c:pt>
                <c:pt idx="498">
                  <c:v>7.3118478502586194E-3</c:v>
                </c:pt>
                <c:pt idx="499">
                  <c:v>7.3082245574188033E-3</c:v>
                </c:pt>
                <c:pt idx="500">
                  <c:v>7.3069373344375665E-3</c:v>
                </c:pt>
                <c:pt idx="501">
                  <c:v>7.3005510585814684E-3</c:v>
                </c:pt>
                <c:pt idx="502">
                  <c:v>7.2992551748908684E-3</c:v>
                </c:pt>
                <c:pt idx="503">
                  <c:v>7.2955134331586426E-3</c:v>
                </c:pt>
                <c:pt idx="504">
                  <c:v>7.2951722078518659E-3</c:v>
                </c:pt>
                <c:pt idx="505">
                  <c:v>7.2921529116527339E-3</c:v>
                </c:pt>
                <c:pt idx="506">
                  <c:v>7.2888150730698407E-3</c:v>
                </c:pt>
                <c:pt idx="507">
                  <c:v>7.2838812230023291E-3</c:v>
                </c:pt>
                <c:pt idx="508">
                  <c:v>7.2837664301544603E-3</c:v>
                </c:pt>
                <c:pt idx="509">
                  <c:v>7.2834765124159765E-3</c:v>
                </c:pt>
                <c:pt idx="510">
                  <c:v>7.281017764999901E-3</c:v>
                </c:pt>
                <c:pt idx="511">
                  <c:v>7.2802993264286867E-3</c:v>
                </c:pt>
                <c:pt idx="512">
                  <c:v>7.2794690158910734E-3</c:v>
                </c:pt>
                <c:pt idx="513">
                  <c:v>7.2788670006208858E-3</c:v>
                </c:pt>
                <c:pt idx="514">
                  <c:v>7.2778659329138544E-3</c:v>
                </c:pt>
                <c:pt idx="515">
                  <c:v>7.2742474810369457E-3</c:v>
                </c:pt>
                <c:pt idx="516">
                  <c:v>7.2736846239739219E-3</c:v>
                </c:pt>
                <c:pt idx="517">
                  <c:v>7.2734453661317273E-3</c:v>
                </c:pt>
                <c:pt idx="518">
                  <c:v>7.2725068602728518E-3</c:v>
                </c:pt>
                <c:pt idx="519">
                  <c:v>7.2689307172110014E-3</c:v>
                </c:pt>
                <c:pt idx="520">
                  <c:v>7.2669156563664105E-3</c:v>
                </c:pt>
                <c:pt idx="521">
                  <c:v>7.2628255687180593E-3</c:v>
                </c:pt>
                <c:pt idx="522">
                  <c:v>7.2611877880508014E-3</c:v>
                </c:pt>
                <c:pt idx="523">
                  <c:v>7.2605048079697199E-3</c:v>
                </c:pt>
                <c:pt idx="524">
                  <c:v>7.2594837158713871E-3</c:v>
                </c:pt>
                <c:pt idx="525">
                  <c:v>7.2594289503497798E-3</c:v>
                </c:pt>
                <c:pt idx="526">
                  <c:v>7.2592798954596565E-3</c:v>
                </c:pt>
                <c:pt idx="527">
                  <c:v>7.2570574030410874E-3</c:v>
                </c:pt>
                <c:pt idx="528">
                  <c:v>7.246280405645936E-3</c:v>
                </c:pt>
                <c:pt idx="529">
                  <c:v>7.2438319972158638E-3</c:v>
                </c:pt>
                <c:pt idx="530">
                  <c:v>7.2425669920014868E-3</c:v>
                </c:pt>
                <c:pt idx="531">
                  <c:v>7.2425438675539468E-3</c:v>
                </c:pt>
                <c:pt idx="532">
                  <c:v>7.2419010248138934E-3</c:v>
                </c:pt>
                <c:pt idx="533">
                  <c:v>7.2413687586618631E-3</c:v>
                </c:pt>
                <c:pt idx="534">
                  <c:v>7.2400914012191644E-3</c:v>
                </c:pt>
                <c:pt idx="535">
                  <c:v>7.2376443407956717E-3</c:v>
                </c:pt>
                <c:pt idx="536">
                  <c:v>7.2352512752797858E-3</c:v>
                </c:pt>
                <c:pt idx="537">
                  <c:v>7.233803888074636E-3</c:v>
                </c:pt>
                <c:pt idx="538">
                  <c:v>7.2332039367320137E-3</c:v>
                </c:pt>
                <c:pt idx="539">
                  <c:v>7.2329679728047073E-3</c:v>
                </c:pt>
                <c:pt idx="540">
                  <c:v>7.2298650221387225E-3</c:v>
                </c:pt>
                <c:pt idx="541">
                  <c:v>7.2268697870407133E-3</c:v>
                </c:pt>
                <c:pt idx="542">
                  <c:v>7.2259061985211247E-3</c:v>
                </c:pt>
                <c:pt idx="543">
                  <c:v>7.2236548617962285E-3</c:v>
                </c:pt>
                <c:pt idx="544">
                  <c:v>7.2198600314250655E-3</c:v>
                </c:pt>
                <c:pt idx="545">
                  <c:v>7.2171896093019975E-3</c:v>
                </c:pt>
                <c:pt idx="546">
                  <c:v>7.2171446799132507E-3</c:v>
                </c:pt>
                <c:pt idx="547">
                  <c:v>7.2160322677213449E-3</c:v>
                </c:pt>
                <c:pt idx="548">
                  <c:v>7.2149150656580785E-3</c:v>
                </c:pt>
                <c:pt idx="549">
                  <c:v>7.2086742668918055E-3</c:v>
                </c:pt>
                <c:pt idx="550">
                  <c:v>7.2072605515592263E-3</c:v>
                </c:pt>
                <c:pt idx="551">
                  <c:v>7.2071581250378472E-3</c:v>
                </c:pt>
                <c:pt idx="552">
                  <c:v>7.2061167681360576E-3</c:v>
                </c:pt>
                <c:pt idx="553">
                  <c:v>7.2056208054813086E-3</c:v>
                </c:pt>
                <c:pt idx="554">
                  <c:v>7.2047346141920947E-3</c:v>
                </c:pt>
                <c:pt idx="555">
                  <c:v>7.198922290929952E-3</c:v>
                </c:pt>
                <c:pt idx="556">
                  <c:v>7.1947301073736212E-3</c:v>
                </c:pt>
                <c:pt idx="557">
                  <c:v>7.1935693010292453E-3</c:v>
                </c:pt>
                <c:pt idx="558">
                  <c:v>7.1909986932059541E-3</c:v>
                </c:pt>
                <c:pt idx="559">
                  <c:v>7.1900763215438715E-3</c:v>
                </c:pt>
                <c:pt idx="560">
                  <c:v>7.1855425956992196E-3</c:v>
                </c:pt>
                <c:pt idx="561">
                  <c:v>7.1851311814041955E-3</c:v>
                </c:pt>
                <c:pt idx="562">
                  <c:v>7.1844320309190765E-3</c:v>
                </c:pt>
                <c:pt idx="563">
                  <c:v>7.1787364459439014E-3</c:v>
                </c:pt>
                <c:pt idx="564">
                  <c:v>7.1764739024358032E-3</c:v>
                </c:pt>
                <c:pt idx="565">
                  <c:v>7.1718024795644313E-3</c:v>
                </c:pt>
                <c:pt idx="566">
                  <c:v>7.1711996139409533E-3</c:v>
                </c:pt>
                <c:pt idx="567">
                  <c:v>7.1699309965701482E-3</c:v>
                </c:pt>
                <c:pt idx="568">
                  <c:v>7.1698889341926123E-3</c:v>
                </c:pt>
                <c:pt idx="569">
                  <c:v>7.1692600992045242E-3</c:v>
                </c:pt>
                <c:pt idx="570">
                  <c:v>7.1691266882086477E-3</c:v>
                </c:pt>
                <c:pt idx="571">
                  <c:v>7.1672947873224957E-3</c:v>
                </c:pt>
                <c:pt idx="572">
                  <c:v>7.1666356683771099E-3</c:v>
                </c:pt>
                <c:pt idx="573">
                  <c:v>7.1653592427561117E-3</c:v>
                </c:pt>
                <c:pt idx="574">
                  <c:v>7.1649781041261918E-3</c:v>
                </c:pt>
                <c:pt idx="575">
                  <c:v>7.164785526343133E-3</c:v>
                </c:pt>
                <c:pt idx="576">
                  <c:v>7.1644832040067049E-3</c:v>
                </c:pt>
                <c:pt idx="577">
                  <c:v>7.1621237012367625E-3</c:v>
                </c:pt>
                <c:pt idx="578">
                  <c:v>7.1619856181833804E-3</c:v>
                </c:pt>
                <c:pt idx="579">
                  <c:v>7.1619463705798816E-3</c:v>
                </c:pt>
                <c:pt idx="580">
                  <c:v>7.1578827818408221E-3</c:v>
                </c:pt>
                <c:pt idx="581">
                  <c:v>7.1570153223075895E-3</c:v>
                </c:pt>
                <c:pt idx="582">
                  <c:v>7.1553150310108221E-3</c:v>
                </c:pt>
                <c:pt idx="583">
                  <c:v>7.1506505352174283E-3</c:v>
                </c:pt>
                <c:pt idx="584">
                  <c:v>7.1483681878775525E-3</c:v>
                </c:pt>
                <c:pt idx="585">
                  <c:v>7.1472227679483386E-3</c:v>
                </c:pt>
                <c:pt idx="586">
                  <c:v>7.1462431372920276E-3</c:v>
                </c:pt>
                <c:pt idx="587">
                  <c:v>7.144860442569111E-3</c:v>
                </c:pt>
                <c:pt idx="588">
                  <c:v>7.1383822402137009E-3</c:v>
                </c:pt>
                <c:pt idx="589">
                  <c:v>7.136174997320068E-3</c:v>
                </c:pt>
                <c:pt idx="590">
                  <c:v>7.1315942407286625E-3</c:v>
                </c:pt>
                <c:pt idx="591">
                  <c:v>7.1275003286487455E-3</c:v>
                </c:pt>
                <c:pt idx="592">
                  <c:v>7.1262610467779687E-3</c:v>
                </c:pt>
                <c:pt idx="593">
                  <c:v>7.1238066807721217E-3</c:v>
                </c:pt>
                <c:pt idx="594">
                  <c:v>7.1235197375663206E-3</c:v>
                </c:pt>
                <c:pt idx="595">
                  <c:v>7.1233707885582599E-3</c:v>
                </c:pt>
                <c:pt idx="596">
                  <c:v>7.121106331554751E-3</c:v>
                </c:pt>
                <c:pt idx="597">
                  <c:v>7.1200509658551877E-3</c:v>
                </c:pt>
                <c:pt idx="598">
                  <c:v>7.1106467311672318E-3</c:v>
                </c:pt>
                <c:pt idx="599">
                  <c:v>7.1097435400478944E-3</c:v>
                </c:pt>
                <c:pt idx="600">
                  <c:v>7.1085224585750702E-3</c:v>
                </c:pt>
                <c:pt idx="601">
                  <c:v>7.1064034144530577E-3</c:v>
                </c:pt>
                <c:pt idx="602">
                  <c:v>7.1061288163044561E-3</c:v>
                </c:pt>
                <c:pt idx="603">
                  <c:v>7.0981550335728486E-3</c:v>
                </c:pt>
                <c:pt idx="604">
                  <c:v>7.0953044035892143E-3</c:v>
                </c:pt>
                <c:pt idx="605">
                  <c:v>7.092765294110113E-3</c:v>
                </c:pt>
                <c:pt idx="606">
                  <c:v>7.0918468042540268E-3</c:v>
                </c:pt>
                <c:pt idx="607">
                  <c:v>7.0914696550253859E-3</c:v>
                </c:pt>
                <c:pt idx="608">
                  <c:v>7.0896572801557459E-3</c:v>
                </c:pt>
                <c:pt idx="609">
                  <c:v>7.0890869243951235E-3</c:v>
                </c:pt>
                <c:pt idx="610">
                  <c:v>7.0886373641804359E-3</c:v>
                </c:pt>
                <c:pt idx="611">
                  <c:v>7.0861702954707478E-3</c:v>
                </c:pt>
                <c:pt idx="612">
                  <c:v>7.0836459506373791E-3</c:v>
                </c:pt>
                <c:pt idx="613">
                  <c:v>7.0802029253029738E-3</c:v>
                </c:pt>
                <c:pt idx="614">
                  <c:v>7.0755428393630285E-3</c:v>
                </c:pt>
                <c:pt idx="615">
                  <c:v>7.0669769049029824E-3</c:v>
                </c:pt>
                <c:pt idx="616">
                  <c:v>7.0588992464589292E-3</c:v>
                </c:pt>
                <c:pt idx="617">
                  <c:v>7.0585859369982507E-3</c:v>
                </c:pt>
                <c:pt idx="618">
                  <c:v>7.0558465717947541E-3</c:v>
                </c:pt>
                <c:pt idx="619">
                  <c:v>7.0557478607267722E-3</c:v>
                </c:pt>
                <c:pt idx="620">
                  <c:v>7.0553198234143879E-3</c:v>
                </c:pt>
                <c:pt idx="621">
                  <c:v>7.0542575863077961E-3</c:v>
                </c:pt>
                <c:pt idx="622">
                  <c:v>7.0509583869199123E-3</c:v>
                </c:pt>
                <c:pt idx="623">
                  <c:v>7.0497271828930449E-3</c:v>
                </c:pt>
                <c:pt idx="624">
                  <c:v>7.0496364622518719E-3</c:v>
                </c:pt>
                <c:pt idx="625">
                  <c:v>7.041669012098347E-3</c:v>
                </c:pt>
                <c:pt idx="626">
                  <c:v>7.0382987546526452E-3</c:v>
                </c:pt>
                <c:pt idx="627">
                  <c:v>7.0378796005942995E-3</c:v>
                </c:pt>
                <c:pt idx="628">
                  <c:v>7.0361592500530982E-3</c:v>
                </c:pt>
                <c:pt idx="629">
                  <c:v>7.036129760753791E-3</c:v>
                </c:pt>
                <c:pt idx="630">
                  <c:v>7.0282166329073727E-3</c:v>
                </c:pt>
                <c:pt idx="631">
                  <c:v>7.026516136249294E-3</c:v>
                </c:pt>
                <c:pt idx="632">
                  <c:v>7.0264155120422873E-3</c:v>
                </c:pt>
                <c:pt idx="633">
                  <c:v>7.0247548987941409E-3</c:v>
                </c:pt>
                <c:pt idx="634">
                  <c:v>7.024192482240752E-3</c:v>
                </c:pt>
                <c:pt idx="635">
                  <c:v>7.0164009906940831E-3</c:v>
                </c:pt>
                <c:pt idx="636">
                  <c:v>7.0152375009858983E-3</c:v>
                </c:pt>
                <c:pt idx="637">
                  <c:v>7.0147932968009424E-3</c:v>
                </c:pt>
                <c:pt idx="638">
                  <c:v>7.0095128424720521E-3</c:v>
                </c:pt>
                <c:pt idx="639">
                  <c:v>7.0084432976269375E-3</c:v>
                </c:pt>
                <c:pt idx="640">
                  <c:v>7.0056278060234541E-3</c:v>
                </c:pt>
                <c:pt idx="641">
                  <c:v>6.9996698033743939E-3</c:v>
                </c:pt>
                <c:pt idx="642">
                  <c:v>6.9986557197480193E-3</c:v>
                </c:pt>
                <c:pt idx="643">
                  <c:v>6.9964191344354231E-3</c:v>
                </c:pt>
                <c:pt idx="644">
                  <c:v>6.9953034153232285E-3</c:v>
                </c:pt>
                <c:pt idx="645">
                  <c:v>6.9942800545716123E-3</c:v>
                </c:pt>
                <c:pt idx="646">
                  <c:v>6.9911333507662425E-3</c:v>
                </c:pt>
                <c:pt idx="647">
                  <c:v>6.9871879857323531E-3</c:v>
                </c:pt>
                <c:pt idx="648">
                  <c:v>6.9835283930092884E-3</c:v>
                </c:pt>
                <c:pt idx="649">
                  <c:v>6.9821478134055341E-3</c:v>
                </c:pt>
                <c:pt idx="650">
                  <c:v>6.9785992771529328E-3</c:v>
                </c:pt>
                <c:pt idx="651">
                  <c:v>6.9762996117755305E-3</c:v>
                </c:pt>
                <c:pt idx="652">
                  <c:v>6.9714833528538474E-3</c:v>
                </c:pt>
                <c:pt idx="653">
                  <c:v>6.9688925467244894E-3</c:v>
                </c:pt>
                <c:pt idx="654">
                  <c:v>6.9684880755886526E-3</c:v>
                </c:pt>
                <c:pt idx="655">
                  <c:v>6.9674398242108087E-3</c:v>
                </c:pt>
                <c:pt idx="656">
                  <c:v>6.966132075079786E-3</c:v>
                </c:pt>
                <c:pt idx="657">
                  <c:v>6.9656761404693667E-3</c:v>
                </c:pt>
                <c:pt idx="658">
                  <c:v>6.9655182920597076E-3</c:v>
                </c:pt>
                <c:pt idx="659">
                  <c:v>6.9645398467596872E-3</c:v>
                </c:pt>
                <c:pt idx="660">
                  <c:v>6.9622086298029226E-3</c:v>
                </c:pt>
                <c:pt idx="661">
                  <c:v>6.9621125712218436E-3</c:v>
                </c:pt>
                <c:pt idx="662">
                  <c:v>6.9601656187168095E-3</c:v>
                </c:pt>
                <c:pt idx="663">
                  <c:v>6.9591951028503641E-3</c:v>
                </c:pt>
                <c:pt idx="664">
                  <c:v>6.9533032142731358E-3</c:v>
                </c:pt>
                <c:pt idx="665">
                  <c:v>6.9508900299097721E-3</c:v>
                </c:pt>
                <c:pt idx="666">
                  <c:v>6.9496887888935849E-3</c:v>
                </c:pt>
                <c:pt idx="667">
                  <c:v>6.9494300924730851E-3</c:v>
                </c:pt>
                <c:pt idx="668">
                  <c:v>6.9475831428062436E-3</c:v>
                </c:pt>
                <c:pt idx="669">
                  <c:v>6.9475562920182071E-3</c:v>
                </c:pt>
                <c:pt idx="670">
                  <c:v>6.9457405983645686E-3</c:v>
                </c:pt>
                <c:pt idx="671">
                  <c:v>6.9451271467595253E-3</c:v>
                </c:pt>
                <c:pt idx="672">
                  <c:v>6.9449734771507071E-3</c:v>
                </c:pt>
                <c:pt idx="673">
                  <c:v>6.9444511301783151E-3</c:v>
                </c:pt>
                <c:pt idx="674">
                  <c:v>6.9402382508831585E-3</c:v>
                </c:pt>
                <c:pt idx="675">
                  <c:v>6.9383384119214211E-3</c:v>
                </c:pt>
                <c:pt idx="676">
                  <c:v>6.9333388454956794E-3</c:v>
                </c:pt>
                <c:pt idx="677">
                  <c:v>6.9296917422453259E-3</c:v>
                </c:pt>
                <c:pt idx="678">
                  <c:v>6.92907034707656E-3</c:v>
                </c:pt>
                <c:pt idx="679">
                  <c:v>6.9274996683198233E-3</c:v>
                </c:pt>
                <c:pt idx="680">
                  <c:v>6.9240197925478858E-3</c:v>
                </c:pt>
                <c:pt idx="681">
                  <c:v>6.9228858566379552E-3</c:v>
                </c:pt>
                <c:pt idx="682">
                  <c:v>6.9199628857857954E-3</c:v>
                </c:pt>
                <c:pt idx="683">
                  <c:v>6.919881937201753E-3</c:v>
                </c:pt>
                <c:pt idx="684">
                  <c:v>6.918893457802517E-3</c:v>
                </c:pt>
                <c:pt idx="685">
                  <c:v>6.9181314453026785E-3</c:v>
                </c:pt>
                <c:pt idx="686">
                  <c:v>6.9176643876360253E-3</c:v>
                </c:pt>
                <c:pt idx="687">
                  <c:v>6.9173553383285839E-3</c:v>
                </c:pt>
                <c:pt idx="688">
                  <c:v>6.9159686530615621E-3</c:v>
                </c:pt>
                <c:pt idx="689">
                  <c:v>6.9093613090076686E-3</c:v>
                </c:pt>
                <c:pt idx="690">
                  <c:v>6.9066316495946774E-3</c:v>
                </c:pt>
                <c:pt idx="691">
                  <c:v>6.9064518337533989E-3</c:v>
                </c:pt>
                <c:pt idx="692">
                  <c:v>6.9032140000036615E-3</c:v>
                </c:pt>
                <c:pt idx="693">
                  <c:v>6.9022985836205931E-3</c:v>
                </c:pt>
                <c:pt idx="694">
                  <c:v>6.90126733722864E-3</c:v>
                </c:pt>
                <c:pt idx="695">
                  <c:v>6.9010891943311241E-3</c:v>
                </c:pt>
                <c:pt idx="696">
                  <c:v>6.8919702711590014E-3</c:v>
                </c:pt>
                <c:pt idx="697">
                  <c:v>6.8904896950660981E-3</c:v>
                </c:pt>
                <c:pt idx="698">
                  <c:v>6.8883127603838867E-3</c:v>
                </c:pt>
                <c:pt idx="699">
                  <c:v>6.8873538963306787E-3</c:v>
                </c:pt>
                <c:pt idx="700">
                  <c:v>6.885611470282822E-3</c:v>
                </c:pt>
                <c:pt idx="701">
                  <c:v>6.8826990363719653E-3</c:v>
                </c:pt>
                <c:pt idx="702">
                  <c:v>6.8803718511819181E-3</c:v>
                </c:pt>
                <c:pt idx="703">
                  <c:v>6.8729907971139927E-3</c:v>
                </c:pt>
                <c:pt idx="704">
                  <c:v>6.872533970854214E-3</c:v>
                </c:pt>
                <c:pt idx="705">
                  <c:v>6.8642931200855782E-3</c:v>
                </c:pt>
                <c:pt idx="706">
                  <c:v>6.8627956857432058E-3</c:v>
                </c:pt>
                <c:pt idx="707">
                  <c:v>6.8609819437989864E-3</c:v>
                </c:pt>
                <c:pt idx="708">
                  <c:v>6.8567364236335375E-3</c:v>
                </c:pt>
                <c:pt idx="709">
                  <c:v>6.8509187380156773E-3</c:v>
                </c:pt>
                <c:pt idx="710">
                  <c:v>6.8480547784026567E-3</c:v>
                </c:pt>
                <c:pt idx="711">
                  <c:v>6.8431360486941404E-3</c:v>
                </c:pt>
                <c:pt idx="712">
                  <c:v>6.8416232193532619E-3</c:v>
                </c:pt>
                <c:pt idx="713">
                  <c:v>6.8413606763667459E-3</c:v>
                </c:pt>
                <c:pt idx="714">
                  <c:v>6.8392854290486036E-3</c:v>
                </c:pt>
                <c:pt idx="715">
                  <c:v>6.8383471818660602E-3</c:v>
                </c:pt>
                <c:pt idx="716">
                  <c:v>6.8329343773366755E-3</c:v>
                </c:pt>
                <c:pt idx="717">
                  <c:v>6.8317519785349567E-3</c:v>
                </c:pt>
                <c:pt idx="718">
                  <c:v>6.8244199143321317E-3</c:v>
                </c:pt>
                <c:pt idx="719">
                  <c:v>6.8212051882254668E-3</c:v>
                </c:pt>
                <c:pt idx="720">
                  <c:v>6.8177676456310432E-3</c:v>
                </c:pt>
                <c:pt idx="721">
                  <c:v>6.8174211130142565E-3</c:v>
                </c:pt>
                <c:pt idx="722">
                  <c:v>6.8168927231775037E-3</c:v>
                </c:pt>
                <c:pt idx="723">
                  <c:v>6.8157445548564163E-3</c:v>
                </c:pt>
                <c:pt idx="724">
                  <c:v>6.8136158656701687E-3</c:v>
                </c:pt>
                <c:pt idx="725">
                  <c:v>6.8094841578556081E-3</c:v>
                </c:pt>
                <c:pt idx="726">
                  <c:v>6.8058500758684092E-3</c:v>
                </c:pt>
                <c:pt idx="727">
                  <c:v>6.8046784912985528E-3</c:v>
                </c:pt>
                <c:pt idx="728">
                  <c:v>6.8042275688108035E-3</c:v>
                </c:pt>
                <c:pt idx="729">
                  <c:v>6.8024535912998198E-3</c:v>
                </c:pt>
                <c:pt idx="730">
                  <c:v>6.8014164689068311E-3</c:v>
                </c:pt>
                <c:pt idx="731">
                  <c:v>6.7995439805560937E-3</c:v>
                </c:pt>
                <c:pt idx="732">
                  <c:v>6.7975677325077507E-3</c:v>
                </c:pt>
                <c:pt idx="733">
                  <c:v>6.7960866889623306E-3</c:v>
                </c:pt>
                <c:pt idx="734">
                  <c:v>6.7933747694696213E-3</c:v>
                </c:pt>
                <c:pt idx="735">
                  <c:v>6.7910667380165664E-3</c:v>
                </c:pt>
                <c:pt idx="736">
                  <c:v>6.7890770413776098E-3</c:v>
                </c:pt>
                <c:pt idx="737">
                  <c:v>6.7880248554726694E-3</c:v>
                </c:pt>
                <c:pt idx="738">
                  <c:v>6.7843449285063711E-3</c:v>
                </c:pt>
                <c:pt idx="739">
                  <c:v>6.7842256882242576E-3</c:v>
                </c:pt>
                <c:pt idx="740">
                  <c:v>6.7808958826147013E-3</c:v>
                </c:pt>
                <c:pt idx="741">
                  <c:v>6.7774881682900892E-3</c:v>
                </c:pt>
                <c:pt idx="742">
                  <c:v>6.7769817302143634E-3</c:v>
                </c:pt>
                <c:pt idx="743">
                  <c:v>6.7765079667558414E-3</c:v>
                </c:pt>
                <c:pt idx="744">
                  <c:v>6.7759246727238012E-3</c:v>
                </c:pt>
                <c:pt idx="745">
                  <c:v>6.7743651866924307E-3</c:v>
                </c:pt>
                <c:pt idx="746">
                  <c:v>6.7741378173198806E-3</c:v>
                </c:pt>
                <c:pt idx="747">
                  <c:v>6.7715867710232032E-3</c:v>
                </c:pt>
                <c:pt idx="748">
                  <c:v>6.7715028074983134E-3</c:v>
                </c:pt>
                <c:pt idx="749">
                  <c:v>6.7694905462827894E-3</c:v>
                </c:pt>
                <c:pt idx="750">
                  <c:v>6.7663660781824416E-3</c:v>
                </c:pt>
                <c:pt idx="751">
                  <c:v>6.7655933762672746E-3</c:v>
                </c:pt>
                <c:pt idx="752">
                  <c:v>6.7620907744835052E-3</c:v>
                </c:pt>
                <c:pt idx="753">
                  <c:v>6.7608543043913864E-3</c:v>
                </c:pt>
                <c:pt idx="754">
                  <c:v>6.7599428823255023E-3</c:v>
                </c:pt>
                <c:pt idx="755">
                  <c:v>6.7596361237237876E-3</c:v>
                </c:pt>
                <c:pt idx="756">
                  <c:v>6.758785029183101E-3</c:v>
                </c:pt>
                <c:pt idx="757">
                  <c:v>6.7573783698397566E-3</c:v>
                </c:pt>
                <c:pt idx="758">
                  <c:v>6.7569493459348432E-3</c:v>
                </c:pt>
                <c:pt idx="759">
                  <c:v>6.7560807892002705E-3</c:v>
                </c:pt>
                <c:pt idx="760">
                  <c:v>6.7551750554724387E-3</c:v>
                </c:pt>
                <c:pt idx="761">
                  <c:v>6.7488897867607738E-3</c:v>
                </c:pt>
                <c:pt idx="762">
                  <c:v>6.7390044144477962E-3</c:v>
                </c:pt>
                <c:pt idx="763">
                  <c:v>6.736603135073559E-3</c:v>
                </c:pt>
                <c:pt idx="764">
                  <c:v>6.7355430154953768E-3</c:v>
                </c:pt>
                <c:pt idx="765">
                  <c:v>6.7329574639382406E-3</c:v>
                </c:pt>
                <c:pt idx="766">
                  <c:v>6.729613123726383E-3</c:v>
                </c:pt>
                <c:pt idx="767">
                  <c:v>6.7282086723514413E-3</c:v>
                </c:pt>
                <c:pt idx="768">
                  <c:v>6.728074130305059E-3</c:v>
                </c:pt>
                <c:pt idx="769">
                  <c:v>6.7241847239689068E-3</c:v>
                </c:pt>
                <c:pt idx="770">
                  <c:v>6.7231264626847979E-3</c:v>
                </c:pt>
                <c:pt idx="771">
                  <c:v>6.7211929696944809E-3</c:v>
                </c:pt>
                <c:pt idx="772">
                  <c:v>6.7122900040179631E-3</c:v>
                </c:pt>
                <c:pt idx="773">
                  <c:v>6.7111995609908728E-3</c:v>
                </c:pt>
                <c:pt idx="774">
                  <c:v>6.7098701563248833E-3</c:v>
                </c:pt>
                <c:pt idx="775">
                  <c:v>6.7088802125978876E-3</c:v>
                </c:pt>
                <c:pt idx="776">
                  <c:v>6.7038210503730412E-3</c:v>
                </c:pt>
                <c:pt idx="777">
                  <c:v>6.7018898090049853E-3</c:v>
                </c:pt>
                <c:pt idx="778">
                  <c:v>6.7010481090762691E-3</c:v>
                </c:pt>
                <c:pt idx="779">
                  <c:v>6.696355644668534E-3</c:v>
                </c:pt>
                <c:pt idx="780">
                  <c:v>6.6952216760479714E-3</c:v>
                </c:pt>
                <c:pt idx="781">
                  <c:v>6.6935816146000797E-3</c:v>
                </c:pt>
                <c:pt idx="782">
                  <c:v>6.6919807934643942E-3</c:v>
                </c:pt>
                <c:pt idx="783">
                  <c:v>6.6900633624748336E-3</c:v>
                </c:pt>
                <c:pt idx="784">
                  <c:v>6.687213502218149E-3</c:v>
                </c:pt>
                <c:pt idx="785">
                  <c:v>6.6863468633907774E-3</c:v>
                </c:pt>
                <c:pt idx="786">
                  <c:v>6.6834207616025976E-3</c:v>
                </c:pt>
                <c:pt idx="787">
                  <c:v>6.6805942476742429E-3</c:v>
                </c:pt>
                <c:pt idx="788">
                  <c:v>6.6798718265027035E-3</c:v>
                </c:pt>
                <c:pt idx="789">
                  <c:v>6.6797454720288587E-3</c:v>
                </c:pt>
                <c:pt idx="790">
                  <c:v>6.6787389272064887E-3</c:v>
                </c:pt>
                <c:pt idx="791">
                  <c:v>6.6780094865598978E-3</c:v>
                </c:pt>
                <c:pt idx="792">
                  <c:v>6.6775514785924039E-3</c:v>
                </c:pt>
                <c:pt idx="793">
                  <c:v>6.6725416589251485E-3</c:v>
                </c:pt>
                <c:pt idx="794">
                  <c:v>6.6713537599855724E-3</c:v>
                </c:pt>
                <c:pt idx="795">
                  <c:v>6.6693916912764052E-3</c:v>
                </c:pt>
                <c:pt idx="796">
                  <c:v>6.668802843435879E-3</c:v>
                </c:pt>
                <c:pt idx="797">
                  <c:v>6.666202401675517E-3</c:v>
                </c:pt>
                <c:pt idx="798">
                  <c:v>6.6642913650327837E-3</c:v>
                </c:pt>
                <c:pt idx="799">
                  <c:v>6.6631389014430945E-3</c:v>
                </c:pt>
                <c:pt idx="800">
                  <c:v>6.6617420546497162E-3</c:v>
                </c:pt>
                <c:pt idx="801">
                  <c:v>6.660055103682584E-3</c:v>
                </c:pt>
                <c:pt idx="802">
                  <c:v>6.6563659638744985E-3</c:v>
                </c:pt>
                <c:pt idx="803">
                  <c:v>6.656362859230565E-3</c:v>
                </c:pt>
                <c:pt idx="804">
                  <c:v>6.6528481981650853E-3</c:v>
                </c:pt>
                <c:pt idx="805">
                  <c:v>6.6498946296045464E-3</c:v>
                </c:pt>
                <c:pt idx="806">
                  <c:v>6.6480163630304318E-3</c:v>
                </c:pt>
                <c:pt idx="807">
                  <c:v>6.6475982640670159E-3</c:v>
                </c:pt>
                <c:pt idx="808">
                  <c:v>6.646791570448043E-3</c:v>
                </c:pt>
                <c:pt idx="809">
                  <c:v>6.6436978558235679E-3</c:v>
                </c:pt>
                <c:pt idx="810">
                  <c:v>6.6419403688002549E-3</c:v>
                </c:pt>
                <c:pt idx="811">
                  <c:v>6.6410310748081245E-3</c:v>
                </c:pt>
                <c:pt idx="812">
                  <c:v>6.6405704168046665E-3</c:v>
                </c:pt>
                <c:pt idx="813">
                  <c:v>6.637036622455213E-3</c:v>
                </c:pt>
                <c:pt idx="814">
                  <c:v>6.6298510394691302E-3</c:v>
                </c:pt>
                <c:pt idx="815">
                  <c:v>6.6260580300318639E-3</c:v>
                </c:pt>
                <c:pt idx="816">
                  <c:v>6.625822680594631E-3</c:v>
                </c:pt>
                <c:pt idx="817">
                  <c:v>6.6244088801795274E-3</c:v>
                </c:pt>
                <c:pt idx="818">
                  <c:v>6.6212896686084939E-3</c:v>
                </c:pt>
                <c:pt idx="819">
                  <c:v>6.6206000367841087E-3</c:v>
                </c:pt>
                <c:pt idx="820">
                  <c:v>6.6202310401773752E-3</c:v>
                </c:pt>
                <c:pt idx="821">
                  <c:v>6.6194594685051126E-3</c:v>
                </c:pt>
                <c:pt idx="822">
                  <c:v>6.6193491101084918E-3</c:v>
                </c:pt>
                <c:pt idx="823">
                  <c:v>6.6184076693749623E-3</c:v>
                </c:pt>
                <c:pt idx="824">
                  <c:v>6.6179715064474398E-3</c:v>
                </c:pt>
                <c:pt idx="825">
                  <c:v>6.61734942500233E-3</c:v>
                </c:pt>
                <c:pt idx="826">
                  <c:v>6.6142610398015039E-3</c:v>
                </c:pt>
                <c:pt idx="827">
                  <c:v>6.6112743267725885E-3</c:v>
                </c:pt>
                <c:pt idx="828">
                  <c:v>6.6092130866624733E-3</c:v>
                </c:pt>
                <c:pt idx="829">
                  <c:v>6.6058107188061823E-3</c:v>
                </c:pt>
                <c:pt idx="830">
                  <c:v>6.604322422918224E-3</c:v>
                </c:pt>
                <c:pt idx="831">
                  <c:v>6.6031236344676536E-3</c:v>
                </c:pt>
                <c:pt idx="832">
                  <c:v>6.6025222632558828E-3</c:v>
                </c:pt>
                <c:pt idx="833">
                  <c:v>6.6023502592242678E-3</c:v>
                </c:pt>
                <c:pt idx="834">
                  <c:v>6.601434910511207E-3</c:v>
                </c:pt>
                <c:pt idx="835">
                  <c:v>6.5989665977002508E-3</c:v>
                </c:pt>
                <c:pt idx="836">
                  <c:v>6.5941740830954103E-3</c:v>
                </c:pt>
                <c:pt idx="837">
                  <c:v>6.5940337138450534E-3</c:v>
                </c:pt>
                <c:pt idx="838">
                  <c:v>6.5898108285353816E-3</c:v>
                </c:pt>
                <c:pt idx="839">
                  <c:v>6.5854984283192841E-3</c:v>
                </c:pt>
                <c:pt idx="840">
                  <c:v>6.5847181254603407E-3</c:v>
                </c:pt>
                <c:pt idx="841">
                  <c:v>6.5843291006525972E-3</c:v>
                </c:pt>
                <c:pt idx="842">
                  <c:v>6.583846407691574E-3</c:v>
                </c:pt>
                <c:pt idx="843">
                  <c:v>6.5824648827216472E-3</c:v>
                </c:pt>
                <c:pt idx="844">
                  <c:v>6.582029304888738E-3</c:v>
                </c:pt>
                <c:pt idx="845">
                  <c:v>6.5819772822438786E-3</c:v>
                </c:pt>
                <c:pt idx="846">
                  <c:v>6.5810945360982665E-3</c:v>
                </c:pt>
                <c:pt idx="847">
                  <c:v>6.5786757354622171E-3</c:v>
                </c:pt>
                <c:pt idx="848">
                  <c:v>6.5739699947047576E-3</c:v>
                </c:pt>
                <c:pt idx="849">
                  <c:v>6.56716062477647E-3</c:v>
                </c:pt>
                <c:pt idx="850">
                  <c:v>6.5662545815070774E-3</c:v>
                </c:pt>
                <c:pt idx="851">
                  <c:v>6.5659818583495627E-3</c:v>
                </c:pt>
                <c:pt idx="852">
                  <c:v>6.5621599396727195E-3</c:v>
                </c:pt>
                <c:pt idx="853">
                  <c:v>6.5598836990557541E-3</c:v>
                </c:pt>
                <c:pt idx="854">
                  <c:v>6.5592620317716562E-3</c:v>
                </c:pt>
                <c:pt idx="855">
                  <c:v>6.5567229382728388E-3</c:v>
                </c:pt>
                <c:pt idx="856">
                  <c:v>6.5565309822561441E-3</c:v>
                </c:pt>
                <c:pt idx="857">
                  <c:v>6.5551129122996465E-3</c:v>
                </c:pt>
                <c:pt idx="858">
                  <c:v>6.5535838496979092E-3</c:v>
                </c:pt>
                <c:pt idx="859">
                  <c:v>6.5506800104355627E-3</c:v>
                </c:pt>
                <c:pt idx="860">
                  <c:v>6.5468130532543118E-3</c:v>
                </c:pt>
                <c:pt idx="861">
                  <c:v>6.5420767315422313E-3</c:v>
                </c:pt>
                <c:pt idx="862">
                  <c:v>6.5407649096813885E-3</c:v>
                </c:pt>
                <c:pt idx="863">
                  <c:v>6.5396742064005352E-3</c:v>
                </c:pt>
                <c:pt idx="864">
                  <c:v>6.5387142145182714E-3</c:v>
                </c:pt>
                <c:pt idx="865">
                  <c:v>6.536665297286178E-3</c:v>
                </c:pt>
                <c:pt idx="866">
                  <c:v>6.5358410785322386E-3</c:v>
                </c:pt>
                <c:pt idx="867">
                  <c:v>6.5352162840471122E-3</c:v>
                </c:pt>
                <c:pt idx="868">
                  <c:v>6.5326633810921103E-3</c:v>
                </c:pt>
                <c:pt idx="869">
                  <c:v>6.5310123492119026E-3</c:v>
                </c:pt>
                <c:pt idx="870">
                  <c:v>6.5299656143935165E-3</c:v>
                </c:pt>
                <c:pt idx="871">
                  <c:v>6.5299471013752827E-3</c:v>
                </c:pt>
                <c:pt idx="872">
                  <c:v>6.5296519877922708E-3</c:v>
                </c:pt>
                <c:pt idx="873">
                  <c:v>6.5290866445171427E-3</c:v>
                </c:pt>
                <c:pt idx="874">
                  <c:v>6.5267286136996196E-3</c:v>
                </c:pt>
                <c:pt idx="875">
                  <c:v>6.5265865806968847E-3</c:v>
                </c:pt>
                <c:pt idx="876">
                  <c:v>6.5264199101487761E-3</c:v>
                </c:pt>
                <c:pt idx="877">
                  <c:v>6.5249431251527172E-3</c:v>
                </c:pt>
                <c:pt idx="878">
                  <c:v>6.5241063752412998E-3</c:v>
                </c:pt>
                <c:pt idx="879">
                  <c:v>6.5237681394636534E-3</c:v>
                </c:pt>
                <c:pt idx="880">
                  <c:v>6.5235204252789437E-3</c:v>
                </c:pt>
                <c:pt idx="881">
                  <c:v>6.5220811409512159E-3</c:v>
                </c:pt>
                <c:pt idx="882">
                  <c:v>6.5200879464177922E-3</c:v>
                </c:pt>
                <c:pt idx="883">
                  <c:v>6.5195844756686843E-3</c:v>
                </c:pt>
                <c:pt idx="884">
                  <c:v>6.5191356721903664E-3</c:v>
                </c:pt>
                <c:pt idx="885">
                  <c:v>6.5174633854833521E-3</c:v>
                </c:pt>
                <c:pt idx="886">
                  <c:v>6.5147987432037299E-3</c:v>
                </c:pt>
                <c:pt idx="887">
                  <c:v>6.514367828173463E-3</c:v>
                </c:pt>
                <c:pt idx="888">
                  <c:v>6.5137475379211896E-3</c:v>
                </c:pt>
                <c:pt idx="889">
                  <c:v>6.5088726470178262E-3</c:v>
                </c:pt>
                <c:pt idx="890">
                  <c:v>6.5085087329561269E-3</c:v>
                </c:pt>
                <c:pt idx="891">
                  <c:v>6.5082304614566917E-3</c:v>
                </c:pt>
                <c:pt idx="892">
                  <c:v>6.5059213384103271E-3</c:v>
                </c:pt>
                <c:pt idx="893">
                  <c:v>6.5049530278692164E-3</c:v>
                </c:pt>
                <c:pt idx="894">
                  <c:v>6.5013601579794909E-3</c:v>
                </c:pt>
                <c:pt idx="895">
                  <c:v>6.5008321285500697E-3</c:v>
                </c:pt>
                <c:pt idx="896">
                  <c:v>6.5000033793597076E-3</c:v>
                </c:pt>
                <c:pt idx="897">
                  <c:v>6.497875938968274E-3</c:v>
                </c:pt>
                <c:pt idx="898">
                  <c:v>6.493937877531694E-3</c:v>
                </c:pt>
                <c:pt idx="899">
                  <c:v>6.4934908348547923E-3</c:v>
                </c:pt>
                <c:pt idx="900">
                  <c:v>6.4863143449843006E-3</c:v>
                </c:pt>
                <c:pt idx="901">
                  <c:v>6.4853281577942892E-3</c:v>
                </c:pt>
                <c:pt idx="902">
                  <c:v>6.4835885133065216E-3</c:v>
                </c:pt>
                <c:pt idx="903">
                  <c:v>6.4795496561351985E-3</c:v>
                </c:pt>
                <c:pt idx="904">
                  <c:v>6.4793972842172665E-3</c:v>
                </c:pt>
                <c:pt idx="905">
                  <c:v>6.4791163957455284E-3</c:v>
                </c:pt>
                <c:pt idx="906">
                  <c:v>6.4741286519686614E-3</c:v>
                </c:pt>
                <c:pt idx="907">
                  <c:v>6.472919704408546E-3</c:v>
                </c:pt>
                <c:pt idx="908">
                  <c:v>6.4705424308304539E-3</c:v>
                </c:pt>
                <c:pt idx="909">
                  <c:v>6.4680795177199171E-3</c:v>
                </c:pt>
                <c:pt idx="910">
                  <c:v>6.4671808910977671E-3</c:v>
                </c:pt>
                <c:pt idx="911">
                  <c:v>6.4655516863419667E-3</c:v>
                </c:pt>
                <c:pt idx="912">
                  <c:v>6.4632193284350796E-3</c:v>
                </c:pt>
                <c:pt idx="913">
                  <c:v>6.4603765170843583E-3</c:v>
                </c:pt>
                <c:pt idx="914">
                  <c:v>6.4570826267112812E-3</c:v>
                </c:pt>
                <c:pt idx="915">
                  <c:v>6.4555445227299953E-3</c:v>
                </c:pt>
                <c:pt idx="916">
                  <c:v>6.4536287281134102E-3</c:v>
                </c:pt>
                <c:pt idx="917">
                  <c:v>6.4533249818297962E-3</c:v>
                </c:pt>
                <c:pt idx="918">
                  <c:v>6.449500606197746E-3</c:v>
                </c:pt>
                <c:pt idx="919">
                  <c:v>6.4470795952177905E-3</c:v>
                </c:pt>
                <c:pt idx="920">
                  <c:v>6.4452453970533959E-3</c:v>
                </c:pt>
                <c:pt idx="921">
                  <c:v>6.4449318049145865E-3</c:v>
                </c:pt>
                <c:pt idx="922">
                  <c:v>6.4440449993903052E-3</c:v>
                </c:pt>
                <c:pt idx="923">
                  <c:v>6.4428074998449181E-3</c:v>
                </c:pt>
                <c:pt idx="924">
                  <c:v>6.4422801491543918E-3</c:v>
                </c:pt>
                <c:pt idx="925">
                  <c:v>6.4388922642463244E-3</c:v>
                </c:pt>
                <c:pt idx="926">
                  <c:v>6.4362166181884048E-3</c:v>
                </c:pt>
                <c:pt idx="927">
                  <c:v>6.4312273503819885E-3</c:v>
                </c:pt>
                <c:pt idx="928">
                  <c:v>6.4307907680855574E-3</c:v>
                </c:pt>
                <c:pt idx="929">
                  <c:v>6.4292214962054063E-3</c:v>
                </c:pt>
                <c:pt idx="930">
                  <c:v>6.4262111516279015E-3</c:v>
                </c:pt>
                <c:pt idx="931">
                  <c:v>6.4241588821191114E-3</c:v>
                </c:pt>
                <c:pt idx="932">
                  <c:v>6.4239961872514005E-3</c:v>
                </c:pt>
                <c:pt idx="933">
                  <c:v>6.4214182897377329E-3</c:v>
                </c:pt>
                <c:pt idx="934">
                  <c:v>6.4209652134153434E-3</c:v>
                </c:pt>
                <c:pt idx="935">
                  <c:v>6.4126721940205786E-3</c:v>
                </c:pt>
                <c:pt idx="936">
                  <c:v>6.4124000326563155E-3</c:v>
                </c:pt>
                <c:pt idx="937">
                  <c:v>6.4085560317835716E-3</c:v>
                </c:pt>
                <c:pt idx="938">
                  <c:v>6.4060081782341604E-3</c:v>
                </c:pt>
                <c:pt idx="939">
                  <c:v>6.4055060288745408E-3</c:v>
                </c:pt>
                <c:pt idx="940">
                  <c:v>6.4014811202237421E-3</c:v>
                </c:pt>
                <c:pt idx="941">
                  <c:v>6.4011563402571895E-3</c:v>
                </c:pt>
                <c:pt idx="942">
                  <c:v>6.3987672853368987E-3</c:v>
                </c:pt>
                <c:pt idx="943">
                  <c:v>6.3955368198312266E-3</c:v>
                </c:pt>
                <c:pt idx="944">
                  <c:v>6.3932184427673185E-3</c:v>
                </c:pt>
                <c:pt idx="945">
                  <c:v>6.3916848239883566E-3</c:v>
                </c:pt>
                <c:pt idx="946">
                  <c:v>6.3873463381914639E-3</c:v>
                </c:pt>
                <c:pt idx="947">
                  <c:v>6.3872225419044238E-3</c:v>
                </c:pt>
                <c:pt idx="948">
                  <c:v>6.3859091615538627E-3</c:v>
                </c:pt>
                <c:pt idx="949">
                  <c:v>6.3818303365335413E-3</c:v>
                </c:pt>
                <c:pt idx="950">
                  <c:v>6.381443649590467E-3</c:v>
                </c:pt>
                <c:pt idx="951">
                  <c:v>6.3810362127727149E-3</c:v>
                </c:pt>
                <c:pt idx="952">
                  <c:v>6.379924342706479E-3</c:v>
                </c:pt>
                <c:pt idx="953">
                  <c:v>6.3758851194694946E-3</c:v>
                </c:pt>
                <c:pt idx="954">
                  <c:v>6.3743405315691897E-3</c:v>
                </c:pt>
                <c:pt idx="955">
                  <c:v>6.3740289025812505E-3</c:v>
                </c:pt>
                <c:pt idx="956">
                  <c:v>6.3728769814839058E-3</c:v>
                </c:pt>
                <c:pt idx="957">
                  <c:v>6.3713029804538211E-3</c:v>
                </c:pt>
                <c:pt idx="958">
                  <c:v>6.3695986513058857E-3</c:v>
                </c:pt>
                <c:pt idx="959">
                  <c:v>6.3691617836948876E-3</c:v>
                </c:pt>
                <c:pt idx="960">
                  <c:v>6.3608550066795635E-3</c:v>
                </c:pt>
                <c:pt idx="961">
                  <c:v>6.3607025608262147E-3</c:v>
                </c:pt>
                <c:pt idx="962">
                  <c:v>6.3603171341140201E-3</c:v>
                </c:pt>
                <c:pt idx="963">
                  <c:v>6.3588512799651782E-3</c:v>
                </c:pt>
                <c:pt idx="964">
                  <c:v>6.3573066366439269E-3</c:v>
                </c:pt>
                <c:pt idx="965">
                  <c:v>6.3553383935515215E-3</c:v>
                </c:pt>
                <c:pt idx="966">
                  <c:v>6.3536301180728292E-3</c:v>
                </c:pt>
                <c:pt idx="967">
                  <c:v>6.3494622237575188E-3</c:v>
                </c:pt>
                <c:pt idx="968">
                  <c:v>6.3472915190168214E-3</c:v>
                </c:pt>
                <c:pt idx="969">
                  <c:v>6.3471237557004134E-3</c:v>
                </c:pt>
                <c:pt idx="970">
                  <c:v>6.3470716167994328E-3</c:v>
                </c:pt>
                <c:pt idx="971">
                  <c:v>6.3459315343446562E-3</c:v>
                </c:pt>
                <c:pt idx="972">
                  <c:v>6.3385508322301486E-3</c:v>
                </c:pt>
                <c:pt idx="973">
                  <c:v>6.335482457512827E-3</c:v>
                </c:pt>
                <c:pt idx="974">
                  <c:v>6.332452673552866E-3</c:v>
                </c:pt>
                <c:pt idx="975">
                  <c:v>6.331830287946121E-3</c:v>
                </c:pt>
                <c:pt idx="976">
                  <c:v>6.3313828624582949E-3</c:v>
                </c:pt>
                <c:pt idx="977">
                  <c:v>6.3298720207808148E-3</c:v>
                </c:pt>
                <c:pt idx="978">
                  <c:v>6.3284430095043127E-3</c:v>
                </c:pt>
                <c:pt idx="979">
                  <c:v>6.3284313930694058E-3</c:v>
                </c:pt>
                <c:pt idx="980">
                  <c:v>6.3242609301879769E-3</c:v>
                </c:pt>
                <c:pt idx="981">
                  <c:v>6.3227911004005788E-3</c:v>
                </c:pt>
                <c:pt idx="982">
                  <c:v>6.3182900569165026E-3</c:v>
                </c:pt>
                <c:pt idx="983">
                  <c:v>6.318207582113983E-3</c:v>
                </c:pt>
                <c:pt idx="984">
                  <c:v>6.3098904822694521E-3</c:v>
                </c:pt>
                <c:pt idx="985">
                  <c:v>6.3098537209256012E-3</c:v>
                </c:pt>
                <c:pt idx="986">
                  <c:v>6.308893513060296E-3</c:v>
                </c:pt>
                <c:pt idx="987">
                  <c:v>6.3083099946740382E-3</c:v>
                </c:pt>
                <c:pt idx="988">
                  <c:v>6.3072038542719092E-3</c:v>
                </c:pt>
                <c:pt idx="989">
                  <c:v>6.3053026855059745E-3</c:v>
                </c:pt>
                <c:pt idx="990">
                  <c:v>6.3042604517366931E-3</c:v>
                </c:pt>
                <c:pt idx="991">
                  <c:v>6.3002287390228106E-3</c:v>
                </c:pt>
                <c:pt idx="992">
                  <c:v>6.2990332590145441E-3</c:v>
                </c:pt>
                <c:pt idx="993">
                  <c:v>6.2988429215612776E-3</c:v>
                </c:pt>
                <c:pt idx="994">
                  <c:v>6.2925649597680624E-3</c:v>
                </c:pt>
                <c:pt idx="995">
                  <c:v>6.2923631583152988E-3</c:v>
                </c:pt>
                <c:pt idx="996">
                  <c:v>6.2921477243404762E-3</c:v>
                </c:pt>
                <c:pt idx="997">
                  <c:v>6.2921357539940329E-3</c:v>
                </c:pt>
                <c:pt idx="998">
                  <c:v>6.2890988364353081E-3</c:v>
                </c:pt>
                <c:pt idx="999">
                  <c:v>6.2883897094631151E-3</c:v>
                </c:pt>
                <c:pt idx="1000">
                  <c:v>6.2874825326051783E-3</c:v>
                </c:pt>
                <c:pt idx="1001">
                  <c:v>6.285349203180671E-3</c:v>
                </c:pt>
                <c:pt idx="1002">
                  <c:v>6.2845599193734171E-3</c:v>
                </c:pt>
                <c:pt idx="1003">
                  <c:v>6.2836080994655161E-3</c:v>
                </c:pt>
                <c:pt idx="1004">
                  <c:v>6.2835335038535422E-3</c:v>
                </c:pt>
                <c:pt idx="1005">
                  <c:v>6.283509534411787E-3</c:v>
                </c:pt>
                <c:pt idx="1006">
                  <c:v>6.2791652617076449E-3</c:v>
                </c:pt>
                <c:pt idx="1007">
                  <c:v>6.2790246365187433E-3</c:v>
                </c:pt>
                <c:pt idx="1008">
                  <c:v>6.2787364750987841E-3</c:v>
                </c:pt>
                <c:pt idx="1009">
                  <c:v>6.278359826125025E-3</c:v>
                </c:pt>
                <c:pt idx="1010">
                  <c:v>6.277478182246052E-3</c:v>
                </c:pt>
                <c:pt idx="1011">
                  <c:v>6.2771796717764295E-3</c:v>
                </c:pt>
                <c:pt idx="1012">
                  <c:v>6.2743611140416589E-3</c:v>
                </c:pt>
                <c:pt idx="1013">
                  <c:v>6.2734916556165055E-3</c:v>
                </c:pt>
                <c:pt idx="1014">
                  <c:v>6.2710591071091695E-3</c:v>
                </c:pt>
                <c:pt idx="1015">
                  <c:v>6.26992843757269E-3</c:v>
                </c:pt>
                <c:pt idx="1016">
                  <c:v>6.26983235767268E-3</c:v>
                </c:pt>
                <c:pt idx="1017">
                  <c:v>6.2697694980284931E-3</c:v>
                </c:pt>
                <c:pt idx="1018">
                  <c:v>6.2679030824807289E-3</c:v>
                </c:pt>
                <c:pt idx="1019">
                  <c:v>6.2665197186998513E-3</c:v>
                </c:pt>
                <c:pt idx="1020">
                  <c:v>6.2633990818439554E-3</c:v>
                </c:pt>
                <c:pt idx="1021">
                  <c:v>6.261440209037971E-3</c:v>
                </c:pt>
                <c:pt idx="1022">
                  <c:v>6.2594759138127924E-3</c:v>
                </c:pt>
                <c:pt idx="1023">
                  <c:v>6.2513856758302433E-3</c:v>
                </c:pt>
                <c:pt idx="1024">
                  <c:v>6.2506313328133572E-3</c:v>
                </c:pt>
                <c:pt idx="1025">
                  <c:v>6.2462424164897506E-3</c:v>
                </c:pt>
                <c:pt idx="1026">
                  <c:v>6.2427171178724098E-3</c:v>
                </c:pt>
                <c:pt idx="1027">
                  <c:v>6.2423878608615403E-3</c:v>
                </c:pt>
                <c:pt idx="1028">
                  <c:v>6.2415191065193993E-3</c:v>
                </c:pt>
                <c:pt idx="1029">
                  <c:v>6.2391142241746411E-3</c:v>
                </c:pt>
                <c:pt idx="1030">
                  <c:v>6.2369075186577191E-3</c:v>
                </c:pt>
                <c:pt idx="1031">
                  <c:v>6.2358833337573527E-3</c:v>
                </c:pt>
                <c:pt idx="1032">
                  <c:v>6.2357411890768136E-3</c:v>
                </c:pt>
                <c:pt idx="1033">
                  <c:v>6.2355961419657538E-3</c:v>
                </c:pt>
                <c:pt idx="1034">
                  <c:v>6.2305617547255927E-3</c:v>
                </c:pt>
                <c:pt idx="1035">
                  <c:v>6.2300229668276093E-3</c:v>
                </c:pt>
                <c:pt idx="1036">
                  <c:v>6.2272705382076365E-3</c:v>
                </c:pt>
                <c:pt idx="1037">
                  <c:v>6.222630595796818E-3</c:v>
                </c:pt>
                <c:pt idx="1038">
                  <c:v>6.2226187972048439E-3</c:v>
                </c:pt>
                <c:pt idx="1039">
                  <c:v>6.2189377402128328E-3</c:v>
                </c:pt>
                <c:pt idx="1040">
                  <c:v>6.2162324371420963E-3</c:v>
                </c:pt>
                <c:pt idx="1041">
                  <c:v>6.2149813995601554E-3</c:v>
                </c:pt>
                <c:pt idx="1042">
                  <c:v>6.2130368099519726E-3</c:v>
                </c:pt>
                <c:pt idx="1043">
                  <c:v>6.2099861588608141E-3</c:v>
                </c:pt>
                <c:pt idx="1044">
                  <c:v>6.2093877507564555E-3</c:v>
                </c:pt>
                <c:pt idx="1045">
                  <c:v>6.209008580907273E-3</c:v>
                </c:pt>
                <c:pt idx="1046">
                  <c:v>6.2063475439514335E-3</c:v>
                </c:pt>
                <c:pt idx="1047">
                  <c:v>6.2059985068020299E-3</c:v>
                </c:pt>
                <c:pt idx="1048">
                  <c:v>6.2024651800413775E-3</c:v>
                </c:pt>
                <c:pt idx="1049">
                  <c:v>6.2019923227829878E-3</c:v>
                </c:pt>
                <c:pt idx="1050">
                  <c:v>6.2013377695680971E-3</c:v>
                </c:pt>
                <c:pt idx="1051">
                  <c:v>6.1967724498449006E-3</c:v>
                </c:pt>
                <c:pt idx="1052">
                  <c:v>6.1957480975082628E-3</c:v>
                </c:pt>
                <c:pt idx="1053">
                  <c:v>6.1947023078901854E-3</c:v>
                </c:pt>
                <c:pt idx="1054">
                  <c:v>6.1935032508664738E-3</c:v>
                </c:pt>
                <c:pt idx="1055">
                  <c:v>6.1927864913435982E-3</c:v>
                </c:pt>
                <c:pt idx="1056">
                  <c:v>6.1883561504958483E-3</c:v>
                </c:pt>
                <c:pt idx="1057">
                  <c:v>6.1871266938291645E-3</c:v>
                </c:pt>
                <c:pt idx="1058">
                  <c:v>6.1862000856382927E-3</c:v>
                </c:pt>
                <c:pt idx="1059">
                  <c:v>6.1853475721161035E-3</c:v>
                </c:pt>
                <c:pt idx="1060">
                  <c:v>6.1826251544351051E-3</c:v>
                </c:pt>
                <c:pt idx="1061">
                  <c:v>6.1781530049586147E-3</c:v>
                </c:pt>
                <c:pt idx="1062">
                  <c:v>6.1772890075722986E-3</c:v>
                </c:pt>
                <c:pt idx="1063">
                  <c:v>6.17637639535121E-3</c:v>
                </c:pt>
                <c:pt idx="1064">
                  <c:v>6.1728248723402126E-3</c:v>
                </c:pt>
                <c:pt idx="1065">
                  <c:v>6.1715514071149953E-3</c:v>
                </c:pt>
                <c:pt idx="1066">
                  <c:v>6.1713179938593116E-3</c:v>
                </c:pt>
                <c:pt idx="1067">
                  <c:v>6.1701155762159182E-3</c:v>
                </c:pt>
                <c:pt idx="1068">
                  <c:v>6.1687130899156402E-3</c:v>
                </c:pt>
                <c:pt idx="1069">
                  <c:v>6.165262870559767E-3</c:v>
                </c:pt>
                <c:pt idx="1070">
                  <c:v>6.1632286026827559E-3</c:v>
                </c:pt>
                <c:pt idx="1071">
                  <c:v>6.1612093398666261E-3</c:v>
                </c:pt>
                <c:pt idx="1072">
                  <c:v>6.158063871868704E-3</c:v>
                </c:pt>
                <c:pt idx="1073">
                  <c:v>6.157731765339354E-3</c:v>
                </c:pt>
                <c:pt idx="1074">
                  <c:v>6.1566713299013465E-3</c:v>
                </c:pt>
                <c:pt idx="1075">
                  <c:v>6.1544246374959696E-3</c:v>
                </c:pt>
                <c:pt idx="1076">
                  <c:v>6.1540783211163821E-3</c:v>
                </c:pt>
                <c:pt idx="1077">
                  <c:v>6.1511407758626496E-3</c:v>
                </c:pt>
                <c:pt idx="1078">
                  <c:v>6.1500934058047914E-3</c:v>
                </c:pt>
                <c:pt idx="1079">
                  <c:v>6.1493267827020977E-3</c:v>
                </c:pt>
                <c:pt idx="1080">
                  <c:v>6.1490380047396574E-3</c:v>
                </c:pt>
                <c:pt idx="1081">
                  <c:v>6.1475382645044601E-3</c:v>
                </c:pt>
                <c:pt idx="1082">
                  <c:v>6.1474493755817108E-3</c:v>
                </c:pt>
                <c:pt idx="1083">
                  <c:v>6.1452176071813769E-3</c:v>
                </c:pt>
                <c:pt idx="1084">
                  <c:v>6.141499219683752E-3</c:v>
                </c:pt>
                <c:pt idx="1085">
                  <c:v>6.1408889999778555E-3</c:v>
                </c:pt>
                <c:pt idx="1086">
                  <c:v>6.1397713398275867E-3</c:v>
                </c:pt>
                <c:pt idx="1087">
                  <c:v>6.1394031679230911E-3</c:v>
                </c:pt>
                <c:pt idx="1088">
                  <c:v>6.1375270610933112E-3</c:v>
                </c:pt>
                <c:pt idx="1089">
                  <c:v>6.1345664160987147E-3</c:v>
                </c:pt>
                <c:pt idx="1090">
                  <c:v>6.1333097408111841E-3</c:v>
                </c:pt>
                <c:pt idx="1091">
                  <c:v>6.1296857685276028E-3</c:v>
                </c:pt>
                <c:pt idx="1092">
                  <c:v>6.1296069285767555E-3</c:v>
                </c:pt>
                <c:pt idx="1093">
                  <c:v>6.1289546139179519E-3</c:v>
                </c:pt>
                <c:pt idx="1094">
                  <c:v>6.1283092772449633E-3</c:v>
                </c:pt>
                <c:pt idx="1095">
                  <c:v>6.1265177437133857E-3</c:v>
                </c:pt>
                <c:pt idx="1096">
                  <c:v>6.1257809229382457E-3</c:v>
                </c:pt>
                <c:pt idx="1097">
                  <c:v>6.1253779904623072E-3</c:v>
                </c:pt>
                <c:pt idx="1098">
                  <c:v>6.1232010590389734E-3</c:v>
                </c:pt>
                <c:pt idx="1099">
                  <c:v>6.1225427236480659E-3</c:v>
                </c:pt>
                <c:pt idx="1100">
                  <c:v>6.1213732557745277E-3</c:v>
                </c:pt>
                <c:pt idx="1101">
                  <c:v>6.1194614253012713E-3</c:v>
                </c:pt>
                <c:pt idx="1102">
                  <c:v>6.1187422495470852E-3</c:v>
                </c:pt>
                <c:pt idx="1103">
                  <c:v>6.1133330258794473E-3</c:v>
                </c:pt>
                <c:pt idx="1104">
                  <c:v>6.1092804005198854E-3</c:v>
                </c:pt>
                <c:pt idx="1105">
                  <c:v>6.1078013043922574E-3</c:v>
                </c:pt>
                <c:pt idx="1106">
                  <c:v>6.1018139328757248E-3</c:v>
                </c:pt>
                <c:pt idx="1107">
                  <c:v>6.1018067718172425E-3</c:v>
                </c:pt>
                <c:pt idx="1108">
                  <c:v>6.10139042222059E-3</c:v>
                </c:pt>
                <c:pt idx="1109">
                  <c:v>6.1011352692171093E-3</c:v>
                </c:pt>
                <c:pt idx="1110">
                  <c:v>6.0998980451073218E-3</c:v>
                </c:pt>
                <c:pt idx="1111">
                  <c:v>6.0988858385144888E-3</c:v>
                </c:pt>
                <c:pt idx="1112">
                  <c:v>6.098217229534254E-3</c:v>
                </c:pt>
                <c:pt idx="1113">
                  <c:v>6.0976793026103638E-3</c:v>
                </c:pt>
                <c:pt idx="1114">
                  <c:v>6.0935313328007532E-3</c:v>
                </c:pt>
                <c:pt idx="1115">
                  <c:v>6.0933962444825298E-3</c:v>
                </c:pt>
                <c:pt idx="1116">
                  <c:v>6.0920078154531572E-3</c:v>
                </c:pt>
                <c:pt idx="1117">
                  <c:v>6.0914073369659691E-3</c:v>
                </c:pt>
                <c:pt idx="1118">
                  <c:v>6.0902118285730833E-3</c:v>
                </c:pt>
                <c:pt idx="1119">
                  <c:v>6.0854968279995831E-3</c:v>
                </c:pt>
                <c:pt idx="1120">
                  <c:v>6.0830273310365415E-3</c:v>
                </c:pt>
                <c:pt idx="1121">
                  <c:v>6.0819235604661183E-3</c:v>
                </c:pt>
                <c:pt idx="1122">
                  <c:v>6.0785558425789825E-3</c:v>
                </c:pt>
                <c:pt idx="1123">
                  <c:v>6.0735728635968461E-3</c:v>
                </c:pt>
                <c:pt idx="1124">
                  <c:v>6.072202861638603E-3</c:v>
                </c:pt>
                <c:pt idx="1125">
                  <c:v>6.0681527841860003E-3</c:v>
                </c:pt>
                <c:pt idx="1126">
                  <c:v>6.0670245224170305E-3</c:v>
                </c:pt>
                <c:pt idx="1127">
                  <c:v>6.0650896490465666E-3</c:v>
                </c:pt>
                <c:pt idx="1128">
                  <c:v>6.0616055050276415E-3</c:v>
                </c:pt>
                <c:pt idx="1129">
                  <c:v>6.0595979202278235E-3</c:v>
                </c:pt>
                <c:pt idx="1130">
                  <c:v>6.0595370655313618E-3</c:v>
                </c:pt>
                <c:pt idx="1131">
                  <c:v>6.0584593024629639E-3</c:v>
                </c:pt>
                <c:pt idx="1132">
                  <c:v>6.0574331257848089E-3</c:v>
                </c:pt>
                <c:pt idx="1133">
                  <c:v>6.0562071467197675E-3</c:v>
                </c:pt>
                <c:pt idx="1134">
                  <c:v>6.0548400136099072E-3</c:v>
                </c:pt>
                <c:pt idx="1135">
                  <c:v>6.0545364430571822E-3</c:v>
                </c:pt>
                <c:pt idx="1136">
                  <c:v>6.0522545985021341E-3</c:v>
                </c:pt>
                <c:pt idx="1137">
                  <c:v>6.0512167242240452E-3</c:v>
                </c:pt>
                <c:pt idx="1138">
                  <c:v>6.0499669280480927E-3</c:v>
                </c:pt>
                <c:pt idx="1139">
                  <c:v>6.0455515835965709E-3</c:v>
                </c:pt>
                <c:pt idx="1140">
                  <c:v>6.0443228305855478E-3</c:v>
                </c:pt>
                <c:pt idx="1141">
                  <c:v>6.0439284046718581E-3</c:v>
                </c:pt>
                <c:pt idx="1142">
                  <c:v>6.0421298216242238E-3</c:v>
                </c:pt>
                <c:pt idx="1143">
                  <c:v>6.0391245332366708E-3</c:v>
                </c:pt>
                <c:pt idx="1144">
                  <c:v>6.0387003907565002E-3</c:v>
                </c:pt>
                <c:pt idx="1145">
                  <c:v>6.0363978809425643E-3</c:v>
                </c:pt>
                <c:pt idx="1146">
                  <c:v>6.0344334579007352E-3</c:v>
                </c:pt>
                <c:pt idx="1147">
                  <c:v>6.0326501484137384E-3</c:v>
                </c:pt>
                <c:pt idx="1148">
                  <c:v>6.0248649608994065E-3</c:v>
                </c:pt>
                <c:pt idx="1149">
                  <c:v>6.024568606748092E-3</c:v>
                </c:pt>
                <c:pt idx="1150">
                  <c:v>6.0215497188853646E-3</c:v>
                </c:pt>
                <c:pt idx="1151">
                  <c:v>6.0203856117929536E-3</c:v>
                </c:pt>
                <c:pt idx="1152">
                  <c:v>6.0199669602382455E-3</c:v>
                </c:pt>
                <c:pt idx="1153">
                  <c:v>6.0194389500677885E-3</c:v>
                </c:pt>
                <c:pt idx="1154">
                  <c:v>6.0170157455191522E-3</c:v>
                </c:pt>
                <c:pt idx="1155">
                  <c:v>6.0144541241926109E-3</c:v>
                </c:pt>
                <c:pt idx="1156">
                  <c:v>6.0107971427651721E-3</c:v>
                </c:pt>
                <c:pt idx="1157">
                  <c:v>6.0106661596000307E-3</c:v>
                </c:pt>
                <c:pt idx="1158">
                  <c:v>6.0090218981696773E-3</c:v>
                </c:pt>
                <c:pt idx="1159">
                  <c:v>6.0087634262547106E-3</c:v>
                </c:pt>
                <c:pt idx="1160">
                  <c:v>6.0079403232654429E-3</c:v>
                </c:pt>
                <c:pt idx="1161">
                  <c:v>6.0063510786688449E-3</c:v>
                </c:pt>
                <c:pt idx="1162">
                  <c:v>6.0055332944045012E-3</c:v>
                </c:pt>
                <c:pt idx="1163">
                  <c:v>6.0054190847327179E-3</c:v>
                </c:pt>
                <c:pt idx="1164">
                  <c:v>6.004837203375241E-3</c:v>
                </c:pt>
                <c:pt idx="1165">
                  <c:v>6.0039392665627578E-3</c:v>
                </c:pt>
                <c:pt idx="1166">
                  <c:v>6.0039281802035903E-3</c:v>
                </c:pt>
                <c:pt idx="1167">
                  <c:v>6.0029249710202249E-3</c:v>
                </c:pt>
                <c:pt idx="1168">
                  <c:v>6.0023992358443088E-3</c:v>
                </c:pt>
                <c:pt idx="1169">
                  <c:v>6.0010229455366142E-3</c:v>
                </c:pt>
                <c:pt idx="1170">
                  <c:v>6.0004656310677414E-3</c:v>
                </c:pt>
                <c:pt idx="1171">
                  <c:v>5.9998088014080204E-3</c:v>
                </c:pt>
                <c:pt idx="1172">
                  <c:v>5.9988663184133463E-3</c:v>
                </c:pt>
                <c:pt idx="1173">
                  <c:v>5.9977395143865709E-3</c:v>
                </c:pt>
                <c:pt idx="1174">
                  <c:v>5.9913547751043409E-3</c:v>
                </c:pt>
                <c:pt idx="1175">
                  <c:v>5.9902687624942457E-3</c:v>
                </c:pt>
                <c:pt idx="1176">
                  <c:v>5.9866131156415293E-3</c:v>
                </c:pt>
                <c:pt idx="1177">
                  <c:v>5.9852789991588244E-3</c:v>
                </c:pt>
                <c:pt idx="1178">
                  <c:v>5.9839639874791212E-3</c:v>
                </c:pt>
                <c:pt idx="1179">
                  <c:v>5.9818947180509214E-3</c:v>
                </c:pt>
                <c:pt idx="1180">
                  <c:v>5.9811887097301827E-3</c:v>
                </c:pt>
                <c:pt idx="1181">
                  <c:v>5.9771860279726552E-3</c:v>
                </c:pt>
                <c:pt idx="1182">
                  <c:v>5.9764306598958684E-3</c:v>
                </c:pt>
                <c:pt idx="1183">
                  <c:v>5.9742397145470111E-3</c:v>
                </c:pt>
                <c:pt idx="1184">
                  <c:v>5.9721585334049998E-3</c:v>
                </c:pt>
                <c:pt idx="1185">
                  <c:v>5.9721510369351088E-3</c:v>
                </c:pt>
                <c:pt idx="1186">
                  <c:v>5.9709688390067366E-3</c:v>
                </c:pt>
                <c:pt idx="1187">
                  <c:v>5.9702377048603313E-3</c:v>
                </c:pt>
                <c:pt idx="1188">
                  <c:v>5.9701710773025574E-3</c:v>
                </c:pt>
                <c:pt idx="1189">
                  <c:v>5.9701633315171875E-3</c:v>
                </c:pt>
                <c:pt idx="1190">
                  <c:v>5.9664637862147547E-3</c:v>
                </c:pt>
                <c:pt idx="1191">
                  <c:v>5.9637780586666482E-3</c:v>
                </c:pt>
                <c:pt idx="1192">
                  <c:v>5.9619430303913985E-3</c:v>
                </c:pt>
                <c:pt idx="1193">
                  <c:v>5.9603093977644147E-3</c:v>
                </c:pt>
                <c:pt idx="1194">
                  <c:v>5.9591332687988826E-3</c:v>
                </c:pt>
                <c:pt idx="1195">
                  <c:v>5.9589469651598918E-3</c:v>
                </c:pt>
                <c:pt idx="1196">
                  <c:v>5.9579335818336415E-3</c:v>
                </c:pt>
                <c:pt idx="1197">
                  <c:v>5.9576494040883693E-3</c:v>
                </c:pt>
                <c:pt idx="1198">
                  <c:v>5.9566377740608882E-3</c:v>
                </c:pt>
                <c:pt idx="1199">
                  <c:v>5.9538863757084733E-3</c:v>
                </c:pt>
                <c:pt idx="1200">
                  <c:v>5.9537786533923297E-3</c:v>
                </c:pt>
                <c:pt idx="1201">
                  <c:v>5.9528922639808003E-3</c:v>
                </c:pt>
                <c:pt idx="1202">
                  <c:v>5.9503242872422117E-3</c:v>
                </c:pt>
                <c:pt idx="1203">
                  <c:v>5.9487119118468972E-3</c:v>
                </c:pt>
                <c:pt idx="1204">
                  <c:v>5.948472849946926E-3</c:v>
                </c:pt>
                <c:pt idx="1205">
                  <c:v>5.9440190963512673E-3</c:v>
                </c:pt>
                <c:pt idx="1206">
                  <c:v>5.9432508138803075E-3</c:v>
                </c:pt>
                <c:pt idx="1207">
                  <c:v>5.9420930928157836E-3</c:v>
                </c:pt>
                <c:pt idx="1208">
                  <c:v>5.9418865252163066E-3</c:v>
                </c:pt>
                <c:pt idx="1209">
                  <c:v>5.9376960255978382E-3</c:v>
                </c:pt>
                <c:pt idx="1210">
                  <c:v>5.9354174885260739E-3</c:v>
                </c:pt>
                <c:pt idx="1211">
                  <c:v>5.9333780294409944E-3</c:v>
                </c:pt>
                <c:pt idx="1212">
                  <c:v>5.9300519702975181E-3</c:v>
                </c:pt>
                <c:pt idx="1213">
                  <c:v>5.9290261700030746E-3</c:v>
                </c:pt>
                <c:pt idx="1214">
                  <c:v>5.926906868526695E-3</c:v>
                </c:pt>
                <c:pt idx="1215">
                  <c:v>5.9204276966389078E-3</c:v>
                </c:pt>
                <c:pt idx="1216">
                  <c:v>5.9186954066423438E-3</c:v>
                </c:pt>
                <c:pt idx="1217">
                  <c:v>5.9142477266039195E-3</c:v>
                </c:pt>
                <c:pt idx="1218">
                  <c:v>5.9140714305659396E-3</c:v>
                </c:pt>
                <c:pt idx="1219">
                  <c:v>5.9123745261381476E-3</c:v>
                </c:pt>
                <c:pt idx="1220">
                  <c:v>5.9120724780395168E-3</c:v>
                </c:pt>
                <c:pt idx="1221">
                  <c:v>5.9115064966452687E-3</c:v>
                </c:pt>
                <c:pt idx="1222">
                  <c:v>5.9110284160966732E-3</c:v>
                </c:pt>
                <c:pt idx="1223">
                  <c:v>5.9100233489205413E-3</c:v>
                </c:pt>
                <c:pt idx="1224">
                  <c:v>5.9099948904517627E-3</c:v>
                </c:pt>
                <c:pt idx="1225">
                  <c:v>5.90984945231178E-3</c:v>
                </c:pt>
                <c:pt idx="1226">
                  <c:v>5.9097079526750258E-3</c:v>
                </c:pt>
                <c:pt idx="1227">
                  <c:v>5.9094996790373423E-3</c:v>
                </c:pt>
                <c:pt idx="1228">
                  <c:v>5.9073015068377577E-3</c:v>
                </c:pt>
                <c:pt idx="1229">
                  <c:v>5.9047460084543524E-3</c:v>
                </c:pt>
                <c:pt idx="1230">
                  <c:v>5.9040815544896498E-3</c:v>
                </c:pt>
                <c:pt idx="1231">
                  <c:v>5.9027733716564643E-3</c:v>
                </c:pt>
                <c:pt idx="1232">
                  <c:v>5.9016961547127935E-3</c:v>
                </c:pt>
                <c:pt idx="1233">
                  <c:v>5.9016736469389153E-3</c:v>
                </c:pt>
                <c:pt idx="1234">
                  <c:v>5.8994623600010848E-3</c:v>
                </c:pt>
                <c:pt idx="1235">
                  <c:v>5.8991872812967508E-3</c:v>
                </c:pt>
                <c:pt idx="1236">
                  <c:v>5.8959593039703212E-3</c:v>
                </c:pt>
                <c:pt idx="1237">
                  <c:v>5.8844186054408448E-3</c:v>
                </c:pt>
                <c:pt idx="1238">
                  <c:v>5.8843973111928861E-3</c:v>
                </c:pt>
                <c:pt idx="1239">
                  <c:v>5.882832478928293E-3</c:v>
                </c:pt>
                <c:pt idx="1240">
                  <c:v>5.8786619789903474E-3</c:v>
                </c:pt>
                <c:pt idx="1241">
                  <c:v>5.877777255597209E-3</c:v>
                </c:pt>
                <c:pt idx="1242">
                  <c:v>5.8752873953431288E-3</c:v>
                </c:pt>
                <c:pt idx="1243">
                  <c:v>5.8715153000699757E-3</c:v>
                </c:pt>
                <c:pt idx="1244">
                  <c:v>5.8700805809082327E-3</c:v>
                </c:pt>
                <c:pt idx="1245">
                  <c:v>5.8685839228524413E-3</c:v>
                </c:pt>
                <c:pt idx="1246">
                  <c:v>5.8677832937460862E-3</c:v>
                </c:pt>
                <c:pt idx="1247">
                  <c:v>5.8659923329840167E-3</c:v>
                </c:pt>
                <c:pt idx="1248">
                  <c:v>5.8642390255597282E-3</c:v>
                </c:pt>
                <c:pt idx="1249">
                  <c:v>5.8641419987203736E-3</c:v>
                </c:pt>
                <c:pt idx="1250">
                  <c:v>5.8641043896736538E-3</c:v>
                </c:pt>
                <c:pt idx="1251">
                  <c:v>5.8630762607800417E-3</c:v>
                </c:pt>
                <c:pt idx="1252">
                  <c:v>5.8602574521357236E-3</c:v>
                </c:pt>
                <c:pt idx="1253">
                  <c:v>5.8595118867666414E-3</c:v>
                </c:pt>
                <c:pt idx="1254">
                  <c:v>5.8583834023019001E-3</c:v>
                </c:pt>
                <c:pt idx="1255">
                  <c:v>5.8569947372921647E-3</c:v>
                </c:pt>
                <c:pt idx="1256">
                  <c:v>5.8564273705642494E-3</c:v>
                </c:pt>
                <c:pt idx="1257">
                  <c:v>5.8533932536876995E-3</c:v>
                </c:pt>
                <c:pt idx="1258">
                  <c:v>5.8522926803272063E-3</c:v>
                </c:pt>
                <c:pt idx="1259">
                  <c:v>5.8519535372577895E-3</c:v>
                </c:pt>
                <c:pt idx="1260">
                  <c:v>5.85104160314006E-3</c:v>
                </c:pt>
                <c:pt idx="1261">
                  <c:v>5.8506646030387259E-3</c:v>
                </c:pt>
                <c:pt idx="1262">
                  <c:v>5.8500861954341211E-3</c:v>
                </c:pt>
                <c:pt idx="1263">
                  <c:v>5.8489914154728068E-3</c:v>
                </c:pt>
                <c:pt idx="1264">
                  <c:v>5.8480635749608616E-3</c:v>
                </c:pt>
                <c:pt idx="1265">
                  <c:v>5.8471988048992988E-3</c:v>
                </c:pt>
                <c:pt idx="1266">
                  <c:v>5.845306104392347E-3</c:v>
                </c:pt>
                <c:pt idx="1267">
                  <c:v>5.8451129516376215E-3</c:v>
                </c:pt>
                <c:pt idx="1268">
                  <c:v>5.8439670634921675E-3</c:v>
                </c:pt>
                <c:pt idx="1269">
                  <c:v>5.8439488855984347E-3</c:v>
                </c:pt>
                <c:pt idx="1270">
                  <c:v>5.8424478255383024E-3</c:v>
                </c:pt>
                <c:pt idx="1271">
                  <c:v>5.8351688070987723E-3</c:v>
                </c:pt>
                <c:pt idx="1272">
                  <c:v>5.8337389290113364E-3</c:v>
                </c:pt>
                <c:pt idx="1273">
                  <c:v>5.8327674622465041E-3</c:v>
                </c:pt>
                <c:pt idx="1274">
                  <c:v>5.8298949939623746E-3</c:v>
                </c:pt>
                <c:pt idx="1275">
                  <c:v>5.828267055500911E-3</c:v>
                </c:pt>
                <c:pt idx="1276">
                  <c:v>5.8277943395695503E-3</c:v>
                </c:pt>
                <c:pt idx="1277">
                  <c:v>5.827216298011831E-3</c:v>
                </c:pt>
                <c:pt idx="1278">
                  <c:v>5.8264094518157578E-3</c:v>
                </c:pt>
                <c:pt idx="1279">
                  <c:v>5.8235330820274409E-3</c:v>
                </c:pt>
                <c:pt idx="1280">
                  <c:v>5.8222908649904004E-3</c:v>
                </c:pt>
                <c:pt idx="1281">
                  <c:v>5.8193384241658043E-3</c:v>
                </c:pt>
                <c:pt idx="1282">
                  <c:v>5.8191849488942902E-3</c:v>
                </c:pt>
                <c:pt idx="1283">
                  <c:v>5.8170071695267233E-3</c:v>
                </c:pt>
                <c:pt idx="1284">
                  <c:v>5.8166560427188813E-3</c:v>
                </c:pt>
                <c:pt idx="1285">
                  <c:v>5.8142553031118108E-3</c:v>
                </c:pt>
                <c:pt idx="1286">
                  <c:v>5.8127066962767688E-3</c:v>
                </c:pt>
                <c:pt idx="1287">
                  <c:v>5.8122886856639888E-3</c:v>
                </c:pt>
                <c:pt idx="1288">
                  <c:v>5.8121708076918459E-3</c:v>
                </c:pt>
                <c:pt idx="1289">
                  <c:v>5.8055881937008249E-3</c:v>
                </c:pt>
                <c:pt idx="1290">
                  <c:v>5.8047626622643993E-3</c:v>
                </c:pt>
                <c:pt idx="1291">
                  <c:v>5.8024865405336291E-3</c:v>
                </c:pt>
                <c:pt idx="1292">
                  <c:v>5.800620699165167E-3</c:v>
                </c:pt>
                <c:pt idx="1293">
                  <c:v>5.8005063917671044E-3</c:v>
                </c:pt>
                <c:pt idx="1294">
                  <c:v>5.8004747498396781E-3</c:v>
                </c:pt>
                <c:pt idx="1295">
                  <c:v>5.7985652766994232E-3</c:v>
                </c:pt>
                <c:pt idx="1296">
                  <c:v>5.797336895796674E-3</c:v>
                </c:pt>
                <c:pt idx="1297">
                  <c:v>5.7961631245864688E-3</c:v>
                </c:pt>
                <c:pt idx="1298">
                  <c:v>5.7935503926903505E-3</c:v>
                </c:pt>
                <c:pt idx="1299">
                  <c:v>5.7912132945889044E-3</c:v>
                </c:pt>
                <c:pt idx="1300">
                  <c:v>5.7856842784961499E-3</c:v>
                </c:pt>
                <c:pt idx="1301">
                  <c:v>5.7856586014048772E-3</c:v>
                </c:pt>
                <c:pt idx="1302">
                  <c:v>5.7849345703932424E-3</c:v>
                </c:pt>
                <c:pt idx="1303">
                  <c:v>5.7821691506812012E-3</c:v>
                </c:pt>
                <c:pt idx="1304">
                  <c:v>5.7805561916199665E-3</c:v>
                </c:pt>
                <c:pt idx="1305">
                  <c:v>5.7802698003470588E-3</c:v>
                </c:pt>
                <c:pt idx="1306">
                  <c:v>5.7793952092727681E-3</c:v>
                </c:pt>
                <c:pt idx="1307">
                  <c:v>5.7784092981863428E-3</c:v>
                </c:pt>
                <c:pt idx="1308">
                  <c:v>5.7772611642509311E-3</c:v>
                </c:pt>
                <c:pt idx="1309">
                  <c:v>5.7740364538668232E-3</c:v>
                </c:pt>
                <c:pt idx="1310">
                  <c:v>5.77376518456282E-3</c:v>
                </c:pt>
                <c:pt idx="1311">
                  <c:v>5.7722099495431251E-3</c:v>
                </c:pt>
                <c:pt idx="1312">
                  <c:v>5.7709977795773132E-3</c:v>
                </c:pt>
                <c:pt idx="1313">
                  <c:v>5.7708149421863688E-3</c:v>
                </c:pt>
                <c:pt idx="1314">
                  <c:v>5.7686481527149365E-3</c:v>
                </c:pt>
                <c:pt idx="1315">
                  <c:v>5.7685273795272897E-3</c:v>
                </c:pt>
                <c:pt idx="1316">
                  <c:v>5.7676923055163783E-3</c:v>
                </c:pt>
                <c:pt idx="1317">
                  <c:v>5.7673621766991751E-3</c:v>
                </c:pt>
                <c:pt idx="1318">
                  <c:v>5.7672544313295089E-3</c:v>
                </c:pt>
                <c:pt idx="1319">
                  <c:v>5.7651889672704513E-3</c:v>
                </c:pt>
                <c:pt idx="1320">
                  <c:v>5.7622816184713741E-3</c:v>
                </c:pt>
                <c:pt idx="1321">
                  <c:v>5.7582950671175486E-3</c:v>
                </c:pt>
                <c:pt idx="1322">
                  <c:v>5.7575863090355501E-3</c:v>
                </c:pt>
                <c:pt idx="1323">
                  <c:v>5.7571165415611133E-3</c:v>
                </c:pt>
                <c:pt idx="1324">
                  <c:v>5.7558354856058766E-3</c:v>
                </c:pt>
                <c:pt idx="1325">
                  <c:v>5.7553121835545685E-3</c:v>
                </c:pt>
                <c:pt idx="1326">
                  <c:v>5.7550351394145887E-3</c:v>
                </c:pt>
                <c:pt idx="1327">
                  <c:v>5.7518415350921032E-3</c:v>
                </c:pt>
                <c:pt idx="1328">
                  <c:v>5.7493568309368399E-3</c:v>
                </c:pt>
                <c:pt idx="1329">
                  <c:v>5.7492473590766389E-3</c:v>
                </c:pt>
                <c:pt idx="1330">
                  <c:v>5.7466054751983764E-3</c:v>
                </c:pt>
                <c:pt idx="1331">
                  <c:v>5.7396192485931457E-3</c:v>
                </c:pt>
                <c:pt idx="1332">
                  <c:v>5.7384177737829544E-3</c:v>
                </c:pt>
                <c:pt idx="1333">
                  <c:v>5.7371415432268466E-3</c:v>
                </c:pt>
                <c:pt idx="1334">
                  <c:v>5.7370229485379006E-3</c:v>
                </c:pt>
                <c:pt idx="1335">
                  <c:v>5.7326520883230099E-3</c:v>
                </c:pt>
                <c:pt idx="1336">
                  <c:v>5.7316690747414561E-3</c:v>
                </c:pt>
                <c:pt idx="1337">
                  <c:v>5.7309839703933562E-3</c:v>
                </c:pt>
                <c:pt idx="1338">
                  <c:v>5.7308004677128358E-3</c:v>
                </c:pt>
                <c:pt idx="1339">
                  <c:v>5.730581172209006E-3</c:v>
                </c:pt>
                <c:pt idx="1340">
                  <c:v>5.7297611983843488E-3</c:v>
                </c:pt>
                <c:pt idx="1341">
                  <c:v>5.7275517990330758E-3</c:v>
                </c:pt>
                <c:pt idx="1342">
                  <c:v>5.7264155624127287E-3</c:v>
                </c:pt>
                <c:pt idx="1343">
                  <c:v>5.7254491768759892E-3</c:v>
                </c:pt>
                <c:pt idx="1344">
                  <c:v>5.7252552601256149E-3</c:v>
                </c:pt>
                <c:pt idx="1345">
                  <c:v>5.7240370706076096E-3</c:v>
                </c:pt>
                <c:pt idx="1346">
                  <c:v>5.7217822412747822E-3</c:v>
                </c:pt>
                <c:pt idx="1347">
                  <c:v>5.7194045423668415E-3</c:v>
                </c:pt>
                <c:pt idx="1348">
                  <c:v>5.717529706563999E-3</c:v>
                </c:pt>
                <c:pt idx="1349">
                  <c:v>5.7157287277515593E-3</c:v>
                </c:pt>
                <c:pt idx="1350">
                  <c:v>5.71501257044537E-3</c:v>
                </c:pt>
                <c:pt idx="1351">
                  <c:v>5.7143941781403846E-3</c:v>
                </c:pt>
                <c:pt idx="1352">
                  <c:v>5.7143672554058299E-3</c:v>
                </c:pt>
                <c:pt idx="1353">
                  <c:v>5.7120536059334101E-3</c:v>
                </c:pt>
                <c:pt idx="1354">
                  <c:v>5.7117785834692111E-3</c:v>
                </c:pt>
                <c:pt idx="1355">
                  <c:v>5.7093870624767996E-3</c:v>
                </c:pt>
                <c:pt idx="1356">
                  <c:v>5.7071187257244846E-3</c:v>
                </c:pt>
                <c:pt idx="1357">
                  <c:v>5.6990799690429849E-3</c:v>
                </c:pt>
                <c:pt idx="1358">
                  <c:v>5.6967554796257562E-3</c:v>
                </c:pt>
                <c:pt idx="1359">
                  <c:v>5.6960827989593022E-3</c:v>
                </c:pt>
                <c:pt idx="1360">
                  <c:v>5.6958298173863412E-3</c:v>
                </c:pt>
                <c:pt idx="1361">
                  <c:v>5.6953364436723884E-3</c:v>
                </c:pt>
                <c:pt idx="1362">
                  <c:v>5.6952486843653066E-3</c:v>
                </c:pt>
                <c:pt idx="1363">
                  <c:v>5.6941768254436627E-3</c:v>
                </c:pt>
                <c:pt idx="1364">
                  <c:v>5.6940512497761411E-3</c:v>
                </c:pt>
                <c:pt idx="1365">
                  <c:v>5.693910753643938E-3</c:v>
                </c:pt>
                <c:pt idx="1366">
                  <c:v>5.6937370657464343E-3</c:v>
                </c:pt>
                <c:pt idx="1367">
                  <c:v>5.6917508959876857E-3</c:v>
                </c:pt>
                <c:pt idx="1368">
                  <c:v>5.6896753467251659E-3</c:v>
                </c:pt>
                <c:pt idx="1369">
                  <c:v>5.6895668719403871E-3</c:v>
                </c:pt>
                <c:pt idx="1370">
                  <c:v>5.6890139559941724E-3</c:v>
                </c:pt>
                <c:pt idx="1371">
                  <c:v>5.6888629678975436E-3</c:v>
                </c:pt>
                <c:pt idx="1372">
                  <c:v>5.6869140832398182E-3</c:v>
                </c:pt>
                <c:pt idx="1373">
                  <c:v>5.6866168608052025E-3</c:v>
                </c:pt>
                <c:pt idx="1374">
                  <c:v>5.6856296510260432E-3</c:v>
                </c:pt>
                <c:pt idx="1375">
                  <c:v>5.6844543785147051E-3</c:v>
                </c:pt>
                <c:pt idx="1376">
                  <c:v>5.6813819703611544E-3</c:v>
                </c:pt>
                <c:pt idx="1377">
                  <c:v>5.6808073503262242E-3</c:v>
                </c:pt>
                <c:pt idx="1378">
                  <c:v>5.6796689058565266E-3</c:v>
                </c:pt>
                <c:pt idx="1379">
                  <c:v>5.6789670784833613E-3</c:v>
                </c:pt>
                <c:pt idx="1380">
                  <c:v>5.6769927839714239E-3</c:v>
                </c:pt>
                <c:pt idx="1381">
                  <c:v>5.6763062075634498E-3</c:v>
                </c:pt>
                <c:pt idx="1382">
                  <c:v>5.6737885850526755E-3</c:v>
                </c:pt>
                <c:pt idx="1383">
                  <c:v>5.673470432636411E-3</c:v>
                </c:pt>
                <c:pt idx="1384">
                  <c:v>5.6700398095941695E-3</c:v>
                </c:pt>
                <c:pt idx="1385">
                  <c:v>5.6646420198569096E-3</c:v>
                </c:pt>
                <c:pt idx="1386">
                  <c:v>5.6625793986767332E-3</c:v>
                </c:pt>
                <c:pt idx="1387">
                  <c:v>5.6610770995819742E-3</c:v>
                </c:pt>
                <c:pt idx="1388">
                  <c:v>5.6587935947440167E-3</c:v>
                </c:pt>
                <c:pt idx="1389">
                  <c:v>5.6571940989137998E-3</c:v>
                </c:pt>
                <c:pt idx="1390">
                  <c:v>5.6571321049265801E-3</c:v>
                </c:pt>
                <c:pt idx="1391">
                  <c:v>5.6571198968117841E-3</c:v>
                </c:pt>
                <c:pt idx="1392">
                  <c:v>5.656463395606607E-3</c:v>
                </c:pt>
                <c:pt idx="1393">
                  <c:v>5.655420822586312E-3</c:v>
                </c:pt>
                <c:pt idx="1394">
                  <c:v>5.6535325596635292E-3</c:v>
                </c:pt>
                <c:pt idx="1395">
                  <c:v>5.6530897648864051E-3</c:v>
                </c:pt>
                <c:pt idx="1396">
                  <c:v>5.6529778911206347E-3</c:v>
                </c:pt>
                <c:pt idx="1397">
                  <c:v>5.6516368107508508E-3</c:v>
                </c:pt>
                <c:pt idx="1398">
                  <c:v>5.6498813458828959E-3</c:v>
                </c:pt>
                <c:pt idx="1399">
                  <c:v>5.6497540122521974E-3</c:v>
                </c:pt>
                <c:pt idx="1400">
                  <c:v>5.6445519177094347E-3</c:v>
                </c:pt>
                <c:pt idx="1401">
                  <c:v>5.6381671759924892E-3</c:v>
                </c:pt>
                <c:pt idx="1402">
                  <c:v>5.637474327126731E-3</c:v>
                </c:pt>
                <c:pt idx="1403">
                  <c:v>5.6339977685311467E-3</c:v>
                </c:pt>
                <c:pt idx="1404">
                  <c:v>5.6321865263249896E-3</c:v>
                </c:pt>
                <c:pt idx="1405">
                  <c:v>5.6307614312997622E-3</c:v>
                </c:pt>
                <c:pt idx="1406">
                  <c:v>5.6280130799311271E-3</c:v>
                </c:pt>
                <c:pt idx="1407">
                  <c:v>5.6274639811743242E-3</c:v>
                </c:pt>
                <c:pt idx="1408">
                  <c:v>5.6268129952666184E-3</c:v>
                </c:pt>
                <c:pt idx="1409">
                  <c:v>5.6238176692927555E-3</c:v>
                </c:pt>
                <c:pt idx="1410">
                  <c:v>5.6237999722264223E-3</c:v>
                </c:pt>
                <c:pt idx="1411">
                  <c:v>5.6224097037544055E-3</c:v>
                </c:pt>
                <c:pt idx="1412">
                  <c:v>5.6216936149990227E-3</c:v>
                </c:pt>
                <c:pt idx="1413">
                  <c:v>5.6200191868309071E-3</c:v>
                </c:pt>
                <c:pt idx="1414">
                  <c:v>5.6187404555647705E-3</c:v>
                </c:pt>
                <c:pt idx="1415">
                  <c:v>5.617773463281915E-3</c:v>
                </c:pt>
                <c:pt idx="1416">
                  <c:v>5.6167977519871537E-3</c:v>
                </c:pt>
                <c:pt idx="1417">
                  <c:v>5.6107212989812069E-3</c:v>
                </c:pt>
                <c:pt idx="1418">
                  <c:v>5.6100335689277577E-3</c:v>
                </c:pt>
                <c:pt idx="1419">
                  <c:v>5.6098396467314212E-3</c:v>
                </c:pt>
                <c:pt idx="1420">
                  <c:v>5.6097986256601973E-3</c:v>
                </c:pt>
                <c:pt idx="1421">
                  <c:v>5.6018233653035987E-3</c:v>
                </c:pt>
                <c:pt idx="1422">
                  <c:v>5.600740117378749E-3</c:v>
                </c:pt>
                <c:pt idx="1423">
                  <c:v>5.5994647774316175E-3</c:v>
                </c:pt>
                <c:pt idx="1424">
                  <c:v>5.5973134623554599E-3</c:v>
                </c:pt>
                <c:pt idx="1425">
                  <c:v>5.5969214978529398E-3</c:v>
                </c:pt>
                <c:pt idx="1426">
                  <c:v>5.5963352653654388E-3</c:v>
                </c:pt>
                <c:pt idx="1427">
                  <c:v>5.5941461323573026E-3</c:v>
                </c:pt>
                <c:pt idx="1428">
                  <c:v>5.5928006279307059E-3</c:v>
                </c:pt>
                <c:pt idx="1429">
                  <c:v>5.5918064534508831E-3</c:v>
                </c:pt>
                <c:pt idx="1430">
                  <c:v>5.5894682583340159E-3</c:v>
                </c:pt>
                <c:pt idx="1431">
                  <c:v>5.5893377441296344E-3</c:v>
                </c:pt>
                <c:pt idx="1432">
                  <c:v>5.5882021867022019E-3</c:v>
                </c:pt>
                <c:pt idx="1433">
                  <c:v>5.5859659748605343E-3</c:v>
                </c:pt>
                <c:pt idx="1434">
                  <c:v>5.5858690928837574E-3</c:v>
                </c:pt>
                <c:pt idx="1435">
                  <c:v>5.5823557478316523E-3</c:v>
                </c:pt>
                <c:pt idx="1436">
                  <c:v>5.582246450786069E-3</c:v>
                </c:pt>
                <c:pt idx="1437">
                  <c:v>5.5811969751262767E-3</c:v>
                </c:pt>
                <c:pt idx="1438">
                  <c:v>5.579949057728688E-3</c:v>
                </c:pt>
                <c:pt idx="1439">
                  <c:v>5.5796865930371475E-3</c:v>
                </c:pt>
                <c:pt idx="1440">
                  <c:v>5.5771945974243311E-3</c:v>
                </c:pt>
                <c:pt idx="1441">
                  <c:v>5.5760915869943993E-3</c:v>
                </c:pt>
                <c:pt idx="1442">
                  <c:v>5.5755497340417796E-3</c:v>
                </c:pt>
                <c:pt idx="1443">
                  <c:v>5.5719844659566633E-3</c:v>
                </c:pt>
                <c:pt idx="1444">
                  <c:v>5.57132475872204E-3</c:v>
                </c:pt>
                <c:pt idx="1445">
                  <c:v>5.5691511660620136E-3</c:v>
                </c:pt>
                <c:pt idx="1446">
                  <c:v>5.5640961738048552E-3</c:v>
                </c:pt>
                <c:pt idx="1447">
                  <c:v>5.5620586656392364E-3</c:v>
                </c:pt>
                <c:pt idx="1448">
                  <c:v>5.560713344989655E-3</c:v>
                </c:pt>
                <c:pt idx="1449">
                  <c:v>5.5519586415561963E-3</c:v>
                </c:pt>
                <c:pt idx="1450">
                  <c:v>5.5519431118083475E-3</c:v>
                </c:pt>
                <c:pt idx="1451">
                  <c:v>5.5481190412242322E-3</c:v>
                </c:pt>
                <c:pt idx="1452">
                  <c:v>5.5476357669247828E-3</c:v>
                </c:pt>
                <c:pt idx="1453">
                  <c:v>5.5476245388658228E-3</c:v>
                </c:pt>
                <c:pt idx="1454">
                  <c:v>5.5474755882924187E-3</c:v>
                </c:pt>
                <c:pt idx="1455">
                  <c:v>5.5450798216638633E-3</c:v>
                </c:pt>
                <c:pt idx="1456">
                  <c:v>5.5448135845807293E-3</c:v>
                </c:pt>
                <c:pt idx="1457">
                  <c:v>5.5430943720694795E-3</c:v>
                </c:pt>
                <c:pt idx="1458">
                  <c:v>5.5416032752619157E-3</c:v>
                </c:pt>
                <c:pt idx="1459">
                  <c:v>5.5411534262488288E-3</c:v>
                </c:pt>
                <c:pt idx="1460">
                  <c:v>5.5408532728621939E-3</c:v>
                </c:pt>
                <c:pt idx="1461">
                  <c:v>5.5399365407288528E-3</c:v>
                </c:pt>
                <c:pt idx="1462">
                  <c:v>5.5359011143247721E-3</c:v>
                </c:pt>
                <c:pt idx="1463">
                  <c:v>5.5338753003177522E-3</c:v>
                </c:pt>
                <c:pt idx="1464">
                  <c:v>5.5312438955066592E-3</c:v>
                </c:pt>
                <c:pt idx="1465">
                  <c:v>5.5296580334188586E-3</c:v>
                </c:pt>
                <c:pt idx="1466">
                  <c:v>5.528960864728971E-3</c:v>
                </c:pt>
                <c:pt idx="1467">
                  <c:v>5.5286264059943597E-3</c:v>
                </c:pt>
                <c:pt idx="1468">
                  <c:v>5.5268358058536944E-3</c:v>
                </c:pt>
                <c:pt idx="1469">
                  <c:v>5.5228423241276189E-3</c:v>
                </c:pt>
                <c:pt idx="1470">
                  <c:v>5.5225438782395215E-3</c:v>
                </c:pt>
                <c:pt idx="1471">
                  <c:v>5.5221380819016012E-3</c:v>
                </c:pt>
                <c:pt idx="1472">
                  <c:v>5.5219911945190861E-3</c:v>
                </c:pt>
                <c:pt idx="1473">
                  <c:v>5.5217432309765131E-3</c:v>
                </c:pt>
                <c:pt idx="1474">
                  <c:v>5.5195374075666511E-3</c:v>
                </c:pt>
                <c:pt idx="1475">
                  <c:v>5.5156621424952987E-3</c:v>
                </c:pt>
                <c:pt idx="1476">
                  <c:v>5.515609018672608E-3</c:v>
                </c:pt>
                <c:pt idx="1477">
                  <c:v>5.5121956437504307E-3</c:v>
                </c:pt>
                <c:pt idx="1478">
                  <c:v>5.5120376086287308E-3</c:v>
                </c:pt>
                <c:pt idx="1479">
                  <c:v>5.5118089378023609E-3</c:v>
                </c:pt>
                <c:pt idx="1480">
                  <c:v>5.5087898317368635E-3</c:v>
                </c:pt>
                <c:pt idx="1481">
                  <c:v>5.5027024052803405E-3</c:v>
                </c:pt>
                <c:pt idx="1482">
                  <c:v>5.5017164202715045E-3</c:v>
                </c:pt>
                <c:pt idx="1483">
                  <c:v>5.4990652349753213E-3</c:v>
                </c:pt>
                <c:pt idx="1484">
                  <c:v>5.4974761904927729E-3</c:v>
                </c:pt>
                <c:pt idx="1485">
                  <c:v>5.4952783944405299E-3</c:v>
                </c:pt>
                <c:pt idx="1486">
                  <c:v>5.4916472471297243E-3</c:v>
                </c:pt>
                <c:pt idx="1487">
                  <c:v>5.4900852862023045E-3</c:v>
                </c:pt>
                <c:pt idx="1488">
                  <c:v>5.4885544061656112E-3</c:v>
                </c:pt>
                <c:pt idx="1489">
                  <c:v>5.4882471612414906E-3</c:v>
                </c:pt>
                <c:pt idx="1490">
                  <c:v>5.4881462987759659E-3</c:v>
                </c:pt>
                <c:pt idx="1491">
                  <c:v>5.487229846749808E-3</c:v>
                </c:pt>
                <c:pt idx="1492">
                  <c:v>5.4857896252697574E-3</c:v>
                </c:pt>
                <c:pt idx="1493">
                  <c:v>5.4854496080236756E-3</c:v>
                </c:pt>
                <c:pt idx="1494">
                  <c:v>5.4809935686372458E-3</c:v>
                </c:pt>
                <c:pt idx="1495">
                  <c:v>5.4784390287891472E-3</c:v>
                </c:pt>
                <c:pt idx="1496">
                  <c:v>5.4774859641807186E-3</c:v>
                </c:pt>
                <c:pt idx="1497">
                  <c:v>5.4769414426640824E-3</c:v>
                </c:pt>
                <c:pt idx="1498">
                  <c:v>5.4767353206294118E-3</c:v>
                </c:pt>
                <c:pt idx="1499">
                  <c:v>5.4758936801492016E-3</c:v>
                </c:pt>
                <c:pt idx="1500">
                  <c:v>5.470348059651557E-3</c:v>
                </c:pt>
                <c:pt idx="1501">
                  <c:v>5.469454862151597E-3</c:v>
                </c:pt>
                <c:pt idx="1502">
                  <c:v>5.4680659507968391E-3</c:v>
                </c:pt>
                <c:pt idx="1503">
                  <c:v>5.4639008887148689E-3</c:v>
                </c:pt>
                <c:pt idx="1504">
                  <c:v>5.4637664122792889E-3</c:v>
                </c:pt>
                <c:pt idx="1505">
                  <c:v>5.4630726121083668E-3</c:v>
                </c:pt>
                <c:pt idx="1506">
                  <c:v>5.4600276030619789E-3</c:v>
                </c:pt>
                <c:pt idx="1507">
                  <c:v>5.4592075445033909E-3</c:v>
                </c:pt>
                <c:pt idx="1508">
                  <c:v>5.4591342231382917E-3</c:v>
                </c:pt>
                <c:pt idx="1509">
                  <c:v>5.459017684653792E-3</c:v>
                </c:pt>
                <c:pt idx="1510">
                  <c:v>5.4577299104526461E-3</c:v>
                </c:pt>
                <c:pt idx="1511">
                  <c:v>5.4549708955283441E-3</c:v>
                </c:pt>
                <c:pt idx="1512">
                  <c:v>5.4539809114256708E-3</c:v>
                </c:pt>
                <c:pt idx="1513">
                  <c:v>5.4535811227381468E-3</c:v>
                </c:pt>
                <c:pt idx="1514">
                  <c:v>5.4528505849240731E-3</c:v>
                </c:pt>
                <c:pt idx="1515">
                  <c:v>5.4527986066060328E-3</c:v>
                </c:pt>
                <c:pt idx="1516">
                  <c:v>5.4507804634687258E-3</c:v>
                </c:pt>
                <c:pt idx="1517">
                  <c:v>5.4498463932388559E-3</c:v>
                </c:pt>
                <c:pt idx="1518">
                  <c:v>5.4490886673164733E-3</c:v>
                </c:pt>
                <c:pt idx="1519">
                  <c:v>5.4485887955774102E-3</c:v>
                </c:pt>
                <c:pt idx="1520">
                  <c:v>5.4457543455214532E-3</c:v>
                </c:pt>
                <c:pt idx="1521">
                  <c:v>5.4392454304782031E-3</c:v>
                </c:pt>
                <c:pt idx="1522">
                  <c:v>5.4379238598729696E-3</c:v>
                </c:pt>
                <c:pt idx="1523">
                  <c:v>5.4376811944276708E-3</c:v>
                </c:pt>
                <c:pt idx="1524">
                  <c:v>5.437427983062018E-3</c:v>
                </c:pt>
                <c:pt idx="1525">
                  <c:v>5.4373927391857309E-3</c:v>
                </c:pt>
                <c:pt idx="1526">
                  <c:v>5.4338474215933638E-3</c:v>
                </c:pt>
                <c:pt idx="1527">
                  <c:v>5.4337881397228741E-3</c:v>
                </c:pt>
                <c:pt idx="1528">
                  <c:v>5.4326879732585409E-3</c:v>
                </c:pt>
                <c:pt idx="1529">
                  <c:v>5.4316460571071134E-3</c:v>
                </c:pt>
                <c:pt idx="1530">
                  <c:v>5.4312136616581153E-3</c:v>
                </c:pt>
                <c:pt idx="1531">
                  <c:v>5.4308908875133257E-3</c:v>
                </c:pt>
                <c:pt idx="1532">
                  <c:v>5.4247655408166387E-3</c:v>
                </c:pt>
                <c:pt idx="1533">
                  <c:v>5.420116223571407E-3</c:v>
                </c:pt>
                <c:pt idx="1534">
                  <c:v>5.4194424435179567E-3</c:v>
                </c:pt>
                <c:pt idx="1535">
                  <c:v>5.4187278156140606E-3</c:v>
                </c:pt>
                <c:pt idx="1536">
                  <c:v>5.4184253453790302E-3</c:v>
                </c:pt>
                <c:pt idx="1537">
                  <c:v>5.4161337704483285E-3</c:v>
                </c:pt>
                <c:pt idx="1538">
                  <c:v>5.4161122072198791E-3</c:v>
                </c:pt>
                <c:pt idx="1539">
                  <c:v>5.4124238141384567E-3</c:v>
                </c:pt>
                <c:pt idx="1540">
                  <c:v>5.4106375476848526E-3</c:v>
                </c:pt>
                <c:pt idx="1541">
                  <c:v>5.4017910210874083E-3</c:v>
                </c:pt>
                <c:pt idx="1542">
                  <c:v>5.4016355221382737E-3</c:v>
                </c:pt>
                <c:pt idx="1543">
                  <c:v>5.4007139922309889E-3</c:v>
                </c:pt>
                <c:pt idx="1544">
                  <c:v>5.4004763212653359E-3</c:v>
                </c:pt>
                <c:pt idx="1545">
                  <c:v>5.3995148466135026E-3</c:v>
                </c:pt>
                <c:pt idx="1546">
                  <c:v>5.397985331099287E-3</c:v>
                </c:pt>
                <c:pt idx="1547">
                  <c:v>5.3957708055061898E-3</c:v>
                </c:pt>
                <c:pt idx="1548">
                  <c:v>5.395385759852084E-3</c:v>
                </c:pt>
                <c:pt idx="1549">
                  <c:v>5.394576172427893E-3</c:v>
                </c:pt>
                <c:pt idx="1550">
                  <c:v>5.3913211782577446E-3</c:v>
                </c:pt>
                <c:pt idx="1551">
                  <c:v>5.3909582790892547E-3</c:v>
                </c:pt>
                <c:pt idx="1552">
                  <c:v>5.3888237016358285E-3</c:v>
                </c:pt>
                <c:pt idx="1553">
                  <c:v>5.3873930197565565E-3</c:v>
                </c:pt>
                <c:pt idx="1554">
                  <c:v>5.3861679226843038E-3</c:v>
                </c:pt>
                <c:pt idx="1555">
                  <c:v>5.3860314403941E-3</c:v>
                </c:pt>
                <c:pt idx="1556">
                  <c:v>5.3839719801277901E-3</c:v>
                </c:pt>
                <c:pt idx="1557">
                  <c:v>5.3795383567674894E-3</c:v>
                </c:pt>
                <c:pt idx="1558">
                  <c:v>5.376913150354534E-3</c:v>
                </c:pt>
                <c:pt idx="1559">
                  <c:v>5.3765591207844072E-3</c:v>
                </c:pt>
                <c:pt idx="1560">
                  <c:v>5.3746981205576444E-3</c:v>
                </c:pt>
                <c:pt idx="1561">
                  <c:v>5.3724452235812212E-3</c:v>
                </c:pt>
                <c:pt idx="1562">
                  <c:v>5.3706849111996536E-3</c:v>
                </c:pt>
                <c:pt idx="1563">
                  <c:v>5.3648147351401509E-3</c:v>
                </c:pt>
                <c:pt idx="1564">
                  <c:v>5.3647692002536246E-3</c:v>
                </c:pt>
                <c:pt idx="1565">
                  <c:v>5.36221509090131E-3</c:v>
                </c:pt>
                <c:pt idx="1566">
                  <c:v>5.3612539873935912E-3</c:v>
                </c:pt>
                <c:pt idx="1567">
                  <c:v>5.3581986010349282E-3</c:v>
                </c:pt>
                <c:pt idx="1568">
                  <c:v>5.3578048449280232E-3</c:v>
                </c:pt>
                <c:pt idx="1569">
                  <c:v>5.3576827799588656E-3</c:v>
                </c:pt>
                <c:pt idx="1570">
                  <c:v>5.3555865257589241E-3</c:v>
                </c:pt>
                <c:pt idx="1571">
                  <c:v>5.3510223691778979E-3</c:v>
                </c:pt>
                <c:pt idx="1572">
                  <c:v>5.3503302814194792E-3</c:v>
                </c:pt>
                <c:pt idx="1573">
                  <c:v>5.3498411791686419E-3</c:v>
                </c:pt>
                <c:pt idx="1574">
                  <c:v>5.3491074214612033E-3</c:v>
                </c:pt>
                <c:pt idx="1575">
                  <c:v>5.348234619169492E-3</c:v>
                </c:pt>
                <c:pt idx="1576">
                  <c:v>5.3463198791715806E-3</c:v>
                </c:pt>
                <c:pt idx="1577">
                  <c:v>5.3391907212044561E-3</c:v>
                </c:pt>
                <c:pt idx="1578">
                  <c:v>5.3365338278278211E-3</c:v>
                </c:pt>
                <c:pt idx="1579">
                  <c:v>5.3348691520982428E-3</c:v>
                </c:pt>
                <c:pt idx="1580">
                  <c:v>5.3346132103867785E-3</c:v>
                </c:pt>
                <c:pt idx="1581">
                  <c:v>5.3337375255451585E-3</c:v>
                </c:pt>
                <c:pt idx="1582">
                  <c:v>5.3336314200886983E-3</c:v>
                </c:pt>
                <c:pt idx="1583">
                  <c:v>5.3328082795590977E-3</c:v>
                </c:pt>
                <c:pt idx="1584">
                  <c:v>5.3305385339862841E-3</c:v>
                </c:pt>
                <c:pt idx="1585">
                  <c:v>5.3300765346712001E-3</c:v>
                </c:pt>
                <c:pt idx="1586">
                  <c:v>5.329541664596189E-3</c:v>
                </c:pt>
                <c:pt idx="1587">
                  <c:v>5.3278159925079054E-3</c:v>
                </c:pt>
                <c:pt idx="1588">
                  <c:v>5.3269876389489233E-3</c:v>
                </c:pt>
                <c:pt idx="1589">
                  <c:v>5.3242187884498422E-3</c:v>
                </c:pt>
                <c:pt idx="1590">
                  <c:v>5.3220245985192817E-3</c:v>
                </c:pt>
                <c:pt idx="1591">
                  <c:v>5.3204379667439409E-3</c:v>
                </c:pt>
                <c:pt idx="1592">
                  <c:v>5.318926269014224E-3</c:v>
                </c:pt>
                <c:pt idx="1593">
                  <c:v>5.3158499350390636E-3</c:v>
                </c:pt>
                <c:pt idx="1594">
                  <c:v>5.3156812925476398E-3</c:v>
                </c:pt>
                <c:pt idx="1595">
                  <c:v>5.3138255576498806E-3</c:v>
                </c:pt>
                <c:pt idx="1596">
                  <c:v>5.3137980620112041E-3</c:v>
                </c:pt>
                <c:pt idx="1597">
                  <c:v>5.3117124120417242E-3</c:v>
                </c:pt>
                <c:pt idx="1598">
                  <c:v>5.3108660604920593E-3</c:v>
                </c:pt>
                <c:pt idx="1599">
                  <c:v>5.3094857276526171E-3</c:v>
                </c:pt>
                <c:pt idx="1600">
                  <c:v>5.308109193750553E-3</c:v>
                </c:pt>
                <c:pt idx="1601">
                  <c:v>5.3080800937402193E-3</c:v>
                </c:pt>
                <c:pt idx="1602">
                  <c:v>5.3077310302337118E-3</c:v>
                </c:pt>
                <c:pt idx="1603">
                  <c:v>5.3071707769625351E-3</c:v>
                </c:pt>
                <c:pt idx="1604">
                  <c:v>5.3058535703729625E-3</c:v>
                </c:pt>
                <c:pt idx="1605">
                  <c:v>5.3054637194228597E-3</c:v>
                </c:pt>
                <c:pt idx="1606">
                  <c:v>5.3049935339145029E-3</c:v>
                </c:pt>
                <c:pt idx="1607">
                  <c:v>5.3045243266308028E-3</c:v>
                </c:pt>
                <c:pt idx="1608">
                  <c:v>5.3042492418884117E-3</c:v>
                </c:pt>
                <c:pt idx="1609">
                  <c:v>5.3009882600930352E-3</c:v>
                </c:pt>
                <c:pt idx="1610">
                  <c:v>5.3009515243624423E-3</c:v>
                </c:pt>
                <c:pt idx="1611">
                  <c:v>5.299362786386764E-3</c:v>
                </c:pt>
                <c:pt idx="1612">
                  <c:v>5.2929339714360302E-3</c:v>
                </c:pt>
                <c:pt idx="1613">
                  <c:v>5.2924064073516736E-3</c:v>
                </c:pt>
                <c:pt idx="1614">
                  <c:v>5.290597200460336E-3</c:v>
                </c:pt>
                <c:pt idx="1615">
                  <c:v>5.2902411391987265E-3</c:v>
                </c:pt>
                <c:pt idx="1616">
                  <c:v>5.2900557873613689E-3</c:v>
                </c:pt>
                <c:pt idx="1617">
                  <c:v>5.2886379236292422E-3</c:v>
                </c:pt>
                <c:pt idx="1618">
                  <c:v>5.2865144017960781E-3</c:v>
                </c:pt>
                <c:pt idx="1619">
                  <c:v>5.2863939085107678E-3</c:v>
                </c:pt>
                <c:pt idx="1620">
                  <c:v>5.2861998731918601E-3</c:v>
                </c:pt>
                <c:pt idx="1621">
                  <c:v>5.2845802917675022E-3</c:v>
                </c:pt>
                <c:pt idx="1622">
                  <c:v>5.2812559174566093E-3</c:v>
                </c:pt>
                <c:pt idx="1623">
                  <c:v>5.2804453899128996E-3</c:v>
                </c:pt>
                <c:pt idx="1624">
                  <c:v>5.2751179558864839E-3</c:v>
                </c:pt>
                <c:pt idx="1625">
                  <c:v>5.2722895248139305E-3</c:v>
                </c:pt>
                <c:pt idx="1626">
                  <c:v>5.2720414325474309E-3</c:v>
                </c:pt>
                <c:pt idx="1627">
                  <c:v>5.2700464047763023E-3</c:v>
                </c:pt>
                <c:pt idx="1628">
                  <c:v>5.2693240114882094E-3</c:v>
                </c:pt>
                <c:pt idx="1629">
                  <c:v>5.268333868489284E-3</c:v>
                </c:pt>
                <c:pt idx="1630">
                  <c:v>5.2672835906719534E-3</c:v>
                </c:pt>
                <c:pt idx="1631">
                  <c:v>5.2672214187590759E-3</c:v>
                </c:pt>
                <c:pt idx="1632">
                  <c:v>5.2655569947267257E-3</c:v>
                </c:pt>
                <c:pt idx="1633">
                  <c:v>5.2654307929658759E-3</c:v>
                </c:pt>
                <c:pt idx="1634">
                  <c:v>5.2627662554671157E-3</c:v>
                </c:pt>
                <c:pt idx="1635">
                  <c:v>5.2591208877899804E-3</c:v>
                </c:pt>
                <c:pt idx="1636">
                  <c:v>5.2589962629295359E-3</c:v>
                </c:pt>
                <c:pt idx="1637">
                  <c:v>5.257322828218617E-3</c:v>
                </c:pt>
                <c:pt idx="1638">
                  <c:v>5.2555663569043868E-3</c:v>
                </c:pt>
                <c:pt idx="1639">
                  <c:v>5.2543987767406358E-3</c:v>
                </c:pt>
                <c:pt idx="1640">
                  <c:v>5.2542714329561402E-3</c:v>
                </c:pt>
                <c:pt idx="1641">
                  <c:v>5.2541920469070871E-3</c:v>
                </c:pt>
                <c:pt idx="1642">
                  <c:v>5.2536270081295234E-3</c:v>
                </c:pt>
                <c:pt idx="1643">
                  <c:v>5.252942139203254E-3</c:v>
                </c:pt>
                <c:pt idx="1644">
                  <c:v>5.2488819448328209E-3</c:v>
                </c:pt>
                <c:pt idx="1645">
                  <c:v>5.2487278662091338E-3</c:v>
                </c:pt>
                <c:pt idx="1646">
                  <c:v>5.2486949766713904E-3</c:v>
                </c:pt>
                <c:pt idx="1647">
                  <c:v>5.246046491256426E-3</c:v>
                </c:pt>
                <c:pt idx="1648">
                  <c:v>5.2454136376565196E-3</c:v>
                </c:pt>
                <c:pt idx="1649">
                  <c:v>5.2436016203768901E-3</c:v>
                </c:pt>
                <c:pt idx="1650">
                  <c:v>5.2410609682169594E-3</c:v>
                </c:pt>
                <c:pt idx="1651">
                  <c:v>5.2408152394245152E-3</c:v>
                </c:pt>
                <c:pt idx="1652">
                  <c:v>5.2402941464706884E-3</c:v>
                </c:pt>
                <c:pt idx="1653">
                  <c:v>5.2402554929121903E-3</c:v>
                </c:pt>
                <c:pt idx="1654">
                  <c:v>5.2399520920957225E-3</c:v>
                </c:pt>
                <c:pt idx="1655">
                  <c:v>5.2364397294724172E-3</c:v>
                </c:pt>
                <c:pt idx="1656">
                  <c:v>5.2357340468138797E-3</c:v>
                </c:pt>
                <c:pt idx="1657">
                  <c:v>5.2345450808605008E-3</c:v>
                </c:pt>
                <c:pt idx="1658">
                  <c:v>5.2314658258958945E-3</c:v>
                </c:pt>
                <c:pt idx="1659">
                  <c:v>5.2301567223008247E-3</c:v>
                </c:pt>
                <c:pt idx="1660">
                  <c:v>5.2279795634248847E-3</c:v>
                </c:pt>
                <c:pt idx="1661">
                  <c:v>5.2271513227499086E-3</c:v>
                </c:pt>
                <c:pt idx="1662">
                  <c:v>5.2269976749934185E-3</c:v>
                </c:pt>
                <c:pt idx="1663">
                  <c:v>5.2258985914004751E-3</c:v>
                </c:pt>
                <c:pt idx="1664">
                  <c:v>5.2252134518395738E-3</c:v>
                </c:pt>
                <c:pt idx="1665">
                  <c:v>5.2252099657281309E-3</c:v>
                </c:pt>
                <c:pt idx="1666">
                  <c:v>5.2245179501206962E-3</c:v>
                </c:pt>
                <c:pt idx="1667">
                  <c:v>5.2209373624713092E-3</c:v>
                </c:pt>
                <c:pt idx="1668">
                  <c:v>5.214272791429316E-3</c:v>
                </c:pt>
                <c:pt idx="1669">
                  <c:v>5.2103454679446794E-3</c:v>
                </c:pt>
                <c:pt idx="1670">
                  <c:v>5.2096103314948723E-3</c:v>
                </c:pt>
                <c:pt idx="1671">
                  <c:v>5.2093776370652194E-3</c:v>
                </c:pt>
                <c:pt idx="1672">
                  <c:v>5.2038385383780571E-3</c:v>
                </c:pt>
                <c:pt idx="1673">
                  <c:v>5.20073856767989E-3</c:v>
                </c:pt>
                <c:pt idx="1674">
                  <c:v>5.2000945632742143E-3</c:v>
                </c:pt>
                <c:pt idx="1675">
                  <c:v>5.1999631127596776E-3</c:v>
                </c:pt>
                <c:pt idx="1676">
                  <c:v>5.1990810461135847E-3</c:v>
                </c:pt>
                <c:pt idx="1677">
                  <c:v>5.1988112472949157E-3</c:v>
                </c:pt>
                <c:pt idx="1678">
                  <c:v>5.1984873359849151E-3</c:v>
                </c:pt>
                <c:pt idx="1679">
                  <c:v>5.1982307286128808E-3</c:v>
                </c:pt>
                <c:pt idx="1680">
                  <c:v>5.1948776854608518E-3</c:v>
                </c:pt>
                <c:pt idx="1681">
                  <c:v>5.1926858632239262E-3</c:v>
                </c:pt>
                <c:pt idx="1682">
                  <c:v>5.192363983081298E-3</c:v>
                </c:pt>
                <c:pt idx="1683">
                  <c:v>5.1904890964269866E-3</c:v>
                </c:pt>
                <c:pt idx="1684">
                  <c:v>5.1897915864041093E-3</c:v>
                </c:pt>
                <c:pt idx="1685">
                  <c:v>5.1894018622961769E-3</c:v>
                </c:pt>
                <c:pt idx="1686">
                  <c:v>5.186405430139796E-3</c:v>
                </c:pt>
                <c:pt idx="1687">
                  <c:v>5.1863588954345376E-3</c:v>
                </c:pt>
                <c:pt idx="1688">
                  <c:v>5.1862495206957231E-3</c:v>
                </c:pt>
                <c:pt idx="1689">
                  <c:v>5.1856287215483552E-3</c:v>
                </c:pt>
                <c:pt idx="1690">
                  <c:v>5.1839893016262907E-3</c:v>
                </c:pt>
                <c:pt idx="1691">
                  <c:v>5.1839569254505877E-3</c:v>
                </c:pt>
                <c:pt idx="1692">
                  <c:v>5.1831140524172814E-3</c:v>
                </c:pt>
                <c:pt idx="1693">
                  <c:v>5.1819155385325593E-3</c:v>
                </c:pt>
                <c:pt idx="1694">
                  <c:v>5.181714080480136E-3</c:v>
                </c:pt>
                <c:pt idx="1695">
                  <c:v>5.1791981350400012E-3</c:v>
                </c:pt>
                <c:pt idx="1696">
                  <c:v>5.1762293488793257E-3</c:v>
                </c:pt>
                <c:pt idx="1697">
                  <c:v>5.1739884274414252E-3</c:v>
                </c:pt>
                <c:pt idx="1698">
                  <c:v>5.1735904044271953E-3</c:v>
                </c:pt>
                <c:pt idx="1699">
                  <c:v>5.1693334050507862E-3</c:v>
                </c:pt>
                <c:pt idx="1700">
                  <c:v>5.1687417785989771E-3</c:v>
                </c:pt>
                <c:pt idx="1701">
                  <c:v>5.1675965506752086E-3</c:v>
                </c:pt>
                <c:pt idx="1702">
                  <c:v>5.1675206329756208E-3</c:v>
                </c:pt>
                <c:pt idx="1703">
                  <c:v>5.1673754242610994E-3</c:v>
                </c:pt>
                <c:pt idx="1704">
                  <c:v>5.1663087372206288E-3</c:v>
                </c:pt>
                <c:pt idx="1705">
                  <c:v>5.1640139916534844E-3</c:v>
                </c:pt>
                <c:pt idx="1706">
                  <c:v>5.1639668158681472E-3</c:v>
                </c:pt>
                <c:pt idx="1707">
                  <c:v>5.1631154078433323E-3</c:v>
                </c:pt>
                <c:pt idx="1708">
                  <c:v>5.1623629935325308E-3</c:v>
                </c:pt>
                <c:pt idx="1709">
                  <c:v>5.160975588212509E-3</c:v>
                </c:pt>
                <c:pt idx="1710">
                  <c:v>5.1601309008885233E-3</c:v>
                </c:pt>
                <c:pt idx="1711">
                  <c:v>5.1597738606200009E-3</c:v>
                </c:pt>
                <c:pt idx="1712">
                  <c:v>5.1597425948137843E-3</c:v>
                </c:pt>
                <c:pt idx="1713">
                  <c:v>5.1596515160538155E-3</c:v>
                </c:pt>
                <c:pt idx="1714">
                  <c:v>5.1593683736550306E-3</c:v>
                </c:pt>
                <c:pt idx="1715">
                  <c:v>5.1580052980724159E-3</c:v>
                </c:pt>
                <c:pt idx="1716">
                  <c:v>5.1556052960877001E-3</c:v>
                </c:pt>
                <c:pt idx="1717">
                  <c:v>5.1554287467862094E-3</c:v>
                </c:pt>
                <c:pt idx="1718">
                  <c:v>5.1533102289286195E-3</c:v>
                </c:pt>
                <c:pt idx="1719">
                  <c:v>5.1529932675301168E-3</c:v>
                </c:pt>
                <c:pt idx="1720">
                  <c:v>5.1516030573014885E-3</c:v>
                </c:pt>
                <c:pt idx="1721">
                  <c:v>5.1506927545605305E-3</c:v>
                </c:pt>
                <c:pt idx="1722">
                  <c:v>5.1480389512259649E-3</c:v>
                </c:pt>
                <c:pt idx="1723">
                  <c:v>5.147333216895679E-3</c:v>
                </c:pt>
                <c:pt idx="1724">
                  <c:v>5.1466997657677489E-3</c:v>
                </c:pt>
                <c:pt idx="1725">
                  <c:v>5.1458532251857517E-3</c:v>
                </c:pt>
                <c:pt idx="1726">
                  <c:v>5.1453980678208928E-3</c:v>
                </c:pt>
                <c:pt idx="1727">
                  <c:v>5.1444819822187285E-3</c:v>
                </c:pt>
                <c:pt idx="1728">
                  <c:v>5.1422406758639683E-3</c:v>
                </c:pt>
                <c:pt idx="1729">
                  <c:v>5.1422292445917929E-3</c:v>
                </c:pt>
                <c:pt idx="1730">
                  <c:v>5.1408383175314759E-3</c:v>
                </c:pt>
                <c:pt idx="1731">
                  <c:v>5.1386261673040277E-3</c:v>
                </c:pt>
                <c:pt idx="1732">
                  <c:v>5.138436943777685E-3</c:v>
                </c:pt>
                <c:pt idx="1733">
                  <c:v>5.1382348085442769E-3</c:v>
                </c:pt>
                <c:pt idx="1734">
                  <c:v>5.1370105134229413E-3</c:v>
                </c:pt>
                <c:pt idx="1735">
                  <c:v>5.1370001081713088E-3</c:v>
                </c:pt>
                <c:pt idx="1736">
                  <c:v>5.1364061677031704E-3</c:v>
                </c:pt>
                <c:pt idx="1737">
                  <c:v>5.1358651791843079E-3</c:v>
                </c:pt>
                <c:pt idx="1738">
                  <c:v>5.1354133943847212E-3</c:v>
                </c:pt>
                <c:pt idx="1739">
                  <c:v>5.1336817019167714E-3</c:v>
                </c:pt>
                <c:pt idx="1740">
                  <c:v>5.133221602902395E-3</c:v>
                </c:pt>
                <c:pt idx="1741">
                  <c:v>5.1325089696468654E-3</c:v>
                </c:pt>
                <c:pt idx="1742">
                  <c:v>5.12876826007735E-3</c:v>
                </c:pt>
                <c:pt idx="1743">
                  <c:v>5.1284084528480257E-3</c:v>
                </c:pt>
                <c:pt idx="1744">
                  <c:v>5.1268057018664381E-3</c:v>
                </c:pt>
                <c:pt idx="1745">
                  <c:v>5.1247911388395155E-3</c:v>
                </c:pt>
                <c:pt idx="1746">
                  <c:v>5.11775516952868E-3</c:v>
                </c:pt>
                <c:pt idx="1747">
                  <c:v>5.1149836902078874E-3</c:v>
                </c:pt>
                <c:pt idx="1748">
                  <c:v>5.1099610655746834E-3</c:v>
                </c:pt>
                <c:pt idx="1749">
                  <c:v>5.1086000580952053E-3</c:v>
                </c:pt>
                <c:pt idx="1750">
                  <c:v>5.1085727387864795E-3</c:v>
                </c:pt>
                <c:pt idx="1751">
                  <c:v>5.1072819056908773E-3</c:v>
                </c:pt>
                <c:pt idx="1752">
                  <c:v>5.1039680569819612E-3</c:v>
                </c:pt>
                <c:pt idx="1753">
                  <c:v>5.1034231656742765E-3</c:v>
                </c:pt>
                <c:pt idx="1754">
                  <c:v>5.1032506152757723E-3</c:v>
                </c:pt>
                <c:pt idx="1755">
                  <c:v>5.1011240148070847E-3</c:v>
                </c:pt>
                <c:pt idx="1756">
                  <c:v>5.1007037239416166E-3</c:v>
                </c:pt>
                <c:pt idx="1757">
                  <c:v>5.1000499503625176E-3</c:v>
                </c:pt>
                <c:pt idx="1758">
                  <c:v>5.0992533687359547E-3</c:v>
                </c:pt>
                <c:pt idx="1759">
                  <c:v>5.0989506815352905E-3</c:v>
                </c:pt>
                <c:pt idx="1760">
                  <c:v>5.0986798308085331E-3</c:v>
                </c:pt>
                <c:pt idx="1761">
                  <c:v>5.0907397761798551E-3</c:v>
                </c:pt>
                <c:pt idx="1762">
                  <c:v>5.0898920765895138E-3</c:v>
                </c:pt>
                <c:pt idx="1763">
                  <c:v>5.0876362146635287E-3</c:v>
                </c:pt>
                <c:pt idx="1764">
                  <c:v>5.0865697107728555E-3</c:v>
                </c:pt>
                <c:pt idx="1765">
                  <c:v>5.0857535744774588E-3</c:v>
                </c:pt>
                <c:pt idx="1766">
                  <c:v>5.0851299737626069E-3</c:v>
                </c:pt>
                <c:pt idx="1767">
                  <c:v>5.0839644361409505E-3</c:v>
                </c:pt>
                <c:pt idx="1768">
                  <c:v>5.0775843861973939E-3</c:v>
                </c:pt>
                <c:pt idx="1769">
                  <c:v>5.0774106618976869E-3</c:v>
                </c:pt>
                <c:pt idx="1770">
                  <c:v>5.0772924524214559E-3</c:v>
                </c:pt>
                <c:pt idx="1771">
                  <c:v>5.0763283494223927E-3</c:v>
                </c:pt>
                <c:pt idx="1772">
                  <c:v>5.0748416289595017E-3</c:v>
                </c:pt>
                <c:pt idx="1773">
                  <c:v>5.0705957783850827E-3</c:v>
                </c:pt>
                <c:pt idx="1774">
                  <c:v>5.0674486773854823E-3</c:v>
                </c:pt>
                <c:pt idx="1775">
                  <c:v>5.066734994868388E-3</c:v>
                </c:pt>
                <c:pt idx="1776">
                  <c:v>5.0598280575416491E-3</c:v>
                </c:pt>
                <c:pt idx="1777">
                  <c:v>5.058449725145288E-3</c:v>
                </c:pt>
                <c:pt idx="1778">
                  <c:v>5.0576289024250615E-3</c:v>
                </c:pt>
                <c:pt idx="1779">
                  <c:v>5.0570150139897926E-3</c:v>
                </c:pt>
                <c:pt idx="1780">
                  <c:v>5.051556361424089E-3</c:v>
                </c:pt>
                <c:pt idx="1781">
                  <c:v>5.0507086148481204E-3</c:v>
                </c:pt>
                <c:pt idx="1782">
                  <c:v>5.0475319709140792E-3</c:v>
                </c:pt>
                <c:pt idx="1783">
                  <c:v>5.0470372178778155E-3</c:v>
                </c:pt>
                <c:pt idx="1784">
                  <c:v>5.043078843218831E-3</c:v>
                </c:pt>
                <c:pt idx="1785">
                  <c:v>5.041276806879446E-3</c:v>
                </c:pt>
                <c:pt idx="1786">
                  <c:v>5.0369148282775299E-3</c:v>
                </c:pt>
                <c:pt idx="1787">
                  <c:v>5.0355819116192583E-3</c:v>
                </c:pt>
                <c:pt idx="1788">
                  <c:v>5.0290042115182067E-3</c:v>
                </c:pt>
                <c:pt idx="1789">
                  <c:v>5.0262178199385775E-3</c:v>
                </c:pt>
                <c:pt idx="1790">
                  <c:v>5.0236212949898275E-3</c:v>
                </c:pt>
                <c:pt idx="1791">
                  <c:v>5.0231253663344929E-3</c:v>
                </c:pt>
                <c:pt idx="1792">
                  <c:v>5.021857901207535E-3</c:v>
                </c:pt>
                <c:pt idx="1793">
                  <c:v>5.0209672914903877E-3</c:v>
                </c:pt>
                <c:pt idx="1794">
                  <c:v>5.0200399039487956E-3</c:v>
                </c:pt>
                <c:pt idx="1795">
                  <c:v>5.0182407596457432E-3</c:v>
                </c:pt>
                <c:pt idx="1796">
                  <c:v>5.017580058660512E-3</c:v>
                </c:pt>
                <c:pt idx="1797">
                  <c:v>5.0132191117617242E-3</c:v>
                </c:pt>
                <c:pt idx="1798">
                  <c:v>5.0129984052883422E-3</c:v>
                </c:pt>
                <c:pt idx="1799">
                  <c:v>5.0129622616006302E-3</c:v>
                </c:pt>
                <c:pt idx="1800">
                  <c:v>5.0116644461233985E-3</c:v>
                </c:pt>
                <c:pt idx="1801">
                  <c:v>5.0105832409179669E-3</c:v>
                </c:pt>
                <c:pt idx="1802">
                  <c:v>5.0103786915171485E-3</c:v>
                </c:pt>
                <c:pt idx="1803">
                  <c:v>5.0088051092186947E-3</c:v>
                </c:pt>
                <c:pt idx="1804">
                  <c:v>5.006122273828963E-3</c:v>
                </c:pt>
                <c:pt idx="1805">
                  <c:v>5.0060696840667235E-3</c:v>
                </c:pt>
                <c:pt idx="1806">
                  <c:v>5.0060638935302583E-3</c:v>
                </c:pt>
                <c:pt idx="1807">
                  <c:v>5.0045927742245989E-3</c:v>
                </c:pt>
                <c:pt idx="1808">
                  <c:v>5.0037225566110762E-3</c:v>
                </c:pt>
                <c:pt idx="1809">
                  <c:v>5.0026599462513425E-3</c:v>
                </c:pt>
                <c:pt idx="1810">
                  <c:v>5.002182946445932E-3</c:v>
                </c:pt>
                <c:pt idx="1811">
                  <c:v>5.0020358816305734E-3</c:v>
                </c:pt>
                <c:pt idx="1812">
                  <c:v>5.0017165265375824E-3</c:v>
                </c:pt>
                <c:pt idx="1813">
                  <c:v>4.9964698007742012E-3</c:v>
                </c:pt>
                <c:pt idx="1814">
                  <c:v>4.995790322595171E-3</c:v>
                </c:pt>
                <c:pt idx="1815">
                  <c:v>4.9951458591166427E-3</c:v>
                </c:pt>
                <c:pt idx="1816">
                  <c:v>4.9940595343000395E-3</c:v>
                </c:pt>
                <c:pt idx="1817">
                  <c:v>4.9904127589415074E-3</c:v>
                </c:pt>
                <c:pt idx="1818">
                  <c:v>4.9899433420031109E-3</c:v>
                </c:pt>
                <c:pt idx="1819">
                  <c:v>4.9893216099059466E-3</c:v>
                </c:pt>
                <c:pt idx="1820">
                  <c:v>4.9890499888409472E-3</c:v>
                </c:pt>
                <c:pt idx="1821">
                  <c:v>4.9886905333608161E-3</c:v>
                </c:pt>
                <c:pt idx="1822">
                  <c:v>4.9884552670370463E-3</c:v>
                </c:pt>
                <c:pt idx="1823">
                  <c:v>4.9873711993556431E-3</c:v>
                </c:pt>
                <c:pt idx="1824">
                  <c:v>4.9871950605230326E-3</c:v>
                </c:pt>
                <c:pt idx="1825">
                  <c:v>4.984473239124378E-3</c:v>
                </c:pt>
                <c:pt idx="1826">
                  <c:v>4.9837466271347398E-3</c:v>
                </c:pt>
                <c:pt idx="1827">
                  <c:v>4.9829245363782766E-3</c:v>
                </c:pt>
                <c:pt idx="1828">
                  <c:v>4.9817213317541681E-3</c:v>
                </c:pt>
                <c:pt idx="1829">
                  <c:v>4.9790814805133468E-3</c:v>
                </c:pt>
                <c:pt idx="1830">
                  <c:v>4.9785251284012386E-3</c:v>
                </c:pt>
                <c:pt idx="1831">
                  <c:v>4.9772562724017819E-3</c:v>
                </c:pt>
                <c:pt idx="1832">
                  <c:v>4.9763534371818352E-3</c:v>
                </c:pt>
                <c:pt idx="1833">
                  <c:v>4.9743111329764427E-3</c:v>
                </c:pt>
                <c:pt idx="1834">
                  <c:v>4.9715599232861016E-3</c:v>
                </c:pt>
                <c:pt idx="1835">
                  <c:v>4.9715396165759341E-3</c:v>
                </c:pt>
                <c:pt idx="1836">
                  <c:v>4.9646696942348663E-3</c:v>
                </c:pt>
                <c:pt idx="1837">
                  <c:v>4.9643983576267356E-3</c:v>
                </c:pt>
                <c:pt idx="1838">
                  <c:v>4.9643786559056303E-3</c:v>
                </c:pt>
                <c:pt idx="1839">
                  <c:v>4.9627010181098521E-3</c:v>
                </c:pt>
                <c:pt idx="1840">
                  <c:v>4.9585367099696832E-3</c:v>
                </c:pt>
                <c:pt idx="1841">
                  <c:v>4.9565096690656375E-3</c:v>
                </c:pt>
                <c:pt idx="1842">
                  <c:v>4.9551111267437326E-3</c:v>
                </c:pt>
                <c:pt idx="1843">
                  <c:v>4.9518613073717827E-3</c:v>
                </c:pt>
                <c:pt idx="1844">
                  <c:v>4.949031327319952E-3</c:v>
                </c:pt>
                <c:pt idx="1845">
                  <c:v>4.9489681798922406E-3</c:v>
                </c:pt>
                <c:pt idx="1846">
                  <c:v>4.9474561447653631E-3</c:v>
                </c:pt>
                <c:pt idx="1847">
                  <c:v>4.9464116513824666E-3</c:v>
                </c:pt>
                <c:pt idx="1848">
                  <c:v>4.9456977536136365E-3</c:v>
                </c:pt>
                <c:pt idx="1849">
                  <c:v>4.9444280251471689E-3</c:v>
                </c:pt>
                <c:pt idx="1850">
                  <c:v>4.9440212703943612E-3</c:v>
                </c:pt>
                <c:pt idx="1851">
                  <c:v>4.9377304414345811E-3</c:v>
                </c:pt>
                <c:pt idx="1852">
                  <c:v>4.9344537443666127E-3</c:v>
                </c:pt>
                <c:pt idx="1853">
                  <c:v>4.9341408678977077E-3</c:v>
                </c:pt>
                <c:pt idx="1854">
                  <c:v>4.9334754228104712E-3</c:v>
                </c:pt>
                <c:pt idx="1855">
                  <c:v>4.9318647352423924E-3</c:v>
                </c:pt>
                <c:pt idx="1856">
                  <c:v>4.9315502837192606E-3</c:v>
                </c:pt>
                <c:pt idx="1857">
                  <c:v>4.9308444228925337E-3</c:v>
                </c:pt>
                <c:pt idx="1858">
                  <c:v>4.9300632727509123E-3</c:v>
                </c:pt>
                <c:pt idx="1859">
                  <c:v>4.9297485624807914E-3</c:v>
                </c:pt>
                <c:pt idx="1860">
                  <c:v>4.9258906983916792E-3</c:v>
                </c:pt>
                <c:pt idx="1861">
                  <c:v>4.9245391997513148E-3</c:v>
                </c:pt>
                <c:pt idx="1862">
                  <c:v>4.9181882617298153E-3</c:v>
                </c:pt>
                <c:pt idx="1863">
                  <c:v>4.9165256568097495E-3</c:v>
                </c:pt>
                <c:pt idx="1864">
                  <c:v>4.9156198755806292E-3</c:v>
                </c:pt>
                <c:pt idx="1865">
                  <c:v>4.9154300683656622E-3</c:v>
                </c:pt>
                <c:pt idx="1866">
                  <c:v>4.9147927123349778E-3</c:v>
                </c:pt>
                <c:pt idx="1867">
                  <c:v>4.9126586898772459E-3</c:v>
                </c:pt>
                <c:pt idx="1868">
                  <c:v>4.9116325709564548E-3</c:v>
                </c:pt>
                <c:pt idx="1869">
                  <c:v>4.9115853637262943E-3</c:v>
                </c:pt>
                <c:pt idx="1870">
                  <c:v>4.9106684045864529E-3</c:v>
                </c:pt>
                <c:pt idx="1871">
                  <c:v>4.9098408240393137E-3</c:v>
                </c:pt>
                <c:pt idx="1872">
                  <c:v>4.9077558505777911E-3</c:v>
                </c:pt>
                <c:pt idx="1873">
                  <c:v>4.9052971559064799E-3</c:v>
                </c:pt>
                <c:pt idx="1874">
                  <c:v>4.9036151660465134E-3</c:v>
                </c:pt>
                <c:pt idx="1875">
                  <c:v>4.903597517571294E-3</c:v>
                </c:pt>
                <c:pt idx="1876">
                  <c:v>4.9032481530810858E-3</c:v>
                </c:pt>
                <c:pt idx="1877">
                  <c:v>4.9031115657401309E-3</c:v>
                </c:pt>
                <c:pt idx="1878">
                  <c:v>4.9021516889522256E-3</c:v>
                </c:pt>
                <c:pt idx="1879">
                  <c:v>4.9013690452708513E-3</c:v>
                </c:pt>
                <c:pt idx="1880">
                  <c:v>4.9008394984307591E-3</c:v>
                </c:pt>
                <c:pt idx="1881">
                  <c:v>4.9000512410615872E-3</c:v>
                </c:pt>
                <c:pt idx="1882">
                  <c:v>4.899730949783747E-3</c:v>
                </c:pt>
                <c:pt idx="1883">
                  <c:v>4.8988005673878225E-3</c:v>
                </c:pt>
                <c:pt idx="1884">
                  <c:v>4.8979782678926359E-3</c:v>
                </c:pt>
                <c:pt idx="1885">
                  <c:v>4.8971404271902835E-3</c:v>
                </c:pt>
                <c:pt idx="1886">
                  <c:v>4.8966947484387459E-3</c:v>
                </c:pt>
                <c:pt idx="1887">
                  <c:v>4.8952652806380876E-3</c:v>
                </c:pt>
                <c:pt idx="1888">
                  <c:v>4.8927155918616896E-3</c:v>
                </c:pt>
                <c:pt idx="1889">
                  <c:v>4.8923683098245838E-3</c:v>
                </c:pt>
                <c:pt idx="1890">
                  <c:v>4.8916605799967901E-3</c:v>
                </c:pt>
                <c:pt idx="1891">
                  <c:v>4.8908377937468914E-3</c:v>
                </c:pt>
                <c:pt idx="1892">
                  <c:v>4.8889435426251668E-3</c:v>
                </c:pt>
                <c:pt idx="1893">
                  <c:v>4.8876106664116894E-3</c:v>
                </c:pt>
                <c:pt idx="1894">
                  <c:v>4.8834843217192203E-3</c:v>
                </c:pt>
                <c:pt idx="1895">
                  <c:v>4.881354400573093E-3</c:v>
                </c:pt>
                <c:pt idx="1896">
                  <c:v>4.8774175611019386E-3</c:v>
                </c:pt>
                <c:pt idx="1897">
                  <c:v>4.8766379641663393E-3</c:v>
                </c:pt>
                <c:pt idx="1898">
                  <c:v>4.8766153967181947E-3</c:v>
                </c:pt>
                <c:pt idx="1899">
                  <c:v>4.8764216668190632E-3</c:v>
                </c:pt>
                <c:pt idx="1900">
                  <c:v>4.8713132221120661E-3</c:v>
                </c:pt>
                <c:pt idx="1901">
                  <c:v>4.8698396574492929E-3</c:v>
                </c:pt>
                <c:pt idx="1902">
                  <c:v>4.868316353670913E-3</c:v>
                </c:pt>
                <c:pt idx="1903">
                  <c:v>4.8675918839191697E-3</c:v>
                </c:pt>
                <c:pt idx="1904">
                  <c:v>4.8666478268392585E-3</c:v>
                </c:pt>
                <c:pt idx="1905">
                  <c:v>4.864756569341459E-3</c:v>
                </c:pt>
                <c:pt idx="1906">
                  <c:v>4.8633037017011592E-3</c:v>
                </c:pt>
                <c:pt idx="1907">
                  <c:v>4.8617689395130071E-3</c:v>
                </c:pt>
                <c:pt idx="1908">
                  <c:v>4.8607651767583479E-3</c:v>
                </c:pt>
                <c:pt idx="1909">
                  <c:v>4.8599308402002385E-3</c:v>
                </c:pt>
                <c:pt idx="1910">
                  <c:v>4.8595462844844874E-3</c:v>
                </c:pt>
                <c:pt idx="1911">
                  <c:v>4.8583390977023789E-3</c:v>
                </c:pt>
                <c:pt idx="1912">
                  <c:v>4.8573455336378014E-3</c:v>
                </c:pt>
                <c:pt idx="1913">
                  <c:v>4.8561666756393946E-3</c:v>
                </c:pt>
                <c:pt idx="1914">
                  <c:v>4.8529111463996872E-3</c:v>
                </c:pt>
                <c:pt idx="1915">
                  <c:v>4.8513686902070278E-3</c:v>
                </c:pt>
                <c:pt idx="1916">
                  <c:v>4.8492692708165773E-3</c:v>
                </c:pt>
                <c:pt idx="1917">
                  <c:v>4.8455682647426295E-3</c:v>
                </c:pt>
                <c:pt idx="1918">
                  <c:v>4.8454442050955638E-3</c:v>
                </c:pt>
                <c:pt idx="1919">
                  <c:v>4.8446233960993115E-3</c:v>
                </c:pt>
                <c:pt idx="1920">
                  <c:v>4.8427776610174122E-3</c:v>
                </c:pt>
                <c:pt idx="1921">
                  <c:v>4.8395592467375811E-3</c:v>
                </c:pt>
                <c:pt idx="1922">
                  <c:v>4.8387180358654457E-3</c:v>
                </c:pt>
                <c:pt idx="1923">
                  <c:v>4.8383903534658214E-3</c:v>
                </c:pt>
                <c:pt idx="1924">
                  <c:v>4.8364449082082565E-3</c:v>
                </c:pt>
                <c:pt idx="1925">
                  <c:v>4.8360628075689712E-3</c:v>
                </c:pt>
                <c:pt idx="1926">
                  <c:v>4.8359070275760243E-3</c:v>
                </c:pt>
                <c:pt idx="1927">
                  <c:v>4.8343107575689525E-3</c:v>
                </c:pt>
                <c:pt idx="1928">
                  <c:v>4.833804322164955E-3</c:v>
                </c:pt>
                <c:pt idx="1929">
                  <c:v>4.8336677979298557E-3</c:v>
                </c:pt>
                <c:pt idx="1930">
                  <c:v>4.8333007752314186E-3</c:v>
                </c:pt>
                <c:pt idx="1931">
                  <c:v>4.831353548013219E-3</c:v>
                </c:pt>
                <c:pt idx="1932">
                  <c:v>4.8295519876684441E-3</c:v>
                </c:pt>
                <c:pt idx="1933">
                  <c:v>4.829515137487631E-3</c:v>
                </c:pt>
                <c:pt idx="1934">
                  <c:v>4.8292741433246409E-3</c:v>
                </c:pt>
                <c:pt idx="1935">
                  <c:v>4.8288488946681609E-3</c:v>
                </c:pt>
                <c:pt idx="1936">
                  <c:v>4.8256726783201948E-3</c:v>
                </c:pt>
                <c:pt idx="1937">
                  <c:v>4.8254302852329409E-3</c:v>
                </c:pt>
                <c:pt idx="1938">
                  <c:v>4.8253398465135967E-3</c:v>
                </c:pt>
                <c:pt idx="1939">
                  <c:v>4.823694026449569E-3</c:v>
                </c:pt>
                <c:pt idx="1940">
                  <c:v>4.8219780792974065E-3</c:v>
                </c:pt>
                <c:pt idx="1941">
                  <c:v>4.8200394193583006E-3</c:v>
                </c:pt>
                <c:pt idx="1942">
                  <c:v>4.8192309363241179E-3</c:v>
                </c:pt>
                <c:pt idx="1943">
                  <c:v>4.8188319597223719E-3</c:v>
                </c:pt>
                <c:pt idx="1944">
                  <c:v>4.8186839695038468E-3</c:v>
                </c:pt>
                <c:pt idx="1945">
                  <c:v>4.8156195207283634E-3</c:v>
                </c:pt>
                <c:pt idx="1946">
                  <c:v>4.8146250818994077E-3</c:v>
                </c:pt>
                <c:pt idx="1947">
                  <c:v>4.8112759088163159E-3</c:v>
                </c:pt>
                <c:pt idx="1948">
                  <c:v>4.8092874938806913E-3</c:v>
                </c:pt>
                <c:pt idx="1949">
                  <c:v>4.8063864786623079E-3</c:v>
                </c:pt>
                <c:pt idx="1950">
                  <c:v>4.8062223431282998E-3</c:v>
                </c:pt>
                <c:pt idx="1951">
                  <c:v>4.8061937926742295E-3</c:v>
                </c:pt>
                <c:pt idx="1952">
                  <c:v>4.8044149363160654E-3</c:v>
                </c:pt>
                <c:pt idx="1953">
                  <c:v>4.8034985874827853E-3</c:v>
                </c:pt>
                <c:pt idx="1954">
                  <c:v>4.8021272632362295E-3</c:v>
                </c:pt>
                <c:pt idx="1955">
                  <c:v>4.8006926218146367E-3</c:v>
                </c:pt>
                <c:pt idx="1956">
                  <c:v>4.8004609448405889E-3</c:v>
                </c:pt>
                <c:pt idx="1957">
                  <c:v>4.8001778675050635E-3</c:v>
                </c:pt>
                <c:pt idx="1958">
                  <c:v>4.798889729715948E-3</c:v>
                </c:pt>
                <c:pt idx="1959">
                  <c:v>4.7973936549170889E-3</c:v>
                </c:pt>
                <c:pt idx="1960">
                  <c:v>4.7947678544078493E-3</c:v>
                </c:pt>
                <c:pt idx="1961">
                  <c:v>4.7942222443272875E-3</c:v>
                </c:pt>
                <c:pt idx="1962">
                  <c:v>4.7920269188875368E-3</c:v>
                </c:pt>
                <c:pt idx="1963">
                  <c:v>4.7895135711481622E-3</c:v>
                </c:pt>
                <c:pt idx="1964">
                  <c:v>4.7889921500789898E-3</c:v>
                </c:pt>
                <c:pt idx="1965">
                  <c:v>4.7882342052339693E-3</c:v>
                </c:pt>
                <c:pt idx="1966">
                  <c:v>4.7859534390282139E-3</c:v>
                </c:pt>
                <c:pt idx="1967">
                  <c:v>4.7856841615593953E-3</c:v>
                </c:pt>
                <c:pt idx="1968">
                  <c:v>4.7835427319569733E-3</c:v>
                </c:pt>
                <c:pt idx="1969">
                  <c:v>4.783168372779029E-3</c:v>
                </c:pt>
                <c:pt idx="1970">
                  <c:v>4.7828438720311697E-3</c:v>
                </c:pt>
                <c:pt idx="1971">
                  <c:v>4.782653988881524E-3</c:v>
                </c:pt>
                <c:pt idx="1972">
                  <c:v>4.7826451241771073E-3</c:v>
                </c:pt>
                <c:pt idx="1973">
                  <c:v>4.7801347388028324E-3</c:v>
                </c:pt>
                <c:pt idx="1974">
                  <c:v>4.7761856602549111E-3</c:v>
                </c:pt>
                <c:pt idx="1975">
                  <c:v>4.7754590980195405E-3</c:v>
                </c:pt>
                <c:pt idx="1976">
                  <c:v>4.7753659443692011E-3</c:v>
                </c:pt>
                <c:pt idx="1977">
                  <c:v>4.7742359141625893E-3</c:v>
                </c:pt>
                <c:pt idx="1978">
                  <c:v>4.7717175850175396E-3</c:v>
                </c:pt>
                <c:pt idx="1979">
                  <c:v>4.7691189122208199E-3</c:v>
                </c:pt>
                <c:pt idx="1980">
                  <c:v>4.7688118558938501E-3</c:v>
                </c:pt>
                <c:pt idx="1981">
                  <c:v>4.7673404574689257E-3</c:v>
                </c:pt>
                <c:pt idx="1982">
                  <c:v>4.7656222118296664E-3</c:v>
                </c:pt>
                <c:pt idx="1983">
                  <c:v>4.7654468789804028E-3</c:v>
                </c:pt>
                <c:pt idx="1984">
                  <c:v>4.7654045836374795E-3</c:v>
                </c:pt>
                <c:pt idx="1985">
                  <c:v>4.7638928400775818E-3</c:v>
                </c:pt>
                <c:pt idx="1986">
                  <c:v>4.7635153316170206E-3</c:v>
                </c:pt>
                <c:pt idx="1987">
                  <c:v>4.7588768257315695E-3</c:v>
                </c:pt>
                <c:pt idx="1988">
                  <c:v>4.75674347894309E-3</c:v>
                </c:pt>
                <c:pt idx="1989">
                  <c:v>4.7558017442745452E-3</c:v>
                </c:pt>
                <c:pt idx="1990">
                  <c:v>4.7555321975695924E-3</c:v>
                </c:pt>
                <c:pt idx="1991">
                  <c:v>4.7539146270326434E-3</c:v>
                </c:pt>
                <c:pt idx="1992">
                  <c:v>4.7522882964897454E-3</c:v>
                </c:pt>
                <c:pt idx="1993">
                  <c:v>4.7513681276297685E-3</c:v>
                </c:pt>
                <c:pt idx="1994">
                  <c:v>4.7507680415787177E-3</c:v>
                </c:pt>
                <c:pt idx="1995">
                  <c:v>4.74891400914781E-3</c:v>
                </c:pt>
                <c:pt idx="1996">
                  <c:v>4.7483883987965454E-3</c:v>
                </c:pt>
                <c:pt idx="1997">
                  <c:v>4.7475346826548626E-3</c:v>
                </c:pt>
                <c:pt idx="1998">
                  <c:v>4.7475272257771414E-3</c:v>
                </c:pt>
                <c:pt idx="1999">
                  <c:v>4.7458891226966546E-3</c:v>
                </c:pt>
                <c:pt idx="2000">
                  <c:v>4.7435478184265261E-3</c:v>
                </c:pt>
                <c:pt idx="2001">
                  <c:v>4.74353517526745E-3</c:v>
                </c:pt>
                <c:pt idx="2002">
                  <c:v>4.7407376279833746E-3</c:v>
                </c:pt>
                <c:pt idx="2003">
                  <c:v>4.7405978798019015E-3</c:v>
                </c:pt>
                <c:pt idx="2004">
                  <c:v>4.7395621566597625E-3</c:v>
                </c:pt>
                <c:pt idx="2005">
                  <c:v>4.7390344016718846E-3</c:v>
                </c:pt>
                <c:pt idx="2006">
                  <c:v>4.7376875732508339E-3</c:v>
                </c:pt>
                <c:pt idx="2007">
                  <c:v>4.7371713336755378E-3</c:v>
                </c:pt>
                <c:pt idx="2008">
                  <c:v>4.7355423669355155E-3</c:v>
                </c:pt>
                <c:pt idx="2009">
                  <c:v>4.735369224898275E-3</c:v>
                </c:pt>
                <c:pt idx="2010">
                  <c:v>4.7350724305041765E-3</c:v>
                </c:pt>
                <c:pt idx="2011">
                  <c:v>4.7333522520181326E-3</c:v>
                </c:pt>
                <c:pt idx="2012">
                  <c:v>4.7306310682533499E-3</c:v>
                </c:pt>
                <c:pt idx="2013">
                  <c:v>4.7293268595589057E-3</c:v>
                </c:pt>
                <c:pt idx="2014">
                  <c:v>4.7282192204852807E-3</c:v>
                </c:pt>
                <c:pt idx="2015">
                  <c:v>4.7274619074644123E-3</c:v>
                </c:pt>
                <c:pt idx="2016">
                  <c:v>4.7265231363444338E-3</c:v>
                </c:pt>
                <c:pt idx="2017">
                  <c:v>4.7261564245665976E-3</c:v>
                </c:pt>
                <c:pt idx="2018">
                  <c:v>4.7255878819377015E-3</c:v>
                </c:pt>
                <c:pt idx="2019">
                  <c:v>4.7245940409063845E-3</c:v>
                </c:pt>
                <c:pt idx="2020">
                  <c:v>4.7240558326561667E-3</c:v>
                </c:pt>
                <c:pt idx="2021">
                  <c:v>4.7240551246711627E-3</c:v>
                </c:pt>
                <c:pt idx="2022">
                  <c:v>4.7226085896254523E-3</c:v>
                </c:pt>
                <c:pt idx="2023">
                  <c:v>4.7218065739857091E-3</c:v>
                </c:pt>
                <c:pt idx="2024">
                  <c:v>4.7212438142980933E-3</c:v>
                </c:pt>
                <c:pt idx="2025">
                  <c:v>4.7209188931931498E-3</c:v>
                </c:pt>
                <c:pt idx="2026">
                  <c:v>4.7182118265501546E-3</c:v>
                </c:pt>
                <c:pt idx="2027">
                  <c:v>4.716854293550809E-3</c:v>
                </c:pt>
                <c:pt idx="2028">
                  <c:v>4.7158889832850364E-3</c:v>
                </c:pt>
                <c:pt idx="2029">
                  <c:v>4.7139426403898441E-3</c:v>
                </c:pt>
                <c:pt idx="2030">
                  <c:v>4.713276820155857E-3</c:v>
                </c:pt>
                <c:pt idx="2031">
                  <c:v>4.7130264822800427E-3</c:v>
                </c:pt>
                <c:pt idx="2032">
                  <c:v>4.7113194868795422E-3</c:v>
                </c:pt>
                <c:pt idx="2033">
                  <c:v>4.7112718961021044E-3</c:v>
                </c:pt>
                <c:pt idx="2034">
                  <c:v>4.7068326275144399E-3</c:v>
                </c:pt>
                <c:pt idx="2035">
                  <c:v>4.7046799544949516E-3</c:v>
                </c:pt>
                <c:pt idx="2036">
                  <c:v>4.7028121985400601E-3</c:v>
                </c:pt>
                <c:pt idx="2037">
                  <c:v>4.7018044896896746E-3</c:v>
                </c:pt>
                <c:pt idx="2038">
                  <c:v>4.7015660279805449E-3</c:v>
                </c:pt>
                <c:pt idx="2039">
                  <c:v>4.7009759882832396E-3</c:v>
                </c:pt>
                <c:pt idx="2040">
                  <c:v>4.6997656950158841E-3</c:v>
                </c:pt>
                <c:pt idx="2041">
                  <c:v>4.699603803909335E-3</c:v>
                </c:pt>
                <c:pt idx="2042">
                  <c:v>4.6980211638315084E-3</c:v>
                </c:pt>
                <c:pt idx="2043">
                  <c:v>4.6963959050575757E-3</c:v>
                </c:pt>
                <c:pt idx="2044">
                  <c:v>4.6959226825291911E-3</c:v>
                </c:pt>
                <c:pt idx="2045">
                  <c:v>4.6919570868906744E-3</c:v>
                </c:pt>
                <c:pt idx="2046">
                  <c:v>4.6908432603394428E-3</c:v>
                </c:pt>
                <c:pt idx="2047">
                  <c:v>4.6896352539315565E-3</c:v>
                </c:pt>
                <c:pt idx="2048">
                  <c:v>4.6875425137344598E-3</c:v>
                </c:pt>
                <c:pt idx="2049">
                  <c:v>4.6874863192449415E-3</c:v>
                </c:pt>
                <c:pt idx="2050">
                  <c:v>4.6867149460802417E-3</c:v>
                </c:pt>
                <c:pt idx="2051">
                  <c:v>4.6786424036333596E-3</c:v>
                </c:pt>
                <c:pt idx="2052">
                  <c:v>4.6778294674320823E-3</c:v>
                </c:pt>
                <c:pt idx="2053">
                  <c:v>4.6771143134356728E-3</c:v>
                </c:pt>
                <c:pt idx="2054">
                  <c:v>4.6768021774692223E-3</c:v>
                </c:pt>
                <c:pt idx="2055">
                  <c:v>4.6737414484039341E-3</c:v>
                </c:pt>
                <c:pt idx="2056">
                  <c:v>4.6729241022714944E-3</c:v>
                </c:pt>
                <c:pt idx="2057">
                  <c:v>4.6718563248507447E-3</c:v>
                </c:pt>
                <c:pt idx="2058">
                  <c:v>4.6717684952831866E-3</c:v>
                </c:pt>
                <c:pt idx="2059">
                  <c:v>4.6702384501407573E-3</c:v>
                </c:pt>
                <c:pt idx="2060">
                  <c:v>4.670070294355567E-3</c:v>
                </c:pt>
                <c:pt idx="2061">
                  <c:v>4.6695789428632534E-3</c:v>
                </c:pt>
                <c:pt idx="2062">
                  <c:v>4.6688200546006241E-3</c:v>
                </c:pt>
                <c:pt idx="2063">
                  <c:v>4.6678351397638476E-3</c:v>
                </c:pt>
                <c:pt idx="2064">
                  <c:v>4.6671191452998806E-3</c:v>
                </c:pt>
                <c:pt idx="2065">
                  <c:v>4.6670501767482418E-3</c:v>
                </c:pt>
                <c:pt idx="2066">
                  <c:v>4.6647455337883439E-3</c:v>
                </c:pt>
                <c:pt idx="2067">
                  <c:v>4.6646626495597948E-3</c:v>
                </c:pt>
                <c:pt idx="2068">
                  <c:v>4.6633780676208231E-3</c:v>
                </c:pt>
                <c:pt idx="2069">
                  <c:v>4.6632134887866234E-3</c:v>
                </c:pt>
                <c:pt idx="2070">
                  <c:v>4.660422238888089E-3</c:v>
                </c:pt>
                <c:pt idx="2071">
                  <c:v>4.6598184027104063E-3</c:v>
                </c:pt>
                <c:pt idx="2072">
                  <c:v>4.658954426063084E-3</c:v>
                </c:pt>
                <c:pt idx="2073">
                  <c:v>4.6589506933863286E-3</c:v>
                </c:pt>
                <c:pt idx="2074">
                  <c:v>4.6573733700213012E-3</c:v>
                </c:pt>
                <c:pt idx="2075">
                  <c:v>4.6562070018961533E-3</c:v>
                </c:pt>
                <c:pt idx="2076">
                  <c:v>4.6561280819713263E-3</c:v>
                </c:pt>
                <c:pt idx="2077">
                  <c:v>4.6535976748626326E-3</c:v>
                </c:pt>
                <c:pt idx="2078">
                  <c:v>4.6534212070319814E-3</c:v>
                </c:pt>
                <c:pt idx="2079">
                  <c:v>4.6524628433049992E-3</c:v>
                </c:pt>
                <c:pt idx="2080">
                  <c:v>4.6519948644609859E-3</c:v>
                </c:pt>
                <c:pt idx="2081">
                  <c:v>4.6481794551243233E-3</c:v>
                </c:pt>
                <c:pt idx="2082">
                  <c:v>4.6463816176342907E-3</c:v>
                </c:pt>
                <c:pt idx="2083">
                  <c:v>4.6454613820621129E-3</c:v>
                </c:pt>
                <c:pt idx="2084">
                  <c:v>4.6441132477772831E-3</c:v>
                </c:pt>
                <c:pt idx="2085">
                  <c:v>4.6405930578706876E-3</c:v>
                </c:pt>
                <c:pt idx="2086">
                  <c:v>4.6404652676241744E-3</c:v>
                </c:pt>
                <c:pt idx="2087">
                  <c:v>4.6391855089127684E-3</c:v>
                </c:pt>
                <c:pt idx="2088">
                  <c:v>4.6391155562773914E-3</c:v>
                </c:pt>
                <c:pt idx="2089">
                  <c:v>4.6380221292176256E-3</c:v>
                </c:pt>
                <c:pt idx="2090">
                  <c:v>4.63626713282843E-3</c:v>
                </c:pt>
                <c:pt idx="2091">
                  <c:v>4.6343843366828275E-3</c:v>
                </c:pt>
                <c:pt idx="2092">
                  <c:v>4.6340128584470373E-3</c:v>
                </c:pt>
                <c:pt idx="2093">
                  <c:v>4.6332295531078468E-3</c:v>
                </c:pt>
                <c:pt idx="2094">
                  <c:v>4.6331962263940945E-3</c:v>
                </c:pt>
                <c:pt idx="2095">
                  <c:v>4.6331810330470981E-3</c:v>
                </c:pt>
                <c:pt idx="2096">
                  <c:v>4.6275053289516399E-3</c:v>
                </c:pt>
                <c:pt idx="2097">
                  <c:v>4.6274103488937093E-3</c:v>
                </c:pt>
                <c:pt idx="2098">
                  <c:v>4.6254551541319976E-3</c:v>
                </c:pt>
                <c:pt idx="2099">
                  <c:v>4.6245656811121794E-3</c:v>
                </c:pt>
                <c:pt idx="2100">
                  <c:v>4.623844845895687E-3</c:v>
                </c:pt>
                <c:pt idx="2101">
                  <c:v>4.6230209117088979E-3</c:v>
                </c:pt>
                <c:pt idx="2102">
                  <c:v>4.6224137039720843E-3</c:v>
                </c:pt>
                <c:pt idx="2103">
                  <c:v>4.6217464052869042E-3</c:v>
                </c:pt>
                <c:pt idx="2104">
                  <c:v>4.621524837304076E-3</c:v>
                </c:pt>
                <c:pt idx="2105">
                  <c:v>4.6207136290796523E-3</c:v>
                </c:pt>
                <c:pt idx="2106">
                  <c:v>4.6198431217811271E-3</c:v>
                </c:pt>
                <c:pt idx="2107">
                  <c:v>4.6175619775799936E-3</c:v>
                </c:pt>
                <c:pt idx="2108">
                  <c:v>4.6167826319730284E-3</c:v>
                </c:pt>
                <c:pt idx="2109">
                  <c:v>4.6131181291264641E-3</c:v>
                </c:pt>
                <c:pt idx="2110">
                  <c:v>4.6112535187614236E-3</c:v>
                </c:pt>
                <c:pt idx="2111">
                  <c:v>4.6106579090989157E-3</c:v>
                </c:pt>
                <c:pt idx="2112">
                  <c:v>4.6076320085190331E-3</c:v>
                </c:pt>
                <c:pt idx="2113">
                  <c:v>4.6070309864618547E-3</c:v>
                </c:pt>
                <c:pt idx="2114">
                  <c:v>4.6037376526840207E-3</c:v>
                </c:pt>
                <c:pt idx="2115">
                  <c:v>4.6010808160564937E-3</c:v>
                </c:pt>
                <c:pt idx="2116">
                  <c:v>4.6007944363406156E-3</c:v>
                </c:pt>
                <c:pt idx="2117">
                  <c:v>4.5991588401583091E-3</c:v>
                </c:pt>
                <c:pt idx="2118">
                  <c:v>4.5985102044918081E-3</c:v>
                </c:pt>
                <c:pt idx="2119">
                  <c:v>4.5967874446401465E-3</c:v>
                </c:pt>
                <c:pt idx="2120">
                  <c:v>4.5913952214286079E-3</c:v>
                </c:pt>
                <c:pt idx="2121">
                  <c:v>4.5911395247895366E-3</c:v>
                </c:pt>
                <c:pt idx="2122">
                  <c:v>4.5862991895341404E-3</c:v>
                </c:pt>
                <c:pt idx="2123">
                  <c:v>4.5859153729071152E-3</c:v>
                </c:pt>
                <c:pt idx="2124">
                  <c:v>4.5856485660776903E-3</c:v>
                </c:pt>
                <c:pt idx="2125">
                  <c:v>4.5851375984308027E-3</c:v>
                </c:pt>
                <c:pt idx="2126">
                  <c:v>4.5848752132599145E-3</c:v>
                </c:pt>
                <c:pt idx="2127">
                  <c:v>4.5828187702007441E-3</c:v>
                </c:pt>
                <c:pt idx="2128">
                  <c:v>4.5818722794648227E-3</c:v>
                </c:pt>
                <c:pt idx="2129">
                  <c:v>4.5816150227472041E-3</c:v>
                </c:pt>
                <c:pt idx="2130">
                  <c:v>4.5809756095095662E-3</c:v>
                </c:pt>
                <c:pt idx="2131">
                  <c:v>4.5792809774114563E-3</c:v>
                </c:pt>
                <c:pt idx="2132">
                  <c:v>4.5791184063977723E-3</c:v>
                </c:pt>
                <c:pt idx="2133">
                  <c:v>4.5790957384687801E-3</c:v>
                </c:pt>
                <c:pt idx="2134">
                  <c:v>4.5789973865507285E-3</c:v>
                </c:pt>
                <c:pt idx="2135">
                  <c:v>4.5787662236599193E-3</c:v>
                </c:pt>
                <c:pt idx="2136">
                  <c:v>4.5782243387683125E-3</c:v>
                </c:pt>
                <c:pt idx="2137">
                  <c:v>4.5774656621800809E-3</c:v>
                </c:pt>
                <c:pt idx="2138">
                  <c:v>4.5768950316770803E-3</c:v>
                </c:pt>
                <c:pt idx="2139">
                  <c:v>4.5745091839114009E-3</c:v>
                </c:pt>
                <c:pt idx="2140">
                  <c:v>4.57420300710329E-3</c:v>
                </c:pt>
                <c:pt idx="2141">
                  <c:v>4.5739061395593363E-3</c:v>
                </c:pt>
                <c:pt idx="2142">
                  <c:v>4.5735008596315624E-3</c:v>
                </c:pt>
                <c:pt idx="2143">
                  <c:v>4.5734925503444282E-3</c:v>
                </c:pt>
                <c:pt idx="2144">
                  <c:v>4.5729371496332355E-3</c:v>
                </c:pt>
                <c:pt idx="2145">
                  <c:v>4.5724941103070758E-3</c:v>
                </c:pt>
                <c:pt idx="2146">
                  <c:v>4.5719732335040997E-3</c:v>
                </c:pt>
                <c:pt idx="2147">
                  <c:v>4.5708917566476973E-3</c:v>
                </c:pt>
                <c:pt idx="2148">
                  <c:v>4.570298296201372E-3</c:v>
                </c:pt>
                <c:pt idx="2149">
                  <c:v>4.5656601733303397E-3</c:v>
                </c:pt>
                <c:pt idx="2150">
                  <c:v>4.5644179832756687E-3</c:v>
                </c:pt>
                <c:pt idx="2151">
                  <c:v>4.5594297654665741E-3</c:v>
                </c:pt>
                <c:pt idx="2152">
                  <c:v>4.5590566797221498E-3</c:v>
                </c:pt>
                <c:pt idx="2153">
                  <c:v>4.558455040266635E-3</c:v>
                </c:pt>
                <c:pt idx="2154">
                  <c:v>4.5581748205217277E-3</c:v>
                </c:pt>
                <c:pt idx="2155">
                  <c:v>4.5572177212114592E-3</c:v>
                </c:pt>
                <c:pt idx="2156">
                  <c:v>4.5559454740739516E-3</c:v>
                </c:pt>
                <c:pt idx="2157">
                  <c:v>4.5554241316746076E-3</c:v>
                </c:pt>
                <c:pt idx="2158">
                  <c:v>4.554206539106224E-3</c:v>
                </c:pt>
                <c:pt idx="2159">
                  <c:v>4.5482955213871227E-3</c:v>
                </c:pt>
                <c:pt idx="2160">
                  <c:v>4.5453317180486966E-3</c:v>
                </c:pt>
                <c:pt idx="2161">
                  <c:v>4.5432500871785252E-3</c:v>
                </c:pt>
                <c:pt idx="2162">
                  <c:v>4.5411960876811253E-3</c:v>
                </c:pt>
                <c:pt idx="2163">
                  <c:v>4.5393319111100682E-3</c:v>
                </c:pt>
                <c:pt idx="2164">
                  <c:v>4.5315017500506417E-3</c:v>
                </c:pt>
                <c:pt idx="2165">
                  <c:v>4.5303506339145439E-3</c:v>
                </c:pt>
                <c:pt idx="2166">
                  <c:v>4.530220452345802E-3</c:v>
                </c:pt>
                <c:pt idx="2167">
                  <c:v>4.5279591799492307E-3</c:v>
                </c:pt>
                <c:pt idx="2168">
                  <c:v>4.5251006674615389E-3</c:v>
                </c:pt>
                <c:pt idx="2169">
                  <c:v>4.5244125983334525E-3</c:v>
                </c:pt>
                <c:pt idx="2170">
                  <c:v>4.5234416849178468E-3</c:v>
                </c:pt>
                <c:pt idx="2171">
                  <c:v>4.5233272899423615E-3</c:v>
                </c:pt>
                <c:pt idx="2172">
                  <c:v>4.5215855988503129E-3</c:v>
                </c:pt>
                <c:pt idx="2173">
                  <c:v>4.5196226595396773E-3</c:v>
                </c:pt>
                <c:pt idx="2174">
                  <c:v>4.5188776877559097E-3</c:v>
                </c:pt>
                <c:pt idx="2175">
                  <c:v>4.5177845803284203E-3</c:v>
                </c:pt>
                <c:pt idx="2176">
                  <c:v>4.5165704474879262E-3</c:v>
                </c:pt>
                <c:pt idx="2177">
                  <c:v>4.5159310427989752E-3</c:v>
                </c:pt>
                <c:pt idx="2178">
                  <c:v>4.5158508031782479E-3</c:v>
                </c:pt>
                <c:pt idx="2179">
                  <c:v>4.5142276117030736E-3</c:v>
                </c:pt>
                <c:pt idx="2180">
                  <c:v>4.5141029107539209E-3</c:v>
                </c:pt>
                <c:pt idx="2181">
                  <c:v>4.51170052294901E-3</c:v>
                </c:pt>
                <c:pt idx="2182">
                  <c:v>4.510524468728557E-3</c:v>
                </c:pt>
                <c:pt idx="2183">
                  <c:v>4.5088131432726207E-3</c:v>
                </c:pt>
                <c:pt idx="2184">
                  <c:v>4.5065001657286783E-3</c:v>
                </c:pt>
                <c:pt idx="2185">
                  <c:v>4.5062481004863406E-3</c:v>
                </c:pt>
                <c:pt idx="2186">
                  <c:v>4.5049190662150461E-3</c:v>
                </c:pt>
                <c:pt idx="2187">
                  <c:v>4.5045797960233712E-3</c:v>
                </c:pt>
                <c:pt idx="2188">
                  <c:v>4.5044867940474296E-3</c:v>
                </c:pt>
                <c:pt idx="2189">
                  <c:v>4.5041515656337261E-3</c:v>
                </c:pt>
                <c:pt idx="2190">
                  <c:v>4.5040185927895278E-3</c:v>
                </c:pt>
                <c:pt idx="2191">
                  <c:v>4.5032969939673472E-3</c:v>
                </c:pt>
                <c:pt idx="2192">
                  <c:v>4.5019177213598792E-3</c:v>
                </c:pt>
                <c:pt idx="2193">
                  <c:v>4.4990857761100251E-3</c:v>
                </c:pt>
                <c:pt idx="2194">
                  <c:v>4.4983524067092068E-3</c:v>
                </c:pt>
                <c:pt idx="2195">
                  <c:v>4.4980634739217266E-3</c:v>
                </c:pt>
                <c:pt idx="2196">
                  <c:v>4.4979503731601735E-3</c:v>
                </c:pt>
                <c:pt idx="2197">
                  <c:v>4.4965595613397046E-3</c:v>
                </c:pt>
                <c:pt idx="2198">
                  <c:v>4.4964490541876947E-3</c:v>
                </c:pt>
                <c:pt idx="2199">
                  <c:v>4.4940495076168166E-3</c:v>
                </c:pt>
                <c:pt idx="2200">
                  <c:v>4.4934869573270289E-3</c:v>
                </c:pt>
                <c:pt idx="2201">
                  <c:v>4.4902197634230688E-3</c:v>
                </c:pt>
                <c:pt idx="2202">
                  <c:v>4.4888373754900434E-3</c:v>
                </c:pt>
                <c:pt idx="2203">
                  <c:v>4.4887544138874115E-3</c:v>
                </c:pt>
                <c:pt idx="2204">
                  <c:v>4.4854357262311649E-3</c:v>
                </c:pt>
                <c:pt idx="2205">
                  <c:v>4.4847417484386014E-3</c:v>
                </c:pt>
                <c:pt idx="2206">
                  <c:v>4.4838082028069888E-3</c:v>
                </c:pt>
                <c:pt idx="2207">
                  <c:v>4.4823322454298157E-3</c:v>
                </c:pt>
                <c:pt idx="2208">
                  <c:v>4.4812576732986857E-3</c:v>
                </c:pt>
                <c:pt idx="2209">
                  <c:v>4.4795832325995799E-3</c:v>
                </c:pt>
                <c:pt idx="2210">
                  <c:v>4.4790873226599479E-3</c:v>
                </c:pt>
                <c:pt idx="2211">
                  <c:v>4.4789109132932657E-3</c:v>
                </c:pt>
                <c:pt idx="2212">
                  <c:v>4.4787602712363303E-3</c:v>
                </c:pt>
                <c:pt idx="2213">
                  <c:v>4.4782311753449331E-3</c:v>
                </c:pt>
                <c:pt idx="2214">
                  <c:v>4.4781795589038725E-3</c:v>
                </c:pt>
                <c:pt idx="2215">
                  <c:v>4.4776884667264739E-3</c:v>
                </c:pt>
                <c:pt idx="2216">
                  <c:v>4.4757639914857674E-3</c:v>
                </c:pt>
                <c:pt idx="2217">
                  <c:v>4.4755186362478187E-3</c:v>
                </c:pt>
                <c:pt idx="2218">
                  <c:v>4.4722542227878656E-3</c:v>
                </c:pt>
                <c:pt idx="2219">
                  <c:v>4.4721283011540597E-3</c:v>
                </c:pt>
                <c:pt idx="2220">
                  <c:v>4.4712441201170093E-3</c:v>
                </c:pt>
                <c:pt idx="2221">
                  <c:v>4.4711990975637222E-3</c:v>
                </c:pt>
                <c:pt idx="2222">
                  <c:v>4.4673828432674157E-3</c:v>
                </c:pt>
                <c:pt idx="2223">
                  <c:v>4.4666882442365927E-3</c:v>
                </c:pt>
                <c:pt idx="2224">
                  <c:v>4.4651406076036222E-3</c:v>
                </c:pt>
                <c:pt idx="2225">
                  <c:v>4.4629975519599246E-3</c:v>
                </c:pt>
                <c:pt idx="2226">
                  <c:v>4.4599339010362362E-3</c:v>
                </c:pt>
                <c:pt idx="2227">
                  <c:v>4.458037243622712E-3</c:v>
                </c:pt>
                <c:pt idx="2228">
                  <c:v>4.4574145666699027E-3</c:v>
                </c:pt>
                <c:pt idx="2229">
                  <c:v>4.4573499426111404E-3</c:v>
                </c:pt>
                <c:pt idx="2230">
                  <c:v>4.4571441111074103E-3</c:v>
                </c:pt>
                <c:pt idx="2231">
                  <c:v>4.4571214964133398E-3</c:v>
                </c:pt>
                <c:pt idx="2232">
                  <c:v>4.4549507435150647E-3</c:v>
                </c:pt>
                <c:pt idx="2233">
                  <c:v>4.4516371703960389E-3</c:v>
                </c:pt>
                <c:pt idx="2234">
                  <c:v>4.4513061953934509E-3</c:v>
                </c:pt>
                <c:pt idx="2235">
                  <c:v>4.4512499681709202E-3</c:v>
                </c:pt>
                <c:pt idx="2236">
                  <c:v>4.449773920768535E-3</c:v>
                </c:pt>
                <c:pt idx="2237">
                  <c:v>4.4473941442003742E-3</c:v>
                </c:pt>
                <c:pt idx="2238">
                  <c:v>4.4463353267111512E-3</c:v>
                </c:pt>
                <c:pt idx="2239">
                  <c:v>4.4433440172820743E-3</c:v>
                </c:pt>
                <c:pt idx="2240">
                  <c:v>4.4422108699536242E-3</c:v>
                </c:pt>
                <c:pt idx="2241">
                  <c:v>4.442058606540184E-3</c:v>
                </c:pt>
                <c:pt idx="2242">
                  <c:v>4.4413810890768244E-3</c:v>
                </c:pt>
                <c:pt idx="2243">
                  <c:v>4.4394774363151635E-3</c:v>
                </c:pt>
                <c:pt idx="2244">
                  <c:v>4.4394717430094295E-3</c:v>
                </c:pt>
                <c:pt idx="2245">
                  <c:v>4.4374799371644123E-3</c:v>
                </c:pt>
                <c:pt idx="2246">
                  <c:v>4.4373456774136882E-3</c:v>
                </c:pt>
                <c:pt idx="2247">
                  <c:v>4.4345540183524249E-3</c:v>
                </c:pt>
                <c:pt idx="2248">
                  <c:v>4.4344929528248077E-3</c:v>
                </c:pt>
                <c:pt idx="2249">
                  <c:v>4.4331890267082438E-3</c:v>
                </c:pt>
                <c:pt idx="2250">
                  <c:v>4.4327429337675701E-3</c:v>
                </c:pt>
                <c:pt idx="2251">
                  <c:v>4.4316012263711287E-3</c:v>
                </c:pt>
                <c:pt idx="2252">
                  <c:v>4.4307956449215766E-3</c:v>
                </c:pt>
                <c:pt idx="2253">
                  <c:v>4.4298780446759565E-3</c:v>
                </c:pt>
                <c:pt idx="2254">
                  <c:v>4.4258068002291668E-3</c:v>
                </c:pt>
                <c:pt idx="2255">
                  <c:v>4.4256931474571043E-3</c:v>
                </c:pt>
                <c:pt idx="2256">
                  <c:v>4.4250124971767137E-3</c:v>
                </c:pt>
                <c:pt idx="2257">
                  <c:v>4.4243976207554835E-3</c:v>
                </c:pt>
                <c:pt idx="2258">
                  <c:v>4.4218682929345488E-3</c:v>
                </c:pt>
                <c:pt idx="2259">
                  <c:v>4.420947709036057E-3</c:v>
                </c:pt>
                <c:pt idx="2260">
                  <c:v>4.4204763992923462E-3</c:v>
                </c:pt>
                <c:pt idx="2261">
                  <c:v>4.4178691422777742E-3</c:v>
                </c:pt>
                <c:pt idx="2262">
                  <c:v>4.4169366748712498E-3</c:v>
                </c:pt>
                <c:pt idx="2263">
                  <c:v>4.4145156291106411E-3</c:v>
                </c:pt>
                <c:pt idx="2264">
                  <c:v>4.4113806915940549E-3</c:v>
                </c:pt>
                <c:pt idx="2265">
                  <c:v>4.4113680779134818E-3</c:v>
                </c:pt>
                <c:pt idx="2266">
                  <c:v>4.4109600732132421E-3</c:v>
                </c:pt>
                <c:pt idx="2267">
                  <c:v>4.408803143718964E-3</c:v>
                </c:pt>
                <c:pt idx="2268">
                  <c:v>4.4064942390103848E-3</c:v>
                </c:pt>
                <c:pt idx="2269">
                  <c:v>4.4060809929700158E-3</c:v>
                </c:pt>
                <c:pt idx="2270">
                  <c:v>4.40492542527987E-3</c:v>
                </c:pt>
                <c:pt idx="2271">
                  <c:v>4.4028651634221618E-3</c:v>
                </c:pt>
                <c:pt idx="2272">
                  <c:v>4.4014834465194025E-3</c:v>
                </c:pt>
                <c:pt idx="2273">
                  <c:v>4.4014610747429772E-3</c:v>
                </c:pt>
                <c:pt idx="2274">
                  <c:v>4.401174847346625E-3</c:v>
                </c:pt>
                <c:pt idx="2275">
                  <c:v>4.4011252043080554E-3</c:v>
                </c:pt>
                <c:pt idx="2276">
                  <c:v>4.4008447368132416E-3</c:v>
                </c:pt>
                <c:pt idx="2277">
                  <c:v>4.3974353803138177E-3</c:v>
                </c:pt>
                <c:pt idx="2278">
                  <c:v>4.3950890853412024E-3</c:v>
                </c:pt>
                <c:pt idx="2279">
                  <c:v>4.3935967705407072E-3</c:v>
                </c:pt>
                <c:pt idx="2280">
                  <c:v>4.3935440182896208E-3</c:v>
                </c:pt>
                <c:pt idx="2281">
                  <c:v>4.393165765190654E-3</c:v>
                </c:pt>
                <c:pt idx="2282">
                  <c:v>4.3921727160455811E-3</c:v>
                </c:pt>
                <c:pt idx="2283">
                  <c:v>4.3913570424778236E-3</c:v>
                </c:pt>
                <c:pt idx="2284">
                  <c:v>4.3908300136587643E-3</c:v>
                </c:pt>
                <c:pt idx="2285">
                  <c:v>4.3907842638995663E-3</c:v>
                </c:pt>
                <c:pt idx="2286">
                  <c:v>4.3881924826720707E-3</c:v>
                </c:pt>
                <c:pt idx="2287">
                  <c:v>4.387385563555975E-3</c:v>
                </c:pt>
                <c:pt idx="2288">
                  <c:v>4.3858929647926917E-3</c:v>
                </c:pt>
                <c:pt idx="2289">
                  <c:v>4.3844068506291977E-3</c:v>
                </c:pt>
                <c:pt idx="2290">
                  <c:v>4.3843238877540906E-3</c:v>
                </c:pt>
                <c:pt idx="2291">
                  <c:v>4.3804847811260029E-3</c:v>
                </c:pt>
                <c:pt idx="2292">
                  <c:v>4.3766058717852156E-3</c:v>
                </c:pt>
                <c:pt idx="2293">
                  <c:v>4.3759777533597857E-3</c:v>
                </c:pt>
                <c:pt idx="2294">
                  <c:v>4.3758778445692204E-3</c:v>
                </c:pt>
                <c:pt idx="2295">
                  <c:v>4.3755567048933105E-3</c:v>
                </c:pt>
                <c:pt idx="2296">
                  <c:v>4.3741574822360489E-3</c:v>
                </c:pt>
                <c:pt idx="2297">
                  <c:v>4.3740440248369004E-3</c:v>
                </c:pt>
                <c:pt idx="2298">
                  <c:v>4.3737718697970567E-3</c:v>
                </c:pt>
                <c:pt idx="2299">
                  <c:v>4.3725382192957261E-3</c:v>
                </c:pt>
                <c:pt idx="2300">
                  <c:v>4.3723746515604237E-3</c:v>
                </c:pt>
                <c:pt idx="2301">
                  <c:v>4.371893869081515E-3</c:v>
                </c:pt>
                <c:pt idx="2302">
                  <c:v>4.370709921532716E-3</c:v>
                </c:pt>
                <c:pt idx="2303">
                  <c:v>4.3675055941925344E-3</c:v>
                </c:pt>
                <c:pt idx="2304">
                  <c:v>4.3671273611207533E-3</c:v>
                </c:pt>
                <c:pt idx="2305">
                  <c:v>4.3670725801332362E-3</c:v>
                </c:pt>
                <c:pt idx="2306">
                  <c:v>4.3661718286956653E-3</c:v>
                </c:pt>
                <c:pt idx="2307">
                  <c:v>4.3649434699894324E-3</c:v>
                </c:pt>
                <c:pt idx="2308">
                  <c:v>4.3612017617452922E-3</c:v>
                </c:pt>
                <c:pt idx="2309">
                  <c:v>4.3604956032278139E-3</c:v>
                </c:pt>
                <c:pt idx="2310">
                  <c:v>4.3593164213432314E-3</c:v>
                </c:pt>
                <c:pt idx="2311">
                  <c:v>4.3563725341912432E-3</c:v>
                </c:pt>
                <c:pt idx="2312">
                  <c:v>4.3556114855749393E-3</c:v>
                </c:pt>
                <c:pt idx="2313">
                  <c:v>4.3547588993498171E-3</c:v>
                </c:pt>
                <c:pt idx="2314">
                  <c:v>4.3539978335340153E-3</c:v>
                </c:pt>
                <c:pt idx="2315">
                  <c:v>4.3513077148269862E-3</c:v>
                </c:pt>
                <c:pt idx="2316">
                  <c:v>4.3493097662946657E-3</c:v>
                </c:pt>
                <c:pt idx="2317">
                  <c:v>4.3478638868192053E-3</c:v>
                </c:pt>
                <c:pt idx="2318">
                  <c:v>4.346430490761985E-3</c:v>
                </c:pt>
                <c:pt idx="2319">
                  <c:v>4.3436647491439627E-3</c:v>
                </c:pt>
                <c:pt idx="2320">
                  <c:v>4.3431821965282955E-3</c:v>
                </c:pt>
                <c:pt idx="2321">
                  <c:v>4.3427883209610028E-3</c:v>
                </c:pt>
                <c:pt idx="2322">
                  <c:v>4.3427710215011208E-3</c:v>
                </c:pt>
                <c:pt idx="2323">
                  <c:v>4.3424646352610017E-3</c:v>
                </c:pt>
                <c:pt idx="2324">
                  <c:v>4.3409378813785045E-3</c:v>
                </c:pt>
                <c:pt idx="2325">
                  <c:v>4.340525850304193E-3</c:v>
                </c:pt>
                <c:pt idx="2326">
                  <c:v>4.3396709663807067E-3</c:v>
                </c:pt>
                <c:pt idx="2327">
                  <c:v>4.3393513876017762E-3</c:v>
                </c:pt>
                <c:pt idx="2328">
                  <c:v>4.3387778269999306E-3</c:v>
                </c:pt>
                <c:pt idx="2329">
                  <c:v>4.3381106368069917E-3</c:v>
                </c:pt>
                <c:pt idx="2330">
                  <c:v>4.337522125284707E-3</c:v>
                </c:pt>
                <c:pt idx="2331">
                  <c:v>4.3361843068587839E-3</c:v>
                </c:pt>
                <c:pt idx="2332">
                  <c:v>4.3352543011780618E-3</c:v>
                </c:pt>
                <c:pt idx="2333">
                  <c:v>4.3321404685182988E-3</c:v>
                </c:pt>
                <c:pt idx="2334">
                  <c:v>4.3317312247079772E-3</c:v>
                </c:pt>
                <c:pt idx="2335">
                  <c:v>4.3315375778778809E-3</c:v>
                </c:pt>
                <c:pt idx="2336">
                  <c:v>4.3308908633454173E-3</c:v>
                </c:pt>
                <c:pt idx="2337">
                  <c:v>4.3275579249344052E-3</c:v>
                </c:pt>
                <c:pt idx="2338">
                  <c:v>4.3258153601717642E-3</c:v>
                </c:pt>
                <c:pt idx="2339">
                  <c:v>4.3256215654329123E-3</c:v>
                </c:pt>
                <c:pt idx="2340">
                  <c:v>4.3254598930512278E-3</c:v>
                </c:pt>
                <c:pt idx="2341">
                  <c:v>4.3241155217119661E-3</c:v>
                </c:pt>
                <c:pt idx="2342">
                  <c:v>4.3218199231832236E-3</c:v>
                </c:pt>
                <c:pt idx="2343">
                  <c:v>4.3214988783896215E-3</c:v>
                </c:pt>
                <c:pt idx="2344">
                  <c:v>4.3198434336642047E-3</c:v>
                </c:pt>
                <c:pt idx="2345">
                  <c:v>4.3198348096516832E-3</c:v>
                </c:pt>
                <c:pt idx="2346">
                  <c:v>4.3191269631511096E-3</c:v>
                </c:pt>
                <c:pt idx="2347">
                  <c:v>4.3188389073672579E-3</c:v>
                </c:pt>
                <c:pt idx="2348">
                  <c:v>4.3172730907691187E-3</c:v>
                </c:pt>
                <c:pt idx="2349">
                  <c:v>4.3163883512589551E-3</c:v>
                </c:pt>
                <c:pt idx="2350">
                  <c:v>4.3158111297610484E-3</c:v>
                </c:pt>
                <c:pt idx="2351">
                  <c:v>4.3148061678316479E-3</c:v>
                </c:pt>
                <c:pt idx="2352">
                  <c:v>4.3108403388262898E-3</c:v>
                </c:pt>
                <c:pt idx="2353">
                  <c:v>4.3093869935084935E-3</c:v>
                </c:pt>
                <c:pt idx="2354">
                  <c:v>4.3093586585316417E-3</c:v>
                </c:pt>
                <c:pt idx="2355">
                  <c:v>4.3087544569395137E-3</c:v>
                </c:pt>
                <c:pt idx="2356">
                  <c:v>4.3074047226446671E-3</c:v>
                </c:pt>
                <c:pt idx="2357">
                  <c:v>4.2996227107244536E-3</c:v>
                </c:pt>
                <c:pt idx="2358">
                  <c:v>4.2993311612041403E-3</c:v>
                </c:pt>
                <c:pt idx="2359">
                  <c:v>4.297428686591105E-3</c:v>
                </c:pt>
                <c:pt idx="2360">
                  <c:v>4.2973488293538255E-3</c:v>
                </c:pt>
                <c:pt idx="2361">
                  <c:v>4.296380235996186E-3</c:v>
                </c:pt>
                <c:pt idx="2362">
                  <c:v>4.2946201928762747E-3</c:v>
                </c:pt>
                <c:pt idx="2363">
                  <c:v>4.2941777799748743E-3</c:v>
                </c:pt>
                <c:pt idx="2364">
                  <c:v>4.292001271079802E-3</c:v>
                </c:pt>
                <c:pt idx="2365">
                  <c:v>4.2911776677156859E-3</c:v>
                </c:pt>
                <c:pt idx="2366">
                  <c:v>4.2908306843309997E-3</c:v>
                </c:pt>
                <c:pt idx="2367">
                  <c:v>4.2900434250562388E-3</c:v>
                </c:pt>
                <c:pt idx="2368">
                  <c:v>4.289748327920599E-3</c:v>
                </c:pt>
                <c:pt idx="2369">
                  <c:v>4.2882124258040739E-3</c:v>
                </c:pt>
                <c:pt idx="2370">
                  <c:v>4.2872579818070064E-3</c:v>
                </c:pt>
                <c:pt idx="2371">
                  <c:v>4.2865195566169079E-3</c:v>
                </c:pt>
                <c:pt idx="2372">
                  <c:v>4.2847619149068801E-3</c:v>
                </c:pt>
                <c:pt idx="2373">
                  <c:v>4.284030386675422E-3</c:v>
                </c:pt>
                <c:pt idx="2374">
                  <c:v>4.2831769729442457E-3</c:v>
                </c:pt>
                <c:pt idx="2375">
                  <c:v>4.2809298504505877E-3</c:v>
                </c:pt>
                <c:pt idx="2376">
                  <c:v>4.2806328545908186E-3</c:v>
                </c:pt>
                <c:pt idx="2377">
                  <c:v>4.2800373714816263E-3</c:v>
                </c:pt>
                <c:pt idx="2378">
                  <c:v>4.2787092918498987E-3</c:v>
                </c:pt>
                <c:pt idx="2379">
                  <c:v>4.2782345113601301E-3</c:v>
                </c:pt>
                <c:pt idx="2380">
                  <c:v>4.2776759224661441E-3</c:v>
                </c:pt>
                <c:pt idx="2381">
                  <c:v>4.2749502469048755E-3</c:v>
                </c:pt>
                <c:pt idx="2382">
                  <c:v>4.2746035528986757E-3</c:v>
                </c:pt>
                <c:pt idx="2383">
                  <c:v>4.2723100808862392E-3</c:v>
                </c:pt>
                <c:pt idx="2384">
                  <c:v>4.2720912031322259E-3</c:v>
                </c:pt>
                <c:pt idx="2385">
                  <c:v>4.2711977357983736E-3</c:v>
                </c:pt>
                <c:pt idx="2386">
                  <c:v>4.2697426771918078E-3</c:v>
                </c:pt>
                <c:pt idx="2387">
                  <c:v>4.2696093016203456E-3</c:v>
                </c:pt>
                <c:pt idx="2388">
                  <c:v>4.2673747706629701E-3</c:v>
                </c:pt>
                <c:pt idx="2389">
                  <c:v>4.2657260385935052E-3</c:v>
                </c:pt>
                <c:pt idx="2390">
                  <c:v>4.2657111901060526E-3</c:v>
                </c:pt>
                <c:pt idx="2391">
                  <c:v>4.2647676625163517E-3</c:v>
                </c:pt>
                <c:pt idx="2392">
                  <c:v>4.2613865367068689E-3</c:v>
                </c:pt>
                <c:pt idx="2393">
                  <c:v>4.2606595741347475E-3</c:v>
                </c:pt>
                <c:pt idx="2394">
                  <c:v>4.2605145409720432E-3</c:v>
                </c:pt>
                <c:pt idx="2395">
                  <c:v>4.2596846274240022E-3</c:v>
                </c:pt>
                <c:pt idx="2396">
                  <c:v>4.2593931969151086E-3</c:v>
                </c:pt>
                <c:pt idx="2397">
                  <c:v>4.2589718678612987E-3</c:v>
                </c:pt>
                <c:pt idx="2398">
                  <c:v>4.2588146247817616E-3</c:v>
                </c:pt>
                <c:pt idx="2399">
                  <c:v>4.2584966858065804E-3</c:v>
                </c:pt>
                <c:pt idx="2400">
                  <c:v>4.2579910769929763E-3</c:v>
                </c:pt>
                <c:pt idx="2401">
                  <c:v>4.2568501135761706E-3</c:v>
                </c:pt>
                <c:pt idx="2402">
                  <c:v>4.2562943194327232E-3</c:v>
                </c:pt>
                <c:pt idx="2403">
                  <c:v>4.2560774943342363E-3</c:v>
                </c:pt>
                <c:pt idx="2404">
                  <c:v>4.2556639008850495E-3</c:v>
                </c:pt>
                <c:pt idx="2405">
                  <c:v>4.2551463847320314E-3</c:v>
                </c:pt>
                <c:pt idx="2406">
                  <c:v>4.2541345913877761E-3</c:v>
                </c:pt>
                <c:pt idx="2407">
                  <c:v>4.2540730457745618E-3</c:v>
                </c:pt>
                <c:pt idx="2408">
                  <c:v>4.2529808448765315E-3</c:v>
                </c:pt>
                <c:pt idx="2409">
                  <c:v>4.2500823857334197E-3</c:v>
                </c:pt>
                <c:pt idx="2410">
                  <c:v>4.2489557521301954E-3</c:v>
                </c:pt>
                <c:pt idx="2411">
                  <c:v>4.24860656836684E-3</c:v>
                </c:pt>
                <c:pt idx="2412">
                  <c:v>4.2478373489597387E-3</c:v>
                </c:pt>
                <c:pt idx="2413">
                  <c:v>4.2471840673599069E-3</c:v>
                </c:pt>
                <c:pt idx="2414">
                  <c:v>4.2466648269321875E-3</c:v>
                </c:pt>
                <c:pt idx="2415">
                  <c:v>4.2440104247402407E-3</c:v>
                </c:pt>
                <c:pt idx="2416">
                  <c:v>4.2430516697027397E-3</c:v>
                </c:pt>
                <c:pt idx="2417">
                  <c:v>4.2424464540278947E-3</c:v>
                </c:pt>
                <c:pt idx="2418">
                  <c:v>4.2400016290026045E-3</c:v>
                </c:pt>
                <c:pt idx="2419">
                  <c:v>4.2374498597958533E-3</c:v>
                </c:pt>
                <c:pt idx="2420">
                  <c:v>4.2368895790040762E-3</c:v>
                </c:pt>
                <c:pt idx="2421">
                  <c:v>4.2367966183865678E-3</c:v>
                </c:pt>
                <c:pt idx="2422">
                  <c:v>4.2365078300827339E-3</c:v>
                </c:pt>
                <c:pt idx="2423">
                  <c:v>4.2357180323027458E-3</c:v>
                </c:pt>
                <c:pt idx="2424">
                  <c:v>4.2353786688150543E-3</c:v>
                </c:pt>
                <c:pt idx="2425">
                  <c:v>4.2350280194301277E-3</c:v>
                </c:pt>
                <c:pt idx="2426">
                  <c:v>4.233674214882863E-3</c:v>
                </c:pt>
                <c:pt idx="2427">
                  <c:v>4.2332909124622332E-3</c:v>
                </c:pt>
                <c:pt idx="2428">
                  <c:v>4.2329775067564725E-3</c:v>
                </c:pt>
                <c:pt idx="2429">
                  <c:v>4.2322525721101836E-3</c:v>
                </c:pt>
                <c:pt idx="2430">
                  <c:v>4.2307888475656722E-3</c:v>
                </c:pt>
                <c:pt idx="2431">
                  <c:v>4.2305349868126231E-3</c:v>
                </c:pt>
                <c:pt idx="2432">
                  <c:v>4.2283856694601656E-3</c:v>
                </c:pt>
                <c:pt idx="2433">
                  <c:v>4.2272793331361953E-3</c:v>
                </c:pt>
                <c:pt idx="2434">
                  <c:v>4.2267569086902185E-3</c:v>
                </c:pt>
                <c:pt idx="2435">
                  <c:v>4.2252418617311988E-3</c:v>
                </c:pt>
                <c:pt idx="2436">
                  <c:v>4.2243889559395514E-3</c:v>
                </c:pt>
                <c:pt idx="2437">
                  <c:v>4.224203533624034E-3</c:v>
                </c:pt>
                <c:pt idx="2438">
                  <c:v>4.2220576514740366E-3</c:v>
                </c:pt>
                <c:pt idx="2439">
                  <c:v>4.221060246861667E-3</c:v>
                </c:pt>
                <c:pt idx="2440">
                  <c:v>4.2202402333097189E-3</c:v>
                </c:pt>
                <c:pt idx="2441">
                  <c:v>4.2181494605858681E-3</c:v>
                </c:pt>
                <c:pt idx="2442">
                  <c:v>4.2171733983679691E-3</c:v>
                </c:pt>
                <c:pt idx="2443">
                  <c:v>4.2170235552587039E-3</c:v>
                </c:pt>
                <c:pt idx="2444">
                  <c:v>4.2153733289497005E-3</c:v>
                </c:pt>
                <c:pt idx="2445">
                  <c:v>4.2149379120051548E-3</c:v>
                </c:pt>
                <c:pt idx="2446">
                  <c:v>4.214882098089256E-3</c:v>
                </c:pt>
                <c:pt idx="2447">
                  <c:v>4.2135204049721835E-3</c:v>
                </c:pt>
                <c:pt idx="2448">
                  <c:v>4.2133918467513135E-3</c:v>
                </c:pt>
                <c:pt idx="2449">
                  <c:v>4.2131892906487351E-3</c:v>
                </c:pt>
                <c:pt idx="2450">
                  <c:v>4.2129151584487786E-3</c:v>
                </c:pt>
                <c:pt idx="2451">
                  <c:v>4.2128745393680295E-3</c:v>
                </c:pt>
                <c:pt idx="2452">
                  <c:v>4.2114944633322438E-3</c:v>
                </c:pt>
                <c:pt idx="2453">
                  <c:v>4.2114302621349686E-3</c:v>
                </c:pt>
                <c:pt idx="2454">
                  <c:v>4.2091822478099311E-3</c:v>
                </c:pt>
                <c:pt idx="2455">
                  <c:v>4.2085534911360401E-3</c:v>
                </c:pt>
                <c:pt idx="2456">
                  <c:v>4.2082273325630103E-3</c:v>
                </c:pt>
                <c:pt idx="2457">
                  <c:v>4.2067780470424736E-3</c:v>
                </c:pt>
                <c:pt idx="2458">
                  <c:v>4.2066478178143874E-3</c:v>
                </c:pt>
                <c:pt idx="2459">
                  <c:v>4.2065904702575062E-3</c:v>
                </c:pt>
                <c:pt idx="2460">
                  <c:v>4.2050641182323177E-3</c:v>
                </c:pt>
                <c:pt idx="2461">
                  <c:v>4.2043432861305734E-3</c:v>
                </c:pt>
                <c:pt idx="2462">
                  <c:v>4.2036689918942922E-3</c:v>
                </c:pt>
                <c:pt idx="2463">
                  <c:v>4.2027316877574217E-3</c:v>
                </c:pt>
                <c:pt idx="2464">
                  <c:v>4.2019831572506225E-3</c:v>
                </c:pt>
                <c:pt idx="2465">
                  <c:v>4.2012642509273793E-3</c:v>
                </c:pt>
                <c:pt idx="2466">
                  <c:v>4.1993054671075778E-3</c:v>
                </c:pt>
                <c:pt idx="2467">
                  <c:v>4.1990148506489558E-3</c:v>
                </c:pt>
                <c:pt idx="2468">
                  <c:v>4.198164630457718E-3</c:v>
                </c:pt>
                <c:pt idx="2469">
                  <c:v>4.1952604406059893E-3</c:v>
                </c:pt>
                <c:pt idx="2470">
                  <c:v>4.1948738887335321E-3</c:v>
                </c:pt>
                <c:pt idx="2471">
                  <c:v>4.1923293351305083E-3</c:v>
                </c:pt>
                <c:pt idx="2472">
                  <c:v>4.1922588898189814E-3</c:v>
                </c:pt>
                <c:pt idx="2473">
                  <c:v>4.1917215108086677E-3</c:v>
                </c:pt>
                <c:pt idx="2474">
                  <c:v>4.1883762009661063E-3</c:v>
                </c:pt>
                <c:pt idx="2475">
                  <c:v>4.1868283136319313E-3</c:v>
                </c:pt>
                <c:pt idx="2476">
                  <c:v>4.1865387736195747E-3</c:v>
                </c:pt>
                <c:pt idx="2477">
                  <c:v>4.1861519261264203E-3</c:v>
                </c:pt>
                <c:pt idx="2478">
                  <c:v>4.1861221318963155E-3</c:v>
                </c:pt>
                <c:pt idx="2479">
                  <c:v>4.1858065480411136E-3</c:v>
                </c:pt>
                <c:pt idx="2480">
                  <c:v>4.1832146113086706E-3</c:v>
                </c:pt>
                <c:pt idx="2481">
                  <c:v>4.1822566106486103E-3</c:v>
                </c:pt>
                <c:pt idx="2482">
                  <c:v>4.1811027176832244E-3</c:v>
                </c:pt>
                <c:pt idx="2483">
                  <c:v>4.1788534170148287E-3</c:v>
                </c:pt>
                <c:pt idx="2484">
                  <c:v>4.1784273023351423E-3</c:v>
                </c:pt>
                <c:pt idx="2485">
                  <c:v>4.1776863094788851E-3</c:v>
                </c:pt>
                <c:pt idx="2486">
                  <c:v>4.1767876206782609E-3</c:v>
                </c:pt>
                <c:pt idx="2487">
                  <c:v>4.1759433550392052E-3</c:v>
                </c:pt>
                <c:pt idx="2488">
                  <c:v>4.1754140447370375E-3</c:v>
                </c:pt>
                <c:pt idx="2489">
                  <c:v>4.1733945158420353E-3</c:v>
                </c:pt>
                <c:pt idx="2490">
                  <c:v>4.1713831705497365E-3</c:v>
                </c:pt>
                <c:pt idx="2491">
                  <c:v>4.1683671466280986E-3</c:v>
                </c:pt>
                <c:pt idx="2492">
                  <c:v>4.1672872032591964E-3</c:v>
                </c:pt>
                <c:pt idx="2493">
                  <c:v>4.1658313152620864E-3</c:v>
                </c:pt>
                <c:pt idx="2494">
                  <c:v>4.1641629179563541E-3</c:v>
                </c:pt>
                <c:pt idx="2495">
                  <c:v>4.1629458846227686E-3</c:v>
                </c:pt>
                <c:pt idx="2496">
                  <c:v>4.1620788039714697E-3</c:v>
                </c:pt>
                <c:pt idx="2497">
                  <c:v>4.1603250066373863E-3</c:v>
                </c:pt>
                <c:pt idx="2498">
                  <c:v>4.1572243507491027E-3</c:v>
                </c:pt>
                <c:pt idx="2499">
                  <c:v>4.1566406667330634E-3</c:v>
                </c:pt>
                <c:pt idx="2500">
                  <c:v>4.1566195734604391E-3</c:v>
                </c:pt>
                <c:pt idx="2501">
                  <c:v>4.1552757530510165E-3</c:v>
                </c:pt>
                <c:pt idx="2502">
                  <c:v>4.1549769433023558E-3</c:v>
                </c:pt>
                <c:pt idx="2503">
                  <c:v>4.1535560903141113E-3</c:v>
                </c:pt>
                <c:pt idx="2504">
                  <c:v>4.1519935825336911E-3</c:v>
                </c:pt>
                <c:pt idx="2505">
                  <c:v>4.151581964263483E-3</c:v>
                </c:pt>
                <c:pt idx="2506">
                  <c:v>4.1514545032142903E-3</c:v>
                </c:pt>
                <c:pt idx="2507">
                  <c:v>4.1507141013071864E-3</c:v>
                </c:pt>
                <c:pt idx="2508">
                  <c:v>4.1497644857662825E-3</c:v>
                </c:pt>
                <c:pt idx="2509">
                  <c:v>4.1489971776078353E-3</c:v>
                </c:pt>
                <c:pt idx="2510">
                  <c:v>4.1488943885833714E-3</c:v>
                </c:pt>
                <c:pt idx="2511">
                  <c:v>4.1464270557044847E-3</c:v>
                </c:pt>
                <c:pt idx="2512">
                  <c:v>4.1412759862736225E-3</c:v>
                </c:pt>
                <c:pt idx="2513">
                  <c:v>4.1373232530005763E-3</c:v>
                </c:pt>
                <c:pt idx="2514">
                  <c:v>4.1342753750362952E-3</c:v>
                </c:pt>
                <c:pt idx="2515">
                  <c:v>4.13122172775873E-3</c:v>
                </c:pt>
                <c:pt idx="2516">
                  <c:v>4.1310883360772977E-3</c:v>
                </c:pt>
                <c:pt idx="2517">
                  <c:v>4.1309151038559167E-3</c:v>
                </c:pt>
                <c:pt idx="2518">
                  <c:v>4.1304465878421702E-3</c:v>
                </c:pt>
                <c:pt idx="2519">
                  <c:v>4.1295980145882863E-3</c:v>
                </c:pt>
                <c:pt idx="2520">
                  <c:v>4.1293513188325652E-3</c:v>
                </c:pt>
                <c:pt idx="2521">
                  <c:v>4.1280470351312357E-3</c:v>
                </c:pt>
                <c:pt idx="2522">
                  <c:v>4.1272559447197163E-3</c:v>
                </c:pt>
                <c:pt idx="2523">
                  <c:v>4.1267912757919044E-3</c:v>
                </c:pt>
                <c:pt idx="2524">
                  <c:v>4.1256618244157788E-3</c:v>
                </c:pt>
                <c:pt idx="2525">
                  <c:v>4.1253114681934098E-3</c:v>
                </c:pt>
                <c:pt idx="2526">
                  <c:v>4.1247242702468628E-3</c:v>
                </c:pt>
                <c:pt idx="2527">
                  <c:v>4.1243421208663087E-3</c:v>
                </c:pt>
                <c:pt idx="2528">
                  <c:v>4.1232030049548236E-3</c:v>
                </c:pt>
                <c:pt idx="2529">
                  <c:v>4.1220530629139445E-3</c:v>
                </c:pt>
                <c:pt idx="2530">
                  <c:v>4.1212137991647121E-3</c:v>
                </c:pt>
                <c:pt idx="2531">
                  <c:v>4.1197542996579198E-3</c:v>
                </c:pt>
                <c:pt idx="2532">
                  <c:v>4.1195831039425876E-3</c:v>
                </c:pt>
                <c:pt idx="2533">
                  <c:v>4.1180782543177039E-3</c:v>
                </c:pt>
                <c:pt idx="2534">
                  <c:v>4.1168082244287989E-3</c:v>
                </c:pt>
                <c:pt idx="2535">
                  <c:v>4.1158207652996909E-3</c:v>
                </c:pt>
                <c:pt idx="2536">
                  <c:v>4.1122602948828572E-3</c:v>
                </c:pt>
                <c:pt idx="2537">
                  <c:v>4.110771421257509E-3</c:v>
                </c:pt>
                <c:pt idx="2538">
                  <c:v>4.10954577358052E-3</c:v>
                </c:pt>
                <c:pt idx="2539">
                  <c:v>4.1085533631216344E-3</c:v>
                </c:pt>
                <c:pt idx="2540">
                  <c:v>4.1069474369298722E-3</c:v>
                </c:pt>
                <c:pt idx="2541">
                  <c:v>4.1067550307673142E-3</c:v>
                </c:pt>
                <c:pt idx="2542">
                  <c:v>4.1067391485421142E-3</c:v>
                </c:pt>
                <c:pt idx="2543">
                  <c:v>4.1066713258479043E-3</c:v>
                </c:pt>
                <c:pt idx="2544">
                  <c:v>4.1065558119264597E-3</c:v>
                </c:pt>
                <c:pt idx="2545">
                  <c:v>4.1064515876940363E-3</c:v>
                </c:pt>
                <c:pt idx="2546">
                  <c:v>4.1063697278688038E-3</c:v>
                </c:pt>
                <c:pt idx="2547">
                  <c:v>4.1061392482645825E-3</c:v>
                </c:pt>
                <c:pt idx="2548">
                  <c:v>4.1060613705181373E-3</c:v>
                </c:pt>
                <c:pt idx="2549">
                  <c:v>4.1059589841680264E-3</c:v>
                </c:pt>
                <c:pt idx="2550">
                  <c:v>4.1053157636783376E-3</c:v>
                </c:pt>
                <c:pt idx="2551">
                  <c:v>4.1049586305985722E-3</c:v>
                </c:pt>
                <c:pt idx="2552">
                  <c:v>4.1034184773725679E-3</c:v>
                </c:pt>
                <c:pt idx="2553">
                  <c:v>4.1029632885201655E-3</c:v>
                </c:pt>
                <c:pt idx="2554">
                  <c:v>4.1020768739827946E-3</c:v>
                </c:pt>
                <c:pt idx="2555">
                  <c:v>4.1012584677350018E-3</c:v>
                </c:pt>
                <c:pt idx="2556">
                  <c:v>4.1008688782091804E-3</c:v>
                </c:pt>
                <c:pt idx="2557">
                  <c:v>4.0999373672376133E-3</c:v>
                </c:pt>
                <c:pt idx="2558">
                  <c:v>4.0985134838407112E-3</c:v>
                </c:pt>
                <c:pt idx="2559">
                  <c:v>4.0983766429857999E-3</c:v>
                </c:pt>
                <c:pt idx="2560">
                  <c:v>4.0960776689378722E-3</c:v>
                </c:pt>
                <c:pt idx="2561">
                  <c:v>4.0958179896094567E-3</c:v>
                </c:pt>
                <c:pt idx="2562">
                  <c:v>4.094126934667975E-3</c:v>
                </c:pt>
                <c:pt idx="2563">
                  <c:v>4.0935513259421959E-3</c:v>
                </c:pt>
                <c:pt idx="2564">
                  <c:v>4.0931396095534502E-3</c:v>
                </c:pt>
                <c:pt idx="2565">
                  <c:v>4.0910323732914252E-3</c:v>
                </c:pt>
                <c:pt idx="2566">
                  <c:v>4.0901981100923673E-3</c:v>
                </c:pt>
                <c:pt idx="2567">
                  <c:v>4.0886482890647013E-3</c:v>
                </c:pt>
                <c:pt idx="2568">
                  <c:v>4.0885255152711165E-3</c:v>
                </c:pt>
                <c:pt idx="2569">
                  <c:v>4.0874104511289411E-3</c:v>
                </c:pt>
                <c:pt idx="2570">
                  <c:v>4.0850297571341787E-3</c:v>
                </c:pt>
                <c:pt idx="2571">
                  <c:v>4.0842970775389403E-3</c:v>
                </c:pt>
                <c:pt idx="2572">
                  <c:v>4.0842445361466443E-3</c:v>
                </c:pt>
                <c:pt idx="2573">
                  <c:v>4.082734253204494E-3</c:v>
                </c:pt>
                <c:pt idx="2574">
                  <c:v>4.0820402681707038E-3</c:v>
                </c:pt>
                <c:pt idx="2575">
                  <c:v>4.0803996873789196E-3</c:v>
                </c:pt>
                <c:pt idx="2576">
                  <c:v>4.0800452458329911E-3</c:v>
                </c:pt>
                <c:pt idx="2577">
                  <c:v>4.07970892612385E-3</c:v>
                </c:pt>
                <c:pt idx="2578">
                  <c:v>4.0776002600373049E-3</c:v>
                </c:pt>
                <c:pt idx="2579">
                  <c:v>4.0767606664038822E-3</c:v>
                </c:pt>
                <c:pt idx="2580">
                  <c:v>4.0762953313978386E-3</c:v>
                </c:pt>
                <c:pt idx="2581">
                  <c:v>4.0754931599529011E-3</c:v>
                </c:pt>
                <c:pt idx="2582">
                  <c:v>4.0752421449262548E-3</c:v>
                </c:pt>
                <c:pt idx="2583">
                  <c:v>4.0720820618617027E-3</c:v>
                </c:pt>
                <c:pt idx="2584">
                  <c:v>4.0718905612784108E-3</c:v>
                </c:pt>
                <c:pt idx="2585">
                  <c:v>4.07105311840604E-3</c:v>
                </c:pt>
                <c:pt idx="2586">
                  <c:v>4.0704701532268996E-3</c:v>
                </c:pt>
                <c:pt idx="2587">
                  <c:v>4.0702500835601016E-3</c:v>
                </c:pt>
                <c:pt idx="2588">
                  <c:v>4.069673551695979E-3</c:v>
                </c:pt>
                <c:pt idx="2589">
                  <c:v>4.068717288112548E-3</c:v>
                </c:pt>
                <c:pt idx="2590">
                  <c:v>4.0685556831939135E-3</c:v>
                </c:pt>
                <c:pt idx="2591">
                  <c:v>4.0682989554714595E-3</c:v>
                </c:pt>
                <c:pt idx="2592">
                  <c:v>4.0680179951151658E-3</c:v>
                </c:pt>
                <c:pt idx="2593">
                  <c:v>4.0677582862643259E-3</c:v>
                </c:pt>
                <c:pt idx="2594">
                  <c:v>4.0670824470227093E-3</c:v>
                </c:pt>
                <c:pt idx="2595">
                  <c:v>4.0663393570283439E-3</c:v>
                </c:pt>
                <c:pt idx="2596">
                  <c:v>4.0633434782051218E-3</c:v>
                </c:pt>
                <c:pt idx="2597">
                  <c:v>4.0631716276768601E-3</c:v>
                </c:pt>
                <c:pt idx="2598">
                  <c:v>4.0613275959038098E-3</c:v>
                </c:pt>
                <c:pt idx="2599">
                  <c:v>4.0610850171086598E-3</c:v>
                </c:pt>
                <c:pt idx="2600">
                  <c:v>4.0604258683247943E-3</c:v>
                </c:pt>
                <c:pt idx="2601">
                  <c:v>4.0600815691985842E-3</c:v>
                </c:pt>
                <c:pt idx="2602">
                  <c:v>4.0586508654132936E-3</c:v>
                </c:pt>
                <c:pt idx="2603">
                  <c:v>4.0583115418609851E-3</c:v>
                </c:pt>
                <c:pt idx="2604">
                  <c:v>4.058096730416124E-3</c:v>
                </c:pt>
                <c:pt idx="2605">
                  <c:v>4.0579624334797686E-3</c:v>
                </c:pt>
                <c:pt idx="2606">
                  <c:v>4.0578814936606446E-3</c:v>
                </c:pt>
                <c:pt idx="2607">
                  <c:v>4.0564473547881176E-3</c:v>
                </c:pt>
                <c:pt idx="2608">
                  <c:v>4.0549665970110119E-3</c:v>
                </c:pt>
                <c:pt idx="2609">
                  <c:v>4.05382767583287E-3</c:v>
                </c:pt>
                <c:pt idx="2610">
                  <c:v>4.0506294945930029E-3</c:v>
                </c:pt>
                <c:pt idx="2611">
                  <c:v>4.0495743594135807E-3</c:v>
                </c:pt>
                <c:pt idx="2612">
                  <c:v>4.0490050456161624E-3</c:v>
                </c:pt>
                <c:pt idx="2613">
                  <c:v>4.0485142816102165E-3</c:v>
                </c:pt>
                <c:pt idx="2614">
                  <c:v>4.0481884570427746E-3</c:v>
                </c:pt>
                <c:pt idx="2615">
                  <c:v>4.0437119969570509E-3</c:v>
                </c:pt>
                <c:pt idx="2616">
                  <c:v>4.0423279008941545E-3</c:v>
                </c:pt>
                <c:pt idx="2617">
                  <c:v>4.0420715735366517E-3</c:v>
                </c:pt>
                <c:pt idx="2618">
                  <c:v>4.0402239842418416E-3</c:v>
                </c:pt>
                <c:pt idx="2619">
                  <c:v>4.0375768531701666E-3</c:v>
                </c:pt>
                <c:pt idx="2620">
                  <c:v>4.0348027257193098E-3</c:v>
                </c:pt>
                <c:pt idx="2621">
                  <c:v>4.0337615510371043E-3</c:v>
                </c:pt>
                <c:pt idx="2622">
                  <c:v>4.0337434197614194E-3</c:v>
                </c:pt>
                <c:pt idx="2623">
                  <c:v>4.0336245344359499E-3</c:v>
                </c:pt>
                <c:pt idx="2624">
                  <c:v>4.0330281331070082E-3</c:v>
                </c:pt>
                <c:pt idx="2625">
                  <c:v>4.0315968364268481E-3</c:v>
                </c:pt>
                <c:pt idx="2626">
                  <c:v>4.0314403448969329E-3</c:v>
                </c:pt>
                <c:pt idx="2627">
                  <c:v>4.0294773662869756E-3</c:v>
                </c:pt>
                <c:pt idx="2628">
                  <c:v>4.0290667149099797E-3</c:v>
                </c:pt>
                <c:pt idx="2629">
                  <c:v>4.0290164153440455E-3</c:v>
                </c:pt>
                <c:pt idx="2630">
                  <c:v>4.0285144491006191E-3</c:v>
                </c:pt>
                <c:pt idx="2631">
                  <c:v>4.0276852895474594E-3</c:v>
                </c:pt>
                <c:pt idx="2632">
                  <c:v>4.0262753743122281E-3</c:v>
                </c:pt>
                <c:pt idx="2633">
                  <c:v>4.0241161425103398E-3</c:v>
                </c:pt>
                <c:pt idx="2634">
                  <c:v>4.0240299189988971E-3</c:v>
                </c:pt>
                <c:pt idx="2635">
                  <c:v>4.0236943315416608E-3</c:v>
                </c:pt>
                <c:pt idx="2636">
                  <c:v>4.022955040005995E-3</c:v>
                </c:pt>
                <c:pt idx="2637">
                  <c:v>4.0208928298946494E-3</c:v>
                </c:pt>
                <c:pt idx="2638">
                  <c:v>4.019250059257155E-3</c:v>
                </c:pt>
                <c:pt idx="2639">
                  <c:v>4.0174208226781633E-3</c:v>
                </c:pt>
                <c:pt idx="2640">
                  <c:v>4.0168276948108874E-3</c:v>
                </c:pt>
                <c:pt idx="2641">
                  <c:v>4.0167610289715957E-3</c:v>
                </c:pt>
                <c:pt idx="2642">
                  <c:v>4.0125455681315697E-3</c:v>
                </c:pt>
                <c:pt idx="2643">
                  <c:v>4.0114558400316689E-3</c:v>
                </c:pt>
                <c:pt idx="2644">
                  <c:v>4.0111088628291582E-3</c:v>
                </c:pt>
                <c:pt idx="2645">
                  <c:v>4.0083463392709059E-3</c:v>
                </c:pt>
                <c:pt idx="2646">
                  <c:v>4.0076725735539356E-3</c:v>
                </c:pt>
                <c:pt idx="2647">
                  <c:v>4.0070314714970457E-3</c:v>
                </c:pt>
                <c:pt idx="2648">
                  <c:v>4.0069414621190774E-3</c:v>
                </c:pt>
                <c:pt idx="2649">
                  <c:v>4.0059698226878352E-3</c:v>
                </c:pt>
                <c:pt idx="2650">
                  <c:v>4.0042024977680673E-3</c:v>
                </c:pt>
                <c:pt idx="2651">
                  <c:v>4.0028538485477657E-3</c:v>
                </c:pt>
                <c:pt idx="2652">
                  <c:v>4.0023244252816257E-3</c:v>
                </c:pt>
                <c:pt idx="2653">
                  <c:v>4.0009213928906585E-3</c:v>
                </c:pt>
                <c:pt idx="2654">
                  <c:v>4.0004956664460882E-3</c:v>
                </c:pt>
                <c:pt idx="2655">
                  <c:v>4.0001326073384183E-3</c:v>
                </c:pt>
                <c:pt idx="2656">
                  <c:v>3.9997539128010266E-3</c:v>
                </c:pt>
                <c:pt idx="2657">
                  <c:v>3.9994208675496546E-3</c:v>
                </c:pt>
                <c:pt idx="2658">
                  <c:v>3.9976978933371913E-3</c:v>
                </c:pt>
                <c:pt idx="2659">
                  <c:v>3.996816770526798E-3</c:v>
                </c:pt>
                <c:pt idx="2660">
                  <c:v>3.9967574011395574E-3</c:v>
                </c:pt>
                <c:pt idx="2661">
                  <c:v>3.9940413466788326E-3</c:v>
                </c:pt>
                <c:pt idx="2662">
                  <c:v>3.99389651662054E-3</c:v>
                </c:pt>
                <c:pt idx="2663">
                  <c:v>3.9932669501618724E-3</c:v>
                </c:pt>
                <c:pt idx="2664">
                  <c:v>3.9930019653099677E-3</c:v>
                </c:pt>
                <c:pt idx="2665">
                  <c:v>3.9922090426246443E-3</c:v>
                </c:pt>
                <c:pt idx="2666">
                  <c:v>3.9916131776647542E-3</c:v>
                </c:pt>
                <c:pt idx="2667">
                  <c:v>3.9912920793420958E-3</c:v>
                </c:pt>
                <c:pt idx="2668">
                  <c:v>3.9907903140214401E-3</c:v>
                </c:pt>
                <c:pt idx="2669">
                  <c:v>3.989906604144171E-3</c:v>
                </c:pt>
                <c:pt idx="2670">
                  <c:v>3.989625926719427E-3</c:v>
                </c:pt>
                <c:pt idx="2671">
                  <c:v>3.9891015513167241E-3</c:v>
                </c:pt>
                <c:pt idx="2672">
                  <c:v>3.9871414479257334E-3</c:v>
                </c:pt>
                <c:pt idx="2673">
                  <c:v>3.9865832299526673E-3</c:v>
                </c:pt>
                <c:pt idx="2674">
                  <c:v>3.9860605802768704E-3</c:v>
                </c:pt>
                <c:pt idx="2675">
                  <c:v>3.9846775790389382E-3</c:v>
                </c:pt>
                <c:pt idx="2676">
                  <c:v>3.9839790529497404E-3</c:v>
                </c:pt>
                <c:pt idx="2677">
                  <c:v>3.9831030394799159E-3</c:v>
                </c:pt>
                <c:pt idx="2678">
                  <c:v>3.9823501239367523E-3</c:v>
                </c:pt>
                <c:pt idx="2679">
                  <c:v>3.9788671648635747E-3</c:v>
                </c:pt>
                <c:pt idx="2680">
                  <c:v>3.9781549283413511E-3</c:v>
                </c:pt>
                <c:pt idx="2681">
                  <c:v>3.9776414050952625E-3</c:v>
                </c:pt>
                <c:pt idx="2682">
                  <c:v>3.9772213554350316E-3</c:v>
                </c:pt>
                <c:pt idx="2683">
                  <c:v>3.9771725789142891E-3</c:v>
                </c:pt>
                <c:pt idx="2684">
                  <c:v>3.9770270624378962E-3</c:v>
                </c:pt>
                <c:pt idx="2685">
                  <c:v>3.9769607184380676E-3</c:v>
                </c:pt>
                <c:pt idx="2686">
                  <c:v>3.9768111142426902E-3</c:v>
                </c:pt>
                <c:pt idx="2687">
                  <c:v>3.9767913584313795E-3</c:v>
                </c:pt>
                <c:pt idx="2688">
                  <c:v>3.9754619841451322E-3</c:v>
                </c:pt>
                <c:pt idx="2689">
                  <c:v>3.9747388058715217E-3</c:v>
                </c:pt>
                <c:pt idx="2690">
                  <c:v>3.9726404128923361E-3</c:v>
                </c:pt>
                <c:pt idx="2691">
                  <c:v>3.9726357277435793E-3</c:v>
                </c:pt>
                <c:pt idx="2692">
                  <c:v>3.9718484633949266E-3</c:v>
                </c:pt>
                <c:pt idx="2693">
                  <c:v>3.9697986429990378E-3</c:v>
                </c:pt>
                <c:pt idx="2694">
                  <c:v>3.9684329807434769E-3</c:v>
                </c:pt>
                <c:pt idx="2695">
                  <c:v>3.9670824738415218E-3</c:v>
                </c:pt>
                <c:pt idx="2696">
                  <c:v>3.9650129841080645E-3</c:v>
                </c:pt>
                <c:pt idx="2697">
                  <c:v>3.9640468540971798E-3</c:v>
                </c:pt>
                <c:pt idx="2698">
                  <c:v>3.9634092797126014E-3</c:v>
                </c:pt>
                <c:pt idx="2699">
                  <c:v>3.9631665147792112E-3</c:v>
                </c:pt>
                <c:pt idx="2700">
                  <c:v>3.960350089179567E-3</c:v>
                </c:pt>
                <c:pt idx="2701">
                  <c:v>3.9595066620216439E-3</c:v>
                </c:pt>
                <c:pt idx="2702">
                  <c:v>3.9578218182183692E-3</c:v>
                </c:pt>
                <c:pt idx="2703">
                  <c:v>3.9577650244924222E-3</c:v>
                </c:pt>
                <c:pt idx="2704">
                  <c:v>3.9570190527916643E-3</c:v>
                </c:pt>
                <c:pt idx="2705">
                  <c:v>3.9556191378785606E-3</c:v>
                </c:pt>
                <c:pt idx="2706">
                  <c:v>3.9532129761994748E-3</c:v>
                </c:pt>
                <c:pt idx="2707">
                  <c:v>3.9530275048381275E-3</c:v>
                </c:pt>
                <c:pt idx="2708">
                  <c:v>3.9517621010072218E-3</c:v>
                </c:pt>
                <c:pt idx="2709">
                  <c:v>3.9513634098926548E-3</c:v>
                </c:pt>
                <c:pt idx="2710">
                  <c:v>3.9511504252407051E-3</c:v>
                </c:pt>
                <c:pt idx="2711">
                  <c:v>3.949653814053062E-3</c:v>
                </c:pt>
                <c:pt idx="2712">
                  <c:v>3.9491876127194184E-3</c:v>
                </c:pt>
                <c:pt idx="2713">
                  <c:v>3.9489299512895119E-3</c:v>
                </c:pt>
                <c:pt idx="2714">
                  <c:v>3.9475067365136677E-3</c:v>
                </c:pt>
                <c:pt idx="2715">
                  <c:v>3.9467761203878429E-3</c:v>
                </c:pt>
                <c:pt idx="2716">
                  <c:v>3.9444426978407715E-3</c:v>
                </c:pt>
                <c:pt idx="2717">
                  <c:v>3.9422364744170031E-3</c:v>
                </c:pt>
                <c:pt idx="2718">
                  <c:v>3.9419320715128265E-3</c:v>
                </c:pt>
                <c:pt idx="2719">
                  <c:v>3.9414089991672771E-3</c:v>
                </c:pt>
                <c:pt idx="2720">
                  <c:v>3.9406049318594788E-3</c:v>
                </c:pt>
                <c:pt idx="2721">
                  <c:v>3.9405140944992652E-3</c:v>
                </c:pt>
                <c:pt idx="2722">
                  <c:v>3.9391557579441577E-3</c:v>
                </c:pt>
                <c:pt idx="2723">
                  <c:v>3.9388893305754777E-3</c:v>
                </c:pt>
                <c:pt idx="2724">
                  <c:v>3.9372136722965728E-3</c:v>
                </c:pt>
                <c:pt idx="2725">
                  <c:v>3.9359859185702454E-3</c:v>
                </c:pt>
                <c:pt idx="2726">
                  <c:v>3.9339833383194222E-3</c:v>
                </c:pt>
                <c:pt idx="2727">
                  <c:v>3.9327530536289049E-3</c:v>
                </c:pt>
                <c:pt idx="2728">
                  <c:v>3.9318860733994487E-3</c:v>
                </c:pt>
                <c:pt idx="2729">
                  <c:v>3.9310913220421701E-3</c:v>
                </c:pt>
                <c:pt idx="2730">
                  <c:v>3.9303528130286485E-3</c:v>
                </c:pt>
                <c:pt idx="2731">
                  <c:v>3.9297415957574751E-3</c:v>
                </c:pt>
                <c:pt idx="2732">
                  <c:v>3.9295644464934767E-3</c:v>
                </c:pt>
                <c:pt idx="2733">
                  <c:v>3.9291658825813544E-3</c:v>
                </c:pt>
                <c:pt idx="2734">
                  <c:v>3.9253436876195555E-3</c:v>
                </c:pt>
                <c:pt idx="2735">
                  <c:v>3.9236012683546047E-3</c:v>
                </c:pt>
                <c:pt idx="2736">
                  <c:v>3.9234172497258912E-3</c:v>
                </c:pt>
                <c:pt idx="2737">
                  <c:v>3.9224820645192473E-3</c:v>
                </c:pt>
                <c:pt idx="2738">
                  <c:v>3.921820337527855E-3</c:v>
                </c:pt>
                <c:pt idx="2739">
                  <c:v>3.9210921559150076E-3</c:v>
                </c:pt>
                <c:pt idx="2740">
                  <c:v>3.9205738426309452E-3</c:v>
                </c:pt>
                <c:pt idx="2741">
                  <c:v>3.9191586531681687E-3</c:v>
                </c:pt>
                <c:pt idx="2742">
                  <c:v>3.916376723764322E-3</c:v>
                </c:pt>
                <c:pt idx="2743">
                  <c:v>3.9145523039766979E-3</c:v>
                </c:pt>
                <c:pt idx="2744">
                  <c:v>3.9109489896180342E-3</c:v>
                </c:pt>
                <c:pt idx="2745">
                  <c:v>3.9104162511567975E-3</c:v>
                </c:pt>
                <c:pt idx="2746">
                  <c:v>3.9091742315857259E-3</c:v>
                </c:pt>
                <c:pt idx="2747">
                  <c:v>3.9091562642710456E-3</c:v>
                </c:pt>
                <c:pt idx="2748">
                  <c:v>3.9085054511723205E-3</c:v>
                </c:pt>
                <c:pt idx="2749">
                  <c:v>3.9074966458865958E-3</c:v>
                </c:pt>
                <c:pt idx="2750">
                  <c:v>3.9040019596552592E-3</c:v>
                </c:pt>
                <c:pt idx="2751">
                  <c:v>3.9003813604341479E-3</c:v>
                </c:pt>
                <c:pt idx="2752">
                  <c:v>3.8999912666866973E-3</c:v>
                </c:pt>
                <c:pt idx="2753">
                  <c:v>3.8999564538952317E-3</c:v>
                </c:pt>
                <c:pt idx="2754">
                  <c:v>3.8979307374783809E-3</c:v>
                </c:pt>
                <c:pt idx="2755">
                  <c:v>3.8971399547681261E-3</c:v>
                </c:pt>
                <c:pt idx="2756">
                  <c:v>3.8967671796672956E-3</c:v>
                </c:pt>
                <c:pt idx="2757">
                  <c:v>3.8963944385244503E-3</c:v>
                </c:pt>
                <c:pt idx="2758">
                  <c:v>3.8963270474195793E-3</c:v>
                </c:pt>
                <c:pt idx="2759">
                  <c:v>3.895616712485399E-3</c:v>
                </c:pt>
                <c:pt idx="2760">
                  <c:v>3.8949226594268234E-3</c:v>
                </c:pt>
                <c:pt idx="2761">
                  <c:v>3.8945059470653492E-3</c:v>
                </c:pt>
                <c:pt idx="2762">
                  <c:v>3.8942068822819089E-3</c:v>
                </c:pt>
                <c:pt idx="2763">
                  <c:v>3.8933030550334234E-3</c:v>
                </c:pt>
                <c:pt idx="2764">
                  <c:v>3.8918431417217566E-3</c:v>
                </c:pt>
                <c:pt idx="2765">
                  <c:v>3.8912412113317504E-3</c:v>
                </c:pt>
                <c:pt idx="2766">
                  <c:v>3.8906422235952015E-3</c:v>
                </c:pt>
                <c:pt idx="2767">
                  <c:v>3.8863884160297213E-3</c:v>
                </c:pt>
                <c:pt idx="2768">
                  <c:v>3.8849500458872414E-3</c:v>
                </c:pt>
                <c:pt idx="2769">
                  <c:v>3.8848870232555252E-3</c:v>
                </c:pt>
                <c:pt idx="2770">
                  <c:v>3.8837573141830384E-3</c:v>
                </c:pt>
                <c:pt idx="2771">
                  <c:v>3.879529000826614E-3</c:v>
                </c:pt>
                <c:pt idx="2772">
                  <c:v>3.879524129099875E-3</c:v>
                </c:pt>
                <c:pt idx="2773">
                  <c:v>3.8794153386262236E-3</c:v>
                </c:pt>
                <c:pt idx="2774">
                  <c:v>3.8793112103077602E-3</c:v>
                </c:pt>
                <c:pt idx="2775">
                  <c:v>3.8781794766423257E-3</c:v>
                </c:pt>
                <c:pt idx="2776">
                  <c:v>3.8775313519546226E-3</c:v>
                </c:pt>
                <c:pt idx="2777">
                  <c:v>3.8768224724955798E-3</c:v>
                </c:pt>
                <c:pt idx="2778">
                  <c:v>3.8752553274567277E-3</c:v>
                </c:pt>
                <c:pt idx="2779">
                  <c:v>3.8751566835638226E-3</c:v>
                </c:pt>
                <c:pt idx="2780">
                  <c:v>3.8699038275321301E-3</c:v>
                </c:pt>
                <c:pt idx="2781">
                  <c:v>3.8697547125804911E-3</c:v>
                </c:pt>
                <c:pt idx="2782">
                  <c:v>3.8697200351556736E-3</c:v>
                </c:pt>
                <c:pt idx="2783">
                  <c:v>3.8694009940356193E-3</c:v>
                </c:pt>
                <c:pt idx="2784">
                  <c:v>3.8680432791561303E-3</c:v>
                </c:pt>
                <c:pt idx="2785">
                  <c:v>3.8678655788404168E-3</c:v>
                </c:pt>
                <c:pt idx="2786">
                  <c:v>3.8669849038877146E-3</c:v>
                </c:pt>
                <c:pt idx="2787">
                  <c:v>3.8669437137204142E-3</c:v>
                </c:pt>
                <c:pt idx="2788">
                  <c:v>3.8667460883097405E-3</c:v>
                </c:pt>
                <c:pt idx="2789">
                  <c:v>3.8663095741705137E-3</c:v>
                </c:pt>
                <c:pt idx="2790">
                  <c:v>3.8656114252683159E-3</c:v>
                </c:pt>
                <c:pt idx="2791">
                  <c:v>3.8640125112453703E-3</c:v>
                </c:pt>
                <c:pt idx="2792">
                  <c:v>3.8639087884022754E-3</c:v>
                </c:pt>
                <c:pt idx="2793">
                  <c:v>3.8627599565948315E-3</c:v>
                </c:pt>
                <c:pt idx="2794">
                  <c:v>3.8611749197636457E-3</c:v>
                </c:pt>
                <c:pt idx="2795">
                  <c:v>3.8598453344601972E-3</c:v>
                </c:pt>
                <c:pt idx="2796">
                  <c:v>3.8597414415939093E-3</c:v>
                </c:pt>
                <c:pt idx="2797">
                  <c:v>3.8593976439333885E-3</c:v>
                </c:pt>
                <c:pt idx="2798">
                  <c:v>3.8593713500731917E-3</c:v>
                </c:pt>
                <c:pt idx="2799">
                  <c:v>3.8592379729950233E-3</c:v>
                </c:pt>
                <c:pt idx="2800">
                  <c:v>3.8577947547935657E-3</c:v>
                </c:pt>
                <c:pt idx="2801">
                  <c:v>3.857504935463542E-3</c:v>
                </c:pt>
                <c:pt idx="2802">
                  <c:v>3.8574408185245764E-3</c:v>
                </c:pt>
                <c:pt idx="2803">
                  <c:v>3.8567224044770989E-3</c:v>
                </c:pt>
                <c:pt idx="2804">
                  <c:v>3.8564273377177005E-3</c:v>
                </c:pt>
                <c:pt idx="2805">
                  <c:v>3.85538316234716E-3</c:v>
                </c:pt>
                <c:pt idx="2806">
                  <c:v>3.8545378632949688E-3</c:v>
                </c:pt>
                <c:pt idx="2807">
                  <c:v>3.8544366219252354E-3</c:v>
                </c:pt>
                <c:pt idx="2808">
                  <c:v>3.8543672674776147E-3</c:v>
                </c:pt>
                <c:pt idx="2809">
                  <c:v>3.8538627485902228E-3</c:v>
                </c:pt>
                <c:pt idx="2810">
                  <c:v>3.8537803428085175E-3</c:v>
                </c:pt>
                <c:pt idx="2811">
                  <c:v>3.8537375345895175E-3</c:v>
                </c:pt>
                <c:pt idx="2812">
                  <c:v>3.8529538560705895E-3</c:v>
                </c:pt>
                <c:pt idx="2813">
                  <c:v>3.8523983370135012E-3</c:v>
                </c:pt>
                <c:pt idx="2814">
                  <c:v>3.8495681102658046E-3</c:v>
                </c:pt>
                <c:pt idx="2815">
                  <c:v>3.848538399527892E-3</c:v>
                </c:pt>
                <c:pt idx="2816">
                  <c:v>3.8479848189748259E-3</c:v>
                </c:pt>
                <c:pt idx="2817">
                  <c:v>3.8467560104131072E-3</c:v>
                </c:pt>
                <c:pt idx="2818">
                  <c:v>3.8441835493853139E-3</c:v>
                </c:pt>
                <c:pt idx="2819">
                  <c:v>3.843316528136857E-3</c:v>
                </c:pt>
                <c:pt idx="2820">
                  <c:v>3.8396872211926831E-3</c:v>
                </c:pt>
                <c:pt idx="2821">
                  <c:v>3.8396451003442503E-3</c:v>
                </c:pt>
                <c:pt idx="2822">
                  <c:v>3.8379480968118219E-3</c:v>
                </c:pt>
                <c:pt idx="2823">
                  <c:v>3.8378325226307319E-3</c:v>
                </c:pt>
                <c:pt idx="2824">
                  <c:v>3.835729375721522E-3</c:v>
                </c:pt>
                <c:pt idx="2825">
                  <c:v>3.8343489024458511E-3</c:v>
                </c:pt>
                <c:pt idx="2826">
                  <c:v>3.8338527003738691E-3</c:v>
                </c:pt>
                <c:pt idx="2827">
                  <c:v>3.8322048168166509E-3</c:v>
                </c:pt>
                <c:pt idx="2828">
                  <c:v>3.831783696676088E-3</c:v>
                </c:pt>
                <c:pt idx="2829">
                  <c:v>3.8305203802607682E-3</c:v>
                </c:pt>
                <c:pt idx="2830">
                  <c:v>3.8291087019792155E-3</c:v>
                </c:pt>
                <c:pt idx="2831">
                  <c:v>3.8288742737013957E-3</c:v>
                </c:pt>
                <c:pt idx="2832">
                  <c:v>3.8274343756113036E-3</c:v>
                </c:pt>
                <c:pt idx="2833">
                  <c:v>3.825390865194908E-3</c:v>
                </c:pt>
                <c:pt idx="2834">
                  <c:v>3.8239842222605254E-3</c:v>
                </c:pt>
                <c:pt idx="2835">
                  <c:v>3.8234398611150682E-3</c:v>
                </c:pt>
                <c:pt idx="2836">
                  <c:v>3.8233127082667098E-3</c:v>
                </c:pt>
                <c:pt idx="2837">
                  <c:v>3.8219707722668421E-3</c:v>
                </c:pt>
                <c:pt idx="2838">
                  <c:v>3.8217102408412999E-3</c:v>
                </c:pt>
                <c:pt idx="2839">
                  <c:v>3.8214427391257272E-3</c:v>
                </c:pt>
                <c:pt idx="2840">
                  <c:v>3.8211650480574253E-3</c:v>
                </c:pt>
                <c:pt idx="2841">
                  <c:v>3.8186908415019133E-3</c:v>
                </c:pt>
                <c:pt idx="2842">
                  <c:v>3.8177559824042048E-3</c:v>
                </c:pt>
                <c:pt idx="2843">
                  <c:v>3.8163719694830423E-3</c:v>
                </c:pt>
                <c:pt idx="2844">
                  <c:v>3.8134434371375004E-3</c:v>
                </c:pt>
                <c:pt idx="2845">
                  <c:v>3.813287754127293E-3</c:v>
                </c:pt>
                <c:pt idx="2846">
                  <c:v>3.8127286526428807E-3</c:v>
                </c:pt>
                <c:pt idx="2847">
                  <c:v>3.8119861272079471E-3</c:v>
                </c:pt>
                <c:pt idx="2848">
                  <c:v>3.8118443727402406E-3</c:v>
                </c:pt>
                <c:pt idx="2849">
                  <c:v>3.8117111051648943E-3</c:v>
                </c:pt>
                <c:pt idx="2850">
                  <c:v>3.8116151346332125E-3</c:v>
                </c:pt>
                <c:pt idx="2851">
                  <c:v>3.8072854758071108E-3</c:v>
                </c:pt>
                <c:pt idx="2852">
                  <c:v>3.804542408036697E-3</c:v>
                </c:pt>
                <c:pt idx="2853">
                  <c:v>3.8042067206908703E-3</c:v>
                </c:pt>
                <c:pt idx="2854">
                  <c:v>3.8032711850225194E-3</c:v>
                </c:pt>
                <c:pt idx="2855">
                  <c:v>3.8027539110635604E-3</c:v>
                </c:pt>
                <c:pt idx="2856">
                  <c:v>3.8024369941595747E-3</c:v>
                </c:pt>
                <c:pt idx="2857">
                  <c:v>3.8017525164390645E-3</c:v>
                </c:pt>
                <c:pt idx="2858">
                  <c:v>3.8010390755661141E-3</c:v>
                </c:pt>
                <c:pt idx="2859">
                  <c:v>3.7987179115021941E-3</c:v>
                </c:pt>
                <c:pt idx="2860">
                  <c:v>3.7964007651406415E-3</c:v>
                </c:pt>
                <c:pt idx="2861">
                  <c:v>3.7954470650155641E-3</c:v>
                </c:pt>
                <c:pt idx="2862">
                  <c:v>3.7952915373234723E-3</c:v>
                </c:pt>
                <c:pt idx="2863">
                  <c:v>3.7952255501758391E-3</c:v>
                </c:pt>
                <c:pt idx="2864">
                  <c:v>3.7934883634978818E-3</c:v>
                </c:pt>
                <c:pt idx="2865">
                  <c:v>3.792091138560558E-3</c:v>
                </c:pt>
                <c:pt idx="2866">
                  <c:v>3.7912631321421419E-3</c:v>
                </c:pt>
                <c:pt idx="2867">
                  <c:v>3.7909815249395178E-3</c:v>
                </c:pt>
                <c:pt idx="2868">
                  <c:v>3.7894127466067667E-3</c:v>
                </c:pt>
                <c:pt idx="2869">
                  <c:v>3.7893848505476937E-3</c:v>
                </c:pt>
                <c:pt idx="2870">
                  <c:v>3.7874355103187161E-3</c:v>
                </c:pt>
                <c:pt idx="2871">
                  <c:v>3.7873247954920905E-3</c:v>
                </c:pt>
                <c:pt idx="2872">
                  <c:v>3.7870260091357609E-3</c:v>
                </c:pt>
                <c:pt idx="2873">
                  <c:v>3.7859762507562161E-3</c:v>
                </c:pt>
                <c:pt idx="2874">
                  <c:v>3.7859217426721519E-3</c:v>
                </c:pt>
                <c:pt idx="2875">
                  <c:v>3.7856695782495105E-3</c:v>
                </c:pt>
                <c:pt idx="2876">
                  <c:v>3.7849440128943507E-3</c:v>
                </c:pt>
                <c:pt idx="2877">
                  <c:v>3.7845462933430193E-3</c:v>
                </c:pt>
                <c:pt idx="2878">
                  <c:v>3.7814389375419367E-3</c:v>
                </c:pt>
                <c:pt idx="2879">
                  <c:v>3.7806952835104744E-3</c:v>
                </c:pt>
                <c:pt idx="2880">
                  <c:v>3.7806087216062895E-3</c:v>
                </c:pt>
                <c:pt idx="2881">
                  <c:v>3.7793787094902429E-3</c:v>
                </c:pt>
                <c:pt idx="2882">
                  <c:v>3.7793371242538483E-3</c:v>
                </c:pt>
                <c:pt idx="2883">
                  <c:v>3.7781336851963688E-3</c:v>
                </c:pt>
                <c:pt idx="2884">
                  <c:v>3.7759532082040047E-3</c:v>
                </c:pt>
                <c:pt idx="2885">
                  <c:v>3.7752116439209085E-3</c:v>
                </c:pt>
                <c:pt idx="2886">
                  <c:v>3.7743004920979591E-3</c:v>
                </c:pt>
                <c:pt idx="2887">
                  <c:v>3.773713385116134E-3</c:v>
                </c:pt>
                <c:pt idx="2888">
                  <c:v>3.7733519866697718E-3</c:v>
                </c:pt>
                <c:pt idx="2889">
                  <c:v>3.7732059851994793E-3</c:v>
                </c:pt>
                <c:pt idx="2890">
                  <c:v>3.7731145808607121E-3</c:v>
                </c:pt>
                <c:pt idx="2891">
                  <c:v>3.7723596433434691E-3</c:v>
                </c:pt>
                <c:pt idx="2892">
                  <c:v>3.7718045261528484E-3</c:v>
                </c:pt>
                <c:pt idx="2893">
                  <c:v>3.771528824257275E-3</c:v>
                </c:pt>
                <c:pt idx="2894">
                  <c:v>3.7694813972338533E-3</c:v>
                </c:pt>
                <c:pt idx="2895">
                  <c:v>3.7692284277175817E-3</c:v>
                </c:pt>
                <c:pt idx="2896">
                  <c:v>3.7690190332865365E-3</c:v>
                </c:pt>
                <c:pt idx="2897">
                  <c:v>3.7688162091670686E-3</c:v>
                </c:pt>
                <c:pt idx="2898">
                  <c:v>3.7685628611444193E-3</c:v>
                </c:pt>
                <c:pt idx="2899">
                  <c:v>3.7662976016046472E-3</c:v>
                </c:pt>
                <c:pt idx="2900">
                  <c:v>3.7651925696432715E-3</c:v>
                </c:pt>
                <c:pt idx="2901">
                  <c:v>3.7638862582351626E-3</c:v>
                </c:pt>
                <c:pt idx="2902">
                  <c:v>3.7635464440586202E-3</c:v>
                </c:pt>
                <c:pt idx="2903">
                  <c:v>3.7623861889266304E-3</c:v>
                </c:pt>
                <c:pt idx="2904">
                  <c:v>3.7621255526464085E-3</c:v>
                </c:pt>
                <c:pt idx="2905">
                  <c:v>3.7619239001204104E-3</c:v>
                </c:pt>
                <c:pt idx="2906">
                  <c:v>3.7617586847571403E-3</c:v>
                </c:pt>
                <c:pt idx="2907">
                  <c:v>3.7616745369222267E-3</c:v>
                </c:pt>
                <c:pt idx="2908">
                  <c:v>3.7610353048221591E-3</c:v>
                </c:pt>
                <c:pt idx="2909">
                  <c:v>3.7608561894396735E-3</c:v>
                </c:pt>
                <c:pt idx="2910">
                  <c:v>3.7599967441421015E-3</c:v>
                </c:pt>
                <c:pt idx="2911">
                  <c:v>3.7596589680216367E-3</c:v>
                </c:pt>
                <c:pt idx="2912">
                  <c:v>3.759634775788917E-3</c:v>
                </c:pt>
                <c:pt idx="2913">
                  <c:v>3.7583819440976541E-3</c:v>
                </c:pt>
                <c:pt idx="2914">
                  <c:v>3.7571693835206543E-3</c:v>
                </c:pt>
                <c:pt idx="2915">
                  <c:v>3.756172334583017E-3</c:v>
                </c:pt>
                <c:pt idx="2916">
                  <c:v>3.7554916328362145E-3</c:v>
                </c:pt>
                <c:pt idx="2917">
                  <c:v>3.7536213251486436E-3</c:v>
                </c:pt>
                <c:pt idx="2918">
                  <c:v>3.7531619476885896E-3</c:v>
                </c:pt>
                <c:pt idx="2919">
                  <c:v>3.7529171615532488E-3</c:v>
                </c:pt>
                <c:pt idx="2920">
                  <c:v>3.7518552102140204E-3</c:v>
                </c:pt>
                <c:pt idx="2921">
                  <c:v>3.7513990119765841E-3</c:v>
                </c:pt>
                <c:pt idx="2922">
                  <c:v>3.7497410024248776E-3</c:v>
                </c:pt>
                <c:pt idx="2923">
                  <c:v>3.7493737745251396E-3</c:v>
                </c:pt>
                <c:pt idx="2924">
                  <c:v>3.7458369558864666E-3</c:v>
                </c:pt>
                <c:pt idx="2925">
                  <c:v>3.7441934966465072E-3</c:v>
                </c:pt>
                <c:pt idx="2926">
                  <c:v>3.7426366886327681E-3</c:v>
                </c:pt>
                <c:pt idx="2927">
                  <c:v>3.7421080056055335E-3</c:v>
                </c:pt>
                <c:pt idx="2928">
                  <c:v>3.74210520740472E-3</c:v>
                </c:pt>
                <c:pt idx="2929">
                  <c:v>3.7414172441887312E-3</c:v>
                </c:pt>
                <c:pt idx="2930">
                  <c:v>3.7400915567912152E-3</c:v>
                </c:pt>
                <c:pt idx="2931">
                  <c:v>3.7397700656206481E-3</c:v>
                </c:pt>
                <c:pt idx="2932">
                  <c:v>3.7364668867786465E-3</c:v>
                </c:pt>
                <c:pt idx="2933">
                  <c:v>3.7355200996513709E-3</c:v>
                </c:pt>
                <c:pt idx="2934">
                  <c:v>3.7347867044048074E-3</c:v>
                </c:pt>
                <c:pt idx="2935">
                  <c:v>3.7335492634094402E-3</c:v>
                </c:pt>
                <c:pt idx="2936">
                  <c:v>3.7329365286227472E-3</c:v>
                </c:pt>
                <c:pt idx="2937">
                  <c:v>3.7325677765158022E-3</c:v>
                </c:pt>
                <c:pt idx="2938">
                  <c:v>3.7306785994531255E-3</c:v>
                </c:pt>
                <c:pt idx="2939">
                  <c:v>3.7304642690491356E-3</c:v>
                </c:pt>
                <c:pt idx="2940">
                  <c:v>3.7294718846840017E-3</c:v>
                </c:pt>
                <c:pt idx="2941">
                  <c:v>3.7292305836601667E-3</c:v>
                </c:pt>
                <c:pt idx="2942">
                  <c:v>3.7284458428718083E-3</c:v>
                </c:pt>
                <c:pt idx="2943">
                  <c:v>3.7279682044680535E-3</c:v>
                </c:pt>
                <c:pt idx="2944">
                  <c:v>3.7277033785369511E-3</c:v>
                </c:pt>
                <c:pt idx="2945">
                  <c:v>3.7264033938899772E-3</c:v>
                </c:pt>
                <c:pt idx="2946">
                  <c:v>3.7261345834947567E-3</c:v>
                </c:pt>
                <c:pt idx="2947">
                  <c:v>3.7255397859448616E-3</c:v>
                </c:pt>
                <c:pt idx="2948">
                  <c:v>3.7240539427669732E-3</c:v>
                </c:pt>
                <c:pt idx="2949">
                  <c:v>3.7235672926936502E-3</c:v>
                </c:pt>
                <c:pt idx="2950">
                  <c:v>3.7223242777310287E-3</c:v>
                </c:pt>
                <c:pt idx="2951">
                  <c:v>3.7215834330358607E-3</c:v>
                </c:pt>
                <c:pt idx="2952">
                  <c:v>3.7214079380770947E-3</c:v>
                </c:pt>
                <c:pt idx="2953">
                  <c:v>3.7202582546348264E-3</c:v>
                </c:pt>
                <c:pt idx="2954">
                  <c:v>3.7190127137854663E-3</c:v>
                </c:pt>
                <c:pt idx="2955">
                  <c:v>3.7187215477308033E-3</c:v>
                </c:pt>
                <c:pt idx="2956">
                  <c:v>3.7186945856530927E-3</c:v>
                </c:pt>
                <c:pt idx="2957">
                  <c:v>3.7182054915175862E-3</c:v>
                </c:pt>
                <c:pt idx="2958">
                  <c:v>3.7180770930139197E-3</c:v>
                </c:pt>
                <c:pt idx="2959">
                  <c:v>3.7165941556029113E-3</c:v>
                </c:pt>
                <c:pt idx="2960">
                  <c:v>3.715676204394361E-3</c:v>
                </c:pt>
                <c:pt idx="2961">
                  <c:v>3.7153693544694061E-3</c:v>
                </c:pt>
                <c:pt idx="2962">
                  <c:v>3.7142823016386912E-3</c:v>
                </c:pt>
                <c:pt idx="2963">
                  <c:v>3.7119982462118033E-3</c:v>
                </c:pt>
                <c:pt idx="2964">
                  <c:v>3.7113824557028514E-3</c:v>
                </c:pt>
                <c:pt idx="2965">
                  <c:v>3.70996010429438E-3</c:v>
                </c:pt>
                <c:pt idx="2966">
                  <c:v>3.7068115855783314E-3</c:v>
                </c:pt>
                <c:pt idx="2967">
                  <c:v>3.7063400775772205E-3</c:v>
                </c:pt>
                <c:pt idx="2968">
                  <c:v>3.7047615981680602E-3</c:v>
                </c:pt>
                <c:pt idx="2969">
                  <c:v>3.7040003922707873E-3</c:v>
                </c:pt>
                <c:pt idx="2970">
                  <c:v>3.7038629508567896E-3</c:v>
                </c:pt>
                <c:pt idx="2971">
                  <c:v>3.7032869850256167E-3</c:v>
                </c:pt>
                <c:pt idx="2972">
                  <c:v>3.7014220805802068E-3</c:v>
                </c:pt>
                <c:pt idx="2973">
                  <c:v>3.7008348341817437E-3</c:v>
                </c:pt>
                <c:pt idx="2974">
                  <c:v>3.700539858427122E-3</c:v>
                </c:pt>
                <c:pt idx="2975">
                  <c:v>3.6997122480309378E-3</c:v>
                </c:pt>
                <c:pt idx="2976">
                  <c:v>3.6980806911634323E-3</c:v>
                </c:pt>
                <c:pt idx="2977">
                  <c:v>3.6958211549720614E-3</c:v>
                </c:pt>
                <c:pt idx="2978">
                  <c:v>3.6955102825230392E-3</c:v>
                </c:pt>
                <c:pt idx="2979">
                  <c:v>3.6950533877974129E-3</c:v>
                </c:pt>
                <c:pt idx="2980">
                  <c:v>3.6943669043202074E-3</c:v>
                </c:pt>
                <c:pt idx="2981">
                  <c:v>3.6941550244522043E-3</c:v>
                </c:pt>
                <c:pt idx="2982">
                  <c:v>3.6928700878838786E-3</c:v>
                </c:pt>
                <c:pt idx="2983">
                  <c:v>3.6921368325341102E-3</c:v>
                </c:pt>
                <c:pt idx="2984">
                  <c:v>3.6915541053009885E-3</c:v>
                </c:pt>
                <c:pt idx="2985">
                  <c:v>3.6914925637689085E-3</c:v>
                </c:pt>
                <c:pt idx="2986">
                  <c:v>3.6913117573120738E-3</c:v>
                </c:pt>
                <c:pt idx="2987">
                  <c:v>3.6891379502213412E-3</c:v>
                </c:pt>
                <c:pt idx="2988">
                  <c:v>3.6882343103936399E-3</c:v>
                </c:pt>
                <c:pt idx="2989">
                  <c:v>3.6866454065091273E-3</c:v>
                </c:pt>
                <c:pt idx="2990">
                  <c:v>3.6852223325054378E-3</c:v>
                </c:pt>
                <c:pt idx="2991">
                  <c:v>3.6837779607199702E-3</c:v>
                </c:pt>
                <c:pt idx="2992">
                  <c:v>3.6826470778414683E-3</c:v>
                </c:pt>
                <c:pt idx="2993">
                  <c:v>3.6811379182555139E-3</c:v>
                </c:pt>
                <c:pt idx="2994">
                  <c:v>3.6792941245068767E-3</c:v>
                </c:pt>
                <c:pt idx="2995">
                  <c:v>3.6789795081674666E-3</c:v>
                </c:pt>
                <c:pt idx="2996">
                  <c:v>3.6789380163309705E-3</c:v>
                </c:pt>
                <c:pt idx="2997">
                  <c:v>3.6785201728007509E-3</c:v>
                </c:pt>
                <c:pt idx="2998">
                  <c:v>3.675472321080616E-3</c:v>
                </c:pt>
                <c:pt idx="2999">
                  <c:v>3.6751740258594836E-3</c:v>
                </c:pt>
                <c:pt idx="3000">
                  <c:v>3.674829910570544E-3</c:v>
                </c:pt>
                <c:pt idx="3001">
                  <c:v>3.6746278832535989E-3</c:v>
                </c:pt>
                <c:pt idx="3002">
                  <c:v>3.6740658769003043E-3</c:v>
                </c:pt>
                <c:pt idx="3003">
                  <c:v>3.6737076027995993E-3</c:v>
                </c:pt>
                <c:pt idx="3004">
                  <c:v>3.6683350629426793E-3</c:v>
                </c:pt>
                <c:pt idx="3005">
                  <c:v>3.6679875080298211E-3</c:v>
                </c:pt>
                <c:pt idx="3006">
                  <c:v>3.6671607748268247E-3</c:v>
                </c:pt>
                <c:pt idx="3007">
                  <c:v>3.6665936998237221E-3</c:v>
                </c:pt>
                <c:pt idx="3008">
                  <c:v>3.6663436991683472E-3</c:v>
                </c:pt>
                <c:pt idx="3009">
                  <c:v>3.6661577663937299E-3</c:v>
                </c:pt>
                <c:pt idx="3010">
                  <c:v>3.6655932156286382E-3</c:v>
                </c:pt>
                <c:pt idx="3011">
                  <c:v>3.6652985294808637E-3</c:v>
                </c:pt>
                <c:pt idx="3012">
                  <c:v>3.6643176630020372E-3</c:v>
                </c:pt>
                <c:pt idx="3013">
                  <c:v>3.6634866830650517E-3</c:v>
                </c:pt>
                <c:pt idx="3014">
                  <c:v>3.6612435059342387E-3</c:v>
                </c:pt>
                <c:pt idx="3015">
                  <c:v>3.6608147010044464E-3</c:v>
                </c:pt>
                <c:pt idx="3016">
                  <c:v>3.660422905999665E-3</c:v>
                </c:pt>
                <c:pt idx="3017">
                  <c:v>3.6578315081119859E-3</c:v>
                </c:pt>
                <c:pt idx="3018">
                  <c:v>3.6564493009989501E-3</c:v>
                </c:pt>
                <c:pt idx="3019">
                  <c:v>3.6543499078407022E-3</c:v>
                </c:pt>
                <c:pt idx="3020">
                  <c:v>3.6534419439161526E-3</c:v>
                </c:pt>
                <c:pt idx="3021">
                  <c:v>3.6529417747480724E-3</c:v>
                </c:pt>
                <c:pt idx="3022">
                  <c:v>3.6522122277929457E-3</c:v>
                </c:pt>
                <c:pt idx="3023">
                  <c:v>3.6500135079752323E-3</c:v>
                </c:pt>
                <c:pt idx="3024">
                  <c:v>3.6498197721942095E-3</c:v>
                </c:pt>
                <c:pt idx="3025">
                  <c:v>3.6491315264009713E-3</c:v>
                </c:pt>
                <c:pt idx="3026">
                  <c:v>3.6488493546408879E-3</c:v>
                </c:pt>
                <c:pt idx="3027">
                  <c:v>3.6481175788527723E-3</c:v>
                </c:pt>
                <c:pt idx="3028">
                  <c:v>3.6472433135905E-3</c:v>
                </c:pt>
                <c:pt idx="3029">
                  <c:v>3.6442573911186788E-3</c:v>
                </c:pt>
                <c:pt idx="3030">
                  <c:v>3.6433564014205881E-3</c:v>
                </c:pt>
                <c:pt idx="3031">
                  <c:v>3.6427777395008922E-3</c:v>
                </c:pt>
                <c:pt idx="3032">
                  <c:v>3.640377653823172E-3</c:v>
                </c:pt>
                <c:pt idx="3033">
                  <c:v>3.6392116487536925E-3</c:v>
                </c:pt>
                <c:pt idx="3034">
                  <c:v>3.6386480355098502E-3</c:v>
                </c:pt>
                <c:pt idx="3035">
                  <c:v>3.6376538300325932E-3</c:v>
                </c:pt>
                <c:pt idx="3036">
                  <c:v>3.6351251165893171E-3</c:v>
                </c:pt>
                <c:pt idx="3037">
                  <c:v>3.6341659265280392E-3</c:v>
                </c:pt>
                <c:pt idx="3038">
                  <c:v>3.6325185891572034E-3</c:v>
                </c:pt>
                <c:pt idx="3039">
                  <c:v>3.6313267095701043E-3</c:v>
                </c:pt>
                <c:pt idx="3040">
                  <c:v>3.6295142250125289E-3</c:v>
                </c:pt>
                <c:pt idx="3041">
                  <c:v>3.6290608832948326E-3</c:v>
                </c:pt>
                <c:pt idx="3042">
                  <c:v>3.625174358750519E-3</c:v>
                </c:pt>
                <c:pt idx="3043">
                  <c:v>3.6244056266193075E-3</c:v>
                </c:pt>
                <c:pt idx="3044">
                  <c:v>3.6230671633667192E-3</c:v>
                </c:pt>
                <c:pt idx="3045">
                  <c:v>3.6226122144730494E-3</c:v>
                </c:pt>
                <c:pt idx="3046">
                  <c:v>3.6216851442041212E-3</c:v>
                </c:pt>
                <c:pt idx="3047">
                  <c:v>3.6214922874614587E-3</c:v>
                </c:pt>
                <c:pt idx="3048">
                  <c:v>3.6210119455788612E-3</c:v>
                </c:pt>
                <c:pt idx="3049">
                  <c:v>3.6208230916111197E-3</c:v>
                </c:pt>
                <c:pt idx="3050">
                  <c:v>3.6206035943626286E-3</c:v>
                </c:pt>
                <c:pt idx="3051">
                  <c:v>3.6203694149608522E-3</c:v>
                </c:pt>
                <c:pt idx="3052">
                  <c:v>3.6191260528913006E-3</c:v>
                </c:pt>
                <c:pt idx="3053">
                  <c:v>3.6189980348468433E-3</c:v>
                </c:pt>
                <c:pt idx="3054">
                  <c:v>3.6177590746007747E-3</c:v>
                </c:pt>
                <c:pt idx="3055">
                  <c:v>3.6176718335275519E-3</c:v>
                </c:pt>
                <c:pt idx="3056">
                  <c:v>3.6170260797213382E-3</c:v>
                </c:pt>
                <c:pt idx="3057">
                  <c:v>3.6162013630113188E-3</c:v>
                </c:pt>
                <c:pt idx="3058">
                  <c:v>3.6154355443838351E-3</c:v>
                </c:pt>
                <c:pt idx="3059">
                  <c:v>3.615221284144906E-3</c:v>
                </c:pt>
                <c:pt idx="3060">
                  <c:v>3.6146414457551863E-3</c:v>
                </c:pt>
                <c:pt idx="3061">
                  <c:v>3.6145647214716452E-3</c:v>
                </c:pt>
                <c:pt idx="3062">
                  <c:v>3.6141050236454465E-3</c:v>
                </c:pt>
                <c:pt idx="3063">
                  <c:v>3.6129347110564806E-3</c:v>
                </c:pt>
                <c:pt idx="3064">
                  <c:v>3.6121101554049207E-3</c:v>
                </c:pt>
                <c:pt idx="3065">
                  <c:v>3.611778636893341E-3</c:v>
                </c:pt>
                <c:pt idx="3066">
                  <c:v>3.6112582593462983E-3</c:v>
                </c:pt>
                <c:pt idx="3067">
                  <c:v>3.6109213017795783E-3</c:v>
                </c:pt>
                <c:pt idx="3068">
                  <c:v>3.609935548400852E-3</c:v>
                </c:pt>
                <c:pt idx="3069">
                  <c:v>3.609550048074926E-3</c:v>
                </c:pt>
                <c:pt idx="3070">
                  <c:v>3.6090543867993113E-3</c:v>
                </c:pt>
                <c:pt idx="3071">
                  <c:v>3.6089868826105157E-3</c:v>
                </c:pt>
                <c:pt idx="3072">
                  <c:v>3.6054427776189986E-3</c:v>
                </c:pt>
                <c:pt idx="3073">
                  <c:v>3.6041209929707609E-3</c:v>
                </c:pt>
                <c:pt idx="3074">
                  <c:v>3.6040945581081269E-3</c:v>
                </c:pt>
                <c:pt idx="3075">
                  <c:v>3.6036632035484459E-3</c:v>
                </c:pt>
                <c:pt idx="3076">
                  <c:v>3.6035745450084251E-3</c:v>
                </c:pt>
                <c:pt idx="3077">
                  <c:v>3.6026697905400642E-3</c:v>
                </c:pt>
                <c:pt idx="3078">
                  <c:v>3.6017317386907895E-3</c:v>
                </c:pt>
                <c:pt idx="3079">
                  <c:v>3.6014683224840126E-3</c:v>
                </c:pt>
                <c:pt idx="3080">
                  <c:v>3.6009659561416049E-3</c:v>
                </c:pt>
                <c:pt idx="3081">
                  <c:v>3.6005687440864489E-3</c:v>
                </c:pt>
                <c:pt idx="3082">
                  <c:v>3.6002740347904735E-3</c:v>
                </c:pt>
                <c:pt idx="3083">
                  <c:v>3.6000428180099865E-3</c:v>
                </c:pt>
                <c:pt idx="3084">
                  <c:v>3.5992556003018087E-3</c:v>
                </c:pt>
                <c:pt idx="3085">
                  <c:v>3.5978870601403989E-3</c:v>
                </c:pt>
                <c:pt idx="3086">
                  <c:v>3.5947503918873232E-3</c:v>
                </c:pt>
                <c:pt idx="3087">
                  <c:v>3.5944836540966782E-3</c:v>
                </c:pt>
                <c:pt idx="3088">
                  <c:v>3.5933098062598014E-3</c:v>
                </c:pt>
                <c:pt idx="3089">
                  <c:v>3.5917876158069314E-3</c:v>
                </c:pt>
                <c:pt idx="3090">
                  <c:v>3.5912968538776629E-3</c:v>
                </c:pt>
                <c:pt idx="3091">
                  <c:v>3.5901374810915036E-3</c:v>
                </c:pt>
                <c:pt idx="3092">
                  <c:v>3.5876030814726181E-3</c:v>
                </c:pt>
                <c:pt idx="3093">
                  <c:v>3.5874923963686123E-3</c:v>
                </c:pt>
                <c:pt idx="3094">
                  <c:v>3.5868791604379948E-3</c:v>
                </c:pt>
                <c:pt idx="3095">
                  <c:v>3.5856414050253848E-3</c:v>
                </c:pt>
                <c:pt idx="3096">
                  <c:v>3.5855585715803121E-3</c:v>
                </c:pt>
                <c:pt idx="3097">
                  <c:v>3.5841433193582045E-3</c:v>
                </c:pt>
                <c:pt idx="3098">
                  <c:v>3.5838278654137094E-3</c:v>
                </c:pt>
                <c:pt idx="3099">
                  <c:v>3.5837520315117445E-3</c:v>
                </c:pt>
                <c:pt idx="3100">
                  <c:v>3.5837063257160386E-3</c:v>
                </c:pt>
                <c:pt idx="3101">
                  <c:v>3.5828131482394028E-3</c:v>
                </c:pt>
                <c:pt idx="3102">
                  <c:v>3.5822436981119885E-3</c:v>
                </c:pt>
                <c:pt idx="3103">
                  <c:v>3.5810484661203024E-3</c:v>
                </c:pt>
                <c:pt idx="3104">
                  <c:v>3.5806875677222108E-3</c:v>
                </c:pt>
                <c:pt idx="3105">
                  <c:v>3.5800505269191355E-3</c:v>
                </c:pt>
                <c:pt idx="3106">
                  <c:v>3.5797112785298582E-3</c:v>
                </c:pt>
                <c:pt idx="3107">
                  <c:v>3.5791867912189886E-3</c:v>
                </c:pt>
                <c:pt idx="3108">
                  <c:v>3.578502339929015E-3</c:v>
                </c:pt>
                <c:pt idx="3109">
                  <c:v>3.5783492484897502E-3</c:v>
                </c:pt>
                <c:pt idx="3110">
                  <c:v>3.5781893632616918E-3</c:v>
                </c:pt>
                <c:pt idx="3111">
                  <c:v>3.577908886448153E-3</c:v>
                </c:pt>
                <c:pt idx="3112">
                  <c:v>3.5758022812862975E-3</c:v>
                </c:pt>
                <c:pt idx="3113">
                  <c:v>3.5754537122862718E-3</c:v>
                </c:pt>
                <c:pt idx="3114">
                  <c:v>3.5745900288504588E-3</c:v>
                </c:pt>
                <c:pt idx="3115">
                  <c:v>3.5719903645068519E-3</c:v>
                </c:pt>
                <c:pt idx="3116">
                  <c:v>3.569536560714365E-3</c:v>
                </c:pt>
                <c:pt idx="3117">
                  <c:v>3.5685059064227949E-3</c:v>
                </c:pt>
                <c:pt idx="3118">
                  <c:v>3.566160665270999E-3</c:v>
                </c:pt>
                <c:pt idx="3119">
                  <c:v>3.5656527425222506E-3</c:v>
                </c:pt>
                <c:pt idx="3120">
                  <c:v>3.5643973150743333E-3</c:v>
                </c:pt>
                <c:pt idx="3121">
                  <c:v>3.5638369439648151E-3</c:v>
                </c:pt>
                <c:pt idx="3122">
                  <c:v>3.5637641367909957E-3</c:v>
                </c:pt>
                <c:pt idx="3123">
                  <c:v>3.5626438239909596E-3</c:v>
                </c:pt>
                <c:pt idx="3124">
                  <c:v>3.5617046853794409E-3</c:v>
                </c:pt>
                <c:pt idx="3125">
                  <c:v>3.5613560408858506E-3</c:v>
                </c:pt>
                <c:pt idx="3126">
                  <c:v>3.561286812626394E-3</c:v>
                </c:pt>
                <c:pt idx="3127">
                  <c:v>3.5609401581482296E-3</c:v>
                </c:pt>
                <c:pt idx="3128">
                  <c:v>3.5597876805582053E-3</c:v>
                </c:pt>
                <c:pt idx="3129">
                  <c:v>3.5591932574871666E-3</c:v>
                </c:pt>
                <c:pt idx="3130">
                  <c:v>3.556164803755528E-3</c:v>
                </c:pt>
                <c:pt idx="3131">
                  <c:v>3.5559658650328053E-3</c:v>
                </c:pt>
                <c:pt idx="3132">
                  <c:v>3.5552893789541616E-3</c:v>
                </c:pt>
                <c:pt idx="3133">
                  <c:v>3.553601768244864E-3</c:v>
                </c:pt>
                <c:pt idx="3134">
                  <c:v>3.5525479623978256E-3</c:v>
                </c:pt>
                <c:pt idx="3135">
                  <c:v>3.5519208895114195E-3</c:v>
                </c:pt>
                <c:pt idx="3136">
                  <c:v>3.5513751048001753E-3</c:v>
                </c:pt>
                <c:pt idx="3137">
                  <c:v>3.5508030814676321E-3</c:v>
                </c:pt>
                <c:pt idx="3138">
                  <c:v>3.5498315076384723E-3</c:v>
                </c:pt>
                <c:pt idx="3139">
                  <c:v>3.547620364463554E-3</c:v>
                </c:pt>
                <c:pt idx="3140">
                  <c:v>3.5473632980229318E-3</c:v>
                </c:pt>
                <c:pt idx="3141">
                  <c:v>3.5468152471709907E-3</c:v>
                </c:pt>
                <c:pt idx="3142">
                  <c:v>3.5442892385895148E-3</c:v>
                </c:pt>
                <c:pt idx="3143">
                  <c:v>3.5430313366535786E-3</c:v>
                </c:pt>
                <c:pt idx="3144">
                  <c:v>3.5426043550993791E-3</c:v>
                </c:pt>
                <c:pt idx="3145">
                  <c:v>3.5420407545095362E-3</c:v>
                </c:pt>
                <c:pt idx="3146">
                  <c:v>3.5418862108760919E-3</c:v>
                </c:pt>
                <c:pt idx="3147">
                  <c:v>3.5416182520179159E-3</c:v>
                </c:pt>
                <c:pt idx="3148">
                  <c:v>3.539982340968922E-3</c:v>
                </c:pt>
                <c:pt idx="3149">
                  <c:v>3.5378095355959763E-3</c:v>
                </c:pt>
                <c:pt idx="3150">
                  <c:v>3.5374760025066072E-3</c:v>
                </c:pt>
                <c:pt idx="3151">
                  <c:v>3.537000732619474E-3</c:v>
                </c:pt>
                <c:pt idx="3152">
                  <c:v>3.5346079715313826E-3</c:v>
                </c:pt>
                <c:pt idx="3153">
                  <c:v>3.5333569623440084E-3</c:v>
                </c:pt>
                <c:pt idx="3154">
                  <c:v>3.532625913912298E-3</c:v>
                </c:pt>
                <c:pt idx="3155">
                  <c:v>3.5308094867738784E-3</c:v>
                </c:pt>
                <c:pt idx="3156">
                  <c:v>3.5297141341536506E-3</c:v>
                </c:pt>
                <c:pt idx="3157">
                  <c:v>3.5295989912599293E-3</c:v>
                </c:pt>
                <c:pt idx="3158">
                  <c:v>3.5283584242584592E-3</c:v>
                </c:pt>
                <c:pt idx="3159">
                  <c:v>3.528162040476508E-3</c:v>
                </c:pt>
                <c:pt idx="3160">
                  <c:v>3.5276472592513969E-3</c:v>
                </c:pt>
                <c:pt idx="3161">
                  <c:v>3.5271667495219731E-3</c:v>
                </c:pt>
                <c:pt idx="3162">
                  <c:v>3.5263748262574757E-3</c:v>
                </c:pt>
                <c:pt idx="3163">
                  <c:v>3.5256481883561485E-3</c:v>
                </c:pt>
                <c:pt idx="3164">
                  <c:v>3.5252423120954008E-3</c:v>
                </c:pt>
                <c:pt idx="3165">
                  <c:v>3.5241126945074609E-3</c:v>
                </c:pt>
                <c:pt idx="3166">
                  <c:v>3.5233303422094022E-3</c:v>
                </c:pt>
                <c:pt idx="3167">
                  <c:v>3.5231456998334669E-3</c:v>
                </c:pt>
                <c:pt idx="3168">
                  <c:v>3.521985348143554E-3</c:v>
                </c:pt>
                <c:pt idx="3169">
                  <c:v>3.521708143224628E-3</c:v>
                </c:pt>
                <c:pt idx="3170">
                  <c:v>3.5211317106021043E-3</c:v>
                </c:pt>
                <c:pt idx="3171">
                  <c:v>3.5188409979816869E-3</c:v>
                </c:pt>
                <c:pt idx="3172">
                  <c:v>3.5166613092794822E-3</c:v>
                </c:pt>
                <c:pt idx="3173">
                  <c:v>3.5160916525015743E-3</c:v>
                </c:pt>
                <c:pt idx="3174">
                  <c:v>3.5155748150635865E-3</c:v>
                </c:pt>
                <c:pt idx="3175">
                  <c:v>3.5153938634034923E-3</c:v>
                </c:pt>
                <c:pt idx="3176">
                  <c:v>3.5138227626406028E-3</c:v>
                </c:pt>
                <c:pt idx="3177">
                  <c:v>3.5135793456078676E-3</c:v>
                </c:pt>
                <c:pt idx="3178">
                  <c:v>3.513155973066325E-3</c:v>
                </c:pt>
                <c:pt idx="3179">
                  <c:v>3.5126537715750041E-3</c:v>
                </c:pt>
                <c:pt idx="3180">
                  <c:v>3.5121352040511063E-3</c:v>
                </c:pt>
                <c:pt idx="3181">
                  <c:v>3.5119825512386262E-3</c:v>
                </c:pt>
                <c:pt idx="3182">
                  <c:v>3.5110740221007686E-3</c:v>
                </c:pt>
                <c:pt idx="3183">
                  <c:v>3.5105744160795604E-3</c:v>
                </c:pt>
                <c:pt idx="3184">
                  <c:v>3.5103411177525548E-3</c:v>
                </c:pt>
                <c:pt idx="3185">
                  <c:v>3.5100686232242624E-3</c:v>
                </c:pt>
                <c:pt idx="3186">
                  <c:v>3.5086779148262807E-3</c:v>
                </c:pt>
                <c:pt idx="3187">
                  <c:v>3.5073134217904877E-3</c:v>
                </c:pt>
                <c:pt idx="3188">
                  <c:v>3.5061972979509061E-3</c:v>
                </c:pt>
                <c:pt idx="3189">
                  <c:v>3.5057786535256882E-3</c:v>
                </c:pt>
                <c:pt idx="3190">
                  <c:v>3.5056324476259192E-3</c:v>
                </c:pt>
                <c:pt idx="3191">
                  <c:v>3.5056216715522665E-3</c:v>
                </c:pt>
                <c:pt idx="3192">
                  <c:v>3.5055855417898628E-3</c:v>
                </c:pt>
                <c:pt idx="3193">
                  <c:v>3.5052518624204272E-3</c:v>
                </c:pt>
                <c:pt idx="3194">
                  <c:v>3.5038620832717215E-3</c:v>
                </c:pt>
                <c:pt idx="3195">
                  <c:v>3.503415354834298E-3</c:v>
                </c:pt>
                <c:pt idx="3196">
                  <c:v>3.5030058108615819E-3</c:v>
                </c:pt>
                <c:pt idx="3197">
                  <c:v>3.5025170291099546E-3</c:v>
                </c:pt>
                <c:pt idx="3198">
                  <c:v>3.5021023301257774E-3</c:v>
                </c:pt>
                <c:pt idx="3199">
                  <c:v>3.50209886827177E-3</c:v>
                </c:pt>
                <c:pt idx="3200">
                  <c:v>3.500330661195815E-3</c:v>
                </c:pt>
                <c:pt idx="3201">
                  <c:v>3.4976703796624664E-3</c:v>
                </c:pt>
                <c:pt idx="3202">
                  <c:v>3.4973891328459461E-3</c:v>
                </c:pt>
                <c:pt idx="3203">
                  <c:v>3.496881809217632E-3</c:v>
                </c:pt>
                <c:pt idx="3204">
                  <c:v>3.4952461562079949E-3</c:v>
                </c:pt>
                <c:pt idx="3205">
                  <c:v>3.4933774598612248E-3</c:v>
                </c:pt>
                <c:pt idx="3206">
                  <c:v>3.4932869804813263E-3</c:v>
                </c:pt>
                <c:pt idx="3207">
                  <c:v>3.4923224214080516E-3</c:v>
                </c:pt>
                <c:pt idx="3208">
                  <c:v>3.4923209802024411E-3</c:v>
                </c:pt>
                <c:pt idx="3209">
                  <c:v>3.4897296031218632E-3</c:v>
                </c:pt>
                <c:pt idx="3210">
                  <c:v>3.4852256006694289E-3</c:v>
                </c:pt>
                <c:pt idx="3211">
                  <c:v>3.4850087222950332E-3</c:v>
                </c:pt>
                <c:pt idx="3212">
                  <c:v>3.4831786596248582E-3</c:v>
                </c:pt>
                <c:pt idx="3213">
                  <c:v>3.4826180734093886E-3</c:v>
                </c:pt>
                <c:pt idx="3214">
                  <c:v>3.4810521281124205E-3</c:v>
                </c:pt>
                <c:pt idx="3215">
                  <c:v>3.4807552643403754E-3</c:v>
                </c:pt>
                <c:pt idx="3216">
                  <c:v>3.4800605827544E-3</c:v>
                </c:pt>
                <c:pt idx="3217">
                  <c:v>3.4800155541537814E-3</c:v>
                </c:pt>
                <c:pt idx="3218">
                  <c:v>3.4775997559198736E-3</c:v>
                </c:pt>
                <c:pt idx="3219">
                  <c:v>3.4771789289204996E-3</c:v>
                </c:pt>
                <c:pt idx="3220">
                  <c:v>3.4705877188014314E-3</c:v>
                </c:pt>
                <c:pt idx="3221">
                  <c:v>3.4703671333011416E-3</c:v>
                </c:pt>
                <c:pt idx="3222">
                  <c:v>3.4694356895083951E-3</c:v>
                </c:pt>
                <c:pt idx="3223">
                  <c:v>3.4649777616236384E-3</c:v>
                </c:pt>
                <c:pt idx="3224">
                  <c:v>3.4646638016342635E-3</c:v>
                </c:pt>
                <c:pt idx="3225">
                  <c:v>3.4622784712540844E-3</c:v>
                </c:pt>
                <c:pt idx="3226">
                  <c:v>3.4606661976819492E-3</c:v>
                </c:pt>
                <c:pt idx="3227">
                  <c:v>3.4605873165167817E-3</c:v>
                </c:pt>
                <c:pt idx="3228">
                  <c:v>3.4592356917698872E-3</c:v>
                </c:pt>
                <c:pt idx="3229">
                  <c:v>3.4583613973843846E-3</c:v>
                </c:pt>
                <c:pt idx="3230">
                  <c:v>3.4583515264578089E-3</c:v>
                </c:pt>
                <c:pt idx="3231">
                  <c:v>3.4580196646257105E-3</c:v>
                </c:pt>
                <c:pt idx="3232">
                  <c:v>3.4575816799489174E-3</c:v>
                </c:pt>
                <c:pt idx="3233">
                  <c:v>3.457127457814286E-3</c:v>
                </c:pt>
                <c:pt idx="3234">
                  <c:v>3.4567535924577017E-3</c:v>
                </c:pt>
                <c:pt idx="3235">
                  <c:v>3.4561508225365851E-3</c:v>
                </c:pt>
                <c:pt idx="3236">
                  <c:v>3.4559739929671553E-3</c:v>
                </c:pt>
                <c:pt idx="3237">
                  <c:v>3.4523464415701908E-3</c:v>
                </c:pt>
                <c:pt idx="3238">
                  <c:v>3.4505545647501123E-3</c:v>
                </c:pt>
                <c:pt idx="3239">
                  <c:v>3.4478126665273821E-3</c:v>
                </c:pt>
                <c:pt idx="3240">
                  <c:v>3.4468652744225219E-3</c:v>
                </c:pt>
                <c:pt idx="3241">
                  <c:v>3.4451857395649079E-3</c:v>
                </c:pt>
                <c:pt idx="3242">
                  <c:v>3.4444469255585342E-3</c:v>
                </c:pt>
                <c:pt idx="3243">
                  <c:v>3.4421742722664686E-3</c:v>
                </c:pt>
                <c:pt idx="3244">
                  <c:v>3.4421448516035727E-3</c:v>
                </c:pt>
                <c:pt idx="3245">
                  <c:v>3.4420193118664569E-3</c:v>
                </c:pt>
                <c:pt idx="3246">
                  <c:v>3.4417593713683865E-3</c:v>
                </c:pt>
                <c:pt idx="3247">
                  <c:v>3.4409940414597121E-3</c:v>
                </c:pt>
                <c:pt idx="3248">
                  <c:v>3.4405468012548737E-3</c:v>
                </c:pt>
                <c:pt idx="3249">
                  <c:v>3.439132244377357E-3</c:v>
                </c:pt>
                <c:pt idx="3250">
                  <c:v>3.4390618133897238E-3</c:v>
                </c:pt>
                <c:pt idx="3251">
                  <c:v>3.437492852189175E-3</c:v>
                </c:pt>
                <c:pt idx="3252">
                  <c:v>3.4367800043916446E-3</c:v>
                </c:pt>
                <c:pt idx="3253">
                  <c:v>3.4367792650583278E-3</c:v>
                </c:pt>
                <c:pt idx="3254">
                  <c:v>3.4336459116950835E-3</c:v>
                </c:pt>
                <c:pt idx="3255">
                  <c:v>3.4333923073578796E-3</c:v>
                </c:pt>
                <c:pt idx="3256">
                  <c:v>3.4294004725476299E-3</c:v>
                </c:pt>
                <c:pt idx="3257">
                  <c:v>3.4275471581412952E-3</c:v>
                </c:pt>
                <c:pt idx="3258">
                  <c:v>3.4270093349454806E-3</c:v>
                </c:pt>
                <c:pt idx="3259">
                  <c:v>3.4262272747424762E-3</c:v>
                </c:pt>
                <c:pt idx="3260">
                  <c:v>3.4257815497398415E-3</c:v>
                </c:pt>
                <c:pt idx="3261">
                  <c:v>3.4238242186020143E-3</c:v>
                </c:pt>
                <c:pt idx="3262">
                  <c:v>3.4237288781031605E-3</c:v>
                </c:pt>
                <c:pt idx="3263">
                  <c:v>3.4215825224267046E-3</c:v>
                </c:pt>
                <c:pt idx="3264">
                  <c:v>3.421181576859686E-3</c:v>
                </c:pt>
                <c:pt idx="3265">
                  <c:v>3.4210392388452373E-3</c:v>
                </c:pt>
                <c:pt idx="3266">
                  <c:v>3.4195085316272127E-3</c:v>
                </c:pt>
                <c:pt idx="3267">
                  <c:v>3.4184558392870963E-3</c:v>
                </c:pt>
                <c:pt idx="3268">
                  <c:v>3.417646925933427E-3</c:v>
                </c:pt>
                <c:pt idx="3269">
                  <c:v>3.4170591282002747E-3</c:v>
                </c:pt>
                <c:pt idx="3270">
                  <c:v>3.416821614074471E-3</c:v>
                </c:pt>
                <c:pt idx="3271">
                  <c:v>3.4163349876025323E-3</c:v>
                </c:pt>
                <c:pt idx="3272">
                  <c:v>3.4156299948689354E-3</c:v>
                </c:pt>
                <c:pt idx="3273">
                  <c:v>3.4120946778195878E-3</c:v>
                </c:pt>
                <c:pt idx="3274">
                  <c:v>3.4103308436078026E-3</c:v>
                </c:pt>
                <c:pt idx="3275">
                  <c:v>3.4071191570442471E-3</c:v>
                </c:pt>
                <c:pt idx="3276">
                  <c:v>3.4060426514358698E-3</c:v>
                </c:pt>
                <c:pt idx="3277">
                  <c:v>3.4053329159830694E-3</c:v>
                </c:pt>
                <c:pt idx="3278">
                  <c:v>3.4052062557613757E-3</c:v>
                </c:pt>
                <c:pt idx="3279">
                  <c:v>3.4031401794682348E-3</c:v>
                </c:pt>
                <c:pt idx="3280">
                  <c:v>3.4028278241962188E-3</c:v>
                </c:pt>
                <c:pt idx="3281">
                  <c:v>3.4025422103032862E-3</c:v>
                </c:pt>
                <c:pt idx="3282">
                  <c:v>3.4018958587063897E-3</c:v>
                </c:pt>
                <c:pt idx="3283">
                  <c:v>3.4011547766909437E-3</c:v>
                </c:pt>
                <c:pt idx="3284">
                  <c:v>3.400345248217319E-3</c:v>
                </c:pt>
                <c:pt idx="3285">
                  <c:v>3.3986960789651418E-3</c:v>
                </c:pt>
                <c:pt idx="3286">
                  <c:v>3.3979161711323114E-3</c:v>
                </c:pt>
                <c:pt idx="3287">
                  <c:v>3.3970369095317138E-3</c:v>
                </c:pt>
                <c:pt idx="3288">
                  <c:v>3.3963788660066763E-3</c:v>
                </c:pt>
                <c:pt idx="3289">
                  <c:v>3.3957270104864436E-3</c:v>
                </c:pt>
                <c:pt idx="3290">
                  <c:v>3.3957246532473422E-3</c:v>
                </c:pt>
                <c:pt idx="3291">
                  <c:v>3.394179305484316E-3</c:v>
                </c:pt>
                <c:pt idx="3292">
                  <c:v>3.3929276502879841E-3</c:v>
                </c:pt>
                <c:pt idx="3293">
                  <c:v>3.3922443365755253E-3</c:v>
                </c:pt>
                <c:pt idx="3294">
                  <c:v>3.3915700730557862E-3</c:v>
                </c:pt>
                <c:pt idx="3295">
                  <c:v>3.3904612640239971E-3</c:v>
                </c:pt>
                <c:pt idx="3296">
                  <c:v>3.3901287618082841E-3</c:v>
                </c:pt>
                <c:pt idx="3297">
                  <c:v>3.3892838461874329E-3</c:v>
                </c:pt>
                <c:pt idx="3298">
                  <c:v>3.3891889353477168E-3</c:v>
                </c:pt>
                <c:pt idx="3299">
                  <c:v>3.3891863888802993E-3</c:v>
                </c:pt>
                <c:pt idx="3300">
                  <c:v>3.3866493069275279E-3</c:v>
                </c:pt>
                <c:pt idx="3301">
                  <c:v>3.3863386240859106E-3</c:v>
                </c:pt>
                <c:pt idx="3302">
                  <c:v>3.3855271075677162E-3</c:v>
                </c:pt>
                <c:pt idx="3303">
                  <c:v>3.3820470791621226E-3</c:v>
                </c:pt>
                <c:pt idx="3304">
                  <c:v>3.3812364429345546E-3</c:v>
                </c:pt>
                <c:pt idx="3305">
                  <c:v>3.3801484146097341E-3</c:v>
                </c:pt>
                <c:pt idx="3306">
                  <c:v>3.380029538987655E-3</c:v>
                </c:pt>
                <c:pt idx="3307">
                  <c:v>3.3799972772574466E-3</c:v>
                </c:pt>
                <c:pt idx="3308">
                  <c:v>3.3796999329648641E-3</c:v>
                </c:pt>
                <c:pt idx="3309">
                  <c:v>3.3793143447442974E-3</c:v>
                </c:pt>
                <c:pt idx="3310">
                  <c:v>3.3790233074008792E-3</c:v>
                </c:pt>
                <c:pt idx="3311">
                  <c:v>3.3784653683873751E-3</c:v>
                </c:pt>
                <c:pt idx="3312">
                  <c:v>3.3777310533944023E-3</c:v>
                </c:pt>
                <c:pt idx="3313">
                  <c:v>3.3757280635524703E-3</c:v>
                </c:pt>
                <c:pt idx="3314">
                  <c:v>3.3757004499257236E-3</c:v>
                </c:pt>
                <c:pt idx="3315">
                  <c:v>3.3743914846840655E-3</c:v>
                </c:pt>
                <c:pt idx="3316">
                  <c:v>3.3730264333171316E-3</c:v>
                </c:pt>
                <c:pt idx="3317">
                  <c:v>3.3720888450940664E-3</c:v>
                </c:pt>
                <c:pt idx="3318">
                  <c:v>3.3716180325003581E-3</c:v>
                </c:pt>
                <c:pt idx="3319">
                  <c:v>3.3711000648093416E-3</c:v>
                </c:pt>
                <c:pt idx="3320">
                  <c:v>3.369264140871756E-3</c:v>
                </c:pt>
                <c:pt idx="3321">
                  <c:v>3.366931345435979E-3</c:v>
                </c:pt>
                <c:pt idx="3322">
                  <c:v>3.366585155098677E-3</c:v>
                </c:pt>
                <c:pt idx="3323">
                  <c:v>3.3660049951338617E-3</c:v>
                </c:pt>
                <c:pt idx="3324">
                  <c:v>3.3645537179662404E-3</c:v>
                </c:pt>
                <c:pt idx="3325">
                  <c:v>3.3645462252676174E-3</c:v>
                </c:pt>
                <c:pt idx="3326">
                  <c:v>3.3630556317670586E-3</c:v>
                </c:pt>
                <c:pt idx="3327">
                  <c:v>3.362625612359844E-3</c:v>
                </c:pt>
                <c:pt idx="3328">
                  <c:v>3.3622803578835063E-3</c:v>
                </c:pt>
                <c:pt idx="3329">
                  <c:v>3.3621389030754475E-3</c:v>
                </c:pt>
                <c:pt idx="3330">
                  <c:v>3.3605403367131426E-3</c:v>
                </c:pt>
                <c:pt idx="3331">
                  <c:v>3.3600153880327548E-3</c:v>
                </c:pt>
                <c:pt idx="3332">
                  <c:v>3.3597359112021393E-3</c:v>
                </c:pt>
                <c:pt idx="3333">
                  <c:v>3.3588850487017699E-3</c:v>
                </c:pt>
                <c:pt idx="3334">
                  <c:v>3.3585761573589829E-3</c:v>
                </c:pt>
                <c:pt idx="3335">
                  <c:v>3.3581063313370468E-3</c:v>
                </c:pt>
                <c:pt idx="3336">
                  <c:v>3.3578330633301946E-3</c:v>
                </c:pt>
                <c:pt idx="3337">
                  <c:v>3.3565024953840566E-3</c:v>
                </c:pt>
                <c:pt idx="3338">
                  <c:v>3.3561619933893659E-3</c:v>
                </c:pt>
                <c:pt idx="3339">
                  <c:v>3.3560009075545177E-3</c:v>
                </c:pt>
                <c:pt idx="3340">
                  <c:v>3.3556044208312937E-3</c:v>
                </c:pt>
                <c:pt idx="3341">
                  <c:v>3.3550494434089802E-3</c:v>
                </c:pt>
                <c:pt idx="3342">
                  <c:v>3.3534041609971483E-3</c:v>
                </c:pt>
                <c:pt idx="3343">
                  <c:v>3.3527617111553027E-3</c:v>
                </c:pt>
                <c:pt idx="3344">
                  <c:v>3.3527151498532462E-3</c:v>
                </c:pt>
                <c:pt idx="3345">
                  <c:v>3.3522810289915799E-3</c:v>
                </c:pt>
                <c:pt idx="3346">
                  <c:v>3.3511820080286353E-3</c:v>
                </c:pt>
                <c:pt idx="3347">
                  <c:v>3.3499687964217337E-3</c:v>
                </c:pt>
                <c:pt idx="3348">
                  <c:v>3.3495583178694594E-3</c:v>
                </c:pt>
                <c:pt idx="3349">
                  <c:v>3.349445493776537E-3</c:v>
                </c:pt>
                <c:pt idx="3350">
                  <c:v>3.349396124899305E-3</c:v>
                </c:pt>
                <c:pt idx="3351">
                  <c:v>3.3480851305979992E-3</c:v>
                </c:pt>
                <c:pt idx="3352">
                  <c:v>3.3423809286149144E-3</c:v>
                </c:pt>
                <c:pt idx="3353">
                  <c:v>3.3423189204462014E-3</c:v>
                </c:pt>
                <c:pt idx="3354">
                  <c:v>3.3417149890175284E-3</c:v>
                </c:pt>
                <c:pt idx="3355">
                  <c:v>3.3414636753771711E-3</c:v>
                </c:pt>
                <c:pt idx="3356">
                  <c:v>3.3409157230449818E-3</c:v>
                </c:pt>
                <c:pt idx="3357">
                  <c:v>3.3408537154213645E-3</c:v>
                </c:pt>
                <c:pt idx="3358">
                  <c:v>3.3408098638132129E-3</c:v>
                </c:pt>
                <c:pt idx="3359">
                  <c:v>3.3400865270174643E-3</c:v>
                </c:pt>
                <c:pt idx="3360">
                  <c:v>3.3399497586565378E-3</c:v>
                </c:pt>
                <c:pt idx="3361">
                  <c:v>3.3387469717138032E-3</c:v>
                </c:pt>
                <c:pt idx="3362">
                  <c:v>3.3369920556505415E-3</c:v>
                </c:pt>
                <c:pt idx="3363">
                  <c:v>3.3366708251944205E-3</c:v>
                </c:pt>
                <c:pt idx="3364">
                  <c:v>3.3364942554958976E-3</c:v>
                </c:pt>
                <c:pt idx="3365">
                  <c:v>3.3346723582658947E-3</c:v>
                </c:pt>
                <c:pt idx="3366">
                  <c:v>3.3346580346172812E-3</c:v>
                </c:pt>
                <c:pt idx="3367">
                  <c:v>3.333512785906048E-3</c:v>
                </c:pt>
                <c:pt idx="3368">
                  <c:v>3.3330251506879572E-3</c:v>
                </c:pt>
                <c:pt idx="3369">
                  <c:v>3.3324143983165951E-3</c:v>
                </c:pt>
                <c:pt idx="3370">
                  <c:v>3.3322708474480892E-3</c:v>
                </c:pt>
                <c:pt idx="3371">
                  <c:v>3.33215787344877E-3</c:v>
                </c:pt>
                <c:pt idx="3372">
                  <c:v>3.3319693201478862E-3</c:v>
                </c:pt>
                <c:pt idx="3373">
                  <c:v>3.3318720425370351E-3</c:v>
                </c:pt>
                <c:pt idx="3374">
                  <c:v>3.3315777038569194E-3</c:v>
                </c:pt>
                <c:pt idx="3375">
                  <c:v>3.3315511733383106E-3</c:v>
                </c:pt>
                <c:pt idx="3376">
                  <c:v>3.3311298992980162E-3</c:v>
                </c:pt>
                <c:pt idx="3377">
                  <c:v>3.3310201332455726E-3</c:v>
                </c:pt>
                <c:pt idx="3378">
                  <c:v>3.3307248340745041E-3</c:v>
                </c:pt>
                <c:pt idx="3379">
                  <c:v>3.3306014019178201E-3</c:v>
                </c:pt>
                <c:pt idx="3380">
                  <c:v>3.33039950873698E-3</c:v>
                </c:pt>
                <c:pt idx="3381">
                  <c:v>3.329447860883716E-3</c:v>
                </c:pt>
                <c:pt idx="3382">
                  <c:v>3.3291468291930886E-3</c:v>
                </c:pt>
                <c:pt idx="3383">
                  <c:v>3.3279929055165811E-3</c:v>
                </c:pt>
                <c:pt idx="3384">
                  <c:v>3.3266032665285939E-3</c:v>
                </c:pt>
                <c:pt idx="3385">
                  <c:v>3.326316543596523E-3</c:v>
                </c:pt>
                <c:pt idx="3386">
                  <c:v>3.3257383427117339E-3</c:v>
                </c:pt>
                <c:pt idx="3387">
                  <c:v>3.3250440858567762E-3</c:v>
                </c:pt>
                <c:pt idx="3388">
                  <c:v>3.3249218436742457E-3</c:v>
                </c:pt>
                <c:pt idx="3389">
                  <c:v>3.3233549571505812E-3</c:v>
                </c:pt>
                <c:pt idx="3390">
                  <c:v>3.3215907937798224E-3</c:v>
                </c:pt>
                <c:pt idx="3391">
                  <c:v>3.3215169673474661E-3</c:v>
                </c:pt>
                <c:pt idx="3392">
                  <c:v>3.3195706393613841E-3</c:v>
                </c:pt>
                <c:pt idx="3393">
                  <c:v>3.318068018331231E-3</c:v>
                </c:pt>
                <c:pt idx="3394">
                  <c:v>3.3167701983658781E-3</c:v>
                </c:pt>
                <c:pt idx="3395">
                  <c:v>3.3161178253347727E-3</c:v>
                </c:pt>
                <c:pt idx="3396">
                  <c:v>3.3160992623256251E-3</c:v>
                </c:pt>
                <c:pt idx="3397">
                  <c:v>3.3153762167198631E-3</c:v>
                </c:pt>
                <c:pt idx="3398">
                  <c:v>3.3135911440588073E-3</c:v>
                </c:pt>
                <c:pt idx="3399">
                  <c:v>3.3134414782683566E-3</c:v>
                </c:pt>
                <c:pt idx="3400">
                  <c:v>3.3117681297296017E-3</c:v>
                </c:pt>
                <c:pt idx="3401">
                  <c:v>3.3115751925524737E-3</c:v>
                </c:pt>
                <c:pt idx="3402">
                  <c:v>3.3101853193646114E-3</c:v>
                </c:pt>
                <c:pt idx="3403">
                  <c:v>3.3095731221145282E-3</c:v>
                </c:pt>
                <c:pt idx="3404">
                  <c:v>3.3082850913625258E-3</c:v>
                </c:pt>
                <c:pt idx="3405">
                  <c:v>3.3074065776099813E-3</c:v>
                </c:pt>
                <c:pt idx="3406">
                  <c:v>3.3063609309597749E-3</c:v>
                </c:pt>
                <c:pt idx="3407">
                  <c:v>3.3062814173355939E-3</c:v>
                </c:pt>
                <c:pt idx="3408">
                  <c:v>3.3049888039614161E-3</c:v>
                </c:pt>
                <c:pt idx="3409">
                  <c:v>3.3046998831066667E-3</c:v>
                </c:pt>
                <c:pt idx="3410">
                  <c:v>3.3046196126307707E-3</c:v>
                </c:pt>
                <c:pt idx="3411">
                  <c:v>3.3040377318635013E-3</c:v>
                </c:pt>
                <c:pt idx="3412">
                  <c:v>3.303923811149643E-3</c:v>
                </c:pt>
                <c:pt idx="3413">
                  <c:v>3.3033878393884377E-3</c:v>
                </c:pt>
                <c:pt idx="3414">
                  <c:v>3.3031012123011902E-3</c:v>
                </c:pt>
                <c:pt idx="3415">
                  <c:v>3.3026977545804912E-3</c:v>
                </c:pt>
                <c:pt idx="3416">
                  <c:v>3.3023290439387048E-3</c:v>
                </c:pt>
                <c:pt idx="3417">
                  <c:v>3.3020524005013961E-3</c:v>
                </c:pt>
                <c:pt idx="3418">
                  <c:v>3.3017335607829659E-3</c:v>
                </c:pt>
                <c:pt idx="3419">
                  <c:v>3.3016685805673527E-3</c:v>
                </c:pt>
                <c:pt idx="3420">
                  <c:v>3.3012259928404553E-3</c:v>
                </c:pt>
                <c:pt idx="3421">
                  <c:v>3.3006238426479192E-3</c:v>
                </c:pt>
                <c:pt idx="3422">
                  <c:v>3.2994115145881363E-3</c:v>
                </c:pt>
                <c:pt idx="3423">
                  <c:v>3.2992157430460018E-3</c:v>
                </c:pt>
                <c:pt idx="3424">
                  <c:v>3.2986029463819909E-3</c:v>
                </c:pt>
                <c:pt idx="3425">
                  <c:v>3.2984295132423599E-3</c:v>
                </c:pt>
                <c:pt idx="3426">
                  <c:v>3.2981654220078211E-3</c:v>
                </c:pt>
                <c:pt idx="3427">
                  <c:v>3.2979868430053549E-3</c:v>
                </c:pt>
                <c:pt idx="3428">
                  <c:v>3.2977378374580159E-3</c:v>
                </c:pt>
                <c:pt idx="3429">
                  <c:v>3.2973810944269535E-3</c:v>
                </c:pt>
                <c:pt idx="3430">
                  <c:v>3.2958973933861616E-3</c:v>
                </c:pt>
                <c:pt idx="3431">
                  <c:v>3.2957282433696933E-3</c:v>
                </c:pt>
                <c:pt idx="3432">
                  <c:v>3.295448284649294E-3</c:v>
                </c:pt>
                <c:pt idx="3433">
                  <c:v>3.295274616393356E-3</c:v>
                </c:pt>
                <c:pt idx="3434">
                  <c:v>3.2951125615186378E-3</c:v>
                </c:pt>
                <c:pt idx="3435">
                  <c:v>3.2940788772460815E-3</c:v>
                </c:pt>
                <c:pt idx="3436">
                  <c:v>3.2936008063263983E-3</c:v>
                </c:pt>
                <c:pt idx="3437">
                  <c:v>3.2924699090803597E-3</c:v>
                </c:pt>
                <c:pt idx="3438">
                  <c:v>3.2924617823387749E-3</c:v>
                </c:pt>
                <c:pt idx="3439">
                  <c:v>3.290355120398636E-3</c:v>
                </c:pt>
                <c:pt idx="3440">
                  <c:v>3.2891893642532344E-3</c:v>
                </c:pt>
                <c:pt idx="3441">
                  <c:v>3.2884391500224083E-3</c:v>
                </c:pt>
                <c:pt idx="3442">
                  <c:v>3.2876676183662039E-3</c:v>
                </c:pt>
                <c:pt idx="3443">
                  <c:v>3.2861008458179818E-3</c:v>
                </c:pt>
                <c:pt idx="3444">
                  <c:v>3.2842246647151263E-3</c:v>
                </c:pt>
                <c:pt idx="3445">
                  <c:v>3.2831265870683387E-3</c:v>
                </c:pt>
                <c:pt idx="3446">
                  <c:v>3.2826150790940195E-3</c:v>
                </c:pt>
                <c:pt idx="3447">
                  <c:v>3.2818791605633189E-3</c:v>
                </c:pt>
                <c:pt idx="3448">
                  <c:v>3.2806771936248732E-3</c:v>
                </c:pt>
                <c:pt idx="3449">
                  <c:v>3.2803569045795991E-3</c:v>
                </c:pt>
                <c:pt idx="3450">
                  <c:v>3.2798211261998523E-3</c:v>
                </c:pt>
                <c:pt idx="3451">
                  <c:v>3.2787692174422582E-3</c:v>
                </c:pt>
                <c:pt idx="3452">
                  <c:v>3.2783730586446319E-3</c:v>
                </c:pt>
                <c:pt idx="3453">
                  <c:v>3.2781101136401926E-3</c:v>
                </c:pt>
                <c:pt idx="3454">
                  <c:v>3.2762945938928593E-3</c:v>
                </c:pt>
                <c:pt idx="3455">
                  <c:v>3.2759891258890973E-3</c:v>
                </c:pt>
                <c:pt idx="3456">
                  <c:v>3.2759679268333495E-3</c:v>
                </c:pt>
                <c:pt idx="3457">
                  <c:v>3.2758335412869867E-3</c:v>
                </c:pt>
                <c:pt idx="3458">
                  <c:v>3.2748025183731611E-3</c:v>
                </c:pt>
                <c:pt idx="3459">
                  <c:v>3.2746857178227091E-3</c:v>
                </c:pt>
                <c:pt idx="3460">
                  <c:v>3.2744702257049654E-3</c:v>
                </c:pt>
                <c:pt idx="3461">
                  <c:v>3.2735313895488932E-3</c:v>
                </c:pt>
                <c:pt idx="3462">
                  <c:v>3.2733826596257846E-3</c:v>
                </c:pt>
                <c:pt idx="3463">
                  <c:v>3.2728955524474498E-3</c:v>
                </c:pt>
                <c:pt idx="3464">
                  <c:v>3.2728438761546433E-3</c:v>
                </c:pt>
                <c:pt idx="3465">
                  <c:v>3.2727259077877722E-3</c:v>
                </c:pt>
                <c:pt idx="3466">
                  <c:v>3.2673026272151025E-3</c:v>
                </c:pt>
                <c:pt idx="3467">
                  <c:v>3.2665763053755254E-3</c:v>
                </c:pt>
                <c:pt idx="3468">
                  <c:v>3.2663967926042131E-3</c:v>
                </c:pt>
                <c:pt idx="3469">
                  <c:v>3.2663146881734095E-3</c:v>
                </c:pt>
                <c:pt idx="3470">
                  <c:v>3.2662404427636084E-3</c:v>
                </c:pt>
                <c:pt idx="3471">
                  <c:v>3.2655645008525295E-3</c:v>
                </c:pt>
                <c:pt idx="3472">
                  <c:v>3.2652417336543806E-3</c:v>
                </c:pt>
                <c:pt idx="3473">
                  <c:v>3.2639445719065815E-3</c:v>
                </c:pt>
                <c:pt idx="3474">
                  <c:v>3.2631326733101478E-3</c:v>
                </c:pt>
                <c:pt idx="3475">
                  <c:v>3.262442719659558E-3</c:v>
                </c:pt>
                <c:pt idx="3476">
                  <c:v>3.2616633940588404E-3</c:v>
                </c:pt>
                <c:pt idx="3477">
                  <c:v>3.2612161130398964E-3</c:v>
                </c:pt>
                <c:pt idx="3478">
                  <c:v>3.2605438452512755E-3</c:v>
                </c:pt>
                <c:pt idx="3479">
                  <c:v>3.26024145457368E-3</c:v>
                </c:pt>
                <c:pt idx="3480">
                  <c:v>3.2601719208705804E-3</c:v>
                </c:pt>
                <c:pt idx="3481">
                  <c:v>3.2595800672469344E-3</c:v>
                </c:pt>
                <c:pt idx="3482">
                  <c:v>3.2588152803295096E-3</c:v>
                </c:pt>
                <c:pt idx="3483">
                  <c:v>3.2575109233442655E-3</c:v>
                </c:pt>
                <c:pt idx="3484">
                  <c:v>3.2572313472892362E-3</c:v>
                </c:pt>
                <c:pt idx="3485">
                  <c:v>3.2570374469527361E-3</c:v>
                </c:pt>
                <c:pt idx="3486">
                  <c:v>3.2566173601353754E-3</c:v>
                </c:pt>
                <c:pt idx="3487">
                  <c:v>3.2548359471775831E-3</c:v>
                </c:pt>
                <c:pt idx="3488">
                  <c:v>3.2547969946329623E-3</c:v>
                </c:pt>
                <c:pt idx="3489">
                  <c:v>3.2542402820323682E-3</c:v>
                </c:pt>
                <c:pt idx="3490">
                  <c:v>3.2541078430491674E-3</c:v>
                </c:pt>
                <c:pt idx="3491">
                  <c:v>3.2533228362612685E-3</c:v>
                </c:pt>
                <c:pt idx="3492">
                  <c:v>3.2518715266062499E-3</c:v>
                </c:pt>
                <c:pt idx="3493">
                  <c:v>3.2509348275862205E-3</c:v>
                </c:pt>
                <c:pt idx="3494">
                  <c:v>3.2503117489007527E-3</c:v>
                </c:pt>
                <c:pt idx="3495">
                  <c:v>3.2491254760112043E-3</c:v>
                </c:pt>
                <c:pt idx="3496">
                  <c:v>3.24852575060293E-3</c:v>
                </c:pt>
                <c:pt idx="3497">
                  <c:v>3.2479629362486017E-3</c:v>
                </c:pt>
                <c:pt idx="3498">
                  <c:v>3.2478407759996709E-3</c:v>
                </c:pt>
                <c:pt idx="3499">
                  <c:v>3.2470023971583211E-3</c:v>
                </c:pt>
                <c:pt idx="3500">
                  <c:v>3.2464204511142751E-3</c:v>
                </c:pt>
                <c:pt idx="3501">
                  <c:v>3.2458908784342628E-3</c:v>
                </c:pt>
                <c:pt idx="3502">
                  <c:v>3.2445141122599591E-3</c:v>
                </c:pt>
                <c:pt idx="3503">
                  <c:v>3.2422191238962181E-3</c:v>
                </c:pt>
                <c:pt idx="3504">
                  <c:v>3.2418772242581695E-3</c:v>
                </c:pt>
                <c:pt idx="3505">
                  <c:v>3.2396965186149516E-3</c:v>
                </c:pt>
                <c:pt idx="3506">
                  <c:v>3.239230564935418E-3</c:v>
                </c:pt>
                <c:pt idx="3507">
                  <c:v>3.2381862750829426E-3</c:v>
                </c:pt>
                <c:pt idx="3508">
                  <c:v>3.2370526289119614E-3</c:v>
                </c:pt>
                <c:pt idx="3509">
                  <c:v>3.234882455560049E-3</c:v>
                </c:pt>
                <c:pt idx="3510">
                  <c:v>3.2344529707869479E-3</c:v>
                </c:pt>
                <c:pt idx="3511">
                  <c:v>3.2343324916425183E-3</c:v>
                </c:pt>
                <c:pt idx="3512">
                  <c:v>3.233756195494908E-3</c:v>
                </c:pt>
                <c:pt idx="3513">
                  <c:v>3.2336048105233313E-3</c:v>
                </c:pt>
                <c:pt idx="3514">
                  <c:v>3.233553425751259E-3</c:v>
                </c:pt>
                <c:pt idx="3515">
                  <c:v>3.2334458471526394E-3</c:v>
                </c:pt>
                <c:pt idx="3516">
                  <c:v>3.2330662391747852E-3</c:v>
                </c:pt>
                <c:pt idx="3517">
                  <c:v>3.2324635000537134E-3</c:v>
                </c:pt>
                <c:pt idx="3518">
                  <c:v>3.2298138905706921E-3</c:v>
                </c:pt>
                <c:pt idx="3519">
                  <c:v>3.229707402939624E-3</c:v>
                </c:pt>
                <c:pt idx="3520">
                  <c:v>3.226604729226111E-3</c:v>
                </c:pt>
                <c:pt idx="3521">
                  <c:v>3.2247386852361469E-3</c:v>
                </c:pt>
                <c:pt idx="3522">
                  <c:v>3.2242614141419356E-3</c:v>
                </c:pt>
                <c:pt idx="3523">
                  <c:v>3.2236196701166918E-3</c:v>
                </c:pt>
                <c:pt idx="3524">
                  <c:v>3.2213991954844917E-3</c:v>
                </c:pt>
                <c:pt idx="3525">
                  <c:v>3.221275862086934E-3</c:v>
                </c:pt>
                <c:pt idx="3526">
                  <c:v>3.220667620100827E-3</c:v>
                </c:pt>
                <c:pt idx="3527">
                  <c:v>3.2203664420591277E-3</c:v>
                </c:pt>
                <c:pt idx="3528">
                  <c:v>3.219136923422026E-3</c:v>
                </c:pt>
                <c:pt idx="3529">
                  <c:v>3.2190742483439792E-3</c:v>
                </c:pt>
                <c:pt idx="3530">
                  <c:v>3.2183592740300314E-3</c:v>
                </c:pt>
                <c:pt idx="3531">
                  <c:v>3.2183356469304759E-3</c:v>
                </c:pt>
                <c:pt idx="3532">
                  <c:v>3.2180814006619509E-3</c:v>
                </c:pt>
                <c:pt idx="3533">
                  <c:v>3.2174375319736813E-3</c:v>
                </c:pt>
                <c:pt idx="3534">
                  <c:v>3.2172806633087065E-3</c:v>
                </c:pt>
                <c:pt idx="3535">
                  <c:v>3.2169906633366511E-3</c:v>
                </c:pt>
                <c:pt idx="3536">
                  <c:v>3.2166392109981676E-3</c:v>
                </c:pt>
                <c:pt idx="3537">
                  <c:v>3.2164883505089105E-3</c:v>
                </c:pt>
                <c:pt idx="3538">
                  <c:v>3.2158103484535901E-3</c:v>
                </c:pt>
                <c:pt idx="3539">
                  <c:v>3.2138992565660879E-3</c:v>
                </c:pt>
                <c:pt idx="3540">
                  <c:v>3.2130963341309546E-3</c:v>
                </c:pt>
                <c:pt idx="3541">
                  <c:v>3.212616559782899E-3</c:v>
                </c:pt>
                <c:pt idx="3542">
                  <c:v>3.2124323275274816E-3</c:v>
                </c:pt>
                <c:pt idx="3543">
                  <c:v>3.2105453385378184E-3</c:v>
                </c:pt>
                <c:pt idx="3544">
                  <c:v>3.2094438412590912E-3</c:v>
                </c:pt>
                <c:pt idx="3545">
                  <c:v>3.2090629833401879E-3</c:v>
                </c:pt>
                <c:pt idx="3546">
                  <c:v>3.2079234140147211E-3</c:v>
                </c:pt>
                <c:pt idx="3547">
                  <c:v>3.20659878859371E-3</c:v>
                </c:pt>
                <c:pt idx="3548">
                  <c:v>3.2064752814351268E-3</c:v>
                </c:pt>
                <c:pt idx="3549">
                  <c:v>3.2058200539970363E-3</c:v>
                </c:pt>
                <c:pt idx="3550">
                  <c:v>3.2056572579680555E-3</c:v>
                </c:pt>
                <c:pt idx="3551">
                  <c:v>3.2055839433958108E-3</c:v>
                </c:pt>
                <c:pt idx="3552">
                  <c:v>3.2034480933406983E-3</c:v>
                </c:pt>
                <c:pt idx="3553">
                  <c:v>3.202461894978728E-3</c:v>
                </c:pt>
                <c:pt idx="3554">
                  <c:v>3.2021416116308717E-3</c:v>
                </c:pt>
                <c:pt idx="3555">
                  <c:v>3.2010796501955518E-3</c:v>
                </c:pt>
                <c:pt idx="3556">
                  <c:v>3.2000043524064701E-3</c:v>
                </c:pt>
                <c:pt idx="3557">
                  <c:v>3.1980517197941699E-3</c:v>
                </c:pt>
                <c:pt idx="3558">
                  <c:v>3.1972294366049716E-3</c:v>
                </c:pt>
                <c:pt idx="3559">
                  <c:v>3.1959067918389049E-3</c:v>
                </c:pt>
                <c:pt idx="3560">
                  <c:v>3.1957023806548465E-3</c:v>
                </c:pt>
                <c:pt idx="3561">
                  <c:v>3.1950491208091545E-3</c:v>
                </c:pt>
                <c:pt idx="3562">
                  <c:v>3.1946643358331714E-3</c:v>
                </c:pt>
                <c:pt idx="3563">
                  <c:v>3.1944163383356419E-3</c:v>
                </c:pt>
                <c:pt idx="3564">
                  <c:v>3.1942522318784087E-3</c:v>
                </c:pt>
                <c:pt idx="3565">
                  <c:v>3.194248710794793E-3</c:v>
                </c:pt>
                <c:pt idx="3566">
                  <c:v>3.1921255638182344E-3</c:v>
                </c:pt>
                <c:pt idx="3567">
                  <c:v>3.1908514338265951E-3</c:v>
                </c:pt>
                <c:pt idx="3568">
                  <c:v>3.1894355469497811E-3</c:v>
                </c:pt>
                <c:pt idx="3569">
                  <c:v>3.1891899515218798E-3</c:v>
                </c:pt>
                <c:pt idx="3570">
                  <c:v>3.1886582414939217E-3</c:v>
                </c:pt>
                <c:pt idx="3571">
                  <c:v>3.1876325982166465E-3</c:v>
                </c:pt>
                <c:pt idx="3572">
                  <c:v>3.1875940683391071E-3</c:v>
                </c:pt>
                <c:pt idx="3573">
                  <c:v>3.1867043263937218E-3</c:v>
                </c:pt>
                <c:pt idx="3574">
                  <c:v>3.1853650948123636E-3</c:v>
                </c:pt>
                <c:pt idx="3575">
                  <c:v>3.1836964137147718E-3</c:v>
                </c:pt>
                <c:pt idx="3576">
                  <c:v>3.1827650351546059E-3</c:v>
                </c:pt>
                <c:pt idx="3577">
                  <c:v>3.1823241262124609E-3</c:v>
                </c:pt>
                <c:pt idx="3578">
                  <c:v>3.1822242578898661E-3</c:v>
                </c:pt>
                <c:pt idx="3579">
                  <c:v>3.1814398609955117E-3</c:v>
                </c:pt>
                <c:pt idx="3580">
                  <c:v>3.1808924855141834E-3</c:v>
                </c:pt>
                <c:pt idx="3581">
                  <c:v>3.1805973219779008E-3</c:v>
                </c:pt>
                <c:pt idx="3582">
                  <c:v>3.1795016254696543E-3</c:v>
                </c:pt>
                <c:pt idx="3583">
                  <c:v>3.1786631562692167E-3</c:v>
                </c:pt>
                <c:pt idx="3584">
                  <c:v>3.1785581848292692E-3</c:v>
                </c:pt>
                <c:pt idx="3585">
                  <c:v>3.1744240707261657E-3</c:v>
                </c:pt>
                <c:pt idx="3586">
                  <c:v>3.1728033108686269E-3</c:v>
                </c:pt>
                <c:pt idx="3587">
                  <c:v>3.1720958278139782E-3</c:v>
                </c:pt>
                <c:pt idx="3588">
                  <c:v>3.1719121421492852E-3</c:v>
                </c:pt>
                <c:pt idx="3589">
                  <c:v>3.1718701174818114E-3</c:v>
                </c:pt>
                <c:pt idx="3590">
                  <c:v>3.1718614890679031E-3</c:v>
                </c:pt>
                <c:pt idx="3591">
                  <c:v>3.1699720868404381E-3</c:v>
                </c:pt>
                <c:pt idx="3592">
                  <c:v>3.1691559840324015E-3</c:v>
                </c:pt>
                <c:pt idx="3593">
                  <c:v>3.1687662881528505E-3</c:v>
                </c:pt>
                <c:pt idx="3594">
                  <c:v>3.1684357715525808E-3</c:v>
                </c:pt>
                <c:pt idx="3595">
                  <c:v>3.1678198611075352E-3</c:v>
                </c:pt>
                <c:pt idx="3596">
                  <c:v>3.1665866629685315E-3</c:v>
                </c:pt>
                <c:pt idx="3597">
                  <c:v>3.1657376911437681E-3</c:v>
                </c:pt>
                <c:pt idx="3598">
                  <c:v>3.1651631205021069E-3</c:v>
                </c:pt>
                <c:pt idx="3599">
                  <c:v>3.1623066292074367E-3</c:v>
                </c:pt>
                <c:pt idx="3600">
                  <c:v>3.161371110857002E-3</c:v>
                </c:pt>
                <c:pt idx="3601">
                  <c:v>3.1609380546885404E-3</c:v>
                </c:pt>
                <c:pt idx="3602">
                  <c:v>3.1608692371992457E-3</c:v>
                </c:pt>
                <c:pt idx="3603">
                  <c:v>3.1601742808785326E-3</c:v>
                </c:pt>
                <c:pt idx="3604">
                  <c:v>3.1592284503380919E-3</c:v>
                </c:pt>
                <c:pt idx="3605">
                  <c:v>3.1577244012870719E-3</c:v>
                </c:pt>
                <c:pt idx="3606">
                  <c:v>3.1576449992836261E-3</c:v>
                </c:pt>
                <c:pt idx="3607">
                  <c:v>3.1567912349550757E-3</c:v>
                </c:pt>
                <c:pt idx="3608">
                  <c:v>3.1566651043730921E-3</c:v>
                </c:pt>
                <c:pt idx="3609">
                  <c:v>3.1562121487214651E-3</c:v>
                </c:pt>
                <c:pt idx="3610">
                  <c:v>3.1556071557127439E-3</c:v>
                </c:pt>
                <c:pt idx="3611">
                  <c:v>3.1555977315872816E-3</c:v>
                </c:pt>
                <c:pt idx="3612">
                  <c:v>3.1553778636107246E-3</c:v>
                </c:pt>
                <c:pt idx="3613">
                  <c:v>3.1544625698733627E-3</c:v>
                </c:pt>
                <c:pt idx="3614">
                  <c:v>3.153805176342948E-3</c:v>
                </c:pt>
                <c:pt idx="3615">
                  <c:v>3.1532414647328136E-3</c:v>
                </c:pt>
                <c:pt idx="3616">
                  <c:v>3.1514670182487829E-3</c:v>
                </c:pt>
                <c:pt idx="3617">
                  <c:v>3.1513910243099173E-3</c:v>
                </c:pt>
                <c:pt idx="3618">
                  <c:v>3.1504023568608452E-3</c:v>
                </c:pt>
                <c:pt idx="3619">
                  <c:v>3.1469878413543195E-3</c:v>
                </c:pt>
                <c:pt idx="3620">
                  <c:v>3.145051081305447E-3</c:v>
                </c:pt>
                <c:pt idx="3621">
                  <c:v>3.14390784276731E-3</c:v>
                </c:pt>
                <c:pt idx="3622">
                  <c:v>3.1427470395280007E-3</c:v>
                </c:pt>
                <c:pt idx="3623">
                  <c:v>3.1426666709374806E-3</c:v>
                </c:pt>
                <c:pt idx="3624">
                  <c:v>3.1420820180630507E-3</c:v>
                </c:pt>
                <c:pt idx="3625">
                  <c:v>3.1417480923355721E-3</c:v>
                </c:pt>
                <c:pt idx="3626">
                  <c:v>3.1408497845962116E-3</c:v>
                </c:pt>
                <c:pt idx="3627">
                  <c:v>3.1403829130739621E-3</c:v>
                </c:pt>
                <c:pt idx="3628">
                  <c:v>3.1394163641872584E-3</c:v>
                </c:pt>
                <c:pt idx="3629">
                  <c:v>3.1387345473317526E-3</c:v>
                </c:pt>
                <c:pt idx="3630">
                  <c:v>3.1374405723993697E-3</c:v>
                </c:pt>
                <c:pt idx="3631">
                  <c:v>3.1368346286918727E-3</c:v>
                </c:pt>
                <c:pt idx="3632">
                  <c:v>3.134047506565919E-3</c:v>
                </c:pt>
                <c:pt idx="3633">
                  <c:v>3.1322776390901625E-3</c:v>
                </c:pt>
                <c:pt idx="3634">
                  <c:v>3.1316253378261172E-3</c:v>
                </c:pt>
                <c:pt idx="3635">
                  <c:v>3.1311929499539871E-3</c:v>
                </c:pt>
                <c:pt idx="3636">
                  <c:v>3.1310198777047128E-3</c:v>
                </c:pt>
                <c:pt idx="3637">
                  <c:v>3.1308515974388471E-3</c:v>
                </c:pt>
                <c:pt idx="3638">
                  <c:v>3.1305392034227182E-3</c:v>
                </c:pt>
                <c:pt idx="3639">
                  <c:v>3.1301636631232564E-3</c:v>
                </c:pt>
                <c:pt idx="3640">
                  <c:v>3.1286823054270381E-3</c:v>
                </c:pt>
                <c:pt idx="3641">
                  <c:v>3.1285405742370706E-3</c:v>
                </c:pt>
                <c:pt idx="3642">
                  <c:v>3.1280065774163743E-3</c:v>
                </c:pt>
                <c:pt idx="3643">
                  <c:v>3.1277324061081257E-3</c:v>
                </c:pt>
                <c:pt idx="3644">
                  <c:v>3.1274664093275291E-3</c:v>
                </c:pt>
                <c:pt idx="3645">
                  <c:v>3.1268276625448076E-3</c:v>
                </c:pt>
                <c:pt idx="3646">
                  <c:v>3.1263406112662559E-3</c:v>
                </c:pt>
                <c:pt idx="3647">
                  <c:v>3.1248007570129827E-3</c:v>
                </c:pt>
                <c:pt idx="3648">
                  <c:v>3.1243435878922925E-3</c:v>
                </c:pt>
                <c:pt idx="3649">
                  <c:v>3.1241164700946994E-3</c:v>
                </c:pt>
                <c:pt idx="3650">
                  <c:v>3.1233929809853954E-3</c:v>
                </c:pt>
                <c:pt idx="3651">
                  <c:v>3.1230931518980449E-3</c:v>
                </c:pt>
                <c:pt idx="3652">
                  <c:v>3.1227589228818879E-3</c:v>
                </c:pt>
                <c:pt idx="3653">
                  <c:v>3.122451552462306E-3</c:v>
                </c:pt>
                <c:pt idx="3654">
                  <c:v>3.1214471747546602E-3</c:v>
                </c:pt>
                <c:pt idx="3655">
                  <c:v>3.1202249196964371E-3</c:v>
                </c:pt>
                <c:pt idx="3656">
                  <c:v>3.1183515244559163E-3</c:v>
                </c:pt>
                <c:pt idx="3657">
                  <c:v>3.1181276303240374E-3</c:v>
                </c:pt>
                <c:pt idx="3658">
                  <c:v>3.117682403719472E-3</c:v>
                </c:pt>
                <c:pt idx="3659">
                  <c:v>3.1173809547380689E-3</c:v>
                </c:pt>
                <c:pt idx="3660">
                  <c:v>3.1162323225694113E-3</c:v>
                </c:pt>
                <c:pt idx="3661">
                  <c:v>3.1157759722605372E-3</c:v>
                </c:pt>
                <c:pt idx="3662">
                  <c:v>3.1155942707363827E-3</c:v>
                </c:pt>
                <c:pt idx="3663">
                  <c:v>3.1151553834395359E-3</c:v>
                </c:pt>
                <c:pt idx="3664">
                  <c:v>3.1137074518054761E-3</c:v>
                </c:pt>
                <c:pt idx="3665">
                  <c:v>3.1132995100100363E-3</c:v>
                </c:pt>
                <c:pt idx="3666">
                  <c:v>3.1127641686069982E-3</c:v>
                </c:pt>
                <c:pt idx="3667">
                  <c:v>3.1123002574797117E-3</c:v>
                </c:pt>
                <c:pt idx="3668">
                  <c:v>3.1110170715681943E-3</c:v>
                </c:pt>
                <c:pt idx="3669">
                  <c:v>3.1109179335774618E-3</c:v>
                </c:pt>
                <c:pt idx="3670">
                  <c:v>3.1107761605195313E-3</c:v>
                </c:pt>
                <c:pt idx="3671">
                  <c:v>3.1103099691973867E-3</c:v>
                </c:pt>
                <c:pt idx="3672">
                  <c:v>3.1096907399640046E-3</c:v>
                </c:pt>
                <c:pt idx="3673">
                  <c:v>3.1088410781102004E-3</c:v>
                </c:pt>
                <c:pt idx="3674">
                  <c:v>3.1085559842040909E-3</c:v>
                </c:pt>
                <c:pt idx="3675">
                  <c:v>3.1085303556665882E-3</c:v>
                </c:pt>
                <c:pt idx="3676">
                  <c:v>3.1071409639912436E-3</c:v>
                </c:pt>
                <c:pt idx="3677">
                  <c:v>3.1065383632905672E-3</c:v>
                </c:pt>
                <c:pt idx="3678">
                  <c:v>3.1062879744273774E-3</c:v>
                </c:pt>
                <c:pt idx="3679">
                  <c:v>3.1052799277509176E-3</c:v>
                </c:pt>
                <c:pt idx="3680">
                  <c:v>3.104850101612211E-3</c:v>
                </c:pt>
                <c:pt idx="3681">
                  <c:v>3.1047663472498154E-3</c:v>
                </c:pt>
                <c:pt idx="3682">
                  <c:v>3.1030111728397843E-3</c:v>
                </c:pt>
                <c:pt idx="3683">
                  <c:v>3.1029845919465751E-3</c:v>
                </c:pt>
                <c:pt idx="3684">
                  <c:v>3.1026661460782324E-3</c:v>
                </c:pt>
                <c:pt idx="3685">
                  <c:v>3.1023087800535368E-3</c:v>
                </c:pt>
                <c:pt idx="3686">
                  <c:v>3.1022516261496624E-3</c:v>
                </c:pt>
                <c:pt idx="3687">
                  <c:v>3.1013796491581305E-3</c:v>
                </c:pt>
                <c:pt idx="3688">
                  <c:v>3.1006686549412757E-3</c:v>
                </c:pt>
                <c:pt idx="3689">
                  <c:v>3.1004465488279577E-3</c:v>
                </c:pt>
                <c:pt idx="3690">
                  <c:v>3.1001013349819667E-3</c:v>
                </c:pt>
                <c:pt idx="3691">
                  <c:v>3.0993197241212566E-3</c:v>
                </c:pt>
                <c:pt idx="3692">
                  <c:v>3.0989017979563137E-3</c:v>
                </c:pt>
                <c:pt idx="3693">
                  <c:v>3.0974896403969565E-3</c:v>
                </c:pt>
                <c:pt idx="3694">
                  <c:v>3.0973584740173338E-3</c:v>
                </c:pt>
                <c:pt idx="3695">
                  <c:v>3.0972745267408043E-3</c:v>
                </c:pt>
                <c:pt idx="3696">
                  <c:v>3.0966655220498042E-3</c:v>
                </c:pt>
                <c:pt idx="3697">
                  <c:v>3.0955827243863629E-3</c:v>
                </c:pt>
                <c:pt idx="3698">
                  <c:v>3.0952137229277804E-3</c:v>
                </c:pt>
                <c:pt idx="3699">
                  <c:v>3.094265941277334E-3</c:v>
                </c:pt>
                <c:pt idx="3700">
                  <c:v>3.0928687212510215E-3</c:v>
                </c:pt>
                <c:pt idx="3701">
                  <c:v>3.0924256025416752E-3</c:v>
                </c:pt>
                <c:pt idx="3702">
                  <c:v>3.0919419123764448E-3</c:v>
                </c:pt>
                <c:pt idx="3703">
                  <c:v>3.0914312620105174E-3</c:v>
                </c:pt>
                <c:pt idx="3704">
                  <c:v>3.0893408462858126E-3</c:v>
                </c:pt>
                <c:pt idx="3705">
                  <c:v>3.0882619318812186E-3</c:v>
                </c:pt>
                <c:pt idx="3706">
                  <c:v>3.0872089483245718E-3</c:v>
                </c:pt>
                <c:pt idx="3707">
                  <c:v>3.086467492902826E-3</c:v>
                </c:pt>
                <c:pt idx="3708">
                  <c:v>3.085124463103012E-3</c:v>
                </c:pt>
                <c:pt idx="3709">
                  <c:v>3.0833027524942869E-3</c:v>
                </c:pt>
                <c:pt idx="3710">
                  <c:v>3.0830090751715554E-3</c:v>
                </c:pt>
                <c:pt idx="3711">
                  <c:v>3.0828969145988605E-3</c:v>
                </c:pt>
                <c:pt idx="3712">
                  <c:v>3.0813791368160498E-3</c:v>
                </c:pt>
                <c:pt idx="3713">
                  <c:v>3.0790061604685994E-3</c:v>
                </c:pt>
                <c:pt idx="3714">
                  <c:v>3.0787807546361393E-3</c:v>
                </c:pt>
                <c:pt idx="3715">
                  <c:v>3.0785011616251243E-3</c:v>
                </c:pt>
                <c:pt idx="3716">
                  <c:v>3.0769060677329164E-3</c:v>
                </c:pt>
                <c:pt idx="3717">
                  <c:v>3.0765902169672022E-3</c:v>
                </c:pt>
                <c:pt idx="3718">
                  <c:v>3.0744594338712105E-3</c:v>
                </c:pt>
                <c:pt idx="3719">
                  <c:v>3.0740405328401527E-3</c:v>
                </c:pt>
                <c:pt idx="3720">
                  <c:v>3.0723596606870565E-3</c:v>
                </c:pt>
                <c:pt idx="3721">
                  <c:v>3.0716012356726886E-3</c:v>
                </c:pt>
                <c:pt idx="3722">
                  <c:v>3.071132197038464E-3</c:v>
                </c:pt>
                <c:pt idx="3723">
                  <c:v>3.0706451730466333E-3</c:v>
                </c:pt>
                <c:pt idx="3724">
                  <c:v>3.0700442148760333E-3</c:v>
                </c:pt>
                <c:pt idx="3725">
                  <c:v>3.0695030150203959E-3</c:v>
                </c:pt>
                <c:pt idx="3726">
                  <c:v>3.0668701302436949E-3</c:v>
                </c:pt>
                <c:pt idx="3727">
                  <c:v>3.0660008174272875E-3</c:v>
                </c:pt>
                <c:pt idx="3728">
                  <c:v>3.0659625009110004E-3</c:v>
                </c:pt>
                <c:pt idx="3729">
                  <c:v>3.0655381509609382E-3</c:v>
                </c:pt>
                <c:pt idx="3730">
                  <c:v>3.0653642452370695E-3</c:v>
                </c:pt>
                <c:pt idx="3731">
                  <c:v>3.0649155300467531E-3</c:v>
                </c:pt>
                <c:pt idx="3732">
                  <c:v>3.0647813344371862E-3</c:v>
                </c:pt>
                <c:pt idx="3733">
                  <c:v>3.0647762733884789E-3</c:v>
                </c:pt>
                <c:pt idx="3734">
                  <c:v>3.0643776013664832E-3</c:v>
                </c:pt>
                <c:pt idx="3735">
                  <c:v>3.0624820692610561E-3</c:v>
                </c:pt>
                <c:pt idx="3736">
                  <c:v>3.0623256172605507E-3</c:v>
                </c:pt>
                <c:pt idx="3737">
                  <c:v>3.0622371483193201E-3</c:v>
                </c:pt>
                <c:pt idx="3738">
                  <c:v>3.0619951919162425E-3</c:v>
                </c:pt>
                <c:pt idx="3739">
                  <c:v>3.0613207117994026E-3</c:v>
                </c:pt>
                <c:pt idx="3740">
                  <c:v>3.0609975519556173E-3</c:v>
                </c:pt>
                <c:pt idx="3741">
                  <c:v>3.0579148256128759E-3</c:v>
                </c:pt>
                <c:pt idx="3742">
                  <c:v>3.0577009568515329E-3</c:v>
                </c:pt>
                <c:pt idx="3743">
                  <c:v>3.0571972758564195E-3</c:v>
                </c:pt>
                <c:pt idx="3744">
                  <c:v>3.0568539987603145E-3</c:v>
                </c:pt>
                <c:pt idx="3745">
                  <c:v>3.0556979840791715E-3</c:v>
                </c:pt>
                <c:pt idx="3746">
                  <c:v>3.0555244790651157E-3</c:v>
                </c:pt>
                <c:pt idx="3747">
                  <c:v>3.0554547405183866E-3</c:v>
                </c:pt>
                <c:pt idx="3748">
                  <c:v>3.0549199223784658E-3</c:v>
                </c:pt>
                <c:pt idx="3749">
                  <c:v>3.0544456401913654E-3</c:v>
                </c:pt>
                <c:pt idx="3750">
                  <c:v>3.053409657841435E-3</c:v>
                </c:pt>
                <c:pt idx="3751">
                  <c:v>3.0529709581939065E-3</c:v>
                </c:pt>
                <c:pt idx="3752">
                  <c:v>3.0528536694550603E-3</c:v>
                </c:pt>
                <c:pt idx="3753">
                  <c:v>3.0518391142351272E-3</c:v>
                </c:pt>
                <c:pt idx="3754">
                  <c:v>3.0504967311506767E-3</c:v>
                </c:pt>
                <c:pt idx="3755">
                  <c:v>3.0490860727403696E-3</c:v>
                </c:pt>
                <c:pt idx="3756">
                  <c:v>3.0465561765238682E-3</c:v>
                </c:pt>
                <c:pt idx="3757">
                  <c:v>3.0460677397229582E-3</c:v>
                </c:pt>
                <c:pt idx="3758">
                  <c:v>3.0458957401244013E-3</c:v>
                </c:pt>
                <c:pt idx="3759">
                  <c:v>3.0458511187813364E-3</c:v>
                </c:pt>
                <c:pt idx="3760">
                  <c:v>3.0442612410106541E-3</c:v>
                </c:pt>
                <c:pt idx="3761">
                  <c:v>3.0441943404072936E-3</c:v>
                </c:pt>
                <c:pt idx="3762">
                  <c:v>3.0439645719631705E-3</c:v>
                </c:pt>
                <c:pt idx="3763">
                  <c:v>3.0433232345776751E-3</c:v>
                </c:pt>
                <c:pt idx="3764">
                  <c:v>3.0432650571203639E-3</c:v>
                </c:pt>
                <c:pt idx="3765">
                  <c:v>3.0429774805746284E-3</c:v>
                </c:pt>
                <c:pt idx="3766">
                  <c:v>3.0429074285043189E-3</c:v>
                </c:pt>
                <c:pt idx="3767">
                  <c:v>3.0425070291232024E-3</c:v>
                </c:pt>
                <c:pt idx="3768">
                  <c:v>3.0403221655916431E-3</c:v>
                </c:pt>
                <c:pt idx="3769">
                  <c:v>3.0401034012241522E-3</c:v>
                </c:pt>
                <c:pt idx="3770">
                  <c:v>3.03943455963377E-3</c:v>
                </c:pt>
                <c:pt idx="3771">
                  <c:v>3.0375750509349883E-3</c:v>
                </c:pt>
                <c:pt idx="3772">
                  <c:v>3.0368128327668948E-3</c:v>
                </c:pt>
                <c:pt idx="3773">
                  <c:v>3.0362258399273681E-3</c:v>
                </c:pt>
                <c:pt idx="3774">
                  <c:v>3.0357054209206517E-3</c:v>
                </c:pt>
                <c:pt idx="3775">
                  <c:v>3.0343160147555588E-3</c:v>
                </c:pt>
                <c:pt idx="3776">
                  <c:v>3.0342784474612383E-3</c:v>
                </c:pt>
                <c:pt idx="3777">
                  <c:v>3.0333287851554941E-3</c:v>
                </c:pt>
                <c:pt idx="3778">
                  <c:v>3.0329541223795748E-3</c:v>
                </c:pt>
                <c:pt idx="3779">
                  <c:v>3.0325456862741957E-3</c:v>
                </c:pt>
                <c:pt idx="3780">
                  <c:v>3.0316007209441405E-3</c:v>
                </c:pt>
                <c:pt idx="3781">
                  <c:v>3.0315210366666586E-3</c:v>
                </c:pt>
                <c:pt idx="3782">
                  <c:v>3.0312471799956589E-3</c:v>
                </c:pt>
                <c:pt idx="3783">
                  <c:v>3.030361071199042E-3</c:v>
                </c:pt>
                <c:pt idx="3784">
                  <c:v>3.030033555922752E-3</c:v>
                </c:pt>
                <c:pt idx="3785">
                  <c:v>3.0296585707672921E-3</c:v>
                </c:pt>
                <c:pt idx="3786">
                  <c:v>3.0286400876753791E-3</c:v>
                </c:pt>
                <c:pt idx="3787">
                  <c:v>3.0280075022473228E-3</c:v>
                </c:pt>
                <c:pt idx="3788">
                  <c:v>3.0272585106091597E-3</c:v>
                </c:pt>
                <c:pt idx="3789">
                  <c:v>3.0264042079247845E-3</c:v>
                </c:pt>
                <c:pt idx="3790">
                  <c:v>3.02562703382895E-3</c:v>
                </c:pt>
                <c:pt idx="3791">
                  <c:v>3.0252260369897127E-3</c:v>
                </c:pt>
                <c:pt idx="3792">
                  <c:v>3.0250275872474521E-3</c:v>
                </c:pt>
                <c:pt idx="3793">
                  <c:v>3.0238385054501327E-3</c:v>
                </c:pt>
                <c:pt idx="3794">
                  <c:v>3.0234518757285421E-3</c:v>
                </c:pt>
                <c:pt idx="3795">
                  <c:v>3.0233659490885908E-3</c:v>
                </c:pt>
                <c:pt idx="3796">
                  <c:v>3.0223217140179352E-3</c:v>
                </c:pt>
                <c:pt idx="3797">
                  <c:v>3.0219628749068471E-3</c:v>
                </c:pt>
                <c:pt idx="3798">
                  <c:v>3.0213733672164933E-3</c:v>
                </c:pt>
                <c:pt idx="3799">
                  <c:v>3.0210357131466577E-3</c:v>
                </c:pt>
                <c:pt idx="3800">
                  <c:v>3.0206473356938954E-3</c:v>
                </c:pt>
                <c:pt idx="3801">
                  <c:v>3.0195640037110135E-3</c:v>
                </c:pt>
                <c:pt idx="3802">
                  <c:v>3.0194981961695899E-3</c:v>
                </c:pt>
                <c:pt idx="3803">
                  <c:v>3.0189615599210936E-3</c:v>
                </c:pt>
                <c:pt idx="3804">
                  <c:v>3.0188813759337097E-3</c:v>
                </c:pt>
                <c:pt idx="3805">
                  <c:v>3.0188663290415881E-3</c:v>
                </c:pt>
                <c:pt idx="3806">
                  <c:v>3.0177149024568166E-3</c:v>
                </c:pt>
                <c:pt idx="3807">
                  <c:v>3.0129902471719211E-3</c:v>
                </c:pt>
                <c:pt idx="3808">
                  <c:v>3.0126648486372741E-3</c:v>
                </c:pt>
                <c:pt idx="3809">
                  <c:v>3.0123337784994041E-3</c:v>
                </c:pt>
                <c:pt idx="3810">
                  <c:v>3.0110313364280672E-3</c:v>
                </c:pt>
                <c:pt idx="3811">
                  <c:v>3.0096707027518423E-3</c:v>
                </c:pt>
                <c:pt idx="3812">
                  <c:v>3.0091520468444656E-3</c:v>
                </c:pt>
                <c:pt idx="3813">
                  <c:v>3.0088119110394467E-3</c:v>
                </c:pt>
                <c:pt idx="3814">
                  <c:v>3.0084084841102243E-3</c:v>
                </c:pt>
                <c:pt idx="3815">
                  <c:v>3.0078091594364156E-3</c:v>
                </c:pt>
                <c:pt idx="3816">
                  <c:v>3.004859571549414E-3</c:v>
                </c:pt>
                <c:pt idx="3817">
                  <c:v>3.0039825408708404E-3</c:v>
                </c:pt>
                <c:pt idx="3818">
                  <c:v>3.0030467117672962E-3</c:v>
                </c:pt>
                <c:pt idx="3819">
                  <c:v>3.0013540181674666E-3</c:v>
                </c:pt>
                <c:pt idx="3820">
                  <c:v>2.9997892368779271E-3</c:v>
                </c:pt>
                <c:pt idx="3821">
                  <c:v>2.9980619179151911E-3</c:v>
                </c:pt>
                <c:pt idx="3822">
                  <c:v>2.9979654670336609E-3</c:v>
                </c:pt>
                <c:pt idx="3823">
                  <c:v>2.9976265448327616E-3</c:v>
                </c:pt>
                <c:pt idx="3824">
                  <c:v>2.9976177666796956E-3</c:v>
                </c:pt>
                <c:pt idx="3825">
                  <c:v>2.9970699771432819E-3</c:v>
                </c:pt>
                <c:pt idx="3826">
                  <c:v>2.9968809387890356E-3</c:v>
                </c:pt>
                <c:pt idx="3827">
                  <c:v>2.9964214737213247E-3</c:v>
                </c:pt>
                <c:pt idx="3828">
                  <c:v>2.9960945735940827E-3</c:v>
                </c:pt>
                <c:pt idx="3829">
                  <c:v>2.9957904835815142E-3</c:v>
                </c:pt>
                <c:pt idx="3830">
                  <c:v>2.9946829893692335E-3</c:v>
                </c:pt>
                <c:pt idx="3831">
                  <c:v>2.994301088926201E-3</c:v>
                </c:pt>
                <c:pt idx="3832">
                  <c:v>2.9934817746334825E-3</c:v>
                </c:pt>
                <c:pt idx="3833">
                  <c:v>2.9933357024364078E-3</c:v>
                </c:pt>
                <c:pt idx="3834">
                  <c:v>2.9924108401707503E-3</c:v>
                </c:pt>
                <c:pt idx="3835">
                  <c:v>2.9914104968472854E-3</c:v>
                </c:pt>
                <c:pt idx="3836">
                  <c:v>2.9898506206203633E-3</c:v>
                </c:pt>
                <c:pt idx="3837">
                  <c:v>2.9894032540287089E-3</c:v>
                </c:pt>
                <c:pt idx="3838">
                  <c:v>2.9891813208901556E-3</c:v>
                </c:pt>
                <c:pt idx="3839">
                  <c:v>2.988509909019155E-3</c:v>
                </c:pt>
                <c:pt idx="3840">
                  <c:v>2.9884958979188134E-3</c:v>
                </c:pt>
                <c:pt idx="3841">
                  <c:v>2.987959813003236E-3</c:v>
                </c:pt>
                <c:pt idx="3842">
                  <c:v>2.9876019665319655E-3</c:v>
                </c:pt>
                <c:pt idx="3843">
                  <c:v>2.9870937954478648E-3</c:v>
                </c:pt>
                <c:pt idx="3844">
                  <c:v>2.9844903117525251E-3</c:v>
                </c:pt>
                <c:pt idx="3845">
                  <c:v>2.981881845348382E-3</c:v>
                </c:pt>
                <c:pt idx="3846">
                  <c:v>2.9813630775671544E-3</c:v>
                </c:pt>
                <c:pt idx="3847">
                  <c:v>2.9812972806213516E-3</c:v>
                </c:pt>
                <c:pt idx="3848">
                  <c:v>2.9800775184022944E-3</c:v>
                </c:pt>
                <c:pt idx="3849">
                  <c:v>2.9800069817149705E-3</c:v>
                </c:pt>
                <c:pt idx="3850">
                  <c:v>2.9780501678246074E-3</c:v>
                </c:pt>
                <c:pt idx="3851">
                  <c:v>2.9772225008362439E-3</c:v>
                </c:pt>
                <c:pt idx="3852">
                  <c:v>2.9732031502256984E-3</c:v>
                </c:pt>
                <c:pt idx="3853">
                  <c:v>2.9726471780479446E-3</c:v>
                </c:pt>
                <c:pt idx="3854">
                  <c:v>2.9716408718806374E-3</c:v>
                </c:pt>
                <c:pt idx="3855">
                  <c:v>2.9712242481566863E-3</c:v>
                </c:pt>
                <c:pt idx="3856">
                  <c:v>2.9698905559684334E-3</c:v>
                </c:pt>
                <c:pt idx="3857">
                  <c:v>2.9690493198803727E-3</c:v>
                </c:pt>
                <c:pt idx="3858">
                  <c:v>2.9677310449397715E-3</c:v>
                </c:pt>
                <c:pt idx="3859">
                  <c:v>2.9674256892659912E-3</c:v>
                </c:pt>
                <c:pt idx="3860">
                  <c:v>2.9663484844792607E-3</c:v>
                </c:pt>
                <c:pt idx="3861">
                  <c:v>2.9643951144693813E-3</c:v>
                </c:pt>
                <c:pt idx="3862">
                  <c:v>2.9621957070275311E-3</c:v>
                </c:pt>
                <c:pt idx="3863">
                  <c:v>2.9620225858705746E-3</c:v>
                </c:pt>
                <c:pt idx="3864">
                  <c:v>2.9607925670998166E-3</c:v>
                </c:pt>
                <c:pt idx="3865">
                  <c:v>2.9590297137584939E-3</c:v>
                </c:pt>
                <c:pt idx="3866">
                  <c:v>2.9588982477183339E-3</c:v>
                </c:pt>
                <c:pt idx="3867">
                  <c:v>2.958192600320693E-3</c:v>
                </c:pt>
                <c:pt idx="3868">
                  <c:v>2.9581856594461074E-3</c:v>
                </c:pt>
                <c:pt idx="3869">
                  <c:v>2.95631807149618E-3</c:v>
                </c:pt>
                <c:pt idx="3870">
                  <c:v>2.9562052340705589E-3</c:v>
                </c:pt>
                <c:pt idx="3871">
                  <c:v>2.9558256758211517E-3</c:v>
                </c:pt>
                <c:pt idx="3872">
                  <c:v>2.9546151659108075E-3</c:v>
                </c:pt>
                <c:pt idx="3873">
                  <c:v>2.9541733788546764E-3</c:v>
                </c:pt>
                <c:pt idx="3874">
                  <c:v>2.9538288305227061E-3</c:v>
                </c:pt>
                <c:pt idx="3875">
                  <c:v>2.9536034313664833E-3</c:v>
                </c:pt>
                <c:pt idx="3876">
                  <c:v>2.9529105176974925E-3</c:v>
                </c:pt>
                <c:pt idx="3877">
                  <c:v>2.9525065982747897E-3</c:v>
                </c:pt>
                <c:pt idx="3878">
                  <c:v>2.951859591597748E-3</c:v>
                </c:pt>
                <c:pt idx="3879">
                  <c:v>2.9512852346030537E-3</c:v>
                </c:pt>
                <c:pt idx="3880">
                  <c:v>2.949373011050904E-3</c:v>
                </c:pt>
                <c:pt idx="3881">
                  <c:v>2.9493136648598059E-3</c:v>
                </c:pt>
                <c:pt idx="3882">
                  <c:v>2.9476422830143297E-3</c:v>
                </c:pt>
                <c:pt idx="3883">
                  <c:v>2.9462477311118346E-3</c:v>
                </c:pt>
                <c:pt idx="3884">
                  <c:v>2.9460610668922719E-3</c:v>
                </c:pt>
                <c:pt idx="3885">
                  <c:v>2.9458665570173789E-3</c:v>
                </c:pt>
                <c:pt idx="3886">
                  <c:v>2.9456749601934513E-3</c:v>
                </c:pt>
                <c:pt idx="3887">
                  <c:v>2.9444913883951663E-3</c:v>
                </c:pt>
                <c:pt idx="3888">
                  <c:v>2.9430330357399269E-3</c:v>
                </c:pt>
                <c:pt idx="3889">
                  <c:v>2.9429874728918231E-3</c:v>
                </c:pt>
                <c:pt idx="3890">
                  <c:v>2.9420441431558912E-3</c:v>
                </c:pt>
                <c:pt idx="3891">
                  <c:v>2.9418511387174395E-3</c:v>
                </c:pt>
                <c:pt idx="3892">
                  <c:v>2.9418366773457929E-3</c:v>
                </c:pt>
                <c:pt idx="3893">
                  <c:v>2.9401505152617147E-3</c:v>
                </c:pt>
                <c:pt idx="3894">
                  <c:v>2.9394194820839548E-3</c:v>
                </c:pt>
                <c:pt idx="3895">
                  <c:v>2.9391233262751433E-3</c:v>
                </c:pt>
                <c:pt idx="3896">
                  <c:v>2.9383812759975268E-3</c:v>
                </c:pt>
                <c:pt idx="3897">
                  <c:v>2.938044200178186E-3</c:v>
                </c:pt>
                <c:pt idx="3898">
                  <c:v>2.9379548138293837E-3</c:v>
                </c:pt>
                <c:pt idx="3899">
                  <c:v>2.9367417114459266E-3</c:v>
                </c:pt>
                <c:pt idx="3900">
                  <c:v>2.9362936867953085E-3</c:v>
                </c:pt>
                <c:pt idx="3901">
                  <c:v>2.9345553738338733E-3</c:v>
                </c:pt>
                <c:pt idx="3902">
                  <c:v>2.9344534870379864E-3</c:v>
                </c:pt>
                <c:pt idx="3903">
                  <c:v>2.9344281767679282E-3</c:v>
                </c:pt>
                <c:pt idx="3904">
                  <c:v>2.9320419687179893E-3</c:v>
                </c:pt>
                <c:pt idx="3905">
                  <c:v>2.9317978720085733E-3</c:v>
                </c:pt>
                <c:pt idx="3906">
                  <c:v>2.9316704657441333E-3</c:v>
                </c:pt>
                <c:pt idx="3907">
                  <c:v>2.9314007375049818E-3</c:v>
                </c:pt>
                <c:pt idx="3908">
                  <c:v>2.9312244954417823E-3</c:v>
                </c:pt>
                <c:pt idx="3909">
                  <c:v>2.9309420254869782E-3</c:v>
                </c:pt>
                <c:pt idx="3910">
                  <c:v>2.9307197319186958E-3</c:v>
                </c:pt>
                <c:pt idx="3911">
                  <c:v>2.9295845879437569E-3</c:v>
                </c:pt>
                <c:pt idx="3912">
                  <c:v>2.929337765861201E-3</c:v>
                </c:pt>
                <c:pt idx="3913">
                  <c:v>2.9278390174586034E-3</c:v>
                </c:pt>
                <c:pt idx="3914">
                  <c:v>2.9271278474418804E-3</c:v>
                </c:pt>
                <c:pt idx="3915">
                  <c:v>2.9261684329103597E-3</c:v>
                </c:pt>
                <c:pt idx="3916">
                  <c:v>2.9239482885855378E-3</c:v>
                </c:pt>
                <c:pt idx="3917">
                  <c:v>2.9234692343573306E-3</c:v>
                </c:pt>
                <c:pt idx="3918">
                  <c:v>2.9213295489901024E-3</c:v>
                </c:pt>
                <c:pt idx="3919">
                  <c:v>2.920592058050188E-3</c:v>
                </c:pt>
                <c:pt idx="3920">
                  <c:v>2.9199862970185311E-3</c:v>
                </c:pt>
                <c:pt idx="3921">
                  <c:v>2.9193433140091169E-3</c:v>
                </c:pt>
                <c:pt idx="3922">
                  <c:v>2.9191638573585199E-3</c:v>
                </c:pt>
                <c:pt idx="3923">
                  <c:v>2.9183133625018858E-3</c:v>
                </c:pt>
                <c:pt idx="3924">
                  <c:v>2.9178286721192825E-3</c:v>
                </c:pt>
                <c:pt idx="3925">
                  <c:v>2.9177176098485139E-3</c:v>
                </c:pt>
                <c:pt idx="3926">
                  <c:v>2.9176219883706683E-3</c:v>
                </c:pt>
                <c:pt idx="3927">
                  <c:v>2.9172022244924102E-3</c:v>
                </c:pt>
                <c:pt idx="3928">
                  <c:v>2.9160928516731997E-3</c:v>
                </c:pt>
                <c:pt idx="3929">
                  <c:v>2.9158653334667374E-3</c:v>
                </c:pt>
                <c:pt idx="3930">
                  <c:v>2.9154800173852567E-3</c:v>
                </c:pt>
                <c:pt idx="3931">
                  <c:v>2.9152186097380385E-3</c:v>
                </c:pt>
                <c:pt idx="3932">
                  <c:v>2.9107580429837874E-3</c:v>
                </c:pt>
                <c:pt idx="3933">
                  <c:v>2.910499467385736E-3</c:v>
                </c:pt>
                <c:pt idx="3934">
                  <c:v>2.9102052336640563E-3</c:v>
                </c:pt>
                <c:pt idx="3935">
                  <c:v>2.9100030477803829E-3</c:v>
                </c:pt>
                <c:pt idx="3936">
                  <c:v>2.9096606011298118E-3</c:v>
                </c:pt>
                <c:pt idx="3937">
                  <c:v>2.9095914354171372E-3</c:v>
                </c:pt>
                <c:pt idx="3938">
                  <c:v>2.9092338267740392E-3</c:v>
                </c:pt>
                <c:pt idx="3939">
                  <c:v>2.9086501182626246E-3</c:v>
                </c:pt>
                <c:pt idx="3940">
                  <c:v>2.9077470387929298E-3</c:v>
                </c:pt>
                <c:pt idx="3941">
                  <c:v>2.9063993782309267E-3</c:v>
                </c:pt>
                <c:pt idx="3942">
                  <c:v>2.9060760962685548E-3</c:v>
                </c:pt>
                <c:pt idx="3943">
                  <c:v>2.9057829499091951E-3</c:v>
                </c:pt>
                <c:pt idx="3944">
                  <c:v>2.9046447135187966E-3</c:v>
                </c:pt>
                <c:pt idx="3945">
                  <c:v>2.9042061097503016E-3</c:v>
                </c:pt>
                <c:pt idx="3946">
                  <c:v>2.9035863981599409E-3</c:v>
                </c:pt>
                <c:pt idx="3947">
                  <c:v>2.9010464541212723E-3</c:v>
                </c:pt>
                <c:pt idx="3948">
                  <c:v>2.9006617493461265E-3</c:v>
                </c:pt>
                <c:pt idx="3949">
                  <c:v>2.9001253674650748E-3</c:v>
                </c:pt>
                <c:pt idx="3950">
                  <c:v>2.89939363759411E-3</c:v>
                </c:pt>
                <c:pt idx="3951">
                  <c:v>2.8973815851738574E-3</c:v>
                </c:pt>
                <c:pt idx="3952">
                  <c:v>2.8967674096914042E-3</c:v>
                </c:pt>
                <c:pt idx="3953">
                  <c:v>2.8961159457879609E-3</c:v>
                </c:pt>
                <c:pt idx="3954">
                  <c:v>2.8960946676699958E-3</c:v>
                </c:pt>
                <c:pt idx="3955">
                  <c:v>2.8954028541636448E-3</c:v>
                </c:pt>
                <c:pt idx="3956">
                  <c:v>2.8940125099674642E-3</c:v>
                </c:pt>
                <c:pt idx="3957">
                  <c:v>2.8930552375035505E-3</c:v>
                </c:pt>
                <c:pt idx="3958">
                  <c:v>2.8923341799021235E-3</c:v>
                </c:pt>
                <c:pt idx="3959">
                  <c:v>2.8920350071022813E-3</c:v>
                </c:pt>
                <c:pt idx="3960">
                  <c:v>2.8915912344798641E-3</c:v>
                </c:pt>
                <c:pt idx="3961">
                  <c:v>2.8910359391121814E-3</c:v>
                </c:pt>
                <c:pt idx="3962">
                  <c:v>2.8908188204772407E-3</c:v>
                </c:pt>
                <c:pt idx="3963">
                  <c:v>2.8903544256118764E-3</c:v>
                </c:pt>
                <c:pt idx="3964">
                  <c:v>2.8900564121691337E-3</c:v>
                </c:pt>
                <c:pt idx="3965">
                  <c:v>2.8897205464690286E-3</c:v>
                </c:pt>
                <c:pt idx="3966">
                  <c:v>2.8891719611477086E-3</c:v>
                </c:pt>
                <c:pt idx="3967">
                  <c:v>2.8886569129300188E-3</c:v>
                </c:pt>
                <c:pt idx="3968">
                  <c:v>2.8885555108452521E-3</c:v>
                </c:pt>
                <c:pt idx="3969">
                  <c:v>2.8885112638293766E-3</c:v>
                </c:pt>
                <c:pt idx="3970">
                  <c:v>2.8883690732066278E-3</c:v>
                </c:pt>
                <c:pt idx="3971">
                  <c:v>2.8868142647374422E-3</c:v>
                </c:pt>
                <c:pt idx="3972">
                  <c:v>2.8866581128910536E-3</c:v>
                </c:pt>
                <c:pt idx="3973">
                  <c:v>2.8854895088369641E-3</c:v>
                </c:pt>
                <c:pt idx="3974">
                  <c:v>2.8848345106912815E-3</c:v>
                </c:pt>
                <c:pt idx="3975">
                  <c:v>2.8841574863754872E-3</c:v>
                </c:pt>
                <c:pt idx="3976">
                  <c:v>2.8833687817517379E-3</c:v>
                </c:pt>
                <c:pt idx="3977">
                  <c:v>2.8827657568827503E-3</c:v>
                </c:pt>
                <c:pt idx="3978">
                  <c:v>2.88098893605043E-3</c:v>
                </c:pt>
                <c:pt idx="3979">
                  <c:v>2.8803018086120406E-3</c:v>
                </c:pt>
                <c:pt idx="3980">
                  <c:v>2.8794692985343075E-3</c:v>
                </c:pt>
                <c:pt idx="3981">
                  <c:v>2.8781734518319693E-3</c:v>
                </c:pt>
                <c:pt idx="3982">
                  <c:v>2.877455278474844E-3</c:v>
                </c:pt>
                <c:pt idx="3983">
                  <c:v>2.8755882330597842E-3</c:v>
                </c:pt>
                <c:pt idx="3984">
                  <c:v>2.8737736542192071E-3</c:v>
                </c:pt>
                <c:pt idx="3985">
                  <c:v>2.8727574597321526E-3</c:v>
                </c:pt>
                <c:pt idx="3986">
                  <c:v>2.8711943569796465E-3</c:v>
                </c:pt>
                <c:pt idx="3987">
                  <c:v>2.8703044031868001E-3</c:v>
                </c:pt>
                <c:pt idx="3988">
                  <c:v>2.8697713876760129E-3</c:v>
                </c:pt>
                <c:pt idx="3989">
                  <c:v>2.8690511162428171E-3</c:v>
                </c:pt>
                <c:pt idx="3990">
                  <c:v>2.8680752195558916E-3</c:v>
                </c:pt>
                <c:pt idx="3991">
                  <c:v>2.8666672469797477E-3</c:v>
                </c:pt>
                <c:pt idx="3992">
                  <c:v>2.8637035087476152E-3</c:v>
                </c:pt>
                <c:pt idx="3993">
                  <c:v>2.8620455782331329E-3</c:v>
                </c:pt>
                <c:pt idx="3994">
                  <c:v>2.8599389569429192E-3</c:v>
                </c:pt>
                <c:pt idx="3995">
                  <c:v>2.8598869837314022E-3</c:v>
                </c:pt>
                <c:pt idx="3996">
                  <c:v>2.859595215957625E-3</c:v>
                </c:pt>
                <c:pt idx="3997">
                  <c:v>2.8593385914983866E-3</c:v>
                </c:pt>
                <c:pt idx="3998">
                  <c:v>2.8588223720601522E-3</c:v>
                </c:pt>
                <c:pt idx="3999">
                  <c:v>2.8586460669176297E-3</c:v>
                </c:pt>
                <c:pt idx="4000">
                  <c:v>2.8578284922698921E-3</c:v>
                </c:pt>
                <c:pt idx="4001">
                  <c:v>2.8572713040148634E-3</c:v>
                </c:pt>
                <c:pt idx="4002">
                  <c:v>2.8569289376237771E-3</c:v>
                </c:pt>
                <c:pt idx="4003">
                  <c:v>2.8564686691893932E-3</c:v>
                </c:pt>
                <c:pt idx="4004">
                  <c:v>2.8564526382180437E-3</c:v>
                </c:pt>
                <c:pt idx="4005">
                  <c:v>2.8535222036070698E-3</c:v>
                </c:pt>
                <c:pt idx="4006">
                  <c:v>2.8524221408988779E-3</c:v>
                </c:pt>
                <c:pt idx="4007">
                  <c:v>2.8523039527930888E-3</c:v>
                </c:pt>
                <c:pt idx="4008">
                  <c:v>2.8516159912484783E-3</c:v>
                </c:pt>
                <c:pt idx="4009">
                  <c:v>2.8514749804945155E-3</c:v>
                </c:pt>
                <c:pt idx="4010">
                  <c:v>2.8505445368366641E-3</c:v>
                </c:pt>
                <c:pt idx="4011">
                  <c:v>2.8490824633351066E-3</c:v>
                </c:pt>
                <c:pt idx="4012">
                  <c:v>2.8485582116439447E-3</c:v>
                </c:pt>
                <c:pt idx="4013">
                  <c:v>2.8483245468690264E-3</c:v>
                </c:pt>
                <c:pt idx="4014">
                  <c:v>2.8478596374751047E-3</c:v>
                </c:pt>
                <c:pt idx="4015">
                  <c:v>2.8468561697068411E-3</c:v>
                </c:pt>
                <c:pt idx="4016">
                  <c:v>2.8455969537991102E-3</c:v>
                </c:pt>
                <c:pt idx="4017">
                  <c:v>2.8442660061759003E-3</c:v>
                </c:pt>
                <c:pt idx="4018">
                  <c:v>2.8436573019739132E-3</c:v>
                </c:pt>
                <c:pt idx="4019">
                  <c:v>2.8433121942688165E-3</c:v>
                </c:pt>
                <c:pt idx="4020">
                  <c:v>2.8431529252195232E-3</c:v>
                </c:pt>
                <c:pt idx="4021">
                  <c:v>2.8423474793912336E-3</c:v>
                </c:pt>
                <c:pt idx="4022">
                  <c:v>2.8419877259511085E-3</c:v>
                </c:pt>
                <c:pt idx="4023">
                  <c:v>2.8406430295113074E-3</c:v>
                </c:pt>
                <c:pt idx="4024">
                  <c:v>2.8403366265635928E-3</c:v>
                </c:pt>
                <c:pt idx="4025">
                  <c:v>2.8383661355642206E-3</c:v>
                </c:pt>
                <c:pt idx="4026">
                  <c:v>2.8381326200928739E-3</c:v>
                </c:pt>
                <c:pt idx="4027">
                  <c:v>2.8378511981431067E-3</c:v>
                </c:pt>
                <c:pt idx="4028">
                  <c:v>2.8374552163123921E-3</c:v>
                </c:pt>
                <c:pt idx="4029">
                  <c:v>2.8368562959894582E-3</c:v>
                </c:pt>
                <c:pt idx="4030">
                  <c:v>2.8367994872906923E-3</c:v>
                </c:pt>
                <c:pt idx="4031">
                  <c:v>2.8366847939840481E-3</c:v>
                </c:pt>
                <c:pt idx="4032">
                  <c:v>2.8337298397218096E-3</c:v>
                </c:pt>
                <c:pt idx="4033">
                  <c:v>2.8331018870266797E-3</c:v>
                </c:pt>
                <c:pt idx="4034">
                  <c:v>2.8330046686650882E-3</c:v>
                </c:pt>
                <c:pt idx="4035">
                  <c:v>2.8318695201170713E-3</c:v>
                </c:pt>
                <c:pt idx="4036">
                  <c:v>2.8307648359991093E-3</c:v>
                </c:pt>
                <c:pt idx="4037">
                  <c:v>2.830560802728364E-3</c:v>
                </c:pt>
                <c:pt idx="4038">
                  <c:v>2.8282316621148691E-3</c:v>
                </c:pt>
                <c:pt idx="4039">
                  <c:v>2.827736320169427E-3</c:v>
                </c:pt>
                <c:pt idx="4040">
                  <c:v>2.8262535163621665E-3</c:v>
                </c:pt>
                <c:pt idx="4041">
                  <c:v>2.8255213814275563E-3</c:v>
                </c:pt>
                <c:pt idx="4042">
                  <c:v>2.8248831019441877E-3</c:v>
                </c:pt>
                <c:pt idx="4043">
                  <c:v>2.8241929149765152E-3</c:v>
                </c:pt>
                <c:pt idx="4044">
                  <c:v>2.8238625558213814E-3</c:v>
                </c:pt>
                <c:pt idx="4045">
                  <c:v>2.823680921142567E-3</c:v>
                </c:pt>
                <c:pt idx="4046">
                  <c:v>2.8236607802604782E-3</c:v>
                </c:pt>
                <c:pt idx="4047">
                  <c:v>2.8234124883470299E-3</c:v>
                </c:pt>
                <c:pt idx="4048">
                  <c:v>2.8234077756383756E-3</c:v>
                </c:pt>
                <c:pt idx="4049">
                  <c:v>2.8226116751126017E-3</c:v>
                </c:pt>
                <c:pt idx="4050">
                  <c:v>2.8204475485078075E-3</c:v>
                </c:pt>
                <c:pt idx="4051">
                  <c:v>2.8201592846091679E-3</c:v>
                </c:pt>
                <c:pt idx="4052">
                  <c:v>2.8192150128511111E-3</c:v>
                </c:pt>
                <c:pt idx="4053">
                  <c:v>2.8188348321324086E-3</c:v>
                </c:pt>
                <c:pt idx="4054">
                  <c:v>2.8179894122278394E-3</c:v>
                </c:pt>
                <c:pt idx="4055">
                  <c:v>2.8179878064899036E-3</c:v>
                </c:pt>
                <c:pt idx="4056">
                  <c:v>2.8170915254643095E-3</c:v>
                </c:pt>
                <c:pt idx="4057">
                  <c:v>2.8167319125910911E-3</c:v>
                </c:pt>
                <c:pt idx="4058">
                  <c:v>2.8154769478010151E-3</c:v>
                </c:pt>
                <c:pt idx="4059">
                  <c:v>2.8153523482880227E-3</c:v>
                </c:pt>
                <c:pt idx="4060">
                  <c:v>2.8152531229763151E-3</c:v>
                </c:pt>
                <c:pt idx="4061">
                  <c:v>2.8146075717219643E-3</c:v>
                </c:pt>
                <c:pt idx="4062">
                  <c:v>2.8142744853891133E-3</c:v>
                </c:pt>
                <c:pt idx="4063">
                  <c:v>2.8141052510033343E-3</c:v>
                </c:pt>
                <c:pt idx="4064">
                  <c:v>2.8129656559942196E-3</c:v>
                </c:pt>
                <c:pt idx="4065">
                  <c:v>2.8125543798942589E-3</c:v>
                </c:pt>
                <c:pt idx="4066">
                  <c:v>2.8121287649450046E-3</c:v>
                </c:pt>
                <c:pt idx="4067">
                  <c:v>2.812118095085431E-3</c:v>
                </c:pt>
                <c:pt idx="4068">
                  <c:v>2.811859036487359E-3</c:v>
                </c:pt>
                <c:pt idx="4069">
                  <c:v>2.8118584663341449E-3</c:v>
                </c:pt>
                <c:pt idx="4070">
                  <c:v>2.8116966710928825E-3</c:v>
                </c:pt>
                <c:pt idx="4071">
                  <c:v>2.8116764568116882E-3</c:v>
                </c:pt>
                <c:pt idx="4072">
                  <c:v>2.8116646015213524E-3</c:v>
                </c:pt>
                <c:pt idx="4073">
                  <c:v>2.8116402308103181E-3</c:v>
                </c:pt>
                <c:pt idx="4074">
                  <c:v>2.8098464342320257E-3</c:v>
                </c:pt>
                <c:pt idx="4075">
                  <c:v>2.8089061794490514E-3</c:v>
                </c:pt>
                <c:pt idx="4076">
                  <c:v>2.808055949945606E-3</c:v>
                </c:pt>
                <c:pt idx="4077">
                  <c:v>2.8076893385330774E-3</c:v>
                </c:pt>
                <c:pt idx="4078">
                  <c:v>2.8074427935514249E-3</c:v>
                </c:pt>
                <c:pt idx="4079">
                  <c:v>2.8066039207877511E-3</c:v>
                </c:pt>
                <c:pt idx="4080">
                  <c:v>2.806601784155204E-3</c:v>
                </c:pt>
                <c:pt idx="4081">
                  <c:v>2.8065153202263926E-3</c:v>
                </c:pt>
                <c:pt idx="4082">
                  <c:v>2.8064052556093194E-3</c:v>
                </c:pt>
                <c:pt idx="4083">
                  <c:v>2.8061227440699917E-3</c:v>
                </c:pt>
                <c:pt idx="4084">
                  <c:v>2.8058492367884521E-3</c:v>
                </c:pt>
                <c:pt idx="4085">
                  <c:v>2.8058045592305098E-3</c:v>
                </c:pt>
                <c:pt idx="4086">
                  <c:v>2.8057461707890184E-3</c:v>
                </c:pt>
                <c:pt idx="4087">
                  <c:v>2.8032849237202601E-3</c:v>
                </c:pt>
                <c:pt idx="4088">
                  <c:v>2.8031441855426937E-3</c:v>
                </c:pt>
                <c:pt idx="4089">
                  <c:v>2.8027754541889221E-3</c:v>
                </c:pt>
                <c:pt idx="4090">
                  <c:v>2.8019667249913408E-3</c:v>
                </c:pt>
                <c:pt idx="4091">
                  <c:v>2.7992887733114327E-3</c:v>
                </c:pt>
                <c:pt idx="4092">
                  <c:v>2.798720202699083E-3</c:v>
                </c:pt>
                <c:pt idx="4093">
                  <c:v>2.7975023604072512E-3</c:v>
                </c:pt>
                <c:pt idx="4094">
                  <c:v>2.7968922998906983E-3</c:v>
                </c:pt>
                <c:pt idx="4095">
                  <c:v>2.7950261164400212E-3</c:v>
                </c:pt>
                <c:pt idx="4096">
                  <c:v>2.7946632652068619E-3</c:v>
                </c:pt>
                <c:pt idx="4097">
                  <c:v>2.7943626186409023E-3</c:v>
                </c:pt>
                <c:pt idx="4098">
                  <c:v>2.7941741829995551E-3</c:v>
                </c:pt>
                <c:pt idx="4099">
                  <c:v>2.7939841660650816E-3</c:v>
                </c:pt>
                <c:pt idx="4100">
                  <c:v>2.7936903468891018E-3</c:v>
                </c:pt>
                <c:pt idx="4101">
                  <c:v>2.7929639487271336E-3</c:v>
                </c:pt>
                <c:pt idx="4102">
                  <c:v>2.7922841661077572E-3</c:v>
                </c:pt>
                <c:pt idx="4103">
                  <c:v>2.7921941939636767E-3</c:v>
                </c:pt>
                <c:pt idx="4104">
                  <c:v>2.7893695973489545E-3</c:v>
                </c:pt>
                <c:pt idx="4105">
                  <c:v>2.7882156156896786E-3</c:v>
                </c:pt>
                <c:pt idx="4106">
                  <c:v>2.7877400818338144E-3</c:v>
                </c:pt>
                <c:pt idx="4107">
                  <c:v>2.7867273621628636E-3</c:v>
                </c:pt>
                <c:pt idx="4108">
                  <c:v>2.7865682965869795E-3</c:v>
                </c:pt>
                <c:pt idx="4109">
                  <c:v>2.7850665571858358E-3</c:v>
                </c:pt>
                <c:pt idx="4110">
                  <c:v>2.7847934575060732E-3</c:v>
                </c:pt>
                <c:pt idx="4111">
                  <c:v>2.7835293688820814E-3</c:v>
                </c:pt>
                <c:pt idx="4112">
                  <c:v>2.7831742682489654E-3</c:v>
                </c:pt>
                <c:pt idx="4113">
                  <c:v>2.7828040883068426E-3</c:v>
                </c:pt>
                <c:pt idx="4114">
                  <c:v>2.7822340971376466E-3</c:v>
                </c:pt>
                <c:pt idx="4115">
                  <c:v>2.7819171349822099E-3</c:v>
                </c:pt>
                <c:pt idx="4116">
                  <c:v>2.7814702384369853E-3</c:v>
                </c:pt>
                <c:pt idx="4117">
                  <c:v>2.7812488105844139E-3</c:v>
                </c:pt>
                <c:pt idx="4118">
                  <c:v>2.7810617506125314E-3</c:v>
                </c:pt>
                <c:pt idx="4119">
                  <c:v>2.7806484693074858E-3</c:v>
                </c:pt>
                <c:pt idx="4120">
                  <c:v>2.7798173158464028E-3</c:v>
                </c:pt>
                <c:pt idx="4121">
                  <c:v>2.7797760773240181E-3</c:v>
                </c:pt>
                <c:pt idx="4122">
                  <c:v>2.7797558078701714E-3</c:v>
                </c:pt>
                <c:pt idx="4123">
                  <c:v>2.7794172456690538E-3</c:v>
                </c:pt>
                <c:pt idx="4124">
                  <c:v>2.7782318216349969E-3</c:v>
                </c:pt>
                <c:pt idx="4125">
                  <c:v>2.7782244925455926E-3</c:v>
                </c:pt>
                <c:pt idx="4126">
                  <c:v>2.7781320544882824E-3</c:v>
                </c:pt>
                <c:pt idx="4127">
                  <c:v>2.7774799921305715E-3</c:v>
                </c:pt>
                <c:pt idx="4128">
                  <c:v>2.7765137150384377E-3</c:v>
                </c:pt>
                <c:pt idx="4129">
                  <c:v>2.7759278621641886E-3</c:v>
                </c:pt>
                <c:pt idx="4130">
                  <c:v>2.7742346181898929E-3</c:v>
                </c:pt>
                <c:pt idx="4131">
                  <c:v>2.7736179453531832E-3</c:v>
                </c:pt>
                <c:pt idx="4132">
                  <c:v>2.7736130722005102E-3</c:v>
                </c:pt>
                <c:pt idx="4133">
                  <c:v>2.7732989151541482E-3</c:v>
                </c:pt>
                <c:pt idx="4134">
                  <c:v>2.7718465442720945E-3</c:v>
                </c:pt>
                <c:pt idx="4135">
                  <c:v>2.7716339538880674E-3</c:v>
                </c:pt>
                <c:pt idx="4136">
                  <c:v>2.7703701675718235E-3</c:v>
                </c:pt>
                <c:pt idx="4137">
                  <c:v>2.7695554426776323E-3</c:v>
                </c:pt>
                <c:pt idx="4138">
                  <c:v>2.7684961907790211E-3</c:v>
                </c:pt>
                <c:pt idx="4139">
                  <c:v>2.7670174548313537E-3</c:v>
                </c:pt>
                <c:pt idx="4140">
                  <c:v>2.7663215202794488E-3</c:v>
                </c:pt>
                <c:pt idx="4141">
                  <c:v>2.7662059638045083E-3</c:v>
                </c:pt>
                <c:pt idx="4142">
                  <c:v>2.7655250128953632E-3</c:v>
                </c:pt>
                <c:pt idx="4143">
                  <c:v>2.7649849452043365E-3</c:v>
                </c:pt>
                <c:pt idx="4144">
                  <c:v>2.7647432693413041E-3</c:v>
                </c:pt>
                <c:pt idx="4145">
                  <c:v>2.7635581849678268E-3</c:v>
                </c:pt>
                <c:pt idx="4146">
                  <c:v>2.7624208558691991E-3</c:v>
                </c:pt>
                <c:pt idx="4147">
                  <c:v>2.761837905070516E-3</c:v>
                </c:pt>
                <c:pt idx="4148">
                  <c:v>2.76153476142649E-3</c:v>
                </c:pt>
                <c:pt idx="4149">
                  <c:v>2.7610810976230696E-3</c:v>
                </c:pt>
                <c:pt idx="4150">
                  <c:v>2.7606354617376026E-3</c:v>
                </c:pt>
                <c:pt idx="4151">
                  <c:v>2.7586467265168931E-3</c:v>
                </c:pt>
                <c:pt idx="4152">
                  <c:v>2.7565280889630512E-3</c:v>
                </c:pt>
                <c:pt idx="4153">
                  <c:v>2.755740930278455E-3</c:v>
                </c:pt>
                <c:pt idx="4154">
                  <c:v>2.7552159048869584E-3</c:v>
                </c:pt>
                <c:pt idx="4155">
                  <c:v>2.7549126960022818E-3</c:v>
                </c:pt>
                <c:pt idx="4156">
                  <c:v>2.7543606549669643E-3</c:v>
                </c:pt>
                <c:pt idx="4157">
                  <c:v>2.7538900696702194E-3</c:v>
                </c:pt>
                <c:pt idx="4158">
                  <c:v>2.7532108949948489E-3</c:v>
                </c:pt>
                <c:pt idx="4159">
                  <c:v>2.7531620943040021E-3</c:v>
                </c:pt>
                <c:pt idx="4160">
                  <c:v>2.749596764396553E-3</c:v>
                </c:pt>
                <c:pt idx="4161">
                  <c:v>2.7478836444887272E-3</c:v>
                </c:pt>
                <c:pt idx="4162">
                  <c:v>2.7476837283318101E-3</c:v>
                </c:pt>
                <c:pt idx="4163">
                  <c:v>2.7476472854441021E-3</c:v>
                </c:pt>
                <c:pt idx="4164">
                  <c:v>2.7474128970094991E-3</c:v>
                </c:pt>
                <c:pt idx="4165">
                  <c:v>2.7466098971374729E-3</c:v>
                </c:pt>
                <c:pt idx="4166">
                  <c:v>2.7464422509803112E-3</c:v>
                </c:pt>
                <c:pt idx="4167">
                  <c:v>2.7460661919132927E-3</c:v>
                </c:pt>
                <c:pt idx="4168">
                  <c:v>2.7449847127305887E-3</c:v>
                </c:pt>
                <c:pt idx="4169">
                  <c:v>2.7448914702927572E-3</c:v>
                </c:pt>
                <c:pt idx="4170">
                  <c:v>2.7436125820204244E-3</c:v>
                </c:pt>
                <c:pt idx="4171">
                  <c:v>2.7430867763362874E-3</c:v>
                </c:pt>
                <c:pt idx="4172">
                  <c:v>2.7420903740880877E-3</c:v>
                </c:pt>
                <c:pt idx="4173">
                  <c:v>2.741956975345104E-3</c:v>
                </c:pt>
                <c:pt idx="4174">
                  <c:v>2.7415418161096886E-3</c:v>
                </c:pt>
                <c:pt idx="4175">
                  <c:v>2.7413051001417975E-3</c:v>
                </c:pt>
                <c:pt idx="4176">
                  <c:v>2.7409942423112471E-3</c:v>
                </c:pt>
                <c:pt idx="4177">
                  <c:v>2.7405515840329196E-3</c:v>
                </c:pt>
                <c:pt idx="4178">
                  <c:v>2.7403950406829844E-3</c:v>
                </c:pt>
                <c:pt idx="4179">
                  <c:v>2.7398303708310043E-3</c:v>
                </c:pt>
                <c:pt idx="4180">
                  <c:v>2.7388718192747495E-3</c:v>
                </c:pt>
                <c:pt idx="4181">
                  <c:v>2.7386541969286115E-3</c:v>
                </c:pt>
                <c:pt idx="4182">
                  <c:v>2.7379790338097304E-3</c:v>
                </c:pt>
                <c:pt idx="4183">
                  <c:v>2.7379467471845597E-3</c:v>
                </c:pt>
                <c:pt idx="4184">
                  <c:v>2.7375068320099226E-3</c:v>
                </c:pt>
                <c:pt idx="4185">
                  <c:v>2.7370485480098421E-3</c:v>
                </c:pt>
                <c:pt idx="4186">
                  <c:v>2.736952715365015E-3</c:v>
                </c:pt>
                <c:pt idx="4187">
                  <c:v>2.7363773812643984E-3</c:v>
                </c:pt>
                <c:pt idx="4188">
                  <c:v>2.7362204078314671E-3</c:v>
                </c:pt>
                <c:pt idx="4189">
                  <c:v>2.7361894559938256E-3</c:v>
                </c:pt>
                <c:pt idx="4190">
                  <c:v>2.7359500277123103E-3</c:v>
                </c:pt>
                <c:pt idx="4191">
                  <c:v>2.735749543693892E-3</c:v>
                </c:pt>
                <c:pt idx="4192">
                  <c:v>2.7356506220943522E-3</c:v>
                </c:pt>
                <c:pt idx="4193">
                  <c:v>2.7355080916705806E-3</c:v>
                </c:pt>
                <c:pt idx="4194">
                  <c:v>2.7347720556819975E-3</c:v>
                </c:pt>
                <c:pt idx="4195">
                  <c:v>2.7344228483155396E-3</c:v>
                </c:pt>
                <c:pt idx="4196">
                  <c:v>2.7341334905542232E-3</c:v>
                </c:pt>
                <c:pt idx="4197">
                  <c:v>2.7327817979293434E-3</c:v>
                </c:pt>
                <c:pt idx="4198">
                  <c:v>2.7327067277742798E-3</c:v>
                </c:pt>
                <c:pt idx="4199">
                  <c:v>2.7302967636757755E-3</c:v>
                </c:pt>
                <c:pt idx="4200">
                  <c:v>2.7302081353726996E-3</c:v>
                </c:pt>
                <c:pt idx="4201">
                  <c:v>2.7295112805094395E-3</c:v>
                </c:pt>
                <c:pt idx="4202">
                  <c:v>2.7291001693953419E-3</c:v>
                </c:pt>
                <c:pt idx="4203">
                  <c:v>2.7277764845585277E-3</c:v>
                </c:pt>
                <c:pt idx="4204">
                  <c:v>2.7269608926274776E-3</c:v>
                </c:pt>
                <c:pt idx="4205">
                  <c:v>2.7266590825454364E-3</c:v>
                </c:pt>
                <c:pt idx="4206">
                  <c:v>2.7251526721992236E-3</c:v>
                </c:pt>
                <c:pt idx="4207">
                  <c:v>2.7246708582912339E-3</c:v>
                </c:pt>
                <c:pt idx="4208">
                  <c:v>2.7240594455467775E-3</c:v>
                </c:pt>
                <c:pt idx="4209">
                  <c:v>2.7219888577497391E-3</c:v>
                </c:pt>
                <c:pt idx="4210">
                  <c:v>2.7214770774993194E-3</c:v>
                </c:pt>
                <c:pt idx="4211">
                  <c:v>2.7211787589226867E-3</c:v>
                </c:pt>
                <c:pt idx="4212">
                  <c:v>2.7204596422523895E-3</c:v>
                </c:pt>
                <c:pt idx="4213">
                  <c:v>2.7202356167223989E-3</c:v>
                </c:pt>
                <c:pt idx="4214">
                  <c:v>2.7177721199918292E-3</c:v>
                </c:pt>
                <c:pt idx="4215">
                  <c:v>2.7174998418974016E-3</c:v>
                </c:pt>
                <c:pt idx="4216">
                  <c:v>2.71453344974885E-3</c:v>
                </c:pt>
                <c:pt idx="4217">
                  <c:v>2.7129128411253036E-3</c:v>
                </c:pt>
                <c:pt idx="4218">
                  <c:v>2.712223971097525E-3</c:v>
                </c:pt>
                <c:pt idx="4219">
                  <c:v>2.7118671330891042E-3</c:v>
                </c:pt>
                <c:pt idx="4220">
                  <c:v>2.7116629819189165E-3</c:v>
                </c:pt>
                <c:pt idx="4221">
                  <c:v>2.7102739968127426E-3</c:v>
                </c:pt>
                <c:pt idx="4222">
                  <c:v>2.710233350127786E-3</c:v>
                </c:pt>
                <c:pt idx="4223">
                  <c:v>2.7102068008652272E-3</c:v>
                </c:pt>
                <c:pt idx="4224">
                  <c:v>2.7075067788312232E-3</c:v>
                </c:pt>
                <c:pt idx="4225">
                  <c:v>2.7064448405046833E-3</c:v>
                </c:pt>
                <c:pt idx="4226">
                  <c:v>2.7049187267000137E-3</c:v>
                </c:pt>
                <c:pt idx="4227">
                  <c:v>2.7047059730315871E-3</c:v>
                </c:pt>
                <c:pt idx="4228">
                  <c:v>2.7044829466826466E-3</c:v>
                </c:pt>
                <c:pt idx="4229">
                  <c:v>2.7018292572050279E-3</c:v>
                </c:pt>
                <c:pt idx="4230">
                  <c:v>2.7008609714426826E-3</c:v>
                </c:pt>
                <c:pt idx="4231">
                  <c:v>2.7003516306175722E-3</c:v>
                </c:pt>
                <c:pt idx="4232">
                  <c:v>2.6992551659916664E-3</c:v>
                </c:pt>
                <c:pt idx="4233">
                  <c:v>2.6979862866755009E-3</c:v>
                </c:pt>
                <c:pt idx="4234">
                  <c:v>2.6978729264884541E-3</c:v>
                </c:pt>
                <c:pt idx="4235">
                  <c:v>2.6957562119728699E-3</c:v>
                </c:pt>
                <c:pt idx="4236">
                  <c:v>2.6947706939157772E-3</c:v>
                </c:pt>
                <c:pt idx="4237">
                  <c:v>2.69395299745927E-3</c:v>
                </c:pt>
                <c:pt idx="4238">
                  <c:v>2.6926842460085242E-3</c:v>
                </c:pt>
                <c:pt idx="4239">
                  <c:v>2.6921334978261603E-3</c:v>
                </c:pt>
                <c:pt idx="4240">
                  <c:v>2.6916082707903119E-3</c:v>
                </c:pt>
                <c:pt idx="4241">
                  <c:v>2.6907817173094212E-3</c:v>
                </c:pt>
                <c:pt idx="4242">
                  <c:v>2.6905855792754454E-3</c:v>
                </c:pt>
                <c:pt idx="4243">
                  <c:v>2.6902389563342195E-3</c:v>
                </c:pt>
                <c:pt idx="4244">
                  <c:v>2.6899893543433509E-3</c:v>
                </c:pt>
                <c:pt idx="4245">
                  <c:v>2.6899728261636992E-3</c:v>
                </c:pt>
                <c:pt idx="4246">
                  <c:v>2.6898093381119001E-3</c:v>
                </c:pt>
                <c:pt idx="4247">
                  <c:v>2.6892305242305634E-3</c:v>
                </c:pt>
                <c:pt idx="4248">
                  <c:v>2.6858738253260381E-3</c:v>
                </c:pt>
                <c:pt idx="4249">
                  <c:v>2.6852565814850602E-3</c:v>
                </c:pt>
                <c:pt idx="4250">
                  <c:v>2.6846465055806418E-3</c:v>
                </c:pt>
                <c:pt idx="4251">
                  <c:v>2.6843771123800241E-3</c:v>
                </c:pt>
                <c:pt idx="4252">
                  <c:v>2.6843367863210029E-3</c:v>
                </c:pt>
                <c:pt idx="4253">
                  <c:v>2.683681405002857E-3</c:v>
                </c:pt>
                <c:pt idx="4254">
                  <c:v>2.6824001190146941E-3</c:v>
                </c:pt>
                <c:pt idx="4255">
                  <c:v>2.681456359763597E-3</c:v>
                </c:pt>
                <c:pt idx="4256">
                  <c:v>2.6806507976790753E-3</c:v>
                </c:pt>
                <c:pt idx="4257">
                  <c:v>2.6782571037195836E-3</c:v>
                </c:pt>
                <c:pt idx="4258">
                  <c:v>2.6778545124267832E-3</c:v>
                </c:pt>
                <c:pt idx="4259">
                  <c:v>2.6777206235841047E-3</c:v>
                </c:pt>
                <c:pt idx="4260">
                  <c:v>2.6761553299056652E-3</c:v>
                </c:pt>
                <c:pt idx="4261">
                  <c:v>2.6756341167388032E-3</c:v>
                </c:pt>
                <c:pt idx="4262">
                  <c:v>2.6753725791510215E-3</c:v>
                </c:pt>
                <c:pt idx="4263">
                  <c:v>2.6750525948405369E-3</c:v>
                </c:pt>
                <c:pt idx="4264">
                  <c:v>2.6736379384771237E-3</c:v>
                </c:pt>
                <c:pt idx="4265">
                  <c:v>2.6732983878995907E-3</c:v>
                </c:pt>
                <c:pt idx="4266">
                  <c:v>2.6716619700843857E-3</c:v>
                </c:pt>
                <c:pt idx="4267">
                  <c:v>2.6697769878216925E-3</c:v>
                </c:pt>
                <c:pt idx="4268">
                  <c:v>2.6688086665332144E-3</c:v>
                </c:pt>
                <c:pt idx="4269">
                  <c:v>2.6687810075793129E-3</c:v>
                </c:pt>
                <c:pt idx="4270">
                  <c:v>2.6672870530922944E-3</c:v>
                </c:pt>
                <c:pt idx="4271">
                  <c:v>2.6654118120066923E-3</c:v>
                </c:pt>
                <c:pt idx="4272">
                  <c:v>2.665404783259509E-3</c:v>
                </c:pt>
                <c:pt idx="4273">
                  <c:v>2.6652037934805266E-3</c:v>
                </c:pt>
                <c:pt idx="4274">
                  <c:v>2.6640291297116846E-3</c:v>
                </c:pt>
                <c:pt idx="4275">
                  <c:v>2.6636361101958295E-3</c:v>
                </c:pt>
                <c:pt idx="4276">
                  <c:v>2.6627666236395254E-3</c:v>
                </c:pt>
                <c:pt idx="4277">
                  <c:v>2.6624576246190197E-3</c:v>
                </c:pt>
                <c:pt idx="4278">
                  <c:v>2.6619394383619196E-3</c:v>
                </c:pt>
                <c:pt idx="4279">
                  <c:v>2.6616103214501695E-3</c:v>
                </c:pt>
                <c:pt idx="4280">
                  <c:v>2.6582860597073499E-3</c:v>
                </c:pt>
                <c:pt idx="4281">
                  <c:v>2.6550983469180744E-3</c:v>
                </c:pt>
                <c:pt idx="4282">
                  <c:v>2.6540405711573544E-3</c:v>
                </c:pt>
                <c:pt idx="4283">
                  <c:v>2.6539251389008653E-3</c:v>
                </c:pt>
                <c:pt idx="4284">
                  <c:v>2.653880408559784E-3</c:v>
                </c:pt>
                <c:pt idx="4285">
                  <c:v>2.6538459370302691E-3</c:v>
                </c:pt>
                <c:pt idx="4286">
                  <c:v>2.6518668335212634E-3</c:v>
                </c:pt>
                <c:pt idx="4287">
                  <c:v>2.6515047557872499E-3</c:v>
                </c:pt>
                <c:pt idx="4288">
                  <c:v>2.6504467052232651E-3</c:v>
                </c:pt>
                <c:pt idx="4289">
                  <c:v>2.6501529094218683E-3</c:v>
                </c:pt>
                <c:pt idx="4290">
                  <c:v>2.64944852926341E-3</c:v>
                </c:pt>
                <c:pt idx="4291">
                  <c:v>2.6483047213805445E-3</c:v>
                </c:pt>
                <c:pt idx="4292">
                  <c:v>2.648242297277711E-3</c:v>
                </c:pt>
                <c:pt idx="4293">
                  <c:v>2.6477878189294134E-3</c:v>
                </c:pt>
                <c:pt idx="4294">
                  <c:v>2.6475611175965333E-3</c:v>
                </c:pt>
                <c:pt idx="4295">
                  <c:v>2.646359529914025E-3</c:v>
                </c:pt>
                <c:pt idx="4296">
                  <c:v>2.6449356615644544E-3</c:v>
                </c:pt>
                <c:pt idx="4297">
                  <c:v>2.6442796584981521E-3</c:v>
                </c:pt>
                <c:pt idx="4298">
                  <c:v>2.644223230328075E-3</c:v>
                </c:pt>
                <c:pt idx="4299">
                  <c:v>2.6440572128562869E-3</c:v>
                </c:pt>
                <c:pt idx="4300">
                  <c:v>2.6439918509210936E-3</c:v>
                </c:pt>
                <c:pt idx="4301">
                  <c:v>2.6431813368883181E-3</c:v>
                </c:pt>
                <c:pt idx="4302">
                  <c:v>2.6419667587053134E-3</c:v>
                </c:pt>
                <c:pt idx="4303">
                  <c:v>2.6411667202551723E-3</c:v>
                </c:pt>
                <c:pt idx="4304">
                  <c:v>2.6388757756464639E-3</c:v>
                </c:pt>
                <c:pt idx="4305">
                  <c:v>2.6388223280646474E-3</c:v>
                </c:pt>
                <c:pt idx="4306">
                  <c:v>2.637994353829332E-3</c:v>
                </c:pt>
                <c:pt idx="4307">
                  <c:v>2.6375924710055681E-3</c:v>
                </c:pt>
                <c:pt idx="4308">
                  <c:v>2.6374117921645719E-3</c:v>
                </c:pt>
                <c:pt idx="4309">
                  <c:v>2.6371539245749944E-3</c:v>
                </c:pt>
                <c:pt idx="4310">
                  <c:v>2.6365671533878495E-3</c:v>
                </c:pt>
                <c:pt idx="4311">
                  <c:v>2.635677483175915E-3</c:v>
                </c:pt>
                <c:pt idx="4312">
                  <c:v>2.6355399859238457E-3</c:v>
                </c:pt>
                <c:pt idx="4313">
                  <c:v>2.6330290771361476E-3</c:v>
                </c:pt>
                <c:pt idx="4314">
                  <c:v>2.6321792699973115E-3</c:v>
                </c:pt>
                <c:pt idx="4315">
                  <c:v>2.6306378858683096E-3</c:v>
                </c:pt>
                <c:pt idx="4316">
                  <c:v>2.6301032550246203E-3</c:v>
                </c:pt>
                <c:pt idx="4317">
                  <c:v>2.6295162956221363E-3</c:v>
                </c:pt>
                <c:pt idx="4318">
                  <c:v>2.6294628517189475E-3</c:v>
                </c:pt>
                <c:pt idx="4319">
                  <c:v>2.6288438474795428E-3</c:v>
                </c:pt>
                <c:pt idx="4320">
                  <c:v>2.6284161995163377E-3</c:v>
                </c:pt>
                <c:pt idx="4321">
                  <c:v>2.6276280266477421E-3</c:v>
                </c:pt>
                <c:pt idx="4322">
                  <c:v>2.6272563806949509E-3</c:v>
                </c:pt>
                <c:pt idx="4323">
                  <c:v>2.6261691790411884E-3</c:v>
                </c:pt>
                <c:pt idx="4324">
                  <c:v>2.6252888999229733E-3</c:v>
                </c:pt>
                <c:pt idx="4325">
                  <c:v>2.6252691264981938E-3</c:v>
                </c:pt>
                <c:pt idx="4326">
                  <c:v>2.6251958933831551E-3</c:v>
                </c:pt>
                <c:pt idx="4327">
                  <c:v>2.6251417654858415E-3</c:v>
                </c:pt>
                <c:pt idx="4328">
                  <c:v>2.623835751022418E-3</c:v>
                </c:pt>
                <c:pt idx="4329">
                  <c:v>2.62345305161072E-3</c:v>
                </c:pt>
                <c:pt idx="4330">
                  <c:v>2.6232030955203049E-3</c:v>
                </c:pt>
                <c:pt idx="4331">
                  <c:v>2.6223543675965252E-3</c:v>
                </c:pt>
                <c:pt idx="4332">
                  <c:v>2.6220890050361579E-3</c:v>
                </c:pt>
                <c:pt idx="4333">
                  <c:v>2.6209762923696152E-3</c:v>
                </c:pt>
                <c:pt idx="4334">
                  <c:v>2.6206936680312595E-3</c:v>
                </c:pt>
                <c:pt idx="4335">
                  <c:v>2.6203090604638474E-3</c:v>
                </c:pt>
                <c:pt idx="4336">
                  <c:v>2.6198553219293321E-3</c:v>
                </c:pt>
                <c:pt idx="4337">
                  <c:v>2.6192996119930446E-3</c:v>
                </c:pt>
                <c:pt idx="4338">
                  <c:v>2.619242967262909E-3</c:v>
                </c:pt>
                <c:pt idx="4339">
                  <c:v>2.6189341239450507E-3</c:v>
                </c:pt>
                <c:pt idx="4340">
                  <c:v>2.6188190756868015E-3</c:v>
                </c:pt>
                <c:pt idx="4341">
                  <c:v>2.6178114586617742E-3</c:v>
                </c:pt>
                <c:pt idx="4342">
                  <c:v>2.6177089976722558E-3</c:v>
                </c:pt>
                <c:pt idx="4343">
                  <c:v>2.6160058494831238E-3</c:v>
                </c:pt>
                <c:pt idx="4344">
                  <c:v>2.6151525231048428E-3</c:v>
                </c:pt>
                <c:pt idx="4345">
                  <c:v>2.614121435200505E-3</c:v>
                </c:pt>
                <c:pt idx="4346">
                  <c:v>2.6135026033431413E-3</c:v>
                </c:pt>
                <c:pt idx="4347">
                  <c:v>2.6120304136048843E-3</c:v>
                </c:pt>
                <c:pt idx="4348">
                  <c:v>2.6119736140187747E-3</c:v>
                </c:pt>
                <c:pt idx="4349">
                  <c:v>2.6117464611575903E-3</c:v>
                </c:pt>
                <c:pt idx="4350">
                  <c:v>2.6116360746291619E-3</c:v>
                </c:pt>
                <c:pt idx="4351">
                  <c:v>2.6101951468647639E-3</c:v>
                </c:pt>
                <c:pt idx="4352">
                  <c:v>2.6101019571260846E-3</c:v>
                </c:pt>
                <c:pt idx="4353">
                  <c:v>2.609454194548359E-3</c:v>
                </c:pt>
                <c:pt idx="4354">
                  <c:v>2.6089057457869764E-3</c:v>
                </c:pt>
                <c:pt idx="4355">
                  <c:v>2.6081673547817758E-3</c:v>
                </c:pt>
                <c:pt idx="4356">
                  <c:v>2.6080956995282152E-3</c:v>
                </c:pt>
                <c:pt idx="4357">
                  <c:v>2.6079706954098883E-3</c:v>
                </c:pt>
                <c:pt idx="4358">
                  <c:v>2.6078106219026378E-3</c:v>
                </c:pt>
                <c:pt idx="4359">
                  <c:v>2.6066985702091539E-3</c:v>
                </c:pt>
                <c:pt idx="4360">
                  <c:v>2.6063512842445314E-3</c:v>
                </c:pt>
                <c:pt idx="4361">
                  <c:v>2.6058113363094096E-3</c:v>
                </c:pt>
                <c:pt idx="4362">
                  <c:v>2.6057128030746563E-3</c:v>
                </c:pt>
                <c:pt idx="4363">
                  <c:v>2.605154483351772E-3</c:v>
                </c:pt>
                <c:pt idx="4364">
                  <c:v>2.6050216266258882E-3</c:v>
                </c:pt>
                <c:pt idx="4365">
                  <c:v>2.604319159186757E-3</c:v>
                </c:pt>
                <c:pt idx="4366">
                  <c:v>2.6042807567015222E-3</c:v>
                </c:pt>
                <c:pt idx="4367">
                  <c:v>2.6036192209064391E-3</c:v>
                </c:pt>
                <c:pt idx="4368">
                  <c:v>2.603600105790855E-3</c:v>
                </c:pt>
                <c:pt idx="4369">
                  <c:v>2.6033453585291638E-3</c:v>
                </c:pt>
                <c:pt idx="4370">
                  <c:v>2.6008549260611736E-3</c:v>
                </c:pt>
                <c:pt idx="4371">
                  <c:v>2.6004402169708153E-3</c:v>
                </c:pt>
                <c:pt idx="4372">
                  <c:v>2.600407068029901E-3</c:v>
                </c:pt>
                <c:pt idx="4373">
                  <c:v>2.5993725014333891E-3</c:v>
                </c:pt>
                <c:pt idx="4374">
                  <c:v>2.5990927252073559E-3</c:v>
                </c:pt>
                <c:pt idx="4375">
                  <c:v>2.5990603539501347E-3</c:v>
                </c:pt>
                <c:pt idx="4376">
                  <c:v>2.5977101331055006E-3</c:v>
                </c:pt>
                <c:pt idx="4377">
                  <c:v>2.5976022811530618E-3</c:v>
                </c:pt>
                <c:pt idx="4378">
                  <c:v>2.5972978708153432E-3</c:v>
                </c:pt>
                <c:pt idx="4379">
                  <c:v>2.5972868766574392E-3</c:v>
                </c:pt>
                <c:pt idx="4380">
                  <c:v>2.5970390944261442E-3</c:v>
                </c:pt>
                <c:pt idx="4381">
                  <c:v>2.5964343488809232E-3</c:v>
                </c:pt>
                <c:pt idx="4382">
                  <c:v>2.5962320924610709E-3</c:v>
                </c:pt>
                <c:pt idx="4383">
                  <c:v>2.5957633139733101E-3</c:v>
                </c:pt>
                <c:pt idx="4384">
                  <c:v>2.5952547067107971E-3</c:v>
                </c:pt>
                <c:pt idx="4385">
                  <c:v>2.594236570485145E-3</c:v>
                </c:pt>
                <c:pt idx="4386">
                  <c:v>2.5940429578320051E-3</c:v>
                </c:pt>
                <c:pt idx="4387">
                  <c:v>2.5938578375290268E-3</c:v>
                </c:pt>
                <c:pt idx="4388">
                  <c:v>2.5934561500924615E-3</c:v>
                </c:pt>
                <c:pt idx="4389">
                  <c:v>2.5932979668063729E-3</c:v>
                </c:pt>
                <c:pt idx="4390">
                  <c:v>2.5928016367546569E-3</c:v>
                </c:pt>
                <c:pt idx="4391">
                  <c:v>2.5922784414884295E-3</c:v>
                </c:pt>
                <c:pt idx="4392">
                  <c:v>2.5893786239265773E-3</c:v>
                </c:pt>
                <c:pt idx="4393">
                  <c:v>2.5891354344308166E-3</c:v>
                </c:pt>
                <c:pt idx="4394">
                  <c:v>2.5889813929258695E-3</c:v>
                </c:pt>
                <c:pt idx="4395">
                  <c:v>2.5879902751306961E-3</c:v>
                </c:pt>
                <c:pt idx="4396">
                  <c:v>2.5875727487862008E-3</c:v>
                </c:pt>
                <c:pt idx="4397">
                  <c:v>2.5869573951801577E-3</c:v>
                </c:pt>
                <c:pt idx="4398">
                  <c:v>2.5867862264966671E-3</c:v>
                </c:pt>
                <c:pt idx="4399">
                  <c:v>2.585403284563882E-3</c:v>
                </c:pt>
                <c:pt idx="4400">
                  <c:v>2.584567456573047E-3</c:v>
                </c:pt>
                <c:pt idx="4401">
                  <c:v>2.5841323229596471E-3</c:v>
                </c:pt>
                <c:pt idx="4402">
                  <c:v>2.5836131328635542E-3</c:v>
                </c:pt>
                <c:pt idx="4403">
                  <c:v>2.5831088339064059E-3</c:v>
                </c:pt>
                <c:pt idx="4404">
                  <c:v>2.5825392245415928E-3</c:v>
                </c:pt>
                <c:pt idx="4405">
                  <c:v>2.5819707640985217E-3</c:v>
                </c:pt>
                <c:pt idx="4406">
                  <c:v>2.5818871424403323E-3</c:v>
                </c:pt>
                <c:pt idx="4407">
                  <c:v>2.5796759460546131E-3</c:v>
                </c:pt>
                <c:pt idx="4408">
                  <c:v>2.5795968146070502E-3</c:v>
                </c:pt>
                <c:pt idx="4409">
                  <c:v>2.5791961524577987E-3</c:v>
                </c:pt>
                <c:pt idx="4410">
                  <c:v>2.5786602450687882E-3</c:v>
                </c:pt>
                <c:pt idx="4411">
                  <c:v>2.5784364075363345E-3</c:v>
                </c:pt>
                <c:pt idx="4412">
                  <c:v>2.5783735892745924E-3</c:v>
                </c:pt>
                <c:pt idx="4413">
                  <c:v>2.5778984518716025E-3</c:v>
                </c:pt>
                <c:pt idx="4414">
                  <c:v>2.5768305897010397E-3</c:v>
                </c:pt>
                <c:pt idx="4415">
                  <c:v>2.5755394053254134E-3</c:v>
                </c:pt>
                <c:pt idx="4416">
                  <c:v>2.5753891994157508E-3</c:v>
                </c:pt>
                <c:pt idx="4417">
                  <c:v>2.5753530391438278E-3</c:v>
                </c:pt>
                <c:pt idx="4418">
                  <c:v>2.5752171649607854E-3</c:v>
                </c:pt>
                <c:pt idx="4419">
                  <c:v>2.5746819367178011E-3</c:v>
                </c:pt>
                <c:pt idx="4420">
                  <c:v>2.5746211866691277E-3</c:v>
                </c:pt>
                <c:pt idx="4421">
                  <c:v>2.5745748713550979E-3</c:v>
                </c:pt>
                <c:pt idx="4422">
                  <c:v>2.5723683117885999E-3</c:v>
                </c:pt>
                <c:pt idx="4423">
                  <c:v>2.5720088864369475E-3</c:v>
                </c:pt>
                <c:pt idx="4424">
                  <c:v>2.5708442213333064E-3</c:v>
                </c:pt>
                <c:pt idx="4425">
                  <c:v>2.5701015272601184E-3</c:v>
                </c:pt>
                <c:pt idx="4426">
                  <c:v>2.5692246429828247E-3</c:v>
                </c:pt>
                <c:pt idx="4427">
                  <c:v>2.5680531543359011E-3</c:v>
                </c:pt>
                <c:pt idx="4428">
                  <c:v>2.5679071917308052E-3</c:v>
                </c:pt>
                <c:pt idx="4429">
                  <c:v>2.5677632341735298E-3</c:v>
                </c:pt>
                <c:pt idx="4430">
                  <c:v>2.5675463232559224E-3</c:v>
                </c:pt>
                <c:pt idx="4431">
                  <c:v>2.5668532754420624E-3</c:v>
                </c:pt>
                <c:pt idx="4432">
                  <c:v>2.5652772387686896E-3</c:v>
                </c:pt>
                <c:pt idx="4433">
                  <c:v>2.5631480522576126E-3</c:v>
                </c:pt>
                <c:pt idx="4434">
                  <c:v>2.5625238199403211E-3</c:v>
                </c:pt>
                <c:pt idx="4435">
                  <c:v>2.5623210542588177E-3</c:v>
                </c:pt>
                <c:pt idx="4436">
                  <c:v>2.5610305422846436E-3</c:v>
                </c:pt>
                <c:pt idx="4437">
                  <c:v>2.5597639819259816E-3</c:v>
                </c:pt>
                <c:pt idx="4438">
                  <c:v>2.5589494292031336E-3</c:v>
                </c:pt>
                <c:pt idx="4439">
                  <c:v>2.5579534262846842E-3</c:v>
                </c:pt>
                <c:pt idx="4440">
                  <c:v>2.5561535790245061E-3</c:v>
                </c:pt>
                <c:pt idx="4441">
                  <c:v>2.5553206143809556E-3</c:v>
                </c:pt>
                <c:pt idx="4442">
                  <c:v>2.5551458172747708E-3</c:v>
                </c:pt>
                <c:pt idx="4443">
                  <c:v>2.5550994869325732E-3</c:v>
                </c:pt>
                <c:pt idx="4444">
                  <c:v>2.5550574056957352E-3</c:v>
                </c:pt>
                <c:pt idx="4445">
                  <c:v>2.5536256448042034E-3</c:v>
                </c:pt>
                <c:pt idx="4446">
                  <c:v>2.5516921328898553E-3</c:v>
                </c:pt>
                <c:pt idx="4447">
                  <c:v>2.5516579275779391E-3</c:v>
                </c:pt>
                <c:pt idx="4448">
                  <c:v>2.5513533850628992E-3</c:v>
                </c:pt>
                <c:pt idx="4449">
                  <c:v>2.5508278075504266E-3</c:v>
                </c:pt>
                <c:pt idx="4450">
                  <c:v>2.5507882779089125E-3</c:v>
                </c:pt>
                <c:pt idx="4451">
                  <c:v>2.5493942954768682E-3</c:v>
                </c:pt>
                <c:pt idx="4452">
                  <c:v>2.5493331752959644E-3</c:v>
                </c:pt>
                <c:pt idx="4453">
                  <c:v>2.5479808597442632E-3</c:v>
                </c:pt>
                <c:pt idx="4454">
                  <c:v>2.5473868990092208E-3</c:v>
                </c:pt>
                <c:pt idx="4455">
                  <c:v>2.5470061397207407E-3</c:v>
                </c:pt>
                <c:pt idx="4456">
                  <c:v>2.5464635981897396E-3</c:v>
                </c:pt>
                <c:pt idx="4457">
                  <c:v>2.5459363050009541E-3</c:v>
                </c:pt>
                <c:pt idx="4458">
                  <c:v>2.5447194983744805E-3</c:v>
                </c:pt>
                <c:pt idx="4459">
                  <c:v>2.5443276433840026E-3</c:v>
                </c:pt>
                <c:pt idx="4460">
                  <c:v>2.5431644850358905E-3</c:v>
                </c:pt>
                <c:pt idx="4461">
                  <c:v>2.5429844667003497E-3</c:v>
                </c:pt>
                <c:pt idx="4462">
                  <c:v>2.5429608279774591E-3</c:v>
                </c:pt>
                <c:pt idx="4463">
                  <c:v>2.5425760858494651E-3</c:v>
                </c:pt>
                <c:pt idx="4464">
                  <c:v>2.5425221176872278E-3</c:v>
                </c:pt>
                <c:pt idx="4465">
                  <c:v>2.5422328091292737E-3</c:v>
                </c:pt>
                <c:pt idx="4466">
                  <c:v>2.5417013416248009E-3</c:v>
                </c:pt>
                <c:pt idx="4467">
                  <c:v>2.5406786419177084E-3</c:v>
                </c:pt>
                <c:pt idx="4468">
                  <c:v>2.5404030013648857E-3</c:v>
                </c:pt>
                <c:pt idx="4469">
                  <c:v>2.5399179117940904E-3</c:v>
                </c:pt>
                <c:pt idx="4470">
                  <c:v>2.5396781558605567E-3</c:v>
                </c:pt>
                <c:pt idx="4471">
                  <c:v>2.5391265225308299E-3</c:v>
                </c:pt>
                <c:pt idx="4472">
                  <c:v>2.5380726813597349E-3</c:v>
                </c:pt>
                <c:pt idx="4473">
                  <c:v>2.5352294241496143E-3</c:v>
                </c:pt>
                <c:pt idx="4474">
                  <c:v>2.5349177312604769E-3</c:v>
                </c:pt>
                <c:pt idx="4475">
                  <c:v>2.5334614115770518E-3</c:v>
                </c:pt>
                <c:pt idx="4476">
                  <c:v>2.532942877111814E-3</c:v>
                </c:pt>
                <c:pt idx="4477">
                  <c:v>2.5327995049603935E-3</c:v>
                </c:pt>
                <c:pt idx="4478">
                  <c:v>2.5325477191675536E-3</c:v>
                </c:pt>
                <c:pt idx="4479">
                  <c:v>2.5320872639823851E-3</c:v>
                </c:pt>
                <c:pt idx="4480">
                  <c:v>2.5313118092995697E-3</c:v>
                </c:pt>
                <c:pt idx="4481">
                  <c:v>2.5311798019369636E-3</c:v>
                </c:pt>
                <c:pt idx="4482">
                  <c:v>2.5310399911337351E-3</c:v>
                </c:pt>
                <c:pt idx="4483">
                  <c:v>2.5309341720174267E-3</c:v>
                </c:pt>
                <c:pt idx="4484">
                  <c:v>2.5304492646769546E-3</c:v>
                </c:pt>
                <c:pt idx="4485">
                  <c:v>2.5304044024257E-3</c:v>
                </c:pt>
                <c:pt idx="4486">
                  <c:v>2.5303974950971644E-3</c:v>
                </c:pt>
                <c:pt idx="4487">
                  <c:v>2.5301469437348048E-3</c:v>
                </c:pt>
                <c:pt idx="4488">
                  <c:v>2.5298284035150174E-3</c:v>
                </c:pt>
                <c:pt idx="4489">
                  <c:v>2.5286908252737015E-3</c:v>
                </c:pt>
                <c:pt idx="4490">
                  <c:v>2.5285991051458216E-3</c:v>
                </c:pt>
                <c:pt idx="4491">
                  <c:v>2.527656220037696E-3</c:v>
                </c:pt>
                <c:pt idx="4492">
                  <c:v>2.5274837566859848E-3</c:v>
                </c:pt>
                <c:pt idx="4493">
                  <c:v>2.527246665201383E-3</c:v>
                </c:pt>
                <c:pt idx="4494">
                  <c:v>2.5272357340465311E-3</c:v>
                </c:pt>
                <c:pt idx="4495">
                  <c:v>2.5269046091841306E-3</c:v>
                </c:pt>
                <c:pt idx="4496">
                  <c:v>2.5267335422561768E-3</c:v>
                </c:pt>
                <c:pt idx="4497">
                  <c:v>2.5252566603262512E-3</c:v>
                </c:pt>
                <c:pt idx="4498">
                  <c:v>2.5246873532374994E-3</c:v>
                </c:pt>
                <c:pt idx="4499">
                  <c:v>2.523835110866058E-3</c:v>
                </c:pt>
                <c:pt idx="4500">
                  <c:v>2.5230179769889674E-3</c:v>
                </c:pt>
                <c:pt idx="4501">
                  <c:v>2.5209049396608652E-3</c:v>
                </c:pt>
                <c:pt idx="4502">
                  <c:v>2.5208792060855212E-3</c:v>
                </c:pt>
                <c:pt idx="4503">
                  <c:v>2.5207022481522072E-3</c:v>
                </c:pt>
                <c:pt idx="4504">
                  <c:v>2.5205396956083765E-3</c:v>
                </c:pt>
                <c:pt idx="4505">
                  <c:v>2.5201023845668603E-3</c:v>
                </c:pt>
                <c:pt idx="4506">
                  <c:v>2.5199641334139669E-3</c:v>
                </c:pt>
                <c:pt idx="4507">
                  <c:v>2.519688287740224E-3</c:v>
                </c:pt>
                <c:pt idx="4508">
                  <c:v>2.5190752823521516E-3</c:v>
                </c:pt>
                <c:pt idx="4509">
                  <c:v>2.51903194769957E-3</c:v>
                </c:pt>
                <c:pt idx="4510">
                  <c:v>2.5190055022878775E-3</c:v>
                </c:pt>
                <c:pt idx="4511">
                  <c:v>2.5185837979244409E-3</c:v>
                </c:pt>
                <c:pt idx="4512">
                  <c:v>2.5181971154363304E-3</c:v>
                </c:pt>
                <c:pt idx="4513">
                  <c:v>2.5175417621412575E-3</c:v>
                </c:pt>
                <c:pt idx="4514">
                  <c:v>2.5160279740945378E-3</c:v>
                </c:pt>
                <c:pt idx="4515">
                  <c:v>2.5132699551918135E-3</c:v>
                </c:pt>
                <c:pt idx="4516">
                  <c:v>2.5120446835455931E-3</c:v>
                </c:pt>
                <c:pt idx="4517">
                  <c:v>2.5110582623028683E-3</c:v>
                </c:pt>
                <c:pt idx="4518">
                  <c:v>2.5110086670695193E-3</c:v>
                </c:pt>
                <c:pt idx="4519">
                  <c:v>2.5105423502692998E-3</c:v>
                </c:pt>
                <c:pt idx="4520">
                  <c:v>2.5102917858629654E-3</c:v>
                </c:pt>
                <c:pt idx="4521">
                  <c:v>2.5094173445533267E-3</c:v>
                </c:pt>
                <c:pt idx="4522">
                  <c:v>2.5078499531897306E-3</c:v>
                </c:pt>
                <c:pt idx="4523">
                  <c:v>2.5069893624408259E-3</c:v>
                </c:pt>
                <c:pt idx="4524">
                  <c:v>2.5066573348178074E-3</c:v>
                </c:pt>
                <c:pt idx="4525">
                  <c:v>2.5063761831636902E-3</c:v>
                </c:pt>
                <c:pt idx="4526">
                  <c:v>2.5061929675821593E-3</c:v>
                </c:pt>
                <c:pt idx="4527">
                  <c:v>2.5058832007628304E-3</c:v>
                </c:pt>
                <c:pt idx="4528">
                  <c:v>2.5052130860335662E-3</c:v>
                </c:pt>
                <c:pt idx="4529">
                  <c:v>2.5047377525056411E-3</c:v>
                </c:pt>
                <c:pt idx="4530">
                  <c:v>2.5039802507653116E-3</c:v>
                </c:pt>
                <c:pt idx="4531">
                  <c:v>2.5038947411262836E-3</c:v>
                </c:pt>
                <c:pt idx="4532">
                  <c:v>2.503707742791707E-3</c:v>
                </c:pt>
                <c:pt idx="4533">
                  <c:v>2.5031980659815023E-3</c:v>
                </c:pt>
                <c:pt idx="4534">
                  <c:v>2.5031041692892843E-3</c:v>
                </c:pt>
                <c:pt idx="4535">
                  <c:v>2.5028781709127692E-3</c:v>
                </c:pt>
                <c:pt idx="4536">
                  <c:v>2.5009640917794534E-3</c:v>
                </c:pt>
                <c:pt idx="4537">
                  <c:v>2.4999794603744029E-3</c:v>
                </c:pt>
                <c:pt idx="4538">
                  <c:v>2.4999394384611442E-3</c:v>
                </c:pt>
                <c:pt idx="4539">
                  <c:v>2.4995677422849855E-3</c:v>
                </c:pt>
                <c:pt idx="4540">
                  <c:v>2.4993727038443185E-3</c:v>
                </c:pt>
                <c:pt idx="4541">
                  <c:v>2.499072185377088E-3</c:v>
                </c:pt>
                <c:pt idx="4542">
                  <c:v>2.4983353246745342E-3</c:v>
                </c:pt>
                <c:pt idx="4543">
                  <c:v>2.4981130622697958E-3</c:v>
                </c:pt>
                <c:pt idx="4544">
                  <c:v>2.4980296439487543E-3</c:v>
                </c:pt>
                <c:pt idx="4545">
                  <c:v>2.4976188434094491E-3</c:v>
                </c:pt>
                <c:pt idx="4546">
                  <c:v>2.4970980986321698E-3</c:v>
                </c:pt>
                <c:pt idx="4547">
                  <c:v>2.496486602154489E-3</c:v>
                </c:pt>
                <c:pt idx="4548">
                  <c:v>2.496085727444539E-3</c:v>
                </c:pt>
                <c:pt idx="4549">
                  <c:v>2.495834391840473E-3</c:v>
                </c:pt>
                <c:pt idx="4550">
                  <c:v>2.49483461584708E-3</c:v>
                </c:pt>
                <c:pt idx="4551">
                  <c:v>2.4938596997062623E-3</c:v>
                </c:pt>
                <c:pt idx="4552">
                  <c:v>2.4926881790124566E-3</c:v>
                </c:pt>
                <c:pt idx="4553">
                  <c:v>2.4924345074406936E-3</c:v>
                </c:pt>
                <c:pt idx="4554">
                  <c:v>2.4920723039257189E-3</c:v>
                </c:pt>
                <c:pt idx="4555">
                  <c:v>2.4919129300761717E-3</c:v>
                </c:pt>
                <c:pt idx="4556">
                  <c:v>2.4916123586756025E-3</c:v>
                </c:pt>
                <c:pt idx="4557">
                  <c:v>2.4913551699049588E-3</c:v>
                </c:pt>
                <c:pt idx="4558">
                  <c:v>2.4910677662234168E-3</c:v>
                </c:pt>
                <c:pt idx="4559">
                  <c:v>2.4907419832683629E-3</c:v>
                </c:pt>
                <c:pt idx="4560">
                  <c:v>2.4904904254104791E-3</c:v>
                </c:pt>
                <c:pt idx="4561">
                  <c:v>2.4898978106292434E-3</c:v>
                </c:pt>
                <c:pt idx="4562">
                  <c:v>2.48956785800318E-3</c:v>
                </c:pt>
                <c:pt idx="4563">
                  <c:v>2.4885019053418091E-3</c:v>
                </c:pt>
                <c:pt idx="4564">
                  <c:v>2.4878077964881153E-3</c:v>
                </c:pt>
                <c:pt idx="4565">
                  <c:v>2.486562907789223E-3</c:v>
                </c:pt>
                <c:pt idx="4566">
                  <c:v>2.486336634211001E-3</c:v>
                </c:pt>
                <c:pt idx="4567">
                  <c:v>2.485795965386374E-3</c:v>
                </c:pt>
                <c:pt idx="4568">
                  <c:v>2.4850459871633727E-3</c:v>
                </c:pt>
                <c:pt idx="4569">
                  <c:v>2.4845502639003047E-3</c:v>
                </c:pt>
                <c:pt idx="4570">
                  <c:v>2.4819150572078074E-3</c:v>
                </c:pt>
                <c:pt idx="4571">
                  <c:v>2.480725097887116E-3</c:v>
                </c:pt>
                <c:pt idx="4572">
                  <c:v>2.480505322935248E-3</c:v>
                </c:pt>
                <c:pt idx="4573">
                  <c:v>2.4800112914170674E-3</c:v>
                </c:pt>
                <c:pt idx="4574">
                  <c:v>2.4786100835449674E-3</c:v>
                </c:pt>
                <c:pt idx="4575">
                  <c:v>2.4784888978443037E-3</c:v>
                </c:pt>
                <c:pt idx="4576">
                  <c:v>2.4783603144996431E-3</c:v>
                </c:pt>
                <c:pt idx="4577">
                  <c:v>2.4779575042265609E-3</c:v>
                </c:pt>
                <c:pt idx="4578">
                  <c:v>2.4768209003958345E-3</c:v>
                </c:pt>
                <c:pt idx="4579">
                  <c:v>2.4767934580158259E-3</c:v>
                </c:pt>
                <c:pt idx="4580">
                  <c:v>2.4766220860455894E-3</c:v>
                </c:pt>
                <c:pt idx="4581">
                  <c:v>2.4756931544773408E-3</c:v>
                </c:pt>
                <c:pt idx="4582">
                  <c:v>2.4752098550854949E-3</c:v>
                </c:pt>
                <c:pt idx="4583">
                  <c:v>2.4750523297773735E-3</c:v>
                </c:pt>
                <c:pt idx="4584">
                  <c:v>2.4740673350448737E-3</c:v>
                </c:pt>
                <c:pt idx="4585">
                  <c:v>2.4731511777432371E-3</c:v>
                </c:pt>
                <c:pt idx="4586">
                  <c:v>2.4730167053755594E-3</c:v>
                </c:pt>
                <c:pt idx="4587">
                  <c:v>2.472959971077045E-3</c:v>
                </c:pt>
                <c:pt idx="4588">
                  <c:v>2.4717640290246776E-3</c:v>
                </c:pt>
                <c:pt idx="4589">
                  <c:v>2.4711486215393862E-3</c:v>
                </c:pt>
                <c:pt idx="4590">
                  <c:v>2.4699547864069807E-3</c:v>
                </c:pt>
                <c:pt idx="4591">
                  <c:v>2.4696701248468254E-3</c:v>
                </c:pt>
                <c:pt idx="4592">
                  <c:v>2.4695502685900166E-3</c:v>
                </c:pt>
                <c:pt idx="4593">
                  <c:v>2.4679004199641827E-3</c:v>
                </c:pt>
                <c:pt idx="4594">
                  <c:v>2.4672369303165905E-3</c:v>
                </c:pt>
                <c:pt idx="4595">
                  <c:v>2.4669237658253378E-3</c:v>
                </c:pt>
                <c:pt idx="4596">
                  <c:v>2.4668343478294668E-3</c:v>
                </c:pt>
                <c:pt idx="4597">
                  <c:v>2.4667953299889541E-3</c:v>
                </c:pt>
                <c:pt idx="4598">
                  <c:v>2.466064397095174E-3</c:v>
                </c:pt>
                <c:pt idx="4599">
                  <c:v>2.4659451543314502E-3</c:v>
                </c:pt>
                <c:pt idx="4600">
                  <c:v>2.4651858571513021E-3</c:v>
                </c:pt>
                <c:pt idx="4601">
                  <c:v>2.4608591517848877E-3</c:v>
                </c:pt>
                <c:pt idx="4602">
                  <c:v>2.4608200898000778E-3</c:v>
                </c:pt>
                <c:pt idx="4603">
                  <c:v>2.4601422830268578E-3</c:v>
                </c:pt>
                <c:pt idx="4604">
                  <c:v>2.4599502532999624E-3</c:v>
                </c:pt>
                <c:pt idx="4605">
                  <c:v>2.4595981590556986E-3</c:v>
                </c:pt>
                <c:pt idx="4606">
                  <c:v>2.4595265994092706E-3</c:v>
                </c:pt>
                <c:pt idx="4607">
                  <c:v>2.4587622669161864E-3</c:v>
                </c:pt>
                <c:pt idx="4608">
                  <c:v>2.4586345118752869E-3</c:v>
                </c:pt>
                <c:pt idx="4609">
                  <c:v>2.4583909823715157E-3</c:v>
                </c:pt>
                <c:pt idx="4610">
                  <c:v>2.4577871272033012E-3</c:v>
                </c:pt>
                <c:pt idx="4611">
                  <c:v>2.4577561845902335E-3</c:v>
                </c:pt>
                <c:pt idx="4612">
                  <c:v>2.4575562202330094E-3</c:v>
                </c:pt>
                <c:pt idx="4613">
                  <c:v>2.4575352070531934E-3</c:v>
                </c:pt>
                <c:pt idx="4614">
                  <c:v>2.4564011753377387E-3</c:v>
                </c:pt>
                <c:pt idx="4615">
                  <c:v>2.4550442354312348E-3</c:v>
                </c:pt>
                <c:pt idx="4616">
                  <c:v>2.4546684218472851E-3</c:v>
                </c:pt>
                <c:pt idx="4617">
                  <c:v>2.454614801918005E-3</c:v>
                </c:pt>
                <c:pt idx="4618">
                  <c:v>2.4532053775981029E-3</c:v>
                </c:pt>
                <c:pt idx="4619">
                  <c:v>2.4518708370856205E-3</c:v>
                </c:pt>
                <c:pt idx="4620">
                  <c:v>2.4510181911122559E-3</c:v>
                </c:pt>
                <c:pt idx="4621">
                  <c:v>2.4496489051809883E-3</c:v>
                </c:pt>
                <c:pt idx="4622">
                  <c:v>2.4494032731111081E-3</c:v>
                </c:pt>
                <c:pt idx="4623">
                  <c:v>2.4491089028867035E-3</c:v>
                </c:pt>
                <c:pt idx="4624">
                  <c:v>2.4488414408289248E-3</c:v>
                </c:pt>
                <c:pt idx="4625">
                  <c:v>2.4478028375393398E-3</c:v>
                </c:pt>
                <c:pt idx="4626">
                  <c:v>2.4473498901025773E-3</c:v>
                </c:pt>
                <c:pt idx="4627">
                  <c:v>2.445658405263233E-3</c:v>
                </c:pt>
                <c:pt idx="4628">
                  <c:v>2.4448417169429088E-3</c:v>
                </c:pt>
                <c:pt idx="4629">
                  <c:v>2.4440529892838527E-3</c:v>
                </c:pt>
                <c:pt idx="4630">
                  <c:v>2.4437098424232905E-3</c:v>
                </c:pt>
                <c:pt idx="4631">
                  <c:v>2.4429644207857159E-3</c:v>
                </c:pt>
                <c:pt idx="4632">
                  <c:v>2.4428973069645569E-3</c:v>
                </c:pt>
                <c:pt idx="4633">
                  <c:v>2.4428545659442337E-3</c:v>
                </c:pt>
                <c:pt idx="4634">
                  <c:v>2.4404417617760045E-3</c:v>
                </c:pt>
                <c:pt idx="4635">
                  <c:v>2.4398254602935204E-3</c:v>
                </c:pt>
                <c:pt idx="4636">
                  <c:v>2.4392949388116277E-3</c:v>
                </c:pt>
                <c:pt idx="4637">
                  <c:v>2.4385473100734341E-3</c:v>
                </c:pt>
                <c:pt idx="4638">
                  <c:v>2.4384178527028671E-3</c:v>
                </c:pt>
                <c:pt idx="4639">
                  <c:v>2.4383118467831556E-3</c:v>
                </c:pt>
                <c:pt idx="4640">
                  <c:v>2.4383028988691109E-3</c:v>
                </c:pt>
                <c:pt idx="4641">
                  <c:v>2.4380548314298163E-3</c:v>
                </c:pt>
                <c:pt idx="4642">
                  <c:v>2.4375898999632771E-3</c:v>
                </c:pt>
                <c:pt idx="4643">
                  <c:v>2.4345496128987437E-3</c:v>
                </c:pt>
                <c:pt idx="4644">
                  <c:v>2.4327642259480793E-3</c:v>
                </c:pt>
                <c:pt idx="4645">
                  <c:v>2.4327606574643468E-3</c:v>
                </c:pt>
                <c:pt idx="4646">
                  <c:v>2.4326732549926552E-3</c:v>
                </c:pt>
                <c:pt idx="4647">
                  <c:v>2.4317443490493849E-3</c:v>
                </c:pt>
                <c:pt idx="4648">
                  <c:v>2.431547445593517E-3</c:v>
                </c:pt>
                <c:pt idx="4649">
                  <c:v>2.4307442427684753E-3</c:v>
                </c:pt>
                <c:pt idx="4650">
                  <c:v>2.4289111844004482E-3</c:v>
                </c:pt>
                <c:pt idx="4651">
                  <c:v>2.4284417616201371E-3</c:v>
                </c:pt>
                <c:pt idx="4652">
                  <c:v>2.4283201521635794E-3</c:v>
                </c:pt>
                <c:pt idx="4653">
                  <c:v>2.4278712811380255E-3</c:v>
                </c:pt>
                <c:pt idx="4654">
                  <c:v>2.4276748024370802E-3</c:v>
                </c:pt>
                <c:pt idx="4655">
                  <c:v>2.4269408364939763E-3</c:v>
                </c:pt>
                <c:pt idx="4656">
                  <c:v>2.4266774306912564E-3</c:v>
                </c:pt>
                <c:pt idx="4657">
                  <c:v>2.4264401756307853E-3</c:v>
                </c:pt>
                <c:pt idx="4658">
                  <c:v>2.4258400262988544E-3</c:v>
                </c:pt>
                <c:pt idx="4659">
                  <c:v>2.4251596610139711E-3</c:v>
                </c:pt>
                <c:pt idx="4660">
                  <c:v>2.4245763305338168E-3</c:v>
                </c:pt>
                <c:pt idx="4661">
                  <c:v>2.4244725380419738E-3</c:v>
                </c:pt>
                <c:pt idx="4662">
                  <c:v>2.423502647309405E-3</c:v>
                </c:pt>
                <c:pt idx="4663">
                  <c:v>2.4234674137800995E-3</c:v>
                </c:pt>
                <c:pt idx="4664">
                  <c:v>2.4226980363405582E-3</c:v>
                </c:pt>
                <c:pt idx="4665">
                  <c:v>2.4211222664148485E-3</c:v>
                </c:pt>
                <c:pt idx="4666">
                  <c:v>2.4200435272871751E-3</c:v>
                </c:pt>
                <c:pt idx="4667">
                  <c:v>2.4194639286677258E-3</c:v>
                </c:pt>
                <c:pt idx="4668">
                  <c:v>2.4193150066271199E-3</c:v>
                </c:pt>
                <c:pt idx="4669">
                  <c:v>2.4191812829505183E-3</c:v>
                </c:pt>
                <c:pt idx="4670">
                  <c:v>2.4166691152101021E-3</c:v>
                </c:pt>
                <c:pt idx="4671">
                  <c:v>2.4157873399850106E-3</c:v>
                </c:pt>
                <c:pt idx="4672">
                  <c:v>2.4148740067102196E-3</c:v>
                </c:pt>
                <c:pt idx="4673">
                  <c:v>2.4124626599301212E-3</c:v>
                </c:pt>
                <c:pt idx="4674">
                  <c:v>2.4118633567074619E-3</c:v>
                </c:pt>
                <c:pt idx="4675">
                  <c:v>2.4106428877351932E-3</c:v>
                </c:pt>
                <c:pt idx="4676">
                  <c:v>2.4104397642076281E-3</c:v>
                </c:pt>
                <c:pt idx="4677">
                  <c:v>2.4104360684774648E-3</c:v>
                </c:pt>
                <c:pt idx="4678">
                  <c:v>2.4097036651830311E-3</c:v>
                </c:pt>
                <c:pt idx="4679">
                  <c:v>2.4087011083870607E-3</c:v>
                </c:pt>
                <c:pt idx="4680">
                  <c:v>2.4072351826449527E-3</c:v>
                </c:pt>
                <c:pt idx="4681">
                  <c:v>2.4067573627484305E-3</c:v>
                </c:pt>
                <c:pt idx="4682">
                  <c:v>2.4066018693972998E-3</c:v>
                </c:pt>
                <c:pt idx="4683">
                  <c:v>2.4061086524631231E-3</c:v>
                </c:pt>
                <c:pt idx="4684">
                  <c:v>2.4047388184260231E-3</c:v>
                </c:pt>
                <c:pt idx="4685">
                  <c:v>2.4046518592392581E-3</c:v>
                </c:pt>
                <c:pt idx="4686">
                  <c:v>2.4046276907631454E-3</c:v>
                </c:pt>
                <c:pt idx="4687">
                  <c:v>2.4045188933576375E-3</c:v>
                </c:pt>
                <c:pt idx="4688">
                  <c:v>2.4043280084836442E-3</c:v>
                </c:pt>
                <c:pt idx="4689">
                  <c:v>2.4040924872961401E-3</c:v>
                </c:pt>
                <c:pt idx="4690">
                  <c:v>2.4030935065271391E-3</c:v>
                </c:pt>
                <c:pt idx="4691">
                  <c:v>2.4025102541365925E-3</c:v>
                </c:pt>
                <c:pt idx="4692">
                  <c:v>2.4022102402680252E-3</c:v>
                </c:pt>
                <c:pt idx="4693">
                  <c:v>2.402122644199485E-3</c:v>
                </c:pt>
                <c:pt idx="4694">
                  <c:v>2.4019230315899249E-3</c:v>
                </c:pt>
                <c:pt idx="4695">
                  <c:v>2.401074516950338E-3</c:v>
                </c:pt>
                <c:pt idx="4696">
                  <c:v>2.4007992828000467E-3</c:v>
                </c:pt>
                <c:pt idx="4697">
                  <c:v>2.4005602197636729E-3</c:v>
                </c:pt>
                <c:pt idx="4698">
                  <c:v>2.4004410073212752E-3</c:v>
                </c:pt>
                <c:pt idx="4699">
                  <c:v>2.3996208477321764E-3</c:v>
                </c:pt>
                <c:pt idx="4700">
                  <c:v>2.3994104623798014E-3</c:v>
                </c:pt>
                <c:pt idx="4701">
                  <c:v>2.3993573014345687E-3</c:v>
                </c:pt>
                <c:pt idx="4702">
                  <c:v>2.3991969296250841E-3</c:v>
                </c:pt>
                <c:pt idx="4703">
                  <c:v>2.3975050606276885E-3</c:v>
                </c:pt>
                <c:pt idx="4704">
                  <c:v>2.3967423225966468E-3</c:v>
                </c:pt>
                <c:pt idx="4705">
                  <c:v>2.3951932648317315E-3</c:v>
                </c:pt>
                <c:pt idx="4706">
                  <c:v>2.3948294542559994E-3</c:v>
                </c:pt>
                <c:pt idx="4707">
                  <c:v>2.3927705576608969E-3</c:v>
                </c:pt>
                <c:pt idx="4708">
                  <c:v>2.3923418922060951E-3</c:v>
                </c:pt>
                <c:pt idx="4709">
                  <c:v>2.391232826439106E-3</c:v>
                </c:pt>
                <c:pt idx="4710">
                  <c:v>2.3907825209093024E-3</c:v>
                </c:pt>
                <c:pt idx="4711">
                  <c:v>2.389354898553461E-3</c:v>
                </c:pt>
                <c:pt idx="4712">
                  <c:v>2.3887395397808211E-3</c:v>
                </c:pt>
                <c:pt idx="4713">
                  <c:v>2.3882133737833326E-3</c:v>
                </c:pt>
                <c:pt idx="4714">
                  <c:v>2.386088542008712E-3</c:v>
                </c:pt>
                <c:pt idx="4715">
                  <c:v>2.3850506134600906E-3</c:v>
                </c:pt>
                <c:pt idx="4716">
                  <c:v>2.3846609495013771E-3</c:v>
                </c:pt>
                <c:pt idx="4717">
                  <c:v>2.3846526739281799E-3</c:v>
                </c:pt>
                <c:pt idx="4718">
                  <c:v>2.383363033446276E-3</c:v>
                </c:pt>
                <c:pt idx="4719">
                  <c:v>2.3823663736967961E-3</c:v>
                </c:pt>
                <c:pt idx="4720">
                  <c:v>2.3807061132338357E-3</c:v>
                </c:pt>
                <c:pt idx="4721">
                  <c:v>2.3784622827031487E-3</c:v>
                </c:pt>
                <c:pt idx="4722">
                  <c:v>2.3770467811621795E-3</c:v>
                </c:pt>
                <c:pt idx="4723">
                  <c:v>2.3770423826404942E-3</c:v>
                </c:pt>
                <c:pt idx="4724">
                  <c:v>2.3763049763545928E-3</c:v>
                </c:pt>
                <c:pt idx="4725">
                  <c:v>2.3759925305869714E-3</c:v>
                </c:pt>
                <c:pt idx="4726">
                  <c:v>2.3757033131234688E-3</c:v>
                </c:pt>
                <c:pt idx="4727">
                  <c:v>2.3749836002220164E-3</c:v>
                </c:pt>
                <c:pt idx="4728">
                  <c:v>2.3748917935223894E-3</c:v>
                </c:pt>
                <c:pt idx="4729">
                  <c:v>2.3735461241970058E-3</c:v>
                </c:pt>
                <c:pt idx="4730">
                  <c:v>2.3727914409695712E-3</c:v>
                </c:pt>
                <c:pt idx="4731">
                  <c:v>2.3718597035816114E-3</c:v>
                </c:pt>
                <c:pt idx="4732">
                  <c:v>2.3714569436892072E-3</c:v>
                </c:pt>
                <c:pt idx="4733">
                  <c:v>2.3713688330505157E-3</c:v>
                </c:pt>
                <c:pt idx="4734">
                  <c:v>2.3713359705479953E-3</c:v>
                </c:pt>
                <c:pt idx="4735">
                  <c:v>2.3706013001953659E-3</c:v>
                </c:pt>
                <c:pt idx="4736">
                  <c:v>2.3688923246020562E-3</c:v>
                </c:pt>
                <c:pt idx="4737">
                  <c:v>2.3678763103271838E-3</c:v>
                </c:pt>
                <c:pt idx="4738">
                  <c:v>2.3663700976372811E-3</c:v>
                </c:pt>
                <c:pt idx="4739">
                  <c:v>2.3659492196547965E-3</c:v>
                </c:pt>
                <c:pt idx="4740">
                  <c:v>2.3651512005936808E-3</c:v>
                </c:pt>
                <c:pt idx="4741">
                  <c:v>2.3645443968450426E-3</c:v>
                </c:pt>
                <c:pt idx="4742">
                  <c:v>2.3643629251861196E-3</c:v>
                </c:pt>
                <c:pt idx="4743">
                  <c:v>2.3642103999840835E-3</c:v>
                </c:pt>
                <c:pt idx="4744">
                  <c:v>2.3640093126543527E-3</c:v>
                </c:pt>
                <c:pt idx="4745">
                  <c:v>2.3636279340467511E-3</c:v>
                </c:pt>
                <c:pt idx="4746">
                  <c:v>2.3624415764265131E-3</c:v>
                </c:pt>
                <c:pt idx="4747">
                  <c:v>2.3620016841764241E-3</c:v>
                </c:pt>
                <c:pt idx="4748">
                  <c:v>2.3608362923628052E-3</c:v>
                </c:pt>
                <c:pt idx="4749">
                  <c:v>2.3590003843713685E-3</c:v>
                </c:pt>
                <c:pt idx="4750">
                  <c:v>2.3588991379442921E-3</c:v>
                </c:pt>
                <c:pt idx="4751">
                  <c:v>2.3569498980986685E-3</c:v>
                </c:pt>
                <c:pt idx="4752">
                  <c:v>2.3568110583274539E-3</c:v>
                </c:pt>
                <c:pt idx="4753">
                  <c:v>2.3564134709387137E-3</c:v>
                </c:pt>
                <c:pt idx="4754">
                  <c:v>2.356317119498959E-3</c:v>
                </c:pt>
                <c:pt idx="4755">
                  <c:v>2.355873848069321E-3</c:v>
                </c:pt>
                <c:pt idx="4756">
                  <c:v>2.3555684215952216E-3</c:v>
                </c:pt>
                <c:pt idx="4757">
                  <c:v>2.3552206392354566E-3</c:v>
                </c:pt>
                <c:pt idx="4758">
                  <c:v>2.3550447876859171E-3</c:v>
                </c:pt>
                <c:pt idx="4759">
                  <c:v>2.3546794166136886E-3</c:v>
                </c:pt>
                <c:pt idx="4760">
                  <c:v>2.3545242812377742E-3</c:v>
                </c:pt>
                <c:pt idx="4761">
                  <c:v>2.3534203806335756E-3</c:v>
                </c:pt>
                <c:pt idx="4762">
                  <c:v>2.3529663427501605E-3</c:v>
                </c:pt>
                <c:pt idx="4763">
                  <c:v>2.3520658516292085E-3</c:v>
                </c:pt>
                <c:pt idx="4764">
                  <c:v>2.3517104351105408E-3</c:v>
                </c:pt>
                <c:pt idx="4765">
                  <c:v>2.3515476944288563E-3</c:v>
                </c:pt>
                <c:pt idx="4766">
                  <c:v>2.3505193116889114E-3</c:v>
                </c:pt>
                <c:pt idx="4767">
                  <c:v>2.3504467703275396E-3</c:v>
                </c:pt>
                <c:pt idx="4768">
                  <c:v>2.3503930955503117E-3</c:v>
                </c:pt>
                <c:pt idx="4769">
                  <c:v>2.3499779901048311E-3</c:v>
                </c:pt>
                <c:pt idx="4770">
                  <c:v>2.3498412184936408E-3</c:v>
                </c:pt>
                <c:pt idx="4771">
                  <c:v>2.349103972067191E-3</c:v>
                </c:pt>
                <c:pt idx="4772">
                  <c:v>2.3487792916662207E-3</c:v>
                </c:pt>
                <c:pt idx="4773">
                  <c:v>2.3485771256889767E-3</c:v>
                </c:pt>
                <c:pt idx="4774">
                  <c:v>2.3481418875542768E-3</c:v>
                </c:pt>
                <c:pt idx="4775">
                  <c:v>2.3471624720718602E-3</c:v>
                </c:pt>
                <c:pt idx="4776">
                  <c:v>2.3463108192645172E-3</c:v>
                </c:pt>
                <c:pt idx="4777">
                  <c:v>2.3459082060912797E-3</c:v>
                </c:pt>
                <c:pt idx="4778">
                  <c:v>2.3457479282779047E-3</c:v>
                </c:pt>
                <c:pt idx="4779">
                  <c:v>2.3456582826059382E-3</c:v>
                </c:pt>
                <c:pt idx="4780">
                  <c:v>2.3454270155925257E-3</c:v>
                </c:pt>
                <c:pt idx="4781">
                  <c:v>2.3452901542570931E-3</c:v>
                </c:pt>
                <c:pt idx="4782">
                  <c:v>2.3440342209520189E-3</c:v>
                </c:pt>
                <c:pt idx="4783">
                  <c:v>2.3435903939556888E-3</c:v>
                </c:pt>
                <c:pt idx="4784">
                  <c:v>2.3435731896274538E-3</c:v>
                </c:pt>
                <c:pt idx="4785">
                  <c:v>2.343115750305649E-3</c:v>
                </c:pt>
                <c:pt idx="4786">
                  <c:v>2.3413201779721887E-3</c:v>
                </c:pt>
                <c:pt idx="4787">
                  <c:v>2.341179336121393E-3</c:v>
                </c:pt>
                <c:pt idx="4788">
                  <c:v>2.3409025312421668E-3</c:v>
                </c:pt>
                <c:pt idx="4789">
                  <c:v>2.3403500961162132E-3</c:v>
                </c:pt>
                <c:pt idx="4790">
                  <c:v>2.3380888244276424E-3</c:v>
                </c:pt>
                <c:pt idx="4791">
                  <c:v>2.3380510369079778E-3</c:v>
                </c:pt>
                <c:pt idx="4792">
                  <c:v>2.3374051571721688E-3</c:v>
                </c:pt>
                <c:pt idx="4793">
                  <c:v>2.3373887924013179E-3</c:v>
                </c:pt>
                <c:pt idx="4794">
                  <c:v>2.3369709884347991E-3</c:v>
                </c:pt>
                <c:pt idx="4795">
                  <c:v>2.336717891191149E-3</c:v>
                </c:pt>
                <c:pt idx="4796">
                  <c:v>2.3364622434882639E-3</c:v>
                </c:pt>
                <c:pt idx="4797">
                  <c:v>2.3364137899281878E-3</c:v>
                </c:pt>
                <c:pt idx="4798">
                  <c:v>2.3358129773519689E-3</c:v>
                </c:pt>
                <c:pt idx="4799">
                  <c:v>2.335811097045688E-3</c:v>
                </c:pt>
                <c:pt idx="4800">
                  <c:v>2.3356483645906546E-3</c:v>
                </c:pt>
                <c:pt idx="4801">
                  <c:v>2.3355046251022685E-3</c:v>
                </c:pt>
                <c:pt idx="4802">
                  <c:v>2.3350576963510534E-3</c:v>
                </c:pt>
                <c:pt idx="4803">
                  <c:v>2.3337518398990104E-3</c:v>
                </c:pt>
                <c:pt idx="4804">
                  <c:v>2.3327795561786085E-3</c:v>
                </c:pt>
                <c:pt idx="4805">
                  <c:v>2.332519298355748E-3</c:v>
                </c:pt>
                <c:pt idx="4806">
                  <c:v>2.3313490882218495E-3</c:v>
                </c:pt>
                <c:pt idx="4807">
                  <c:v>2.3301996145438961E-3</c:v>
                </c:pt>
                <c:pt idx="4808">
                  <c:v>2.3297912142521138E-3</c:v>
                </c:pt>
                <c:pt idx="4809">
                  <c:v>2.3296614889324694E-3</c:v>
                </c:pt>
                <c:pt idx="4810">
                  <c:v>2.3295531232762649E-3</c:v>
                </c:pt>
                <c:pt idx="4811">
                  <c:v>2.3294928045480942E-3</c:v>
                </c:pt>
                <c:pt idx="4812">
                  <c:v>2.3290881591633999E-3</c:v>
                </c:pt>
                <c:pt idx="4813">
                  <c:v>2.3287510615974736E-3</c:v>
                </c:pt>
                <c:pt idx="4814">
                  <c:v>2.327926813810428E-3</c:v>
                </c:pt>
                <c:pt idx="4815">
                  <c:v>2.3278259661890523E-3</c:v>
                </c:pt>
                <c:pt idx="4816">
                  <c:v>2.3276375779501053E-3</c:v>
                </c:pt>
                <c:pt idx="4817">
                  <c:v>2.3270956147486269E-3</c:v>
                </c:pt>
                <c:pt idx="4818">
                  <c:v>2.3268082473275383E-3</c:v>
                </c:pt>
                <c:pt idx="4819">
                  <c:v>2.3264725438230491E-3</c:v>
                </c:pt>
                <c:pt idx="4820">
                  <c:v>2.3260388395839496E-3</c:v>
                </c:pt>
                <c:pt idx="4821">
                  <c:v>2.3258461654868411E-3</c:v>
                </c:pt>
                <c:pt idx="4822">
                  <c:v>2.3255101609229341E-3</c:v>
                </c:pt>
                <c:pt idx="4823">
                  <c:v>2.325495907251987E-3</c:v>
                </c:pt>
                <c:pt idx="4824">
                  <c:v>2.323522699126715E-3</c:v>
                </c:pt>
                <c:pt idx="4825">
                  <c:v>2.3225852091259243E-3</c:v>
                </c:pt>
                <c:pt idx="4826">
                  <c:v>2.3223833864435143E-3</c:v>
                </c:pt>
                <c:pt idx="4827">
                  <c:v>2.3221526873758447E-3</c:v>
                </c:pt>
                <c:pt idx="4828">
                  <c:v>2.3215731748339186E-3</c:v>
                </c:pt>
                <c:pt idx="4829">
                  <c:v>2.3214587628704905E-3</c:v>
                </c:pt>
                <c:pt idx="4830">
                  <c:v>2.3210036132987936E-3</c:v>
                </c:pt>
                <c:pt idx="4831">
                  <c:v>2.3196177086942001E-3</c:v>
                </c:pt>
                <c:pt idx="4832">
                  <c:v>2.3186165546064813E-3</c:v>
                </c:pt>
                <c:pt idx="4833">
                  <c:v>2.3181129312510821E-3</c:v>
                </c:pt>
                <c:pt idx="4834">
                  <c:v>2.3179886735069069E-3</c:v>
                </c:pt>
                <c:pt idx="4835">
                  <c:v>2.3163607190771025E-3</c:v>
                </c:pt>
                <c:pt idx="4836">
                  <c:v>2.3144556461864607E-3</c:v>
                </c:pt>
                <c:pt idx="4837">
                  <c:v>2.3143747556841981E-3</c:v>
                </c:pt>
                <c:pt idx="4838">
                  <c:v>2.3126474266870326E-3</c:v>
                </c:pt>
                <c:pt idx="4839">
                  <c:v>2.3124504374800528E-3</c:v>
                </c:pt>
                <c:pt idx="4840">
                  <c:v>2.3117921498808204E-3</c:v>
                </c:pt>
                <c:pt idx="4841">
                  <c:v>2.3092706929702961E-3</c:v>
                </c:pt>
                <c:pt idx="4842">
                  <c:v>2.3085277814756402E-3</c:v>
                </c:pt>
                <c:pt idx="4843">
                  <c:v>2.3083708104733244E-3</c:v>
                </c:pt>
                <c:pt idx="4844">
                  <c:v>2.3073935288590096E-3</c:v>
                </c:pt>
                <c:pt idx="4845">
                  <c:v>2.3071380225737435E-3</c:v>
                </c:pt>
                <c:pt idx="4846">
                  <c:v>2.3048391856886363E-3</c:v>
                </c:pt>
                <c:pt idx="4847">
                  <c:v>2.3046469369580793E-3</c:v>
                </c:pt>
                <c:pt idx="4848">
                  <c:v>2.304443962334353E-3</c:v>
                </c:pt>
                <c:pt idx="4849">
                  <c:v>2.3030110715154253E-3</c:v>
                </c:pt>
                <c:pt idx="4850">
                  <c:v>2.3023266927760192E-3</c:v>
                </c:pt>
                <c:pt idx="4851">
                  <c:v>2.3007491782722988E-3</c:v>
                </c:pt>
                <c:pt idx="4852">
                  <c:v>2.298819842987809E-3</c:v>
                </c:pt>
                <c:pt idx="4853">
                  <c:v>2.2985646962866068E-3</c:v>
                </c:pt>
                <c:pt idx="4854">
                  <c:v>2.2985328940094479E-3</c:v>
                </c:pt>
                <c:pt idx="4855">
                  <c:v>2.2985288868162352E-3</c:v>
                </c:pt>
                <c:pt idx="4856">
                  <c:v>2.2981983866696759E-3</c:v>
                </c:pt>
                <c:pt idx="4857">
                  <c:v>2.2968318350773246E-3</c:v>
                </c:pt>
                <c:pt idx="4858">
                  <c:v>2.2962861200130072E-3</c:v>
                </c:pt>
                <c:pt idx="4859">
                  <c:v>2.2962852859942078E-3</c:v>
                </c:pt>
                <c:pt idx="4860">
                  <c:v>2.2949708637297829E-3</c:v>
                </c:pt>
                <c:pt idx="4861">
                  <c:v>2.2948070687653166E-3</c:v>
                </c:pt>
                <c:pt idx="4862">
                  <c:v>2.2931141438963833E-3</c:v>
                </c:pt>
                <c:pt idx="4863">
                  <c:v>2.2928494528797407E-3</c:v>
                </c:pt>
                <c:pt idx="4864">
                  <c:v>2.292161980547614E-3</c:v>
                </c:pt>
                <c:pt idx="4865">
                  <c:v>2.2919586235397335E-3</c:v>
                </c:pt>
                <c:pt idx="4866">
                  <c:v>2.2917598261964285E-3</c:v>
                </c:pt>
                <c:pt idx="4867">
                  <c:v>2.2916214424349847E-3</c:v>
                </c:pt>
                <c:pt idx="4868">
                  <c:v>2.2913999560382654E-3</c:v>
                </c:pt>
                <c:pt idx="4869">
                  <c:v>2.2908503900267545E-3</c:v>
                </c:pt>
                <c:pt idx="4870">
                  <c:v>2.2903716968851726E-3</c:v>
                </c:pt>
                <c:pt idx="4871">
                  <c:v>2.2895871836772922E-3</c:v>
                </c:pt>
                <c:pt idx="4872">
                  <c:v>2.2895453903298501E-3</c:v>
                </c:pt>
                <c:pt idx="4873">
                  <c:v>2.2889157948417799E-3</c:v>
                </c:pt>
                <c:pt idx="4874">
                  <c:v>2.2888123577863989E-3</c:v>
                </c:pt>
                <c:pt idx="4875">
                  <c:v>2.2873969323163206E-3</c:v>
                </c:pt>
                <c:pt idx="4876">
                  <c:v>2.2867699773942156E-3</c:v>
                </c:pt>
                <c:pt idx="4877">
                  <c:v>2.2864014179458684E-3</c:v>
                </c:pt>
                <c:pt idx="4878">
                  <c:v>2.2858753159780902E-3</c:v>
                </c:pt>
                <c:pt idx="4879">
                  <c:v>2.2854952539328208E-3</c:v>
                </c:pt>
                <c:pt idx="4880">
                  <c:v>2.2853770212584133E-3</c:v>
                </c:pt>
                <c:pt idx="4881">
                  <c:v>2.2850049821661589E-3</c:v>
                </c:pt>
                <c:pt idx="4882">
                  <c:v>2.2839703522804255E-3</c:v>
                </c:pt>
                <c:pt idx="4883">
                  <c:v>2.2839695745503182E-3</c:v>
                </c:pt>
                <c:pt idx="4884">
                  <c:v>2.2830499330543097E-3</c:v>
                </c:pt>
                <c:pt idx="4885">
                  <c:v>2.2822769437842653E-3</c:v>
                </c:pt>
                <c:pt idx="4886">
                  <c:v>2.2821792586268071E-3</c:v>
                </c:pt>
                <c:pt idx="4887">
                  <c:v>2.2820970033898026E-3</c:v>
                </c:pt>
                <c:pt idx="4888">
                  <c:v>2.2817841531954245E-3</c:v>
                </c:pt>
                <c:pt idx="4889">
                  <c:v>2.2817310994360396E-3</c:v>
                </c:pt>
                <c:pt idx="4890">
                  <c:v>2.2811586090796874E-3</c:v>
                </c:pt>
                <c:pt idx="4891">
                  <c:v>2.2801372301147183E-3</c:v>
                </c:pt>
                <c:pt idx="4892">
                  <c:v>2.2800022446358733E-3</c:v>
                </c:pt>
                <c:pt idx="4893">
                  <c:v>2.2794062660276828E-3</c:v>
                </c:pt>
                <c:pt idx="4894">
                  <c:v>2.2793818453266429E-3</c:v>
                </c:pt>
                <c:pt idx="4895">
                  <c:v>2.2784837951105108E-3</c:v>
                </c:pt>
                <c:pt idx="4896">
                  <c:v>2.2783762000102709E-3</c:v>
                </c:pt>
                <c:pt idx="4897">
                  <c:v>2.276461668776192E-3</c:v>
                </c:pt>
                <c:pt idx="4898">
                  <c:v>2.2756853060010309E-3</c:v>
                </c:pt>
                <c:pt idx="4899">
                  <c:v>2.2754540696414654E-3</c:v>
                </c:pt>
                <c:pt idx="4900">
                  <c:v>2.2738036665640913E-3</c:v>
                </c:pt>
                <c:pt idx="4901">
                  <c:v>2.2730992019632701E-3</c:v>
                </c:pt>
                <c:pt idx="4902">
                  <c:v>2.2730877493856547E-3</c:v>
                </c:pt>
                <c:pt idx="4903">
                  <c:v>2.2730657872339953E-3</c:v>
                </c:pt>
                <c:pt idx="4904">
                  <c:v>2.2724306829734271E-3</c:v>
                </c:pt>
                <c:pt idx="4905">
                  <c:v>2.2721852963107944E-3</c:v>
                </c:pt>
                <c:pt idx="4906">
                  <c:v>2.2704240785656332E-3</c:v>
                </c:pt>
                <c:pt idx="4907">
                  <c:v>2.2697320075349839E-3</c:v>
                </c:pt>
                <c:pt idx="4908">
                  <c:v>2.2694437206956367E-3</c:v>
                </c:pt>
                <c:pt idx="4909">
                  <c:v>2.2687235416068048E-3</c:v>
                </c:pt>
                <c:pt idx="4910">
                  <c:v>2.2683889588956964E-3</c:v>
                </c:pt>
                <c:pt idx="4911">
                  <c:v>2.2665205388033211E-3</c:v>
                </c:pt>
                <c:pt idx="4912">
                  <c:v>2.2645365272183859E-3</c:v>
                </c:pt>
                <c:pt idx="4913">
                  <c:v>2.2640701369257871E-3</c:v>
                </c:pt>
                <c:pt idx="4914">
                  <c:v>2.2638645879314856E-3</c:v>
                </c:pt>
                <c:pt idx="4915">
                  <c:v>2.2635829593158729E-3</c:v>
                </c:pt>
                <c:pt idx="4916">
                  <c:v>2.2615628977337714E-3</c:v>
                </c:pt>
                <c:pt idx="4917">
                  <c:v>2.2609498507810016E-3</c:v>
                </c:pt>
                <c:pt idx="4918">
                  <c:v>2.2602489164516171E-3</c:v>
                </c:pt>
                <c:pt idx="4919">
                  <c:v>2.2589287299535415E-3</c:v>
                </c:pt>
                <c:pt idx="4920">
                  <c:v>2.2588475416100173E-3</c:v>
                </c:pt>
                <c:pt idx="4921">
                  <c:v>2.2586022878412063E-3</c:v>
                </c:pt>
                <c:pt idx="4922">
                  <c:v>2.25744659394676E-3</c:v>
                </c:pt>
                <c:pt idx="4923">
                  <c:v>2.2567619244526689E-3</c:v>
                </c:pt>
                <c:pt idx="4924">
                  <c:v>2.256204451917659E-3</c:v>
                </c:pt>
                <c:pt idx="4925">
                  <c:v>2.2555051349971017E-3</c:v>
                </c:pt>
                <c:pt idx="4926">
                  <c:v>2.2554945439788024E-3</c:v>
                </c:pt>
                <c:pt idx="4927">
                  <c:v>2.2545878644954311E-3</c:v>
                </c:pt>
                <c:pt idx="4928">
                  <c:v>2.252254201421687E-3</c:v>
                </c:pt>
                <c:pt idx="4929">
                  <c:v>2.2522125370789433E-3</c:v>
                </c:pt>
                <c:pt idx="4930">
                  <c:v>2.2519858866381442E-3</c:v>
                </c:pt>
                <c:pt idx="4931">
                  <c:v>2.2514615640143909E-3</c:v>
                </c:pt>
                <c:pt idx="4932">
                  <c:v>2.2508298020035918E-3</c:v>
                </c:pt>
                <c:pt idx="4933">
                  <c:v>2.2488893107212643E-3</c:v>
                </c:pt>
                <c:pt idx="4934">
                  <c:v>2.2461866695201176E-3</c:v>
                </c:pt>
                <c:pt idx="4935">
                  <c:v>2.2454062956964306E-3</c:v>
                </c:pt>
                <c:pt idx="4936">
                  <c:v>2.2451089250124759E-3</c:v>
                </c:pt>
                <c:pt idx="4937">
                  <c:v>2.2450721296309209E-3</c:v>
                </c:pt>
                <c:pt idx="4938">
                  <c:v>2.2447928302378501E-3</c:v>
                </c:pt>
                <c:pt idx="4939">
                  <c:v>2.2445613424812169E-3</c:v>
                </c:pt>
                <c:pt idx="4940">
                  <c:v>2.2439811072627385E-3</c:v>
                </c:pt>
                <c:pt idx="4941">
                  <c:v>2.2436977223256774E-3</c:v>
                </c:pt>
                <c:pt idx="4942">
                  <c:v>2.2430191232812409E-3</c:v>
                </c:pt>
                <c:pt idx="4943">
                  <c:v>2.2422685626482413E-3</c:v>
                </c:pt>
                <c:pt idx="4944">
                  <c:v>2.2409325752487958E-3</c:v>
                </c:pt>
                <c:pt idx="4945">
                  <c:v>2.2408264914712179E-3</c:v>
                </c:pt>
                <c:pt idx="4946">
                  <c:v>2.2403478613817673E-3</c:v>
                </c:pt>
                <c:pt idx="4947">
                  <c:v>2.2402847254436396E-3</c:v>
                </c:pt>
                <c:pt idx="4948">
                  <c:v>2.239501950985785E-3</c:v>
                </c:pt>
                <c:pt idx="4949">
                  <c:v>2.2380729900628288E-3</c:v>
                </c:pt>
                <c:pt idx="4950">
                  <c:v>2.2376931393222011E-3</c:v>
                </c:pt>
                <c:pt idx="4951">
                  <c:v>2.2375291986170298E-3</c:v>
                </c:pt>
                <c:pt idx="4952">
                  <c:v>2.2370849513707681E-3</c:v>
                </c:pt>
                <c:pt idx="4953">
                  <c:v>2.2368485867064903E-3</c:v>
                </c:pt>
                <c:pt idx="4954">
                  <c:v>2.2368290656786236E-3</c:v>
                </c:pt>
                <c:pt idx="4955">
                  <c:v>2.2365244726449841E-3</c:v>
                </c:pt>
                <c:pt idx="4956">
                  <c:v>2.2361134167464512E-3</c:v>
                </c:pt>
                <c:pt idx="4957">
                  <c:v>2.2360492844706653E-3</c:v>
                </c:pt>
                <c:pt idx="4958">
                  <c:v>2.2357636441226116E-3</c:v>
                </c:pt>
                <c:pt idx="4959">
                  <c:v>2.2353880368234567E-3</c:v>
                </c:pt>
                <c:pt idx="4960">
                  <c:v>2.2329996358805781E-3</c:v>
                </c:pt>
                <c:pt idx="4961">
                  <c:v>2.2305522590199121E-3</c:v>
                </c:pt>
                <c:pt idx="4962">
                  <c:v>2.2304530794701183E-3</c:v>
                </c:pt>
                <c:pt idx="4963">
                  <c:v>2.2299168361971976E-3</c:v>
                </c:pt>
                <c:pt idx="4964">
                  <c:v>2.2289844832680248E-3</c:v>
                </c:pt>
                <c:pt idx="4965">
                  <c:v>2.2289264220437658E-3</c:v>
                </c:pt>
                <c:pt idx="4966">
                  <c:v>2.2286337367208322E-3</c:v>
                </c:pt>
                <c:pt idx="4967">
                  <c:v>2.2279072099165307E-3</c:v>
                </c:pt>
                <c:pt idx="4968">
                  <c:v>2.2273612227099349E-3</c:v>
                </c:pt>
                <c:pt idx="4969">
                  <c:v>2.2255083245191244E-3</c:v>
                </c:pt>
                <c:pt idx="4970">
                  <c:v>2.2241946346164029E-3</c:v>
                </c:pt>
                <c:pt idx="4971">
                  <c:v>2.2236660653238774E-3</c:v>
                </c:pt>
                <c:pt idx="4972">
                  <c:v>2.2231798417937437E-3</c:v>
                </c:pt>
                <c:pt idx="4973">
                  <c:v>2.2228935161977582E-3</c:v>
                </c:pt>
                <c:pt idx="4974">
                  <c:v>2.2226980734872657E-3</c:v>
                </c:pt>
                <c:pt idx="4975">
                  <c:v>2.2220370979524717E-3</c:v>
                </c:pt>
                <c:pt idx="4976">
                  <c:v>2.2195326295644138E-3</c:v>
                </c:pt>
                <c:pt idx="4977">
                  <c:v>2.2192894772454902E-3</c:v>
                </c:pt>
                <c:pt idx="4978">
                  <c:v>2.2192509794956529E-3</c:v>
                </c:pt>
                <c:pt idx="4979">
                  <c:v>2.2185229977355588E-3</c:v>
                </c:pt>
                <c:pt idx="4980">
                  <c:v>2.2182670286057136E-3</c:v>
                </c:pt>
                <c:pt idx="4981">
                  <c:v>2.2179301162495286E-3</c:v>
                </c:pt>
                <c:pt idx="4982">
                  <c:v>2.217727886867893E-3</c:v>
                </c:pt>
                <c:pt idx="4983">
                  <c:v>2.2171338329149549E-3</c:v>
                </c:pt>
                <c:pt idx="4984">
                  <c:v>2.2168568752031466E-3</c:v>
                </c:pt>
                <c:pt idx="4985">
                  <c:v>2.2159404529029855E-3</c:v>
                </c:pt>
                <c:pt idx="4986">
                  <c:v>2.2159070859771434E-3</c:v>
                </c:pt>
                <c:pt idx="4987">
                  <c:v>2.2150013569756585E-3</c:v>
                </c:pt>
                <c:pt idx="4988">
                  <c:v>2.2145086533401554E-3</c:v>
                </c:pt>
                <c:pt idx="4989">
                  <c:v>2.2143326920498565E-3</c:v>
                </c:pt>
                <c:pt idx="4990">
                  <c:v>2.2140062930814468E-3</c:v>
                </c:pt>
                <c:pt idx="4991">
                  <c:v>2.213989534393679E-3</c:v>
                </c:pt>
                <c:pt idx="4992">
                  <c:v>2.2138747024290106E-3</c:v>
                </c:pt>
                <c:pt idx="4993">
                  <c:v>2.2126264865875386E-3</c:v>
                </c:pt>
                <c:pt idx="4994">
                  <c:v>2.2120428597171755E-3</c:v>
                </c:pt>
                <c:pt idx="4995">
                  <c:v>2.2118130419569062E-3</c:v>
                </c:pt>
                <c:pt idx="4996">
                  <c:v>2.2116616440139365E-3</c:v>
                </c:pt>
                <c:pt idx="4997">
                  <c:v>2.2099464914517915E-3</c:v>
                </c:pt>
                <c:pt idx="4998">
                  <c:v>2.209583065040439E-3</c:v>
                </c:pt>
                <c:pt idx="4999">
                  <c:v>2.2094590568034799E-3</c:v>
                </c:pt>
                <c:pt idx="5000">
                  <c:v>2.2091523778154359E-3</c:v>
                </c:pt>
                <c:pt idx="5001">
                  <c:v>2.2085045684469948E-3</c:v>
                </c:pt>
                <c:pt idx="5002">
                  <c:v>2.2083275535713688E-3</c:v>
                </c:pt>
                <c:pt idx="5003">
                  <c:v>2.2073368582064871E-3</c:v>
                </c:pt>
                <c:pt idx="5004">
                  <c:v>2.2069491454270482E-3</c:v>
                </c:pt>
                <c:pt idx="5005">
                  <c:v>2.2062804127877859E-3</c:v>
                </c:pt>
                <c:pt idx="5006">
                  <c:v>2.2052728324998437E-3</c:v>
                </c:pt>
                <c:pt idx="5007">
                  <c:v>2.2052291095595884E-3</c:v>
                </c:pt>
                <c:pt idx="5008">
                  <c:v>2.2041355745732881E-3</c:v>
                </c:pt>
                <c:pt idx="5009">
                  <c:v>2.2040825486357289E-3</c:v>
                </c:pt>
                <c:pt idx="5010">
                  <c:v>2.2038732986579433E-3</c:v>
                </c:pt>
                <c:pt idx="5011">
                  <c:v>2.2029416909075373E-3</c:v>
                </c:pt>
                <c:pt idx="5012">
                  <c:v>2.2028195164023414E-3</c:v>
                </c:pt>
                <c:pt idx="5013">
                  <c:v>2.2028159181113043E-3</c:v>
                </c:pt>
                <c:pt idx="5014">
                  <c:v>2.1998781621359563E-3</c:v>
                </c:pt>
                <c:pt idx="5015">
                  <c:v>2.1998382815556971E-3</c:v>
                </c:pt>
                <c:pt idx="5016">
                  <c:v>2.1990765761109722E-3</c:v>
                </c:pt>
                <c:pt idx="5017">
                  <c:v>2.1983884680255145E-3</c:v>
                </c:pt>
                <c:pt idx="5018">
                  <c:v>2.1976906226730732E-3</c:v>
                </c:pt>
                <c:pt idx="5019">
                  <c:v>2.1972523834952692E-3</c:v>
                </c:pt>
                <c:pt idx="5020">
                  <c:v>2.1972214018513205E-3</c:v>
                </c:pt>
                <c:pt idx="5021">
                  <c:v>2.1968211394987783E-3</c:v>
                </c:pt>
                <c:pt idx="5022">
                  <c:v>2.1957857378580798E-3</c:v>
                </c:pt>
                <c:pt idx="5023">
                  <c:v>2.1948725838983013E-3</c:v>
                </c:pt>
                <c:pt idx="5024">
                  <c:v>2.1946487613733563E-3</c:v>
                </c:pt>
                <c:pt idx="5025">
                  <c:v>2.1936342676687616E-3</c:v>
                </c:pt>
                <c:pt idx="5026">
                  <c:v>2.1932746546154186E-3</c:v>
                </c:pt>
                <c:pt idx="5027">
                  <c:v>2.1921286577815716E-3</c:v>
                </c:pt>
                <c:pt idx="5028">
                  <c:v>2.1918410382350917E-3</c:v>
                </c:pt>
                <c:pt idx="5029">
                  <c:v>2.1906430073438E-3</c:v>
                </c:pt>
                <c:pt idx="5030">
                  <c:v>2.1894129832590891E-3</c:v>
                </c:pt>
                <c:pt idx="5031">
                  <c:v>2.1871083690621646E-3</c:v>
                </c:pt>
                <c:pt idx="5032">
                  <c:v>2.1869700608960559E-3</c:v>
                </c:pt>
                <c:pt idx="5033">
                  <c:v>2.1856923580711885E-3</c:v>
                </c:pt>
                <c:pt idx="5034">
                  <c:v>2.1856885980669869E-3</c:v>
                </c:pt>
                <c:pt idx="5035">
                  <c:v>2.1842963409810954E-3</c:v>
                </c:pt>
                <c:pt idx="5036">
                  <c:v>2.1833461289282826E-3</c:v>
                </c:pt>
                <c:pt idx="5037">
                  <c:v>2.1833326147555863E-3</c:v>
                </c:pt>
                <c:pt idx="5038">
                  <c:v>2.1831148356617918E-3</c:v>
                </c:pt>
                <c:pt idx="5039">
                  <c:v>2.1818115145845448E-3</c:v>
                </c:pt>
                <c:pt idx="5040">
                  <c:v>2.1810742055257781E-3</c:v>
                </c:pt>
                <c:pt idx="5041">
                  <c:v>2.1805873860306912E-3</c:v>
                </c:pt>
                <c:pt idx="5042">
                  <c:v>2.1795112209299482E-3</c:v>
                </c:pt>
                <c:pt idx="5043">
                  <c:v>2.1793428329125002E-3</c:v>
                </c:pt>
                <c:pt idx="5044">
                  <c:v>2.1785968584687506E-3</c:v>
                </c:pt>
                <c:pt idx="5045">
                  <c:v>2.1782462130030145E-3</c:v>
                </c:pt>
                <c:pt idx="5046">
                  <c:v>2.1771767687967392E-3</c:v>
                </c:pt>
                <c:pt idx="5047">
                  <c:v>2.1769348267444903E-3</c:v>
                </c:pt>
                <c:pt idx="5048">
                  <c:v>2.1760228567865559E-3</c:v>
                </c:pt>
                <c:pt idx="5049">
                  <c:v>2.1752902094553314E-3</c:v>
                </c:pt>
                <c:pt idx="5050">
                  <c:v>2.1744901326961382E-3</c:v>
                </c:pt>
                <c:pt idx="5051">
                  <c:v>2.1736944036719083E-3</c:v>
                </c:pt>
                <c:pt idx="5052">
                  <c:v>2.1733846264997739E-3</c:v>
                </c:pt>
                <c:pt idx="5053">
                  <c:v>2.1733200054544844E-3</c:v>
                </c:pt>
                <c:pt idx="5054">
                  <c:v>2.1732747452705608E-3</c:v>
                </c:pt>
                <c:pt idx="5055">
                  <c:v>2.1728652258184234E-3</c:v>
                </c:pt>
                <c:pt idx="5056">
                  <c:v>2.1717709106517545E-3</c:v>
                </c:pt>
                <c:pt idx="5057">
                  <c:v>2.1713309980727442E-3</c:v>
                </c:pt>
                <c:pt idx="5058">
                  <c:v>2.1706967946604505E-3</c:v>
                </c:pt>
                <c:pt idx="5059">
                  <c:v>2.1699600915802801E-3</c:v>
                </c:pt>
                <c:pt idx="5060">
                  <c:v>2.1685896922235565E-3</c:v>
                </c:pt>
                <c:pt idx="5061">
                  <c:v>2.168217545778704E-3</c:v>
                </c:pt>
                <c:pt idx="5062">
                  <c:v>2.1667446757777545E-3</c:v>
                </c:pt>
                <c:pt idx="5063">
                  <c:v>2.1654489481435979E-3</c:v>
                </c:pt>
                <c:pt idx="5064">
                  <c:v>2.1653532839581921E-3</c:v>
                </c:pt>
                <c:pt idx="5065">
                  <c:v>2.1648876237343961E-3</c:v>
                </c:pt>
                <c:pt idx="5066">
                  <c:v>2.1646909992093189E-3</c:v>
                </c:pt>
                <c:pt idx="5067">
                  <c:v>2.1627410684703203E-3</c:v>
                </c:pt>
                <c:pt idx="5068">
                  <c:v>2.1619181507582805E-3</c:v>
                </c:pt>
                <c:pt idx="5069">
                  <c:v>2.1612291341456449E-3</c:v>
                </c:pt>
                <c:pt idx="5070">
                  <c:v>2.1610627088575127E-3</c:v>
                </c:pt>
                <c:pt idx="5071">
                  <c:v>2.1609602943159448E-3</c:v>
                </c:pt>
                <c:pt idx="5072">
                  <c:v>2.1603136742693162E-3</c:v>
                </c:pt>
                <c:pt idx="5073">
                  <c:v>2.1599497721954339E-3</c:v>
                </c:pt>
                <c:pt idx="5074">
                  <c:v>2.158680792867915E-3</c:v>
                </c:pt>
                <c:pt idx="5075">
                  <c:v>2.1584821694375016E-3</c:v>
                </c:pt>
                <c:pt idx="5076">
                  <c:v>2.1577523163889738E-3</c:v>
                </c:pt>
                <c:pt idx="5077">
                  <c:v>2.1567567108860572E-3</c:v>
                </c:pt>
                <c:pt idx="5078">
                  <c:v>2.1556676891218238E-3</c:v>
                </c:pt>
                <c:pt idx="5079">
                  <c:v>2.1550618026009811E-3</c:v>
                </c:pt>
                <c:pt idx="5080">
                  <c:v>2.1547374636881303E-3</c:v>
                </c:pt>
                <c:pt idx="5081">
                  <c:v>2.1536379884903173E-3</c:v>
                </c:pt>
                <c:pt idx="5082">
                  <c:v>2.1534956350281052E-3</c:v>
                </c:pt>
                <c:pt idx="5083">
                  <c:v>2.1534221215204208E-3</c:v>
                </c:pt>
                <c:pt idx="5084">
                  <c:v>2.1531776838423161E-3</c:v>
                </c:pt>
                <c:pt idx="5085">
                  <c:v>2.1531142859139941E-3</c:v>
                </c:pt>
                <c:pt idx="5086">
                  <c:v>2.1520560338255221E-3</c:v>
                </c:pt>
                <c:pt idx="5087">
                  <c:v>2.1502420442813725E-3</c:v>
                </c:pt>
                <c:pt idx="5088">
                  <c:v>2.1501986334275846E-3</c:v>
                </c:pt>
                <c:pt idx="5089">
                  <c:v>2.1491682732979319E-3</c:v>
                </c:pt>
                <c:pt idx="5090">
                  <c:v>2.148953838221411E-3</c:v>
                </c:pt>
                <c:pt idx="5091">
                  <c:v>2.1488569047371535E-3</c:v>
                </c:pt>
                <c:pt idx="5092">
                  <c:v>2.1486808294771853E-3</c:v>
                </c:pt>
                <c:pt idx="5093">
                  <c:v>2.147451790771476E-3</c:v>
                </c:pt>
                <c:pt idx="5094">
                  <c:v>2.1466900067857423E-3</c:v>
                </c:pt>
                <c:pt idx="5095">
                  <c:v>2.1462893234425427E-3</c:v>
                </c:pt>
                <c:pt idx="5096">
                  <c:v>2.1455454772435797E-3</c:v>
                </c:pt>
                <c:pt idx="5097">
                  <c:v>2.1418776239632486E-3</c:v>
                </c:pt>
                <c:pt idx="5098">
                  <c:v>2.1414390864422134E-3</c:v>
                </c:pt>
                <c:pt idx="5099">
                  <c:v>2.1403249353958674E-3</c:v>
                </c:pt>
                <c:pt idx="5100">
                  <c:v>2.1397015962617487E-3</c:v>
                </c:pt>
                <c:pt idx="5101">
                  <c:v>2.1389435841114744E-3</c:v>
                </c:pt>
                <c:pt idx="5102">
                  <c:v>2.1387859843703815E-3</c:v>
                </c:pt>
                <c:pt idx="5103">
                  <c:v>2.1386237274237736E-3</c:v>
                </c:pt>
                <c:pt idx="5104">
                  <c:v>2.1382942815502777E-3</c:v>
                </c:pt>
                <c:pt idx="5105">
                  <c:v>2.1382482225907654E-3</c:v>
                </c:pt>
                <c:pt idx="5106">
                  <c:v>2.1378461624621562E-3</c:v>
                </c:pt>
                <c:pt idx="5107">
                  <c:v>2.1367784409070524E-3</c:v>
                </c:pt>
                <c:pt idx="5108">
                  <c:v>2.1365578298450523E-3</c:v>
                </c:pt>
                <c:pt idx="5109">
                  <c:v>2.136399143943867E-3</c:v>
                </c:pt>
                <c:pt idx="5110">
                  <c:v>2.1356722264162064E-3</c:v>
                </c:pt>
                <c:pt idx="5111">
                  <c:v>2.1346176670672115E-3</c:v>
                </c:pt>
                <c:pt idx="5112">
                  <c:v>2.1331358092417109E-3</c:v>
                </c:pt>
                <c:pt idx="5113">
                  <c:v>2.1330045088300948E-3</c:v>
                </c:pt>
                <c:pt idx="5114">
                  <c:v>2.1328000961063562E-3</c:v>
                </c:pt>
                <c:pt idx="5115">
                  <c:v>2.1327965406966929E-3</c:v>
                </c:pt>
                <c:pt idx="5116">
                  <c:v>2.1325643505911438E-3</c:v>
                </c:pt>
                <c:pt idx="5117">
                  <c:v>2.1307577122290089E-3</c:v>
                </c:pt>
                <c:pt idx="5118">
                  <c:v>2.1307536849665613E-3</c:v>
                </c:pt>
                <c:pt idx="5119">
                  <c:v>2.1298092224941354E-3</c:v>
                </c:pt>
                <c:pt idx="5120">
                  <c:v>2.1292868308559728E-3</c:v>
                </c:pt>
                <c:pt idx="5121">
                  <c:v>2.1278752358656274E-3</c:v>
                </c:pt>
                <c:pt idx="5122">
                  <c:v>2.1272273009305489E-3</c:v>
                </c:pt>
                <c:pt idx="5123">
                  <c:v>2.1261697585602951E-3</c:v>
                </c:pt>
                <c:pt idx="5124">
                  <c:v>2.125575632612326E-3</c:v>
                </c:pt>
                <c:pt idx="5125">
                  <c:v>2.1252435475622292E-3</c:v>
                </c:pt>
                <c:pt idx="5126">
                  <c:v>2.1247464135134425E-3</c:v>
                </c:pt>
                <c:pt idx="5127">
                  <c:v>2.1244167518311074E-3</c:v>
                </c:pt>
                <c:pt idx="5128">
                  <c:v>2.1239395388844592E-3</c:v>
                </c:pt>
                <c:pt idx="5129">
                  <c:v>2.1237214762266613E-3</c:v>
                </c:pt>
                <c:pt idx="5130">
                  <c:v>2.1231008044778565E-3</c:v>
                </c:pt>
                <c:pt idx="5131">
                  <c:v>2.1219182074200147E-3</c:v>
                </c:pt>
                <c:pt idx="5132">
                  <c:v>2.1210512312810461E-3</c:v>
                </c:pt>
                <c:pt idx="5133">
                  <c:v>2.1204509105139822E-3</c:v>
                </c:pt>
                <c:pt idx="5134">
                  <c:v>2.1199770520360559E-3</c:v>
                </c:pt>
                <c:pt idx="5135">
                  <c:v>2.1192628666776079E-3</c:v>
                </c:pt>
                <c:pt idx="5136">
                  <c:v>2.1188110706135419E-3</c:v>
                </c:pt>
                <c:pt idx="5137">
                  <c:v>2.1143893940827421E-3</c:v>
                </c:pt>
                <c:pt idx="5138">
                  <c:v>2.1137903721741257E-3</c:v>
                </c:pt>
                <c:pt idx="5139">
                  <c:v>2.1136114254760962E-3</c:v>
                </c:pt>
                <c:pt idx="5140">
                  <c:v>2.1127793290703131E-3</c:v>
                </c:pt>
                <c:pt idx="5141">
                  <c:v>2.1125593435210579E-3</c:v>
                </c:pt>
                <c:pt idx="5142">
                  <c:v>2.1121016865155249E-3</c:v>
                </c:pt>
                <c:pt idx="5143">
                  <c:v>2.1112101353942979E-3</c:v>
                </c:pt>
                <c:pt idx="5144">
                  <c:v>2.11061590801095E-3</c:v>
                </c:pt>
                <c:pt idx="5145">
                  <c:v>2.1104652607779797E-3</c:v>
                </c:pt>
                <c:pt idx="5146">
                  <c:v>2.1101929098632341E-3</c:v>
                </c:pt>
                <c:pt idx="5147">
                  <c:v>2.1097910900527506E-3</c:v>
                </c:pt>
                <c:pt idx="5148">
                  <c:v>2.1095808944794291E-3</c:v>
                </c:pt>
                <c:pt idx="5149">
                  <c:v>2.1087086969146583E-3</c:v>
                </c:pt>
                <c:pt idx="5150">
                  <c:v>2.1082765809872701E-3</c:v>
                </c:pt>
                <c:pt idx="5151">
                  <c:v>2.1070870787953657E-3</c:v>
                </c:pt>
                <c:pt idx="5152">
                  <c:v>2.1064146694702271E-3</c:v>
                </c:pt>
                <c:pt idx="5153">
                  <c:v>2.1052429441716686E-3</c:v>
                </c:pt>
                <c:pt idx="5154">
                  <c:v>2.1041418233229583E-3</c:v>
                </c:pt>
                <c:pt idx="5155">
                  <c:v>2.1040644566942216E-3</c:v>
                </c:pt>
                <c:pt idx="5156">
                  <c:v>2.1035569853004189E-3</c:v>
                </c:pt>
                <c:pt idx="5157">
                  <c:v>2.1033270989432107E-3</c:v>
                </c:pt>
                <c:pt idx="5158">
                  <c:v>2.1031879394333443E-3</c:v>
                </c:pt>
                <c:pt idx="5159">
                  <c:v>2.1031611448813891E-3</c:v>
                </c:pt>
                <c:pt idx="5160">
                  <c:v>2.1029644680857023E-3</c:v>
                </c:pt>
                <c:pt idx="5161">
                  <c:v>2.1029227225813469E-3</c:v>
                </c:pt>
                <c:pt idx="5162">
                  <c:v>2.1020918741559555E-3</c:v>
                </c:pt>
                <c:pt idx="5163">
                  <c:v>2.1012722657951575E-3</c:v>
                </c:pt>
                <c:pt idx="5164">
                  <c:v>2.1009441553776942E-3</c:v>
                </c:pt>
                <c:pt idx="5165">
                  <c:v>2.0991200575418739E-3</c:v>
                </c:pt>
                <c:pt idx="5166">
                  <c:v>2.0988879642637004E-3</c:v>
                </c:pt>
                <c:pt idx="5167">
                  <c:v>2.0973876663934899E-3</c:v>
                </c:pt>
                <c:pt idx="5168">
                  <c:v>2.0970172784156083E-3</c:v>
                </c:pt>
                <c:pt idx="5169">
                  <c:v>2.0966817630070867E-3</c:v>
                </c:pt>
                <c:pt idx="5170">
                  <c:v>2.0957179146015798E-3</c:v>
                </c:pt>
                <c:pt idx="5171">
                  <c:v>2.0951982970135448E-3</c:v>
                </c:pt>
                <c:pt idx="5172">
                  <c:v>2.0949736321210057E-3</c:v>
                </c:pt>
                <c:pt idx="5173">
                  <c:v>2.0940620393897738E-3</c:v>
                </c:pt>
                <c:pt idx="5174">
                  <c:v>2.093249234067146E-3</c:v>
                </c:pt>
                <c:pt idx="5175">
                  <c:v>2.0928134273598712E-3</c:v>
                </c:pt>
                <c:pt idx="5176">
                  <c:v>2.0923317189129216E-3</c:v>
                </c:pt>
                <c:pt idx="5177">
                  <c:v>2.092213977559554E-3</c:v>
                </c:pt>
                <c:pt idx="5178">
                  <c:v>2.0916377319416088E-3</c:v>
                </c:pt>
                <c:pt idx="5179">
                  <c:v>2.0903104765781352E-3</c:v>
                </c:pt>
                <c:pt idx="5180">
                  <c:v>2.0899485218993053E-3</c:v>
                </c:pt>
                <c:pt idx="5181">
                  <c:v>2.0897169937456237E-3</c:v>
                </c:pt>
                <c:pt idx="5182">
                  <c:v>2.0885585586285175E-3</c:v>
                </c:pt>
                <c:pt idx="5183">
                  <c:v>2.0874643698979649E-3</c:v>
                </c:pt>
                <c:pt idx="5184">
                  <c:v>2.0850075957250438E-3</c:v>
                </c:pt>
                <c:pt idx="5185">
                  <c:v>2.0839613320527981E-3</c:v>
                </c:pt>
                <c:pt idx="5186">
                  <c:v>2.0835681264437527E-3</c:v>
                </c:pt>
                <c:pt idx="5187">
                  <c:v>2.0833724721906898E-3</c:v>
                </c:pt>
                <c:pt idx="5188">
                  <c:v>2.0831664963034658E-3</c:v>
                </c:pt>
                <c:pt idx="5189">
                  <c:v>2.0829767743710328E-3</c:v>
                </c:pt>
                <c:pt idx="5190">
                  <c:v>2.0828868653746005E-3</c:v>
                </c:pt>
                <c:pt idx="5191">
                  <c:v>2.0822115619661191E-3</c:v>
                </c:pt>
                <c:pt idx="5192">
                  <c:v>2.0820710732841344E-3</c:v>
                </c:pt>
                <c:pt idx="5193">
                  <c:v>2.0817623643162165E-3</c:v>
                </c:pt>
                <c:pt idx="5194">
                  <c:v>2.0801986198289318E-3</c:v>
                </c:pt>
                <c:pt idx="5195">
                  <c:v>2.0801146334296591E-3</c:v>
                </c:pt>
                <c:pt idx="5196">
                  <c:v>2.080021838472139E-3</c:v>
                </c:pt>
                <c:pt idx="5197">
                  <c:v>2.0796732970842753E-3</c:v>
                </c:pt>
                <c:pt idx="5198">
                  <c:v>2.0794167209775079E-3</c:v>
                </c:pt>
                <c:pt idx="5199">
                  <c:v>2.0790304693939269E-3</c:v>
                </c:pt>
                <c:pt idx="5200">
                  <c:v>2.0788960045228459E-3</c:v>
                </c:pt>
                <c:pt idx="5201">
                  <c:v>2.0773353368643264E-3</c:v>
                </c:pt>
                <c:pt idx="5202">
                  <c:v>2.0762911915521531E-3</c:v>
                </c:pt>
                <c:pt idx="5203">
                  <c:v>2.0735202803841336E-3</c:v>
                </c:pt>
                <c:pt idx="5204">
                  <c:v>2.0731301128128501E-3</c:v>
                </c:pt>
                <c:pt idx="5205">
                  <c:v>2.0730566853378158E-3</c:v>
                </c:pt>
                <c:pt idx="5206">
                  <c:v>2.0727863095059266E-3</c:v>
                </c:pt>
                <c:pt idx="5207">
                  <c:v>2.0704213561434804E-3</c:v>
                </c:pt>
                <c:pt idx="5208">
                  <c:v>2.0700306111541187E-3</c:v>
                </c:pt>
                <c:pt idx="5209">
                  <c:v>2.0689542921382446E-3</c:v>
                </c:pt>
                <c:pt idx="5210">
                  <c:v>2.0689014081824381E-3</c:v>
                </c:pt>
                <c:pt idx="5211">
                  <c:v>2.068450803657953E-3</c:v>
                </c:pt>
                <c:pt idx="5212">
                  <c:v>2.067346779504244E-3</c:v>
                </c:pt>
                <c:pt idx="5213">
                  <c:v>2.0673260317344926E-3</c:v>
                </c:pt>
                <c:pt idx="5214">
                  <c:v>2.0665512583106197E-3</c:v>
                </c:pt>
                <c:pt idx="5215">
                  <c:v>2.0648509280849128E-3</c:v>
                </c:pt>
                <c:pt idx="5216">
                  <c:v>2.064815075782352E-3</c:v>
                </c:pt>
                <c:pt idx="5217">
                  <c:v>2.0646524839840336E-3</c:v>
                </c:pt>
                <c:pt idx="5218">
                  <c:v>2.0643666830757134E-3</c:v>
                </c:pt>
                <c:pt idx="5219">
                  <c:v>2.0641528766861699E-3</c:v>
                </c:pt>
                <c:pt idx="5220">
                  <c:v>2.0638283796043898E-3</c:v>
                </c:pt>
                <c:pt idx="5221">
                  <c:v>2.0636665287212803E-3</c:v>
                </c:pt>
                <c:pt idx="5222">
                  <c:v>2.0634313303595385E-3</c:v>
                </c:pt>
                <c:pt idx="5223">
                  <c:v>2.0632465509737136E-3</c:v>
                </c:pt>
                <c:pt idx="5224">
                  <c:v>2.0627521561859363E-3</c:v>
                </c:pt>
                <c:pt idx="5225">
                  <c:v>2.0626054258141026E-3</c:v>
                </c:pt>
                <c:pt idx="5226">
                  <c:v>2.0609668428968838E-3</c:v>
                </c:pt>
                <c:pt idx="5227">
                  <c:v>2.0602165834700133E-3</c:v>
                </c:pt>
                <c:pt idx="5228">
                  <c:v>2.059840713882319E-3</c:v>
                </c:pt>
                <c:pt idx="5229">
                  <c:v>2.0592846320318654E-3</c:v>
                </c:pt>
                <c:pt idx="5230">
                  <c:v>2.0583594132157789E-3</c:v>
                </c:pt>
                <c:pt idx="5231">
                  <c:v>2.0580800334512911E-3</c:v>
                </c:pt>
                <c:pt idx="5232">
                  <c:v>2.0577071144195352E-3</c:v>
                </c:pt>
                <c:pt idx="5233">
                  <c:v>2.0574694587136028E-3</c:v>
                </c:pt>
                <c:pt idx="5234">
                  <c:v>2.0571383629720695E-3</c:v>
                </c:pt>
                <c:pt idx="5235">
                  <c:v>2.0561882506856966E-3</c:v>
                </c:pt>
                <c:pt idx="5236">
                  <c:v>2.0559054579446351E-3</c:v>
                </c:pt>
                <c:pt idx="5237">
                  <c:v>2.0549333641593148E-3</c:v>
                </c:pt>
                <c:pt idx="5238">
                  <c:v>2.0539089060463002E-3</c:v>
                </c:pt>
                <c:pt idx="5239">
                  <c:v>2.0537907114610253E-3</c:v>
                </c:pt>
                <c:pt idx="5240">
                  <c:v>2.0520474264951738E-3</c:v>
                </c:pt>
                <c:pt idx="5241">
                  <c:v>2.0520085256920326E-3</c:v>
                </c:pt>
                <c:pt idx="5242">
                  <c:v>2.0519608838512416E-3</c:v>
                </c:pt>
                <c:pt idx="5243">
                  <c:v>2.051366383944187E-3</c:v>
                </c:pt>
                <c:pt idx="5244">
                  <c:v>2.0512112091593537E-3</c:v>
                </c:pt>
                <c:pt idx="5245">
                  <c:v>2.0511746105643641E-3</c:v>
                </c:pt>
                <c:pt idx="5246">
                  <c:v>2.0509169419493396E-3</c:v>
                </c:pt>
                <c:pt idx="5247">
                  <c:v>2.0500501369798141E-3</c:v>
                </c:pt>
                <c:pt idx="5248">
                  <c:v>2.0495724513187041E-3</c:v>
                </c:pt>
                <c:pt idx="5249">
                  <c:v>2.0495231701314304E-3</c:v>
                </c:pt>
                <c:pt idx="5250">
                  <c:v>2.0494449218411525E-3</c:v>
                </c:pt>
                <c:pt idx="5251">
                  <c:v>2.0490437038217625E-3</c:v>
                </c:pt>
                <c:pt idx="5252">
                  <c:v>2.0477879783667766E-3</c:v>
                </c:pt>
                <c:pt idx="5253">
                  <c:v>2.0477259019948207E-3</c:v>
                </c:pt>
                <c:pt idx="5254">
                  <c:v>2.0474035116040223E-3</c:v>
                </c:pt>
                <c:pt idx="5255">
                  <c:v>2.0465091857946893E-3</c:v>
                </c:pt>
                <c:pt idx="5256">
                  <c:v>2.0461203953419946E-3</c:v>
                </c:pt>
                <c:pt idx="5257">
                  <c:v>2.0460052498309888E-3</c:v>
                </c:pt>
                <c:pt idx="5258">
                  <c:v>2.0455150315167674E-3</c:v>
                </c:pt>
                <c:pt idx="5259">
                  <c:v>2.0449242003372134E-3</c:v>
                </c:pt>
                <c:pt idx="5260">
                  <c:v>2.0438700245692405E-3</c:v>
                </c:pt>
                <c:pt idx="5261">
                  <c:v>2.0435349193326188E-3</c:v>
                </c:pt>
                <c:pt idx="5262">
                  <c:v>2.0431666048589515E-3</c:v>
                </c:pt>
                <c:pt idx="5263">
                  <c:v>2.0427361365644948E-3</c:v>
                </c:pt>
                <c:pt idx="5264">
                  <c:v>2.0421456919446014E-3</c:v>
                </c:pt>
                <c:pt idx="5265">
                  <c:v>2.0418430597481502E-3</c:v>
                </c:pt>
                <c:pt idx="5266">
                  <c:v>2.0418274897339322E-3</c:v>
                </c:pt>
                <c:pt idx="5267">
                  <c:v>2.0411504821647611E-3</c:v>
                </c:pt>
                <c:pt idx="5268">
                  <c:v>2.0405578412147794E-3</c:v>
                </c:pt>
                <c:pt idx="5269">
                  <c:v>2.0405164599449676E-3</c:v>
                </c:pt>
                <c:pt idx="5270">
                  <c:v>2.0404596078527526E-3</c:v>
                </c:pt>
                <c:pt idx="5271">
                  <c:v>2.0400567908894843E-3</c:v>
                </c:pt>
                <c:pt idx="5272">
                  <c:v>2.0398005161981823E-3</c:v>
                </c:pt>
                <c:pt idx="5273">
                  <c:v>2.0396100027455645E-3</c:v>
                </c:pt>
                <c:pt idx="5274">
                  <c:v>2.0391157438895422E-3</c:v>
                </c:pt>
                <c:pt idx="5275">
                  <c:v>2.0384980165215087E-3</c:v>
                </c:pt>
                <c:pt idx="5276">
                  <c:v>2.0373881878138832E-3</c:v>
                </c:pt>
                <c:pt idx="5277">
                  <c:v>2.035121868861818E-3</c:v>
                </c:pt>
                <c:pt idx="5278">
                  <c:v>2.0348567930600419E-3</c:v>
                </c:pt>
                <c:pt idx="5279">
                  <c:v>2.0338894095877423E-3</c:v>
                </c:pt>
                <c:pt idx="5280">
                  <c:v>2.0338465138273251E-3</c:v>
                </c:pt>
                <c:pt idx="5281">
                  <c:v>2.0334333395747228E-3</c:v>
                </c:pt>
                <c:pt idx="5282">
                  <c:v>2.0333019320116648E-3</c:v>
                </c:pt>
                <c:pt idx="5283">
                  <c:v>2.0330136273561733E-3</c:v>
                </c:pt>
                <c:pt idx="5284">
                  <c:v>2.0324346007061516E-3</c:v>
                </c:pt>
                <c:pt idx="5285">
                  <c:v>2.0318686756935177E-3</c:v>
                </c:pt>
                <c:pt idx="5286">
                  <c:v>2.0317515358916714E-3</c:v>
                </c:pt>
                <c:pt idx="5287">
                  <c:v>2.0314105459925454E-3</c:v>
                </c:pt>
                <c:pt idx="5288">
                  <c:v>2.0305626783580313E-3</c:v>
                </c:pt>
                <c:pt idx="5289">
                  <c:v>2.0301101447795841E-3</c:v>
                </c:pt>
                <c:pt idx="5290">
                  <c:v>2.029799141976998E-3</c:v>
                </c:pt>
                <c:pt idx="5291">
                  <c:v>2.0296882963898016E-3</c:v>
                </c:pt>
                <c:pt idx="5292">
                  <c:v>2.0296467097431388E-3</c:v>
                </c:pt>
                <c:pt idx="5293">
                  <c:v>2.0286489745192106E-3</c:v>
                </c:pt>
                <c:pt idx="5294">
                  <c:v>2.0283639622728621E-3</c:v>
                </c:pt>
                <c:pt idx="5295">
                  <c:v>2.0278466831995926E-3</c:v>
                </c:pt>
                <c:pt idx="5296">
                  <c:v>2.0259903163343659E-3</c:v>
                </c:pt>
                <c:pt idx="5297">
                  <c:v>2.025578829590838E-3</c:v>
                </c:pt>
                <c:pt idx="5298">
                  <c:v>2.0253164566909009E-3</c:v>
                </c:pt>
                <c:pt idx="5299">
                  <c:v>2.0228894684933088E-3</c:v>
                </c:pt>
                <c:pt idx="5300">
                  <c:v>2.0220464370283818E-3</c:v>
                </c:pt>
                <c:pt idx="5301">
                  <c:v>2.02183907046578E-3</c:v>
                </c:pt>
                <c:pt idx="5302">
                  <c:v>2.0212902231317134E-3</c:v>
                </c:pt>
                <c:pt idx="5303">
                  <c:v>2.021208166120851E-3</c:v>
                </c:pt>
                <c:pt idx="5304">
                  <c:v>2.0202466384881702E-3</c:v>
                </c:pt>
                <c:pt idx="5305">
                  <c:v>2.0193053808343193E-3</c:v>
                </c:pt>
                <c:pt idx="5306">
                  <c:v>2.0190459817826987E-3</c:v>
                </c:pt>
                <c:pt idx="5307">
                  <c:v>2.0188444931565652E-3</c:v>
                </c:pt>
                <c:pt idx="5308">
                  <c:v>2.0178207402040877E-3</c:v>
                </c:pt>
                <c:pt idx="5309">
                  <c:v>2.0168314116631777E-3</c:v>
                </c:pt>
                <c:pt idx="5310">
                  <c:v>2.0168073526546978E-3</c:v>
                </c:pt>
                <c:pt idx="5311">
                  <c:v>2.0166431035335609E-3</c:v>
                </c:pt>
                <c:pt idx="5312">
                  <c:v>2.015840322343899E-3</c:v>
                </c:pt>
                <c:pt idx="5313">
                  <c:v>2.0155166544491457E-3</c:v>
                </c:pt>
                <c:pt idx="5314">
                  <c:v>2.0154857154360169E-3</c:v>
                </c:pt>
                <c:pt idx="5315">
                  <c:v>2.015464629221878E-3</c:v>
                </c:pt>
                <c:pt idx="5316">
                  <c:v>2.0148010717839751E-3</c:v>
                </c:pt>
                <c:pt idx="5317">
                  <c:v>2.0132815654387735E-3</c:v>
                </c:pt>
                <c:pt idx="5318">
                  <c:v>2.0125186224517174E-3</c:v>
                </c:pt>
                <c:pt idx="5319">
                  <c:v>2.0121842346334578E-3</c:v>
                </c:pt>
                <c:pt idx="5320">
                  <c:v>2.0120679104459306E-3</c:v>
                </c:pt>
                <c:pt idx="5321">
                  <c:v>2.0110713686715556E-3</c:v>
                </c:pt>
                <c:pt idx="5322">
                  <c:v>2.0106622224722965E-3</c:v>
                </c:pt>
                <c:pt idx="5323">
                  <c:v>2.0105779516354583E-3</c:v>
                </c:pt>
                <c:pt idx="5324">
                  <c:v>2.0095446437391499E-3</c:v>
                </c:pt>
                <c:pt idx="5325">
                  <c:v>2.0090087989616178E-3</c:v>
                </c:pt>
                <c:pt idx="5326">
                  <c:v>2.0086019327338143E-3</c:v>
                </c:pt>
                <c:pt idx="5327">
                  <c:v>2.0085701762460177E-3</c:v>
                </c:pt>
                <c:pt idx="5328">
                  <c:v>2.0084538438661166E-3</c:v>
                </c:pt>
                <c:pt idx="5329">
                  <c:v>2.0083282393461724E-3</c:v>
                </c:pt>
                <c:pt idx="5330">
                  <c:v>2.0082735325243953E-3</c:v>
                </c:pt>
                <c:pt idx="5331">
                  <c:v>2.0082251900083972E-3</c:v>
                </c:pt>
                <c:pt idx="5332">
                  <c:v>2.0076970063572911E-3</c:v>
                </c:pt>
                <c:pt idx="5333">
                  <c:v>2.0073094061845691E-3</c:v>
                </c:pt>
                <c:pt idx="5334">
                  <c:v>2.007124260020397E-3</c:v>
                </c:pt>
                <c:pt idx="5335">
                  <c:v>2.0062428523925334E-3</c:v>
                </c:pt>
                <c:pt idx="5336">
                  <c:v>2.0058845356720773E-3</c:v>
                </c:pt>
                <c:pt idx="5337">
                  <c:v>2.0057373854940365E-3</c:v>
                </c:pt>
                <c:pt idx="5338">
                  <c:v>2.005729744037336E-3</c:v>
                </c:pt>
                <c:pt idx="5339">
                  <c:v>2.0057123756810954E-3</c:v>
                </c:pt>
                <c:pt idx="5340">
                  <c:v>2.0055588466680444E-3</c:v>
                </c:pt>
                <c:pt idx="5341">
                  <c:v>2.0052495132017191E-3</c:v>
                </c:pt>
                <c:pt idx="5342">
                  <c:v>2.0050356428281111E-3</c:v>
                </c:pt>
                <c:pt idx="5343">
                  <c:v>2.0038316700957781E-3</c:v>
                </c:pt>
                <c:pt idx="5344">
                  <c:v>2.0026307675751706E-3</c:v>
                </c:pt>
                <c:pt idx="5345">
                  <c:v>2.001168001603792E-3</c:v>
                </c:pt>
                <c:pt idx="5346">
                  <c:v>2.0010731301457522E-3</c:v>
                </c:pt>
                <c:pt idx="5347">
                  <c:v>2.0008715319276278E-3</c:v>
                </c:pt>
                <c:pt idx="5348">
                  <c:v>2.0003739180012997E-3</c:v>
                </c:pt>
                <c:pt idx="5349">
                  <c:v>2.0001438493919372E-3</c:v>
                </c:pt>
                <c:pt idx="5350">
                  <c:v>1.9996931670379649E-3</c:v>
                </c:pt>
                <c:pt idx="5351">
                  <c:v>1.9991606691356712E-3</c:v>
                </c:pt>
                <c:pt idx="5352">
                  <c:v>1.9981017713392463E-3</c:v>
                </c:pt>
                <c:pt idx="5353">
                  <c:v>1.9980752314048161E-3</c:v>
                </c:pt>
                <c:pt idx="5354">
                  <c:v>1.9974203766697177E-3</c:v>
                </c:pt>
                <c:pt idx="5355">
                  <c:v>1.9968246059839608E-3</c:v>
                </c:pt>
                <c:pt idx="5356">
                  <c:v>1.9965762933894437E-3</c:v>
                </c:pt>
                <c:pt idx="5357">
                  <c:v>1.9963567243033763E-3</c:v>
                </c:pt>
                <c:pt idx="5358">
                  <c:v>1.9952454413339027E-3</c:v>
                </c:pt>
                <c:pt idx="5359">
                  <c:v>1.9951040449459703E-3</c:v>
                </c:pt>
                <c:pt idx="5360">
                  <c:v>1.9943880739572407E-3</c:v>
                </c:pt>
                <c:pt idx="5361">
                  <c:v>1.9938514474434812E-3</c:v>
                </c:pt>
                <c:pt idx="5362">
                  <c:v>1.9936431961609358E-3</c:v>
                </c:pt>
                <c:pt idx="5363">
                  <c:v>1.9932686260945936E-3</c:v>
                </c:pt>
                <c:pt idx="5364">
                  <c:v>1.9927909339594384E-3</c:v>
                </c:pt>
                <c:pt idx="5365">
                  <c:v>1.9925630171726545E-3</c:v>
                </c:pt>
                <c:pt idx="5366">
                  <c:v>1.9923612869222861E-3</c:v>
                </c:pt>
                <c:pt idx="5367">
                  <c:v>1.9921639189143313E-3</c:v>
                </c:pt>
                <c:pt idx="5368">
                  <c:v>1.9920289006006764E-3</c:v>
                </c:pt>
                <c:pt idx="5369">
                  <c:v>1.9919058981468672E-3</c:v>
                </c:pt>
                <c:pt idx="5370">
                  <c:v>1.9918940708545125E-3</c:v>
                </c:pt>
                <c:pt idx="5371">
                  <c:v>1.9915903697305549E-3</c:v>
                </c:pt>
                <c:pt idx="5372">
                  <c:v>1.9914970599398097E-3</c:v>
                </c:pt>
                <c:pt idx="5373">
                  <c:v>1.9914969761249493E-3</c:v>
                </c:pt>
                <c:pt idx="5374">
                  <c:v>1.9900246185179733E-3</c:v>
                </c:pt>
                <c:pt idx="5375">
                  <c:v>1.989560039855824E-3</c:v>
                </c:pt>
                <c:pt idx="5376">
                  <c:v>1.9894953581790342E-3</c:v>
                </c:pt>
                <c:pt idx="5377">
                  <c:v>1.9893042863649655E-3</c:v>
                </c:pt>
                <c:pt idx="5378">
                  <c:v>1.988097466902304E-3</c:v>
                </c:pt>
                <c:pt idx="5379">
                  <c:v>1.9880722844024461E-3</c:v>
                </c:pt>
                <c:pt idx="5380">
                  <c:v>1.9872045184172399E-3</c:v>
                </c:pt>
                <c:pt idx="5381">
                  <c:v>1.9865512365978659E-3</c:v>
                </c:pt>
                <c:pt idx="5382">
                  <c:v>1.9861829318737713E-3</c:v>
                </c:pt>
                <c:pt idx="5383">
                  <c:v>1.9858541518506605E-3</c:v>
                </c:pt>
                <c:pt idx="5384">
                  <c:v>1.9856084075108721E-3</c:v>
                </c:pt>
                <c:pt idx="5385">
                  <c:v>1.9840710300601133E-3</c:v>
                </c:pt>
                <c:pt idx="5386">
                  <c:v>1.9838421127746347E-3</c:v>
                </c:pt>
                <c:pt idx="5387">
                  <c:v>1.9836908771954163E-3</c:v>
                </c:pt>
                <c:pt idx="5388">
                  <c:v>1.9833766879565613E-3</c:v>
                </c:pt>
                <c:pt idx="5389">
                  <c:v>1.9828840351876868E-3</c:v>
                </c:pt>
                <c:pt idx="5390">
                  <c:v>1.9820433307220181E-3</c:v>
                </c:pt>
                <c:pt idx="5391">
                  <c:v>1.9817367925162562E-3</c:v>
                </c:pt>
                <c:pt idx="5392">
                  <c:v>1.9817321024263351E-3</c:v>
                </c:pt>
                <c:pt idx="5393">
                  <c:v>1.9813140012103973E-3</c:v>
                </c:pt>
                <c:pt idx="5394">
                  <c:v>1.9802861256094269E-3</c:v>
                </c:pt>
                <c:pt idx="5395">
                  <c:v>1.9800186728798921E-3</c:v>
                </c:pt>
                <c:pt idx="5396">
                  <c:v>1.9798056138918049E-3</c:v>
                </c:pt>
                <c:pt idx="5397">
                  <c:v>1.9772908962807432E-3</c:v>
                </c:pt>
                <c:pt idx="5398">
                  <c:v>1.9769355779117089E-3</c:v>
                </c:pt>
                <c:pt idx="5399">
                  <c:v>1.9758203676202681E-3</c:v>
                </c:pt>
                <c:pt idx="5400">
                  <c:v>1.9754855454475482E-3</c:v>
                </c:pt>
                <c:pt idx="5401">
                  <c:v>1.9742459212247427E-3</c:v>
                </c:pt>
                <c:pt idx="5402">
                  <c:v>1.9741247133914226E-3</c:v>
                </c:pt>
                <c:pt idx="5403">
                  <c:v>1.9740736886748431E-3</c:v>
                </c:pt>
                <c:pt idx="5404">
                  <c:v>1.9737206654679268E-3</c:v>
                </c:pt>
                <c:pt idx="5405">
                  <c:v>1.9735683732930759E-3</c:v>
                </c:pt>
                <c:pt idx="5406">
                  <c:v>1.9727759811872855E-3</c:v>
                </c:pt>
                <c:pt idx="5407">
                  <c:v>1.9726682545666576E-3</c:v>
                </c:pt>
                <c:pt idx="5408">
                  <c:v>1.9714392745513055E-3</c:v>
                </c:pt>
                <c:pt idx="5409">
                  <c:v>1.970620785138614E-3</c:v>
                </c:pt>
                <c:pt idx="5410">
                  <c:v>1.9695509107665946E-3</c:v>
                </c:pt>
                <c:pt idx="5411">
                  <c:v>1.9695363556190941E-3</c:v>
                </c:pt>
                <c:pt idx="5412">
                  <c:v>1.9695095806861358E-3</c:v>
                </c:pt>
                <c:pt idx="5413">
                  <c:v>1.9694685226239583E-3</c:v>
                </c:pt>
                <c:pt idx="5414">
                  <c:v>1.9691884718942105E-3</c:v>
                </c:pt>
                <c:pt idx="5415">
                  <c:v>1.9677810142269001E-3</c:v>
                </c:pt>
                <c:pt idx="5416">
                  <c:v>1.9675379018973026E-3</c:v>
                </c:pt>
                <c:pt idx="5417">
                  <c:v>1.9673809143784713E-3</c:v>
                </c:pt>
                <c:pt idx="5418">
                  <c:v>1.9670833530938871E-3</c:v>
                </c:pt>
                <c:pt idx="5419">
                  <c:v>1.9660446589075029E-3</c:v>
                </c:pt>
                <c:pt idx="5420">
                  <c:v>1.9651883698687958E-3</c:v>
                </c:pt>
                <c:pt idx="5421">
                  <c:v>1.9635079936579118E-3</c:v>
                </c:pt>
                <c:pt idx="5422">
                  <c:v>1.9630028911520889E-3</c:v>
                </c:pt>
                <c:pt idx="5423">
                  <c:v>1.9629637984619856E-3</c:v>
                </c:pt>
                <c:pt idx="5424">
                  <c:v>1.9616944413712407E-3</c:v>
                </c:pt>
                <c:pt idx="5425">
                  <c:v>1.9607276993551595E-3</c:v>
                </c:pt>
                <c:pt idx="5426">
                  <c:v>1.9602197751062852E-3</c:v>
                </c:pt>
                <c:pt idx="5427">
                  <c:v>1.958190321717429E-3</c:v>
                </c:pt>
                <c:pt idx="5428">
                  <c:v>1.9578868654556475E-3</c:v>
                </c:pt>
                <c:pt idx="5429">
                  <c:v>1.9572391449729056E-3</c:v>
                </c:pt>
                <c:pt idx="5430">
                  <c:v>1.9565669733085755E-3</c:v>
                </c:pt>
                <c:pt idx="5431">
                  <c:v>1.9557530561759994E-3</c:v>
                </c:pt>
                <c:pt idx="5432">
                  <c:v>1.954238688611048E-3</c:v>
                </c:pt>
                <c:pt idx="5433">
                  <c:v>1.9542200273307687E-3</c:v>
                </c:pt>
                <c:pt idx="5434">
                  <c:v>1.953278371123383E-3</c:v>
                </c:pt>
                <c:pt idx="5435">
                  <c:v>1.9527484000833571E-3</c:v>
                </c:pt>
                <c:pt idx="5436">
                  <c:v>1.9514550904965379E-3</c:v>
                </c:pt>
                <c:pt idx="5437">
                  <c:v>1.951261415887182E-3</c:v>
                </c:pt>
                <c:pt idx="5438">
                  <c:v>1.9512401876030151E-3</c:v>
                </c:pt>
                <c:pt idx="5439">
                  <c:v>1.9511882624171431E-3</c:v>
                </c:pt>
                <c:pt idx="5440">
                  <c:v>1.9510310532478016E-3</c:v>
                </c:pt>
                <c:pt idx="5441">
                  <c:v>1.9506217205627952E-3</c:v>
                </c:pt>
                <c:pt idx="5442">
                  <c:v>1.9501015357110219E-3</c:v>
                </c:pt>
                <c:pt idx="5443">
                  <c:v>1.9495042532641019E-3</c:v>
                </c:pt>
                <c:pt idx="5444">
                  <c:v>1.9476380184522686E-3</c:v>
                </c:pt>
                <c:pt idx="5445">
                  <c:v>1.9470506672217651E-3</c:v>
                </c:pt>
                <c:pt idx="5446">
                  <c:v>1.946505129328837E-3</c:v>
                </c:pt>
                <c:pt idx="5447">
                  <c:v>1.9458704795587247E-3</c:v>
                </c:pt>
                <c:pt idx="5448">
                  <c:v>1.9457547223310551E-3</c:v>
                </c:pt>
                <c:pt idx="5449">
                  <c:v>1.9457446119346931E-3</c:v>
                </c:pt>
                <c:pt idx="5450">
                  <c:v>1.9447894143818643E-3</c:v>
                </c:pt>
                <c:pt idx="5451">
                  <c:v>1.9447894009307328E-3</c:v>
                </c:pt>
                <c:pt idx="5452">
                  <c:v>1.9446901971839194E-3</c:v>
                </c:pt>
                <c:pt idx="5453">
                  <c:v>1.9433067605480027E-3</c:v>
                </c:pt>
                <c:pt idx="5454">
                  <c:v>1.9431248628912628E-3</c:v>
                </c:pt>
                <c:pt idx="5455">
                  <c:v>1.9426516241474324E-3</c:v>
                </c:pt>
                <c:pt idx="5456">
                  <c:v>1.9422004581210552E-3</c:v>
                </c:pt>
                <c:pt idx="5457">
                  <c:v>1.9419688646877232E-3</c:v>
                </c:pt>
                <c:pt idx="5458">
                  <c:v>1.9417448255862259E-3</c:v>
                </c:pt>
                <c:pt idx="5459">
                  <c:v>1.9409078801101505E-3</c:v>
                </c:pt>
                <c:pt idx="5460">
                  <c:v>1.9407549986868112E-3</c:v>
                </c:pt>
                <c:pt idx="5461">
                  <c:v>1.9404528686240681E-3</c:v>
                </c:pt>
                <c:pt idx="5462">
                  <c:v>1.9402323656331146E-3</c:v>
                </c:pt>
                <c:pt idx="5463">
                  <c:v>1.9401033728750096E-3</c:v>
                </c:pt>
                <c:pt idx="5464">
                  <c:v>1.9399340937227823E-3</c:v>
                </c:pt>
                <c:pt idx="5465">
                  <c:v>1.9393197925551143E-3</c:v>
                </c:pt>
                <c:pt idx="5466">
                  <c:v>1.9391166423794106E-3</c:v>
                </c:pt>
                <c:pt idx="5467">
                  <c:v>1.9381651660553925E-3</c:v>
                </c:pt>
                <c:pt idx="5468">
                  <c:v>1.9379066648382791E-3</c:v>
                </c:pt>
                <c:pt idx="5469">
                  <c:v>1.9374414656241469E-3</c:v>
                </c:pt>
                <c:pt idx="5470">
                  <c:v>1.9369617538325561E-3</c:v>
                </c:pt>
                <c:pt idx="5471">
                  <c:v>1.9366957268370014E-3</c:v>
                </c:pt>
                <c:pt idx="5472">
                  <c:v>1.9361312997192566E-3</c:v>
                </c:pt>
                <c:pt idx="5473">
                  <c:v>1.9360417455548972E-3</c:v>
                </c:pt>
                <c:pt idx="5474">
                  <c:v>1.9359952580842378E-3</c:v>
                </c:pt>
                <c:pt idx="5475">
                  <c:v>1.9349723524839568E-3</c:v>
                </c:pt>
                <c:pt idx="5476">
                  <c:v>1.9348627432896786E-3</c:v>
                </c:pt>
                <c:pt idx="5477">
                  <c:v>1.934756854461938E-3</c:v>
                </c:pt>
                <c:pt idx="5478">
                  <c:v>1.934546530614862E-3</c:v>
                </c:pt>
                <c:pt idx="5479">
                  <c:v>1.9344308899928125E-3</c:v>
                </c:pt>
                <c:pt idx="5480">
                  <c:v>1.9335120870209066E-3</c:v>
                </c:pt>
                <c:pt idx="5481">
                  <c:v>1.9319833426125245E-3</c:v>
                </c:pt>
                <c:pt idx="5482">
                  <c:v>1.9318030870513921E-3</c:v>
                </c:pt>
                <c:pt idx="5483">
                  <c:v>1.9312206020352665E-3</c:v>
                </c:pt>
                <c:pt idx="5484">
                  <c:v>1.9310952520124294E-3</c:v>
                </c:pt>
                <c:pt idx="5485">
                  <c:v>1.9308774310404205E-3</c:v>
                </c:pt>
                <c:pt idx="5486">
                  <c:v>1.9296980511346307E-3</c:v>
                </c:pt>
                <c:pt idx="5487">
                  <c:v>1.9296878231949751E-3</c:v>
                </c:pt>
                <c:pt idx="5488">
                  <c:v>1.9294055613106363E-3</c:v>
                </c:pt>
                <c:pt idx="5489">
                  <c:v>1.9289043018278526E-3</c:v>
                </c:pt>
                <c:pt idx="5490">
                  <c:v>1.9280395753591111E-3</c:v>
                </c:pt>
                <c:pt idx="5491">
                  <c:v>1.9278813951619665E-3</c:v>
                </c:pt>
                <c:pt idx="5492">
                  <c:v>1.9275592800469068E-3</c:v>
                </c:pt>
                <c:pt idx="5493">
                  <c:v>1.9274043444652629E-3</c:v>
                </c:pt>
                <c:pt idx="5494">
                  <c:v>1.9267533411526422E-3</c:v>
                </c:pt>
                <c:pt idx="5495">
                  <c:v>1.9257524245874442E-3</c:v>
                </c:pt>
                <c:pt idx="5496">
                  <c:v>1.9254116139953044E-3</c:v>
                </c:pt>
                <c:pt idx="5497">
                  <c:v>1.9252251684866097E-3</c:v>
                </c:pt>
                <c:pt idx="5498">
                  <c:v>1.9248231629034149E-3</c:v>
                </c:pt>
                <c:pt idx="5499">
                  <c:v>1.9244037356090239E-3</c:v>
                </c:pt>
                <c:pt idx="5500">
                  <c:v>1.9243020753193852E-3</c:v>
                </c:pt>
                <c:pt idx="5501">
                  <c:v>1.9237833945343298E-3</c:v>
                </c:pt>
                <c:pt idx="5502">
                  <c:v>1.9234101986700578E-3</c:v>
                </c:pt>
                <c:pt idx="5503">
                  <c:v>1.9230024610347989E-3</c:v>
                </c:pt>
                <c:pt idx="5504">
                  <c:v>1.9229695679239688E-3</c:v>
                </c:pt>
                <c:pt idx="5505">
                  <c:v>1.9218027186670792E-3</c:v>
                </c:pt>
                <c:pt idx="5506">
                  <c:v>1.9215963328329264E-3</c:v>
                </c:pt>
                <c:pt idx="5507">
                  <c:v>1.9212449575629845E-3</c:v>
                </c:pt>
                <c:pt idx="5508">
                  <c:v>1.9210372777222963E-3</c:v>
                </c:pt>
                <c:pt idx="5509">
                  <c:v>1.9203575155202325E-3</c:v>
                </c:pt>
                <c:pt idx="5510">
                  <c:v>1.9200077484659715E-3</c:v>
                </c:pt>
                <c:pt idx="5511">
                  <c:v>1.9198909786389948E-3</c:v>
                </c:pt>
                <c:pt idx="5512">
                  <c:v>1.9195790968598338E-3</c:v>
                </c:pt>
                <c:pt idx="5513">
                  <c:v>1.9190483301689903E-3</c:v>
                </c:pt>
                <c:pt idx="5514">
                  <c:v>1.9190250104718426E-3</c:v>
                </c:pt>
                <c:pt idx="5515">
                  <c:v>1.9184116458777962E-3</c:v>
                </c:pt>
                <c:pt idx="5516">
                  <c:v>1.9178940261430708E-3</c:v>
                </c:pt>
                <c:pt idx="5517">
                  <c:v>1.9177415189444446E-3</c:v>
                </c:pt>
                <c:pt idx="5518">
                  <c:v>1.9165600562485875E-3</c:v>
                </c:pt>
                <c:pt idx="5519">
                  <c:v>1.9163115456675307E-3</c:v>
                </c:pt>
                <c:pt idx="5520">
                  <c:v>1.9160367832142145E-3</c:v>
                </c:pt>
                <c:pt idx="5521">
                  <c:v>1.9150976548571879E-3</c:v>
                </c:pt>
                <c:pt idx="5522">
                  <c:v>1.913875522388824E-3</c:v>
                </c:pt>
                <c:pt idx="5523">
                  <c:v>1.9135498820080413E-3</c:v>
                </c:pt>
                <c:pt idx="5524">
                  <c:v>1.9134426058753527E-3</c:v>
                </c:pt>
                <c:pt idx="5525">
                  <c:v>1.9123889804533104E-3</c:v>
                </c:pt>
                <c:pt idx="5526">
                  <c:v>1.9120938436827395E-3</c:v>
                </c:pt>
                <c:pt idx="5527">
                  <c:v>1.9119968687704699E-3</c:v>
                </c:pt>
                <c:pt idx="5528">
                  <c:v>1.91109046648053E-3</c:v>
                </c:pt>
                <c:pt idx="5529">
                  <c:v>1.9101961567330346E-3</c:v>
                </c:pt>
                <c:pt idx="5530">
                  <c:v>1.909811811955835E-3</c:v>
                </c:pt>
                <c:pt idx="5531">
                  <c:v>1.9092254580284514E-3</c:v>
                </c:pt>
                <c:pt idx="5532">
                  <c:v>1.9089407139527756E-3</c:v>
                </c:pt>
                <c:pt idx="5533">
                  <c:v>1.9078305886685019E-3</c:v>
                </c:pt>
                <c:pt idx="5534">
                  <c:v>1.9076706765710865E-3</c:v>
                </c:pt>
                <c:pt idx="5535">
                  <c:v>1.9074556101164846E-3</c:v>
                </c:pt>
                <c:pt idx="5536">
                  <c:v>1.9067311300459112E-3</c:v>
                </c:pt>
                <c:pt idx="5537">
                  <c:v>1.9066430838192755E-3</c:v>
                </c:pt>
                <c:pt idx="5538">
                  <c:v>1.906630542614046E-3</c:v>
                </c:pt>
                <c:pt idx="5539">
                  <c:v>1.9065776001658923E-3</c:v>
                </c:pt>
                <c:pt idx="5540">
                  <c:v>1.9060077685176813E-3</c:v>
                </c:pt>
                <c:pt idx="5541">
                  <c:v>1.9052620794748176E-3</c:v>
                </c:pt>
                <c:pt idx="5542">
                  <c:v>1.9041733518015949E-3</c:v>
                </c:pt>
                <c:pt idx="5543">
                  <c:v>1.9035942506374014E-3</c:v>
                </c:pt>
                <c:pt idx="5544">
                  <c:v>1.9021736377519082E-3</c:v>
                </c:pt>
                <c:pt idx="5545">
                  <c:v>1.9020138864463661E-3</c:v>
                </c:pt>
                <c:pt idx="5546">
                  <c:v>1.901837895625042E-3</c:v>
                </c:pt>
                <c:pt idx="5547">
                  <c:v>1.9014322018732106E-3</c:v>
                </c:pt>
                <c:pt idx="5548">
                  <c:v>1.9009820668570725E-3</c:v>
                </c:pt>
                <c:pt idx="5549">
                  <c:v>1.9009543540956183E-3</c:v>
                </c:pt>
                <c:pt idx="5550">
                  <c:v>1.9006328615102316E-3</c:v>
                </c:pt>
                <c:pt idx="5551">
                  <c:v>1.900607592295296E-3</c:v>
                </c:pt>
                <c:pt idx="5552">
                  <c:v>1.900352051180193E-3</c:v>
                </c:pt>
                <c:pt idx="5553">
                  <c:v>1.9003083160980532E-3</c:v>
                </c:pt>
                <c:pt idx="5554">
                  <c:v>1.899239538538759E-3</c:v>
                </c:pt>
                <c:pt idx="5555">
                  <c:v>1.8990134623147682E-3</c:v>
                </c:pt>
                <c:pt idx="5556">
                  <c:v>1.897678317735867E-3</c:v>
                </c:pt>
                <c:pt idx="5557">
                  <c:v>1.8974374016887459E-3</c:v>
                </c:pt>
                <c:pt idx="5558">
                  <c:v>1.8973876963480059E-3</c:v>
                </c:pt>
                <c:pt idx="5559">
                  <c:v>1.8961675500391156E-3</c:v>
                </c:pt>
                <c:pt idx="5560">
                  <c:v>1.8955804771000099E-3</c:v>
                </c:pt>
                <c:pt idx="5561">
                  <c:v>1.8938497807941713E-3</c:v>
                </c:pt>
                <c:pt idx="5562">
                  <c:v>1.8936704571788255E-3</c:v>
                </c:pt>
                <c:pt idx="5563">
                  <c:v>1.8934108616181474E-3</c:v>
                </c:pt>
                <c:pt idx="5564">
                  <c:v>1.8910909313435643E-3</c:v>
                </c:pt>
                <c:pt idx="5565">
                  <c:v>1.8902279440653736E-3</c:v>
                </c:pt>
                <c:pt idx="5566">
                  <c:v>1.8899240075076283E-3</c:v>
                </c:pt>
                <c:pt idx="5567">
                  <c:v>1.8898285898330568E-3</c:v>
                </c:pt>
                <c:pt idx="5568">
                  <c:v>1.8884212442593395E-3</c:v>
                </c:pt>
                <c:pt idx="5569">
                  <c:v>1.8870336298558083E-3</c:v>
                </c:pt>
                <c:pt idx="5570">
                  <c:v>1.887025808250271E-3</c:v>
                </c:pt>
                <c:pt idx="5571">
                  <c:v>1.8868829169299656E-3</c:v>
                </c:pt>
                <c:pt idx="5572">
                  <c:v>1.8867725127259987E-3</c:v>
                </c:pt>
                <c:pt idx="5573">
                  <c:v>1.8857265370846182E-3</c:v>
                </c:pt>
                <c:pt idx="5574">
                  <c:v>1.8855970700892069E-3</c:v>
                </c:pt>
                <c:pt idx="5575">
                  <c:v>1.8848003188921298E-3</c:v>
                </c:pt>
                <c:pt idx="5576">
                  <c:v>1.8840092014132564E-3</c:v>
                </c:pt>
                <c:pt idx="5577">
                  <c:v>1.8828874045938276E-3</c:v>
                </c:pt>
                <c:pt idx="5578">
                  <c:v>1.8827448364787996E-3</c:v>
                </c:pt>
                <c:pt idx="5579">
                  <c:v>1.8811593766036425E-3</c:v>
                </c:pt>
                <c:pt idx="5580">
                  <c:v>1.8806917659157977E-3</c:v>
                </c:pt>
                <c:pt idx="5581">
                  <c:v>1.880627532266704E-3</c:v>
                </c:pt>
                <c:pt idx="5582">
                  <c:v>1.8806274656214524E-3</c:v>
                </c:pt>
                <c:pt idx="5583">
                  <c:v>1.880602487850571E-3</c:v>
                </c:pt>
                <c:pt idx="5584">
                  <c:v>1.8803097544474461E-3</c:v>
                </c:pt>
                <c:pt idx="5585">
                  <c:v>1.8800346246853287E-3</c:v>
                </c:pt>
                <c:pt idx="5586">
                  <c:v>1.8799235941998381E-3</c:v>
                </c:pt>
                <c:pt idx="5587">
                  <c:v>1.8792775017100133E-3</c:v>
                </c:pt>
                <c:pt idx="5588">
                  <c:v>1.8789821920845232E-3</c:v>
                </c:pt>
                <c:pt idx="5589">
                  <c:v>1.8777069569091065E-3</c:v>
                </c:pt>
                <c:pt idx="5590">
                  <c:v>1.8775847133238948E-3</c:v>
                </c:pt>
                <c:pt idx="5591">
                  <c:v>1.8773939147606108E-3</c:v>
                </c:pt>
                <c:pt idx="5592">
                  <c:v>1.8772375423885142E-3</c:v>
                </c:pt>
                <c:pt idx="5593">
                  <c:v>1.8766823996418597E-3</c:v>
                </c:pt>
                <c:pt idx="5594">
                  <c:v>1.876519084650742E-3</c:v>
                </c:pt>
                <c:pt idx="5595">
                  <c:v>1.8764680605706479E-3</c:v>
                </c:pt>
                <c:pt idx="5596">
                  <c:v>1.8762892764804381E-3</c:v>
                </c:pt>
                <c:pt idx="5597">
                  <c:v>1.8740560134127438E-3</c:v>
                </c:pt>
                <c:pt idx="5598">
                  <c:v>1.8739070906635255E-3</c:v>
                </c:pt>
                <c:pt idx="5599">
                  <c:v>1.8731252124734327E-3</c:v>
                </c:pt>
                <c:pt idx="5600">
                  <c:v>1.8729371450022074E-3</c:v>
                </c:pt>
                <c:pt idx="5601">
                  <c:v>1.8729227642506185E-3</c:v>
                </c:pt>
                <c:pt idx="5602">
                  <c:v>1.872737637835512E-3</c:v>
                </c:pt>
                <c:pt idx="5603">
                  <c:v>1.8720401464885985E-3</c:v>
                </c:pt>
                <c:pt idx="5604">
                  <c:v>1.871710688525762E-3</c:v>
                </c:pt>
                <c:pt idx="5605">
                  <c:v>1.8710484163468734E-3</c:v>
                </c:pt>
                <c:pt idx="5606">
                  <c:v>1.8710163946342548E-3</c:v>
                </c:pt>
                <c:pt idx="5607">
                  <c:v>1.8697596161947338E-3</c:v>
                </c:pt>
                <c:pt idx="5608">
                  <c:v>1.8696286164763562E-3</c:v>
                </c:pt>
                <c:pt idx="5609">
                  <c:v>1.8695855271616464E-3</c:v>
                </c:pt>
                <c:pt idx="5610">
                  <c:v>1.869268491665702E-3</c:v>
                </c:pt>
                <c:pt idx="5611">
                  <c:v>1.8687558984289399E-3</c:v>
                </c:pt>
                <c:pt idx="5612">
                  <c:v>1.8685356589328071E-3</c:v>
                </c:pt>
                <c:pt idx="5613">
                  <c:v>1.8684816223554206E-3</c:v>
                </c:pt>
                <c:pt idx="5614">
                  <c:v>1.868192365532742E-3</c:v>
                </c:pt>
                <c:pt idx="5615">
                  <c:v>1.8673403826241011E-3</c:v>
                </c:pt>
                <c:pt idx="5616">
                  <c:v>1.8672634557756144E-3</c:v>
                </c:pt>
                <c:pt idx="5617">
                  <c:v>1.8671251468275905E-3</c:v>
                </c:pt>
                <c:pt idx="5618">
                  <c:v>1.8668430428665733E-3</c:v>
                </c:pt>
                <c:pt idx="5619">
                  <c:v>1.8666364350586741E-3</c:v>
                </c:pt>
                <c:pt idx="5620">
                  <c:v>1.8659930120304038E-3</c:v>
                </c:pt>
                <c:pt idx="5621">
                  <c:v>1.8649438877010439E-3</c:v>
                </c:pt>
                <c:pt idx="5622">
                  <c:v>1.8648181384170472E-3</c:v>
                </c:pt>
                <c:pt idx="5623">
                  <c:v>1.8645579240690975E-3</c:v>
                </c:pt>
                <c:pt idx="5624">
                  <c:v>1.8639573187510879E-3</c:v>
                </c:pt>
                <c:pt idx="5625">
                  <c:v>1.863627649426713E-3</c:v>
                </c:pt>
                <c:pt idx="5626">
                  <c:v>1.8634135232556694E-3</c:v>
                </c:pt>
                <c:pt idx="5627">
                  <c:v>1.8629118493520835E-3</c:v>
                </c:pt>
                <c:pt idx="5628">
                  <c:v>1.8623267100254428E-3</c:v>
                </c:pt>
                <c:pt idx="5629">
                  <c:v>1.8618137295118445E-3</c:v>
                </c:pt>
                <c:pt idx="5630">
                  <c:v>1.8609594381385395E-3</c:v>
                </c:pt>
                <c:pt idx="5631">
                  <c:v>1.8604579406019204E-3</c:v>
                </c:pt>
                <c:pt idx="5632">
                  <c:v>1.8578973350193832E-3</c:v>
                </c:pt>
                <c:pt idx="5633">
                  <c:v>1.8571899202866782E-3</c:v>
                </c:pt>
                <c:pt idx="5634">
                  <c:v>1.8563650023223003E-3</c:v>
                </c:pt>
                <c:pt idx="5635">
                  <c:v>1.8563281871896015E-3</c:v>
                </c:pt>
                <c:pt idx="5636">
                  <c:v>1.8562521627024679E-3</c:v>
                </c:pt>
                <c:pt idx="5637">
                  <c:v>1.8558165076093115E-3</c:v>
                </c:pt>
                <c:pt idx="5638">
                  <c:v>1.8554247565567919E-3</c:v>
                </c:pt>
                <c:pt idx="5639">
                  <c:v>1.8551911444364706E-3</c:v>
                </c:pt>
                <c:pt idx="5640">
                  <c:v>1.8550759094387141E-3</c:v>
                </c:pt>
                <c:pt idx="5641">
                  <c:v>1.8545235837210058E-3</c:v>
                </c:pt>
                <c:pt idx="5642">
                  <c:v>1.853939146012312E-3</c:v>
                </c:pt>
                <c:pt idx="5643">
                  <c:v>1.8527597650052614E-3</c:v>
                </c:pt>
                <c:pt idx="5644">
                  <c:v>1.8511584827806892E-3</c:v>
                </c:pt>
                <c:pt idx="5645">
                  <c:v>1.8505701731180084E-3</c:v>
                </c:pt>
                <c:pt idx="5646">
                  <c:v>1.8504355499054052E-3</c:v>
                </c:pt>
                <c:pt idx="5647">
                  <c:v>1.8501197041777564E-3</c:v>
                </c:pt>
                <c:pt idx="5648">
                  <c:v>1.8499003150420589E-3</c:v>
                </c:pt>
                <c:pt idx="5649">
                  <c:v>1.8492965035231143E-3</c:v>
                </c:pt>
                <c:pt idx="5650">
                  <c:v>1.8488284023559093E-3</c:v>
                </c:pt>
                <c:pt idx="5651">
                  <c:v>1.8486679485711409E-3</c:v>
                </c:pt>
                <c:pt idx="5652">
                  <c:v>1.8484350729307758E-3</c:v>
                </c:pt>
                <c:pt idx="5653">
                  <c:v>1.8481477167590289E-3</c:v>
                </c:pt>
                <c:pt idx="5654">
                  <c:v>1.8480901669491604E-3</c:v>
                </c:pt>
                <c:pt idx="5655">
                  <c:v>1.8476837585824856E-3</c:v>
                </c:pt>
                <c:pt idx="5656">
                  <c:v>1.8475956968663722E-3</c:v>
                </c:pt>
                <c:pt idx="5657">
                  <c:v>1.8473960121239297E-3</c:v>
                </c:pt>
                <c:pt idx="5658">
                  <c:v>1.8464272008233114E-3</c:v>
                </c:pt>
                <c:pt idx="5659">
                  <c:v>1.8461432905829177E-3</c:v>
                </c:pt>
                <c:pt idx="5660">
                  <c:v>1.8455846609814763E-3</c:v>
                </c:pt>
                <c:pt idx="5661">
                  <c:v>1.844308614346679E-3</c:v>
                </c:pt>
                <c:pt idx="5662">
                  <c:v>1.8441457824407449E-3</c:v>
                </c:pt>
                <c:pt idx="5663">
                  <c:v>1.843544163490869E-3</c:v>
                </c:pt>
                <c:pt idx="5664">
                  <c:v>1.8432483155137157E-3</c:v>
                </c:pt>
                <c:pt idx="5665">
                  <c:v>1.8430361659727864E-3</c:v>
                </c:pt>
                <c:pt idx="5666">
                  <c:v>1.8425659202792081E-3</c:v>
                </c:pt>
                <c:pt idx="5667">
                  <c:v>1.8424622486079138E-3</c:v>
                </c:pt>
                <c:pt idx="5668">
                  <c:v>1.8424547140460359E-3</c:v>
                </c:pt>
                <c:pt idx="5669">
                  <c:v>1.8406683069998164E-3</c:v>
                </c:pt>
                <c:pt idx="5670">
                  <c:v>1.8405283845415658E-3</c:v>
                </c:pt>
                <c:pt idx="5671">
                  <c:v>1.8404498967629309E-3</c:v>
                </c:pt>
                <c:pt idx="5672">
                  <c:v>1.8400856278321393E-3</c:v>
                </c:pt>
                <c:pt idx="5673">
                  <c:v>1.8400193265728153E-3</c:v>
                </c:pt>
                <c:pt idx="5674">
                  <c:v>1.8399223466635457E-3</c:v>
                </c:pt>
                <c:pt idx="5675">
                  <c:v>1.8398738327025973E-3</c:v>
                </c:pt>
                <c:pt idx="5676">
                  <c:v>1.8397133466541283E-3</c:v>
                </c:pt>
                <c:pt idx="5677">
                  <c:v>1.8395907875419827E-3</c:v>
                </c:pt>
                <c:pt idx="5678">
                  <c:v>1.839511686566123E-3</c:v>
                </c:pt>
                <c:pt idx="5679">
                  <c:v>1.839503153704894E-3</c:v>
                </c:pt>
                <c:pt idx="5680">
                  <c:v>1.8391124235947525E-3</c:v>
                </c:pt>
                <c:pt idx="5681">
                  <c:v>1.8388515214765083E-3</c:v>
                </c:pt>
                <c:pt idx="5682">
                  <c:v>1.8381098055622405E-3</c:v>
                </c:pt>
                <c:pt idx="5683">
                  <c:v>1.8377270281880013E-3</c:v>
                </c:pt>
                <c:pt idx="5684">
                  <c:v>1.8376356749575263E-3</c:v>
                </c:pt>
                <c:pt idx="5685">
                  <c:v>1.8370967796044494E-3</c:v>
                </c:pt>
                <c:pt idx="5686">
                  <c:v>1.8369874946590273E-3</c:v>
                </c:pt>
                <c:pt idx="5687">
                  <c:v>1.8369728286906409E-3</c:v>
                </c:pt>
                <c:pt idx="5688">
                  <c:v>1.8369511484411991E-3</c:v>
                </c:pt>
                <c:pt idx="5689">
                  <c:v>1.83548097748794E-3</c:v>
                </c:pt>
                <c:pt idx="5690">
                  <c:v>1.8341998423635074E-3</c:v>
                </c:pt>
                <c:pt idx="5691">
                  <c:v>1.8340118511470896E-3</c:v>
                </c:pt>
                <c:pt idx="5692">
                  <c:v>1.8330287041786061E-3</c:v>
                </c:pt>
                <c:pt idx="5693">
                  <c:v>1.8318998321672528E-3</c:v>
                </c:pt>
                <c:pt idx="5694">
                  <c:v>1.8314005936161512E-3</c:v>
                </c:pt>
                <c:pt idx="5695">
                  <c:v>1.830356425810401E-3</c:v>
                </c:pt>
                <c:pt idx="5696">
                  <c:v>1.829831334749169E-3</c:v>
                </c:pt>
                <c:pt idx="5697">
                  <c:v>1.8297558380036591E-3</c:v>
                </c:pt>
                <c:pt idx="5698">
                  <c:v>1.8297224365783876E-3</c:v>
                </c:pt>
                <c:pt idx="5699">
                  <c:v>1.8293402427451574E-3</c:v>
                </c:pt>
                <c:pt idx="5700">
                  <c:v>1.8292062073317357E-3</c:v>
                </c:pt>
                <c:pt idx="5701">
                  <c:v>1.82885526442373E-3</c:v>
                </c:pt>
                <c:pt idx="5702">
                  <c:v>1.828528428197208E-3</c:v>
                </c:pt>
                <c:pt idx="5703">
                  <c:v>1.8284932041463364E-3</c:v>
                </c:pt>
                <c:pt idx="5704">
                  <c:v>1.8284633030798102E-3</c:v>
                </c:pt>
                <c:pt idx="5705">
                  <c:v>1.8283670990451252E-3</c:v>
                </c:pt>
                <c:pt idx="5706">
                  <c:v>1.8273533027596898E-3</c:v>
                </c:pt>
                <c:pt idx="5707">
                  <c:v>1.8272777771993866E-3</c:v>
                </c:pt>
                <c:pt idx="5708">
                  <c:v>1.8268861064910553E-3</c:v>
                </c:pt>
                <c:pt idx="5709">
                  <c:v>1.8266848755791776E-3</c:v>
                </c:pt>
                <c:pt idx="5710">
                  <c:v>1.8266278249027444E-3</c:v>
                </c:pt>
                <c:pt idx="5711">
                  <c:v>1.826448189917742E-3</c:v>
                </c:pt>
                <c:pt idx="5712">
                  <c:v>1.826283325255127E-3</c:v>
                </c:pt>
                <c:pt idx="5713">
                  <c:v>1.8259471502978439E-3</c:v>
                </c:pt>
                <c:pt idx="5714">
                  <c:v>1.8255906462455048E-3</c:v>
                </c:pt>
                <c:pt idx="5715">
                  <c:v>1.8241505503677037E-3</c:v>
                </c:pt>
                <c:pt idx="5716">
                  <c:v>1.8239099517949177E-3</c:v>
                </c:pt>
                <c:pt idx="5717">
                  <c:v>1.8234511015491205E-3</c:v>
                </c:pt>
                <c:pt idx="5718">
                  <c:v>1.819235728938979E-3</c:v>
                </c:pt>
                <c:pt idx="5719">
                  <c:v>1.8183500887169208E-3</c:v>
                </c:pt>
                <c:pt idx="5720">
                  <c:v>1.8181688117357689E-3</c:v>
                </c:pt>
                <c:pt idx="5721">
                  <c:v>1.8181039958878569E-3</c:v>
                </c:pt>
                <c:pt idx="5722">
                  <c:v>1.8175529222649843E-3</c:v>
                </c:pt>
                <c:pt idx="5723">
                  <c:v>1.8173342014586326E-3</c:v>
                </c:pt>
                <c:pt idx="5724">
                  <c:v>1.8172751233396427E-3</c:v>
                </c:pt>
                <c:pt idx="5725">
                  <c:v>1.8170999235483927E-3</c:v>
                </c:pt>
                <c:pt idx="5726">
                  <c:v>1.8167121563979264E-3</c:v>
                </c:pt>
                <c:pt idx="5727">
                  <c:v>1.8166219637348741E-3</c:v>
                </c:pt>
                <c:pt idx="5728">
                  <c:v>1.8163605301788819E-3</c:v>
                </c:pt>
                <c:pt idx="5729">
                  <c:v>1.8154978692772853E-3</c:v>
                </c:pt>
                <c:pt idx="5730">
                  <c:v>1.8146223166994851E-3</c:v>
                </c:pt>
                <c:pt idx="5731">
                  <c:v>1.8135181591312811E-3</c:v>
                </c:pt>
                <c:pt idx="5732">
                  <c:v>1.8129548105969675E-3</c:v>
                </c:pt>
                <c:pt idx="5733">
                  <c:v>1.8116069549625646E-3</c:v>
                </c:pt>
                <c:pt idx="5734">
                  <c:v>1.8109374512301126E-3</c:v>
                </c:pt>
                <c:pt idx="5735">
                  <c:v>1.8100597317312062E-3</c:v>
                </c:pt>
                <c:pt idx="5736">
                  <c:v>1.8081260390481709E-3</c:v>
                </c:pt>
                <c:pt idx="5737">
                  <c:v>1.8075181919410283E-3</c:v>
                </c:pt>
                <c:pt idx="5738">
                  <c:v>1.8070246916892857E-3</c:v>
                </c:pt>
                <c:pt idx="5739">
                  <c:v>1.8066336068841109E-3</c:v>
                </c:pt>
                <c:pt idx="5740">
                  <c:v>1.8065032799814246E-3</c:v>
                </c:pt>
                <c:pt idx="5741">
                  <c:v>1.8059177860286671E-3</c:v>
                </c:pt>
                <c:pt idx="5742">
                  <c:v>1.8058847856828688E-3</c:v>
                </c:pt>
                <c:pt idx="5743">
                  <c:v>1.8058565803180939E-3</c:v>
                </c:pt>
                <c:pt idx="5744">
                  <c:v>1.8054258737629913E-3</c:v>
                </c:pt>
                <c:pt idx="5745">
                  <c:v>1.8052494979555037E-3</c:v>
                </c:pt>
                <c:pt idx="5746">
                  <c:v>1.8050832671318935E-3</c:v>
                </c:pt>
                <c:pt idx="5747">
                  <c:v>1.8050148547133454E-3</c:v>
                </c:pt>
                <c:pt idx="5748">
                  <c:v>1.8048881976677695E-3</c:v>
                </c:pt>
                <c:pt idx="5749">
                  <c:v>1.8040249787980478E-3</c:v>
                </c:pt>
                <c:pt idx="5750">
                  <c:v>1.803370155062739E-3</c:v>
                </c:pt>
                <c:pt idx="5751">
                  <c:v>1.8032998106016806E-3</c:v>
                </c:pt>
                <c:pt idx="5752">
                  <c:v>1.8032692408840917E-3</c:v>
                </c:pt>
                <c:pt idx="5753">
                  <c:v>1.8028359211976325E-3</c:v>
                </c:pt>
                <c:pt idx="5754">
                  <c:v>1.8025190759014113E-3</c:v>
                </c:pt>
                <c:pt idx="5755">
                  <c:v>1.8023012964917483E-3</c:v>
                </c:pt>
                <c:pt idx="5756">
                  <c:v>1.8012864155374905E-3</c:v>
                </c:pt>
                <c:pt idx="5757">
                  <c:v>1.8010874971134427E-3</c:v>
                </c:pt>
                <c:pt idx="5758">
                  <c:v>1.8008569235379787E-3</c:v>
                </c:pt>
                <c:pt idx="5759">
                  <c:v>1.8007931249820993E-3</c:v>
                </c:pt>
                <c:pt idx="5760">
                  <c:v>1.8005942831826934E-3</c:v>
                </c:pt>
                <c:pt idx="5761">
                  <c:v>1.799924288775038E-3</c:v>
                </c:pt>
                <c:pt idx="5762">
                  <c:v>1.7994255827836871E-3</c:v>
                </c:pt>
                <c:pt idx="5763">
                  <c:v>1.799071902563484E-3</c:v>
                </c:pt>
                <c:pt idx="5764">
                  <c:v>1.7990690047820323E-3</c:v>
                </c:pt>
                <c:pt idx="5765">
                  <c:v>1.7982330570752983E-3</c:v>
                </c:pt>
                <c:pt idx="5766">
                  <c:v>1.7979275547895298E-3</c:v>
                </c:pt>
                <c:pt idx="5767">
                  <c:v>1.7974766587577178E-3</c:v>
                </c:pt>
                <c:pt idx="5768">
                  <c:v>1.7971075535209375E-3</c:v>
                </c:pt>
                <c:pt idx="5769">
                  <c:v>1.795842117787152E-3</c:v>
                </c:pt>
                <c:pt idx="5770">
                  <c:v>1.7955842482981824E-3</c:v>
                </c:pt>
                <c:pt idx="5771">
                  <c:v>1.7951551625367706E-3</c:v>
                </c:pt>
                <c:pt idx="5772">
                  <c:v>1.7950449005200602E-3</c:v>
                </c:pt>
                <c:pt idx="5773">
                  <c:v>1.7944326545524093E-3</c:v>
                </c:pt>
                <c:pt idx="5774">
                  <c:v>1.7944199290621959E-3</c:v>
                </c:pt>
                <c:pt idx="5775">
                  <c:v>1.7943053322805724E-3</c:v>
                </c:pt>
                <c:pt idx="5776">
                  <c:v>1.793944414175985E-3</c:v>
                </c:pt>
                <c:pt idx="5777">
                  <c:v>1.7926636125624759E-3</c:v>
                </c:pt>
                <c:pt idx="5778">
                  <c:v>1.792466004603889E-3</c:v>
                </c:pt>
                <c:pt idx="5779">
                  <c:v>1.7918335865683502E-3</c:v>
                </c:pt>
                <c:pt idx="5780">
                  <c:v>1.7916109281449009E-3</c:v>
                </c:pt>
                <c:pt idx="5781">
                  <c:v>1.7912937266693955E-3</c:v>
                </c:pt>
                <c:pt idx="5782">
                  <c:v>1.79052825399052E-3</c:v>
                </c:pt>
                <c:pt idx="5783">
                  <c:v>1.7902313023848888E-3</c:v>
                </c:pt>
                <c:pt idx="5784">
                  <c:v>1.790053047858043E-3</c:v>
                </c:pt>
                <c:pt idx="5785">
                  <c:v>1.7897397741039492E-3</c:v>
                </c:pt>
                <c:pt idx="5786">
                  <c:v>1.7883259654521146E-3</c:v>
                </c:pt>
                <c:pt idx="5787">
                  <c:v>1.7882796788055303E-3</c:v>
                </c:pt>
                <c:pt idx="5788">
                  <c:v>1.7881752798696087E-3</c:v>
                </c:pt>
                <c:pt idx="5789">
                  <c:v>1.7878338912328507E-3</c:v>
                </c:pt>
                <c:pt idx="5790">
                  <c:v>1.787698698085847E-3</c:v>
                </c:pt>
                <c:pt idx="5791">
                  <c:v>1.787697883237134E-3</c:v>
                </c:pt>
                <c:pt idx="5792">
                  <c:v>1.7871781537347193E-3</c:v>
                </c:pt>
                <c:pt idx="5793">
                  <c:v>1.78556464520707E-3</c:v>
                </c:pt>
                <c:pt idx="5794">
                  <c:v>1.7850899562775191E-3</c:v>
                </c:pt>
                <c:pt idx="5795">
                  <c:v>1.7849335732296086E-3</c:v>
                </c:pt>
                <c:pt idx="5796">
                  <c:v>1.7846814631016839E-3</c:v>
                </c:pt>
                <c:pt idx="5797">
                  <c:v>1.7843254273231172E-3</c:v>
                </c:pt>
                <c:pt idx="5798">
                  <c:v>1.782787998228792E-3</c:v>
                </c:pt>
                <c:pt idx="5799">
                  <c:v>1.7826420113770715E-3</c:v>
                </c:pt>
                <c:pt idx="5800">
                  <c:v>1.7824530950079768E-3</c:v>
                </c:pt>
                <c:pt idx="5801">
                  <c:v>1.7819923428190184E-3</c:v>
                </c:pt>
                <c:pt idx="5802">
                  <c:v>1.7811756229006792E-3</c:v>
                </c:pt>
                <c:pt idx="5803">
                  <c:v>1.780784627044423E-3</c:v>
                </c:pt>
                <c:pt idx="5804">
                  <c:v>1.7799625024054768E-3</c:v>
                </c:pt>
                <c:pt idx="5805">
                  <c:v>1.7797916482584211E-3</c:v>
                </c:pt>
                <c:pt idx="5806">
                  <c:v>1.7797010839498766E-3</c:v>
                </c:pt>
                <c:pt idx="5807">
                  <c:v>1.7790639317847173E-3</c:v>
                </c:pt>
                <c:pt idx="5808">
                  <c:v>1.7789994574151553E-3</c:v>
                </c:pt>
                <c:pt idx="5809">
                  <c:v>1.7782897260949602E-3</c:v>
                </c:pt>
                <c:pt idx="5810">
                  <c:v>1.7778872428586732E-3</c:v>
                </c:pt>
                <c:pt idx="5811">
                  <c:v>1.7771118339353928E-3</c:v>
                </c:pt>
                <c:pt idx="5812">
                  <c:v>1.7754438226827696E-3</c:v>
                </c:pt>
                <c:pt idx="5813">
                  <c:v>1.7754305780616881E-3</c:v>
                </c:pt>
                <c:pt idx="5814">
                  <c:v>1.7752603757355766E-3</c:v>
                </c:pt>
                <c:pt idx="5815">
                  <c:v>1.7738927833763549E-3</c:v>
                </c:pt>
                <c:pt idx="5816">
                  <c:v>1.7738585998777773E-3</c:v>
                </c:pt>
                <c:pt idx="5817">
                  <c:v>1.7729273920442296E-3</c:v>
                </c:pt>
                <c:pt idx="5818">
                  <c:v>1.7727323821192973E-3</c:v>
                </c:pt>
                <c:pt idx="5819">
                  <c:v>1.7713680551065959E-3</c:v>
                </c:pt>
                <c:pt idx="5820">
                  <c:v>1.7708671992420874E-3</c:v>
                </c:pt>
                <c:pt idx="5821">
                  <c:v>1.7701140642927126E-3</c:v>
                </c:pt>
                <c:pt idx="5822">
                  <c:v>1.7698210097117056E-3</c:v>
                </c:pt>
                <c:pt idx="5823">
                  <c:v>1.7696955778176097E-3</c:v>
                </c:pt>
                <c:pt idx="5824">
                  <c:v>1.7694144303469792E-3</c:v>
                </c:pt>
                <c:pt idx="5825">
                  <c:v>1.7687938776440705E-3</c:v>
                </c:pt>
                <c:pt idx="5826">
                  <c:v>1.7684409064145682E-3</c:v>
                </c:pt>
                <c:pt idx="5827">
                  <c:v>1.7671578798972125E-3</c:v>
                </c:pt>
                <c:pt idx="5828">
                  <c:v>1.7663341175234971E-3</c:v>
                </c:pt>
                <c:pt idx="5829">
                  <c:v>1.7658098091335216E-3</c:v>
                </c:pt>
                <c:pt idx="5830">
                  <c:v>1.765807038235439E-3</c:v>
                </c:pt>
                <c:pt idx="5831">
                  <c:v>1.7657763374781677E-3</c:v>
                </c:pt>
                <c:pt idx="5832">
                  <c:v>1.7657370726755714E-3</c:v>
                </c:pt>
                <c:pt idx="5833">
                  <c:v>1.7652664894508591E-3</c:v>
                </c:pt>
                <c:pt idx="5834">
                  <c:v>1.7652256382607746E-3</c:v>
                </c:pt>
                <c:pt idx="5835">
                  <c:v>1.763422987831674E-3</c:v>
                </c:pt>
                <c:pt idx="5836">
                  <c:v>1.7619662789930537E-3</c:v>
                </c:pt>
                <c:pt idx="5837">
                  <c:v>1.7617638395398306E-3</c:v>
                </c:pt>
                <c:pt idx="5838">
                  <c:v>1.7605303192712303E-3</c:v>
                </c:pt>
                <c:pt idx="5839">
                  <c:v>1.7603061076847464E-3</c:v>
                </c:pt>
                <c:pt idx="5840">
                  <c:v>1.759035646812935E-3</c:v>
                </c:pt>
                <c:pt idx="5841">
                  <c:v>1.7583041547718935E-3</c:v>
                </c:pt>
                <c:pt idx="5842">
                  <c:v>1.7582708186976571E-3</c:v>
                </c:pt>
                <c:pt idx="5843">
                  <c:v>1.7575891498942376E-3</c:v>
                </c:pt>
                <c:pt idx="5844">
                  <c:v>1.7573260294324153E-3</c:v>
                </c:pt>
                <c:pt idx="5845">
                  <c:v>1.7570066441317128E-3</c:v>
                </c:pt>
                <c:pt idx="5846">
                  <c:v>1.7562055685641754E-3</c:v>
                </c:pt>
                <c:pt idx="5847">
                  <c:v>1.7561799259010892E-3</c:v>
                </c:pt>
                <c:pt idx="5848">
                  <c:v>1.7558587993470544E-3</c:v>
                </c:pt>
                <c:pt idx="5849">
                  <c:v>1.7557801879078722E-3</c:v>
                </c:pt>
                <c:pt idx="5850">
                  <c:v>1.7557356220059708E-3</c:v>
                </c:pt>
                <c:pt idx="5851">
                  <c:v>1.7554728532928757E-3</c:v>
                </c:pt>
                <c:pt idx="5852">
                  <c:v>1.7552342577676822E-3</c:v>
                </c:pt>
                <c:pt idx="5853">
                  <c:v>1.755182753052613E-3</c:v>
                </c:pt>
                <c:pt idx="5854">
                  <c:v>1.7542974481691031E-3</c:v>
                </c:pt>
                <c:pt idx="5855">
                  <c:v>1.7542957668997786E-3</c:v>
                </c:pt>
                <c:pt idx="5856">
                  <c:v>1.7537573718489365E-3</c:v>
                </c:pt>
                <c:pt idx="5857">
                  <c:v>1.7535452407999455E-3</c:v>
                </c:pt>
                <c:pt idx="5858">
                  <c:v>1.753019681000329E-3</c:v>
                </c:pt>
                <c:pt idx="5859">
                  <c:v>1.7527311862717513E-3</c:v>
                </c:pt>
                <c:pt idx="5860">
                  <c:v>1.750775429901781E-3</c:v>
                </c:pt>
                <c:pt idx="5861">
                  <c:v>1.750463775076855E-3</c:v>
                </c:pt>
                <c:pt idx="5862">
                  <c:v>1.7500866443641288E-3</c:v>
                </c:pt>
                <c:pt idx="5863">
                  <c:v>1.7500254247180445E-3</c:v>
                </c:pt>
                <c:pt idx="5864">
                  <c:v>1.7496576268702364E-3</c:v>
                </c:pt>
                <c:pt idx="5865">
                  <c:v>1.7496359560391257E-3</c:v>
                </c:pt>
                <c:pt idx="5866">
                  <c:v>1.7496074302680773E-3</c:v>
                </c:pt>
                <c:pt idx="5867">
                  <c:v>1.7490916172602257E-3</c:v>
                </c:pt>
                <c:pt idx="5868">
                  <c:v>1.748412431776459E-3</c:v>
                </c:pt>
                <c:pt idx="5869">
                  <c:v>1.7482737824551988E-3</c:v>
                </c:pt>
                <c:pt idx="5870">
                  <c:v>1.7480539653973424E-3</c:v>
                </c:pt>
                <c:pt idx="5871">
                  <c:v>1.746708547156142E-3</c:v>
                </c:pt>
                <c:pt idx="5872">
                  <c:v>1.7462990858144688E-3</c:v>
                </c:pt>
                <c:pt idx="5873">
                  <c:v>1.7462628867674131E-3</c:v>
                </c:pt>
                <c:pt idx="5874">
                  <c:v>1.745906257130798E-3</c:v>
                </c:pt>
                <c:pt idx="5875">
                  <c:v>1.7459022500079828E-3</c:v>
                </c:pt>
                <c:pt idx="5876">
                  <c:v>1.7458281100460973E-3</c:v>
                </c:pt>
                <c:pt idx="5877">
                  <c:v>1.7454261570122244E-3</c:v>
                </c:pt>
                <c:pt idx="5878">
                  <c:v>1.7453732292096349E-3</c:v>
                </c:pt>
                <c:pt idx="5879">
                  <c:v>1.745220767451962E-3</c:v>
                </c:pt>
                <c:pt idx="5880">
                  <c:v>1.7449159586934904E-3</c:v>
                </c:pt>
                <c:pt idx="5881">
                  <c:v>1.7441376451682478E-3</c:v>
                </c:pt>
                <c:pt idx="5882">
                  <c:v>1.7439760243321788E-3</c:v>
                </c:pt>
                <c:pt idx="5883">
                  <c:v>1.7438430773055211E-3</c:v>
                </c:pt>
                <c:pt idx="5884">
                  <c:v>1.7423272790809273E-3</c:v>
                </c:pt>
                <c:pt idx="5885">
                  <c:v>1.7407674682126E-3</c:v>
                </c:pt>
                <c:pt idx="5886">
                  <c:v>1.7406303485055679E-3</c:v>
                </c:pt>
                <c:pt idx="5887">
                  <c:v>1.7403678410049242E-3</c:v>
                </c:pt>
                <c:pt idx="5888">
                  <c:v>1.7398097884309045E-3</c:v>
                </c:pt>
                <c:pt idx="5889">
                  <c:v>1.7385730745982536E-3</c:v>
                </c:pt>
                <c:pt idx="5890">
                  <c:v>1.7375575323102224E-3</c:v>
                </c:pt>
                <c:pt idx="5891">
                  <c:v>1.7374410312886598E-3</c:v>
                </c:pt>
                <c:pt idx="5892">
                  <c:v>1.73581337698328E-3</c:v>
                </c:pt>
                <c:pt idx="5893">
                  <c:v>1.7353796382927052E-3</c:v>
                </c:pt>
                <c:pt idx="5894">
                  <c:v>1.7350180015403905E-3</c:v>
                </c:pt>
                <c:pt idx="5895">
                  <c:v>1.7349122864069265E-3</c:v>
                </c:pt>
                <c:pt idx="5896">
                  <c:v>1.7337134263921263E-3</c:v>
                </c:pt>
                <c:pt idx="5897">
                  <c:v>1.7335261596506835E-3</c:v>
                </c:pt>
                <c:pt idx="5898">
                  <c:v>1.7331286885918632E-3</c:v>
                </c:pt>
                <c:pt idx="5899">
                  <c:v>1.7331196381384624E-3</c:v>
                </c:pt>
                <c:pt idx="5900">
                  <c:v>1.7328288405463934E-3</c:v>
                </c:pt>
                <c:pt idx="5901">
                  <c:v>1.7308242845735797E-3</c:v>
                </c:pt>
                <c:pt idx="5902">
                  <c:v>1.729208672411337E-3</c:v>
                </c:pt>
                <c:pt idx="5903">
                  <c:v>1.7290811983840311E-3</c:v>
                </c:pt>
                <c:pt idx="5904">
                  <c:v>1.7290068314553719E-3</c:v>
                </c:pt>
                <c:pt idx="5905">
                  <c:v>1.7287069915914454E-3</c:v>
                </c:pt>
                <c:pt idx="5906">
                  <c:v>1.728652904109887E-3</c:v>
                </c:pt>
                <c:pt idx="5907">
                  <c:v>1.7285642266598334E-3</c:v>
                </c:pt>
                <c:pt idx="5908">
                  <c:v>1.7284775888693465E-3</c:v>
                </c:pt>
                <c:pt idx="5909">
                  <c:v>1.728459595200082E-3</c:v>
                </c:pt>
                <c:pt idx="5910">
                  <c:v>1.7280905335667544E-3</c:v>
                </c:pt>
                <c:pt idx="5911">
                  <c:v>1.7273400212686584E-3</c:v>
                </c:pt>
                <c:pt idx="5912">
                  <c:v>1.7270010511043839E-3</c:v>
                </c:pt>
                <c:pt idx="5913">
                  <c:v>1.7268219986437375E-3</c:v>
                </c:pt>
                <c:pt idx="5914">
                  <c:v>1.7264457762108138E-3</c:v>
                </c:pt>
                <c:pt idx="5915">
                  <c:v>1.7260870160852584E-3</c:v>
                </c:pt>
                <c:pt idx="5916">
                  <c:v>1.7257511058734181E-3</c:v>
                </c:pt>
                <c:pt idx="5917">
                  <c:v>1.7250451041667361E-3</c:v>
                </c:pt>
                <c:pt idx="5918">
                  <c:v>1.7247985925705907E-3</c:v>
                </c:pt>
                <c:pt idx="5919">
                  <c:v>1.7240252354833764E-3</c:v>
                </c:pt>
                <c:pt idx="5920">
                  <c:v>1.7240064623802139E-3</c:v>
                </c:pt>
                <c:pt idx="5921">
                  <c:v>1.7228495208715525E-3</c:v>
                </c:pt>
                <c:pt idx="5922">
                  <c:v>1.7219314197524794E-3</c:v>
                </c:pt>
                <c:pt idx="5923">
                  <c:v>1.7218662829804477E-3</c:v>
                </c:pt>
                <c:pt idx="5924">
                  <c:v>1.7216346139041351E-3</c:v>
                </c:pt>
                <c:pt idx="5925">
                  <c:v>1.7213515636024224E-3</c:v>
                </c:pt>
                <c:pt idx="5926">
                  <c:v>1.720447968671861E-3</c:v>
                </c:pt>
                <c:pt idx="5927">
                  <c:v>1.7198379734340626E-3</c:v>
                </c:pt>
                <c:pt idx="5928">
                  <c:v>1.7195350357277768E-3</c:v>
                </c:pt>
                <c:pt idx="5929">
                  <c:v>1.7181317883211557E-3</c:v>
                </c:pt>
                <c:pt idx="5930">
                  <c:v>1.7175487873611701E-3</c:v>
                </c:pt>
                <c:pt idx="5931">
                  <c:v>1.7167662631363228E-3</c:v>
                </c:pt>
                <c:pt idx="5932">
                  <c:v>1.7167401304090564E-3</c:v>
                </c:pt>
                <c:pt idx="5933">
                  <c:v>1.7164409902046679E-3</c:v>
                </c:pt>
                <c:pt idx="5934">
                  <c:v>1.7150308751655863E-3</c:v>
                </c:pt>
                <c:pt idx="5935">
                  <c:v>1.7141937590916948E-3</c:v>
                </c:pt>
                <c:pt idx="5936">
                  <c:v>1.7141385401813543E-3</c:v>
                </c:pt>
                <c:pt idx="5937">
                  <c:v>1.7130482036842617E-3</c:v>
                </c:pt>
                <c:pt idx="5938">
                  <c:v>1.7130273506736373E-3</c:v>
                </c:pt>
                <c:pt idx="5939">
                  <c:v>1.7129901091966775E-3</c:v>
                </c:pt>
                <c:pt idx="5940">
                  <c:v>1.7126482710515443E-3</c:v>
                </c:pt>
                <c:pt idx="5941">
                  <c:v>1.7107298264500033E-3</c:v>
                </c:pt>
                <c:pt idx="5942">
                  <c:v>1.709598905943606E-3</c:v>
                </c:pt>
                <c:pt idx="5943">
                  <c:v>1.7095469519720721E-3</c:v>
                </c:pt>
                <c:pt idx="5944">
                  <c:v>1.709195481912192E-3</c:v>
                </c:pt>
                <c:pt idx="5945">
                  <c:v>1.7091897259109245E-3</c:v>
                </c:pt>
                <c:pt idx="5946">
                  <c:v>1.7089970332317965E-3</c:v>
                </c:pt>
                <c:pt idx="5947">
                  <c:v>1.7089492734036773E-3</c:v>
                </c:pt>
                <c:pt idx="5948">
                  <c:v>1.7088939209078241E-3</c:v>
                </c:pt>
                <c:pt idx="5949">
                  <c:v>1.7085549656494024E-3</c:v>
                </c:pt>
                <c:pt idx="5950">
                  <c:v>1.7079425157064236E-3</c:v>
                </c:pt>
                <c:pt idx="5951">
                  <c:v>1.7077826297925342E-3</c:v>
                </c:pt>
                <c:pt idx="5952">
                  <c:v>1.7064335911951727E-3</c:v>
                </c:pt>
                <c:pt idx="5953">
                  <c:v>1.7057765081105209E-3</c:v>
                </c:pt>
                <c:pt idx="5954">
                  <c:v>1.7057211445050484E-3</c:v>
                </c:pt>
                <c:pt idx="5955">
                  <c:v>1.704388966938348E-3</c:v>
                </c:pt>
                <c:pt idx="5956">
                  <c:v>1.7043130148437656E-3</c:v>
                </c:pt>
                <c:pt idx="5957">
                  <c:v>1.7041742516222898E-3</c:v>
                </c:pt>
                <c:pt idx="5958">
                  <c:v>1.7039353714784226E-3</c:v>
                </c:pt>
                <c:pt idx="5959">
                  <c:v>1.7039119929278641E-3</c:v>
                </c:pt>
                <c:pt idx="5960">
                  <c:v>1.7021541700381567E-3</c:v>
                </c:pt>
                <c:pt idx="5961">
                  <c:v>1.7018490874788174E-3</c:v>
                </c:pt>
                <c:pt idx="5962">
                  <c:v>1.7013471904940443E-3</c:v>
                </c:pt>
                <c:pt idx="5963">
                  <c:v>1.7013248680186133E-3</c:v>
                </c:pt>
                <c:pt idx="5964">
                  <c:v>1.7010573227519137E-3</c:v>
                </c:pt>
                <c:pt idx="5965">
                  <c:v>1.7004779168064389E-3</c:v>
                </c:pt>
                <c:pt idx="5966">
                  <c:v>1.7004573833624241E-3</c:v>
                </c:pt>
                <c:pt idx="5967">
                  <c:v>1.7001014627457635E-3</c:v>
                </c:pt>
                <c:pt idx="5968">
                  <c:v>1.7000156903615709E-3</c:v>
                </c:pt>
                <c:pt idx="5969">
                  <c:v>1.6999721321877201E-3</c:v>
                </c:pt>
                <c:pt idx="5970">
                  <c:v>1.6992161147430468E-3</c:v>
                </c:pt>
                <c:pt idx="5971">
                  <c:v>1.6989725025130333E-3</c:v>
                </c:pt>
                <c:pt idx="5972">
                  <c:v>1.6989555961561419E-3</c:v>
                </c:pt>
                <c:pt idx="5973">
                  <c:v>1.6987576632216889E-3</c:v>
                </c:pt>
                <c:pt idx="5974">
                  <c:v>1.6980204486976406E-3</c:v>
                </c:pt>
                <c:pt idx="5975">
                  <c:v>1.6978048009153486E-3</c:v>
                </c:pt>
                <c:pt idx="5976">
                  <c:v>1.6977381934345961E-3</c:v>
                </c:pt>
                <c:pt idx="5977">
                  <c:v>1.6977150805660654E-3</c:v>
                </c:pt>
                <c:pt idx="5978">
                  <c:v>1.6972539479379334E-3</c:v>
                </c:pt>
                <c:pt idx="5979">
                  <c:v>1.69671437225168E-3</c:v>
                </c:pt>
                <c:pt idx="5980">
                  <c:v>1.6962061470109817E-3</c:v>
                </c:pt>
                <c:pt idx="5981">
                  <c:v>1.6957029277848512E-3</c:v>
                </c:pt>
                <c:pt idx="5982">
                  <c:v>1.6954996828303427E-3</c:v>
                </c:pt>
                <c:pt idx="5983">
                  <c:v>1.6949654439945706E-3</c:v>
                </c:pt>
                <c:pt idx="5984">
                  <c:v>1.6941897672896802E-3</c:v>
                </c:pt>
                <c:pt idx="5985">
                  <c:v>1.6926160443932873E-3</c:v>
                </c:pt>
                <c:pt idx="5986">
                  <c:v>1.6922271356903443E-3</c:v>
                </c:pt>
                <c:pt idx="5987">
                  <c:v>1.6921555150738413E-3</c:v>
                </c:pt>
                <c:pt idx="5988">
                  <c:v>1.6915670448456222E-3</c:v>
                </c:pt>
                <c:pt idx="5989">
                  <c:v>1.6915406683751101E-3</c:v>
                </c:pt>
                <c:pt idx="5990">
                  <c:v>1.6908879643067029E-3</c:v>
                </c:pt>
                <c:pt idx="5991">
                  <c:v>1.6907883233692586E-3</c:v>
                </c:pt>
                <c:pt idx="5992">
                  <c:v>1.6902412596899723E-3</c:v>
                </c:pt>
                <c:pt idx="5993">
                  <c:v>1.6895974705016411E-3</c:v>
                </c:pt>
                <c:pt idx="5994">
                  <c:v>1.6893662143991123E-3</c:v>
                </c:pt>
                <c:pt idx="5995">
                  <c:v>1.6893558625925514E-3</c:v>
                </c:pt>
                <c:pt idx="5996">
                  <c:v>1.6887770851278356E-3</c:v>
                </c:pt>
                <c:pt idx="5997">
                  <c:v>1.6881950451598442E-3</c:v>
                </c:pt>
                <c:pt idx="5998">
                  <c:v>1.6880958677518716E-3</c:v>
                </c:pt>
                <c:pt idx="5999">
                  <c:v>1.6877231736762367E-3</c:v>
                </c:pt>
                <c:pt idx="6000">
                  <c:v>1.6877121853404924E-3</c:v>
                </c:pt>
                <c:pt idx="6001">
                  <c:v>1.6874995612322088E-3</c:v>
                </c:pt>
                <c:pt idx="6002">
                  <c:v>1.6871669732789211E-3</c:v>
                </c:pt>
                <c:pt idx="6003">
                  <c:v>1.6870569074450359E-3</c:v>
                </c:pt>
                <c:pt idx="6004">
                  <c:v>1.6867870511766893E-3</c:v>
                </c:pt>
                <c:pt idx="6005">
                  <c:v>1.6867534788745934E-3</c:v>
                </c:pt>
                <c:pt idx="6006">
                  <c:v>1.6863286355000878E-3</c:v>
                </c:pt>
                <c:pt idx="6007">
                  <c:v>1.686315534818092E-3</c:v>
                </c:pt>
                <c:pt idx="6008">
                  <c:v>1.6858954139541225E-3</c:v>
                </c:pt>
                <c:pt idx="6009">
                  <c:v>1.6854100053851791E-3</c:v>
                </c:pt>
                <c:pt idx="6010">
                  <c:v>1.6853011144416733E-3</c:v>
                </c:pt>
                <c:pt idx="6011">
                  <c:v>1.6850172756766059E-3</c:v>
                </c:pt>
                <c:pt idx="6012">
                  <c:v>1.6849051422325311E-3</c:v>
                </c:pt>
                <c:pt idx="6013">
                  <c:v>1.6841451396296051E-3</c:v>
                </c:pt>
                <c:pt idx="6014">
                  <c:v>1.6834365333231109E-3</c:v>
                </c:pt>
                <c:pt idx="6015">
                  <c:v>1.6833127056933486E-3</c:v>
                </c:pt>
                <c:pt idx="6016">
                  <c:v>1.6831219361124927E-3</c:v>
                </c:pt>
                <c:pt idx="6017">
                  <c:v>1.6828065292982741E-3</c:v>
                </c:pt>
                <c:pt idx="6018">
                  <c:v>1.6825662157998514E-3</c:v>
                </c:pt>
                <c:pt idx="6019">
                  <c:v>1.6824556552129278E-3</c:v>
                </c:pt>
                <c:pt idx="6020">
                  <c:v>1.6820651267247671E-3</c:v>
                </c:pt>
                <c:pt idx="6021">
                  <c:v>1.6812178124027042E-3</c:v>
                </c:pt>
                <c:pt idx="6022">
                  <c:v>1.6810408862704079E-3</c:v>
                </c:pt>
                <c:pt idx="6023">
                  <c:v>1.6797382620256621E-3</c:v>
                </c:pt>
                <c:pt idx="6024">
                  <c:v>1.6795904532533104E-3</c:v>
                </c:pt>
                <c:pt idx="6025">
                  <c:v>1.6793594120431477E-3</c:v>
                </c:pt>
                <c:pt idx="6026">
                  <c:v>1.6788730711429281E-3</c:v>
                </c:pt>
                <c:pt idx="6027">
                  <c:v>1.6785230984087895E-3</c:v>
                </c:pt>
                <c:pt idx="6028">
                  <c:v>1.6785077608485639E-3</c:v>
                </c:pt>
                <c:pt idx="6029">
                  <c:v>1.6764237476748984E-3</c:v>
                </c:pt>
                <c:pt idx="6030">
                  <c:v>1.6763352494096853E-3</c:v>
                </c:pt>
                <c:pt idx="6031">
                  <c:v>1.6759731034754969E-3</c:v>
                </c:pt>
                <c:pt idx="6032">
                  <c:v>1.6753958624283892E-3</c:v>
                </c:pt>
                <c:pt idx="6033">
                  <c:v>1.6752928105247006E-3</c:v>
                </c:pt>
                <c:pt idx="6034">
                  <c:v>1.6746951286270514E-3</c:v>
                </c:pt>
                <c:pt idx="6035">
                  <c:v>1.6737919997182956E-3</c:v>
                </c:pt>
                <c:pt idx="6036">
                  <c:v>1.6737756893705914E-3</c:v>
                </c:pt>
                <c:pt idx="6037">
                  <c:v>1.6736874863027683E-3</c:v>
                </c:pt>
                <c:pt idx="6038">
                  <c:v>1.6736639188129545E-3</c:v>
                </c:pt>
                <c:pt idx="6039">
                  <c:v>1.6733431764743832E-3</c:v>
                </c:pt>
                <c:pt idx="6040">
                  <c:v>1.6729735223543565E-3</c:v>
                </c:pt>
                <c:pt idx="6041">
                  <c:v>1.6729146274712661E-3</c:v>
                </c:pt>
                <c:pt idx="6042">
                  <c:v>1.6727737259011435E-3</c:v>
                </c:pt>
                <c:pt idx="6043">
                  <c:v>1.672666258001365E-3</c:v>
                </c:pt>
                <c:pt idx="6044">
                  <c:v>1.6725994191393013E-3</c:v>
                </c:pt>
                <c:pt idx="6045">
                  <c:v>1.6724626831717459E-3</c:v>
                </c:pt>
                <c:pt idx="6046">
                  <c:v>1.6723678376376545E-3</c:v>
                </c:pt>
                <c:pt idx="6047">
                  <c:v>1.6723531601424602E-3</c:v>
                </c:pt>
                <c:pt idx="6048">
                  <c:v>1.6718075065051143E-3</c:v>
                </c:pt>
                <c:pt idx="6049">
                  <c:v>1.6713829069616986E-3</c:v>
                </c:pt>
                <c:pt idx="6050">
                  <c:v>1.6708438589474097E-3</c:v>
                </c:pt>
                <c:pt idx="6051">
                  <c:v>1.6703015830910788E-3</c:v>
                </c:pt>
                <c:pt idx="6052">
                  <c:v>1.6699799657623623E-3</c:v>
                </c:pt>
                <c:pt idx="6053">
                  <c:v>1.6695785636093997E-3</c:v>
                </c:pt>
                <c:pt idx="6054">
                  <c:v>1.6691627776059357E-3</c:v>
                </c:pt>
                <c:pt idx="6055">
                  <c:v>1.6690933773329513E-3</c:v>
                </c:pt>
                <c:pt idx="6056">
                  <c:v>1.6683059544953267E-3</c:v>
                </c:pt>
                <c:pt idx="6057">
                  <c:v>1.6677790385501755E-3</c:v>
                </c:pt>
                <c:pt idx="6058">
                  <c:v>1.6676705557974549E-3</c:v>
                </c:pt>
                <c:pt idx="6059">
                  <c:v>1.667499483144599E-3</c:v>
                </c:pt>
                <c:pt idx="6060">
                  <c:v>1.6671083802505214E-3</c:v>
                </c:pt>
                <c:pt idx="6061">
                  <c:v>1.6666857806575297E-3</c:v>
                </c:pt>
                <c:pt idx="6062">
                  <c:v>1.666393097718563E-3</c:v>
                </c:pt>
                <c:pt idx="6063">
                  <c:v>1.666292339235037E-3</c:v>
                </c:pt>
                <c:pt idx="6064">
                  <c:v>1.6657898523969837E-3</c:v>
                </c:pt>
                <c:pt idx="6065">
                  <c:v>1.6655257311012123E-3</c:v>
                </c:pt>
                <c:pt idx="6066">
                  <c:v>1.6639056871301139E-3</c:v>
                </c:pt>
                <c:pt idx="6067">
                  <c:v>1.6630046678741879E-3</c:v>
                </c:pt>
                <c:pt idx="6068">
                  <c:v>1.6623809414390671E-3</c:v>
                </c:pt>
                <c:pt idx="6069">
                  <c:v>1.6619794173176545E-3</c:v>
                </c:pt>
                <c:pt idx="6070">
                  <c:v>1.6616166950239742E-3</c:v>
                </c:pt>
                <c:pt idx="6071">
                  <c:v>1.6591243076436316E-3</c:v>
                </c:pt>
                <c:pt idx="6072">
                  <c:v>1.6588204051788699E-3</c:v>
                </c:pt>
                <c:pt idx="6073">
                  <c:v>1.6587400795026368E-3</c:v>
                </c:pt>
                <c:pt idx="6074">
                  <c:v>1.6578585231188329E-3</c:v>
                </c:pt>
                <c:pt idx="6075">
                  <c:v>1.6571796191493665E-3</c:v>
                </c:pt>
                <c:pt idx="6076">
                  <c:v>1.6571290597395566E-3</c:v>
                </c:pt>
                <c:pt idx="6077">
                  <c:v>1.657031633093297E-3</c:v>
                </c:pt>
                <c:pt idx="6078">
                  <c:v>1.6568707641679886E-3</c:v>
                </c:pt>
                <c:pt idx="6079">
                  <c:v>1.6564243692046637E-3</c:v>
                </c:pt>
                <c:pt idx="6080">
                  <c:v>1.656174260812262E-3</c:v>
                </c:pt>
                <c:pt idx="6081">
                  <c:v>1.6559357224641676E-3</c:v>
                </c:pt>
                <c:pt idx="6082">
                  <c:v>1.6550826522343501E-3</c:v>
                </c:pt>
                <c:pt idx="6083">
                  <c:v>1.6540103893355989E-3</c:v>
                </c:pt>
                <c:pt idx="6084">
                  <c:v>1.6513685622784478E-3</c:v>
                </c:pt>
                <c:pt idx="6085">
                  <c:v>1.6511816691366463E-3</c:v>
                </c:pt>
                <c:pt idx="6086">
                  <c:v>1.6500756275203317E-3</c:v>
                </c:pt>
                <c:pt idx="6087">
                  <c:v>1.6497803525491238E-3</c:v>
                </c:pt>
                <c:pt idx="6088">
                  <c:v>1.6493916625693003E-3</c:v>
                </c:pt>
                <c:pt idx="6089">
                  <c:v>1.6493511026719136E-3</c:v>
                </c:pt>
                <c:pt idx="6090">
                  <c:v>1.6492426871993963E-3</c:v>
                </c:pt>
                <c:pt idx="6091">
                  <c:v>1.6485827373657589E-3</c:v>
                </c:pt>
                <c:pt idx="6092">
                  <c:v>1.6481180455313815E-3</c:v>
                </c:pt>
                <c:pt idx="6093">
                  <c:v>1.6476726058204847E-3</c:v>
                </c:pt>
                <c:pt idx="6094">
                  <c:v>1.6473160740535342E-3</c:v>
                </c:pt>
                <c:pt idx="6095">
                  <c:v>1.6469059046654449E-3</c:v>
                </c:pt>
                <c:pt idx="6096">
                  <c:v>1.6468111597977451E-3</c:v>
                </c:pt>
                <c:pt idx="6097">
                  <c:v>1.6461467234162562E-3</c:v>
                </c:pt>
                <c:pt idx="6098">
                  <c:v>1.6458048249958859E-3</c:v>
                </c:pt>
                <c:pt idx="6099">
                  <c:v>1.6456913147950476E-3</c:v>
                </c:pt>
                <c:pt idx="6100">
                  <c:v>1.6451204047751784E-3</c:v>
                </c:pt>
                <c:pt idx="6101">
                  <c:v>1.6446806707179587E-3</c:v>
                </c:pt>
                <c:pt idx="6102">
                  <c:v>1.6435265481394841E-3</c:v>
                </c:pt>
                <c:pt idx="6103">
                  <c:v>1.6428050269119104E-3</c:v>
                </c:pt>
                <c:pt idx="6104">
                  <c:v>1.6426648986466231E-3</c:v>
                </c:pt>
                <c:pt idx="6105">
                  <c:v>1.6424249020909275E-3</c:v>
                </c:pt>
                <c:pt idx="6106">
                  <c:v>1.6418450196318351E-3</c:v>
                </c:pt>
                <c:pt idx="6107">
                  <c:v>1.6416972036027348E-3</c:v>
                </c:pt>
                <c:pt idx="6108">
                  <c:v>1.6414514798786257E-3</c:v>
                </c:pt>
                <c:pt idx="6109">
                  <c:v>1.6414357615691119E-3</c:v>
                </c:pt>
                <c:pt idx="6110">
                  <c:v>1.6407997733963466E-3</c:v>
                </c:pt>
                <c:pt idx="6111">
                  <c:v>1.6406565770337069E-3</c:v>
                </c:pt>
                <c:pt idx="6112">
                  <c:v>1.640319423685513E-3</c:v>
                </c:pt>
                <c:pt idx="6113">
                  <c:v>1.6401506766500352E-3</c:v>
                </c:pt>
                <c:pt idx="6114">
                  <c:v>1.6400819903505128E-3</c:v>
                </c:pt>
                <c:pt idx="6115">
                  <c:v>1.6400574504325351E-3</c:v>
                </c:pt>
                <c:pt idx="6116">
                  <c:v>1.6396631205469303E-3</c:v>
                </c:pt>
                <c:pt idx="6117">
                  <c:v>1.6387723828289757E-3</c:v>
                </c:pt>
                <c:pt idx="6118">
                  <c:v>1.6378915293096773E-3</c:v>
                </c:pt>
                <c:pt idx="6119">
                  <c:v>1.6377694518291918E-3</c:v>
                </c:pt>
                <c:pt idx="6120">
                  <c:v>1.6374941830910904E-3</c:v>
                </c:pt>
                <c:pt idx="6121">
                  <c:v>1.6374790092213611E-3</c:v>
                </c:pt>
                <c:pt idx="6122">
                  <c:v>1.6372948486146743E-3</c:v>
                </c:pt>
                <c:pt idx="6123">
                  <c:v>1.6365288556145932E-3</c:v>
                </c:pt>
                <c:pt idx="6124">
                  <c:v>1.6364144878698872E-3</c:v>
                </c:pt>
                <c:pt idx="6125">
                  <c:v>1.6362804024409442E-3</c:v>
                </c:pt>
                <c:pt idx="6126">
                  <c:v>1.6359582520446899E-3</c:v>
                </c:pt>
                <c:pt idx="6127">
                  <c:v>1.6358016592596188E-3</c:v>
                </c:pt>
                <c:pt idx="6128">
                  <c:v>1.6353481330989711E-3</c:v>
                </c:pt>
                <c:pt idx="6129">
                  <c:v>1.6352152114181091E-3</c:v>
                </c:pt>
                <c:pt idx="6130">
                  <c:v>1.6351917393228636E-3</c:v>
                </c:pt>
                <c:pt idx="6131">
                  <c:v>1.635058023857109E-3</c:v>
                </c:pt>
                <c:pt idx="6132">
                  <c:v>1.6349944407252803E-3</c:v>
                </c:pt>
                <c:pt idx="6133">
                  <c:v>1.6348387800120992E-3</c:v>
                </c:pt>
                <c:pt idx="6134">
                  <c:v>1.6343857289492637E-3</c:v>
                </c:pt>
                <c:pt idx="6135">
                  <c:v>1.6335348124548164E-3</c:v>
                </c:pt>
                <c:pt idx="6136">
                  <c:v>1.6331386479783436E-3</c:v>
                </c:pt>
                <c:pt idx="6137">
                  <c:v>1.6330236420670522E-3</c:v>
                </c:pt>
                <c:pt idx="6138">
                  <c:v>1.6318988063923246E-3</c:v>
                </c:pt>
                <c:pt idx="6139">
                  <c:v>1.6307853656896015E-3</c:v>
                </c:pt>
                <c:pt idx="6140">
                  <c:v>1.6304284622173321E-3</c:v>
                </c:pt>
                <c:pt idx="6141">
                  <c:v>1.6304085719245987E-3</c:v>
                </c:pt>
                <c:pt idx="6142">
                  <c:v>1.6302345538611966E-3</c:v>
                </c:pt>
                <c:pt idx="6143">
                  <c:v>1.6294939268482122E-3</c:v>
                </c:pt>
                <c:pt idx="6144">
                  <c:v>1.6288824088843213E-3</c:v>
                </c:pt>
                <c:pt idx="6145">
                  <c:v>1.6285937741939949E-3</c:v>
                </c:pt>
                <c:pt idx="6146">
                  <c:v>1.6284937570074803E-3</c:v>
                </c:pt>
                <c:pt idx="6147">
                  <c:v>1.6284246433613241E-3</c:v>
                </c:pt>
                <c:pt idx="6148">
                  <c:v>1.6277886373600096E-3</c:v>
                </c:pt>
                <c:pt idx="6149">
                  <c:v>1.6277695764151353E-3</c:v>
                </c:pt>
                <c:pt idx="6150">
                  <c:v>1.6274256343540034E-3</c:v>
                </c:pt>
                <c:pt idx="6151">
                  <c:v>1.6272646136293125E-3</c:v>
                </c:pt>
                <c:pt idx="6152">
                  <c:v>1.6272241940825821E-3</c:v>
                </c:pt>
                <c:pt idx="6153">
                  <c:v>1.6272079766409967E-3</c:v>
                </c:pt>
                <c:pt idx="6154">
                  <c:v>1.6261567005062241E-3</c:v>
                </c:pt>
                <c:pt idx="6155">
                  <c:v>1.625616261835379E-3</c:v>
                </c:pt>
                <c:pt idx="6156">
                  <c:v>1.6250409506918734E-3</c:v>
                </c:pt>
                <c:pt idx="6157">
                  <c:v>1.6239597615292387E-3</c:v>
                </c:pt>
                <c:pt idx="6158">
                  <c:v>1.6236587605265307E-3</c:v>
                </c:pt>
                <c:pt idx="6159">
                  <c:v>1.6234386216818436E-3</c:v>
                </c:pt>
                <c:pt idx="6160">
                  <c:v>1.6232250361593037E-3</c:v>
                </c:pt>
                <c:pt idx="6161">
                  <c:v>1.6229553222334109E-3</c:v>
                </c:pt>
                <c:pt idx="6162">
                  <c:v>1.6227705170312431E-3</c:v>
                </c:pt>
                <c:pt idx="6163">
                  <c:v>1.6216755800305669E-3</c:v>
                </c:pt>
                <c:pt idx="6164">
                  <c:v>1.6213631328086818E-3</c:v>
                </c:pt>
                <c:pt idx="6165">
                  <c:v>1.6208526030998759E-3</c:v>
                </c:pt>
                <c:pt idx="6166">
                  <c:v>1.6205858853248387E-3</c:v>
                </c:pt>
                <c:pt idx="6167">
                  <c:v>1.6204878295908829E-3</c:v>
                </c:pt>
                <c:pt idx="6168">
                  <c:v>1.6195350878315845E-3</c:v>
                </c:pt>
                <c:pt idx="6169">
                  <c:v>1.6191328167483379E-3</c:v>
                </c:pt>
                <c:pt idx="6170">
                  <c:v>1.6187537627256944E-3</c:v>
                </c:pt>
                <c:pt idx="6171">
                  <c:v>1.6180153631093609E-3</c:v>
                </c:pt>
                <c:pt idx="6172">
                  <c:v>1.6175017575823924E-3</c:v>
                </c:pt>
                <c:pt idx="6173">
                  <c:v>1.6170322997927421E-3</c:v>
                </c:pt>
                <c:pt idx="6174">
                  <c:v>1.616990183882787E-3</c:v>
                </c:pt>
                <c:pt idx="6175">
                  <c:v>1.6167215742236582E-3</c:v>
                </c:pt>
                <c:pt idx="6176">
                  <c:v>1.6161340488509124E-3</c:v>
                </c:pt>
                <c:pt idx="6177">
                  <c:v>1.6160285752627138E-3</c:v>
                </c:pt>
                <c:pt idx="6178">
                  <c:v>1.615878335387823E-3</c:v>
                </c:pt>
                <c:pt idx="6179">
                  <c:v>1.6158670572095526E-3</c:v>
                </c:pt>
                <c:pt idx="6180">
                  <c:v>1.6158098832366708E-3</c:v>
                </c:pt>
                <c:pt idx="6181">
                  <c:v>1.6153269790563556E-3</c:v>
                </c:pt>
                <c:pt idx="6182">
                  <c:v>1.6147918198573348E-3</c:v>
                </c:pt>
                <c:pt idx="6183">
                  <c:v>1.6142389638567748E-3</c:v>
                </c:pt>
                <c:pt idx="6184">
                  <c:v>1.6134227916880415E-3</c:v>
                </c:pt>
                <c:pt idx="6185">
                  <c:v>1.6133740033916967E-3</c:v>
                </c:pt>
                <c:pt idx="6186">
                  <c:v>1.6131304178037442E-3</c:v>
                </c:pt>
                <c:pt idx="6187">
                  <c:v>1.6130057683943595E-3</c:v>
                </c:pt>
                <c:pt idx="6188">
                  <c:v>1.612657124257301E-3</c:v>
                </c:pt>
                <c:pt idx="6189">
                  <c:v>1.6125611752325615E-3</c:v>
                </c:pt>
                <c:pt idx="6190">
                  <c:v>1.6097486809303785E-3</c:v>
                </c:pt>
                <c:pt idx="6191">
                  <c:v>1.609739579188954E-3</c:v>
                </c:pt>
                <c:pt idx="6192">
                  <c:v>1.6092953396711401E-3</c:v>
                </c:pt>
                <c:pt idx="6193">
                  <c:v>1.6092036763291427E-3</c:v>
                </c:pt>
                <c:pt idx="6194">
                  <c:v>1.6088357278240442E-3</c:v>
                </c:pt>
                <c:pt idx="6195">
                  <c:v>1.6088001197121788E-3</c:v>
                </c:pt>
                <c:pt idx="6196">
                  <c:v>1.6074209933963374E-3</c:v>
                </c:pt>
                <c:pt idx="6197">
                  <c:v>1.6066582144771263E-3</c:v>
                </c:pt>
                <c:pt idx="6198">
                  <c:v>1.6066348344602197E-3</c:v>
                </c:pt>
                <c:pt idx="6199">
                  <c:v>1.6066152639699501E-3</c:v>
                </c:pt>
                <c:pt idx="6200">
                  <c:v>1.6050483739005379E-3</c:v>
                </c:pt>
                <c:pt idx="6201">
                  <c:v>1.6039475735311823E-3</c:v>
                </c:pt>
                <c:pt idx="6202">
                  <c:v>1.6033293250933126E-3</c:v>
                </c:pt>
                <c:pt idx="6203">
                  <c:v>1.6022844316030964E-3</c:v>
                </c:pt>
                <c:pt idx="6204">
                  <c:v>1.6019843083813303E-3</c:v>
                </c:pt>
                <c:pt idx="6205">
                  <c:v>1.6019226623630153E-3</c:v>
                </c:pt>
                <c:pt idx="6206">
                  <c:v>1.6015011308389872E-3</c:v>
                </c:pt>
                <c:pt idx="6207">
                  <c:v>1.6011900400869708E-3</c:v>
                </c:pt>
                <c:pt idx="6208">
                  <c:v>1.6011166675979265E-3</c:v>
                </c:pt>
                <c:pt idx="6209">
                  <c:v>1.6009264674569099E-3</c:v>
                </c:pt>
                <c:pt idx="6210">
                  <c:v>1.6008290575028707E-3</c:v>
                </c:pt>
                <c:pt idx="6211">
                  <c:v>1.6005954196020374E-3</c:v>
                </c:pt>
                <c:pt idx="6212">
                  <c:v>1.5995693809465787E-3</c:v>
                </c:pt>
                <c:pt idx="6213">
                  <c:v>1.5988932009189309E-3</c:v>
                </c:pt>
                <c:pt idx="6214">
                  <c:v>1.5987312820421123E-3</c:v>
                </c:pt>
                <c:pt idx="6215">
                  <c:v>1.5987106846053988E-3</c:v>
                </c:pt>
                <c:pt idx="6216">
                  <c:v>1.5980229910017923E-3</c:v>
                </c:pt>
                <c:pt idx="6217">
                  <c:v>1.597695935946834E-3</c:v>
                </c:pt>
                <c:pt idx="6218">
                  <c:v>1.5976212775712544E-3</c:v>
                </c:pt>
                <c:pt idx="6219">
                  <c:v>1.5956779624699095E-3</c:v>
                </c:pt>
                <c:pt idx="6220">
                  <c:v>1.5949821426025509E-3</c:v>
                </c:pt>
                <c:pt idx="6221">
                  <c:v>1.5949522447765592E-3</c:v>
                </c:pt>
                <c:pt idx="6222">
                  <c:v>1.5947743425001586E-3</c:v>
                </c:pt>
                <c:pt idx="6223">
                  <c:v>1.5946615090781757E-3</c:v>
                </c:pt>
                <c:pt idx="6224">
                  <c:v>1.5934188783084105E-3</c:v>
                </c:pt>
                <c:pt idx="6225">
                  <c:v>1.592922997985857E-3</c:v>
                </c:pt>
                <c:pt idx="6226">
                  <c:v>1.5924038759253154E-3</c:v>
                </c:pt>
                <c:pt idx="6227">
                  <c:v>1.5908999096004403E-3</c:v>
                </c:pt>
                <c:pt idx="6228">
                  <c:v>1.5907924143723558E-3</c:v>
                </c:pt>
                <c:pt idx="6229">
                  <c:v>1.5904030306407961E-3</c:v>
                </c:pt>
                <c:pt idx="6230">
                  <c:v>1.5900563224653492E-3</c:v>
                </c:pt>
                <c:pt idx="6231">
                  <c:v>1.589537869789109E-3</c:v>
                </c:pt>
                <c:pt idx="6232">
                  <c:v>1.5894053871716596E-3</c:v>
                </c:pt>
                <c:pt idx="6233">
                  <c:v>1.5891321207536055E-3</c:v>
                </c:pt>
                <c:pt idx="6234">
                  <c:v>1.5890397201345195E-3</c:v>
                </c:pt>
                <c:pt idx="6235">
                  <c:v>1.5883964647635061E-3</c:v>
                </c:pt>
                <c:pt idx="6236">
                  <c:v>1.5878706537662691E-3</c:v>
                </c:pt>
                <c:pt idx="6237">
                  <c:v>1.5877248059371016E-3</c:v>
                </c:pt>
                <c:pt idx="6238">
                  <c:v>1.5872911514172904E-3</c:v>
                </c:pt>
                <c:pt idx="6239">
                  <c:v>1.5868928165946076E-3</c:v>
                </c:pt>
                <c:pt idx="6240">
                  <c:v>1.5854586897684458E-3</c:v>
                </c:pt>
                <c:pt idx="6241">
                  <c:v>1.5854360859220277E-3</c:v>
                </c:pt>
                <c:pt idx="6242">
                  <c:v>1.585271575714095E-3</c:v>
                </c:pt>
                <c:pt idx="6243">
                  <c:v>1.5852609496269166E-3</c:v>
                </c:pt>
                <c:pt idx="6244">
                  <c:v>1.584531907961526E-3</c:v>
                </c:pt>
                <c:pt idx="6245">
                  <c:v>1.5844913815958612E-3</c:v>
                </c:pt>
                <c:pt idx="6246">
                  <c:v>1.5841070134270166E-3</c:v>
                </c:pt>
                <c:pt idx="6247">
                  <c:v>1.5835663252383933E-3</c:v>
                </c:pt>
                <c:pt idx="6248">
                  <c:v>1.5831998594882466E-3</c:v>
                </c:pt>
                <c:pt idx="6249">
                  <c:v>1.5828842645021128E-3</c:v>
                </c:pt>
                <c:pt idx="6250">
                  <c:v>1.5827676196339803E-3</c:v>
                </c:pt>
                <c:pt idx="6251">
                  <c:v>1.5818720624238812E-3</c:v>
                </c:pt>
                <c:pt idx="6252">
                  <c:v>1.5817251948976928E-3</c:v>
                </c:pt>
                <c:pt idx="6253">
                  <c:v>1.5815359377330314E-3</c:v>
                </c:pt>
                <c:pt idx="6254">
                  <c:v>1.5815252219741772E-3</c:v>
                </c:pt>
                <c:pt idx="6255">
                  <c:v>1.5811450535217219E-3</c:v>
                </c:pt>
                <c:pt idx="6256">
                  <c:v>1.58108302770278E-3</c:v>
                </c:pt>
                <c:pt idx="6257">
                  <c:v>1.5805108670602888E-3</c:v>
                </c:pt>
                <c:pt idx="6258">
                  <c:v>1.5804844103971573E-3</c:v>
                </c:pt>
                <c:pt idx="6259">
                  <c:v>1.5804727365064787E-3</c:v>
                </c:pt>
                <c:pt idx="6260">
                  <c:v>1.5802381138495074E-3</c:v>
                </c:pt>
                <c:pt idx="6261">
                  <c:v>1.5802142743501582E-3</c:v>
                </c:pt>
                <c:pt idx="6262">
                  <c:v>1.5799207527337294E-3</c:v>
                </c:pt>
                <c:pt idx="6263">
                  <c:v>1.5778041002667692E-3</c:v>
                </c:pt>
                <c:pt idx="6264">
                  <c:v>1.5767697530361926E-3</c:v>
                </c:pt>
                <c:pt idx="6265">
                  <c:v>1.5766984489693661E-3</c:v>
                </c:pt>
                <c:pt idx="6266">
                  <c:v>1.576650379426034E-3</c:v>
                </c:pt>
                <c:pt idx="6267">
                  <c:v>1.5746665362296618E-3</c:v>
                </c:pt>
                <c:pt idx="6268">
                  <c:v>1.5744661040170084E-3</c:v>
                </c:pt>
                <c:pt idx="6269">
                  <c:v>1.5743313723590735E-3</c:v>
                </c:pt>
                <c:pt idx="6270">
                  <c:v>1.5722857367824457E-3</c:v>
                </c:pt>
                <c:pt idx="6271">
                  <c:v>1.5721438150744975E-3</c:v>
                </c:pt>
                <c:pt idx="6272">
                  <c:v>1.5711563609873626E-3</c:v>
                </c:pt>
                <c:pt idx="6273">
                  <c:v>1.5710664679338192E-3</c:v>
                </c:pt>
                <c:pt idx="6274">
                  <c:v>1.5710373107973789E-3</c:v>
                </c:pt>
                <c:pt idx="6275">
                  <c:v>1.5707002381223612E-3</c:v>
                </c:pt>
                <c:pt idx="6276">
                  <c:v>1.5706021189306522E-3</c:v>
                </c:pt>
                <c:pt idx="6277">
                  <c:v>1.5702593510541676E-3</c:v>
                </c:pt>
                <c:pt idx="6278">
                  <c:v>1.5698029949318209E-3</c:v>
                </c:pt>
                <c:pt idx="6279">
                  <c:v>1.5692545621273691E-3</c:v>
                </c:pt>
                <c:pt idx="6280">
                  <c:v>1.5684175569543801E-3</c:v>
                </c:pt>
                <c:pt idx="6281">
                  <c:v>1.5680271920354995E-3</c:v>
                </c:pt>
                <c:pt idx="6282">
                  <c:v>1.5669641116314878E-3</c:v>
                </c:pt>
                <c:pt idx="6283">
                  <c:v>1.5664918922749704E-3</c:v>
                </c:pt>
                <c:pt idx="6284">
                  <c:v>1.5653429622425972E-3</c:v>
                </c:pt>
                <c:pt idx="6285">
                  <c:v>1.5650682804680379E-3</c:v>
                </c:pt>
                <c:pt idx="6286">
                  <c:v>1.5648292563253405E-3</c:v>
                </c:pt>
                <c:pt idx="6287">
                  <c:v>1.5642739757939477E-3</c:v>
                </c:pt>
                <c:pt idx="6288">
                  <c:v>1.5633254617348003E-3</c:v>
                </c:pt>
                <c:pt idx="6289">
                  <c:v>1.5614992910615165E-3</c:v>
                </c:pt>
                <c:pt idx="6290">
                  <c:v>1.561485015637763E-3</c:v>
                </c:pt>
                <c:pt idx="6291">
                  <c:v>1.561242107540987E-3</c:v>
                </c:pt>
                <c:pt idx="6292">
                  <c:v>1.5611037751153813E-3</c:v>
                </c:pt>
                <c:pt idx="6293">
                  <c:v>1.5607453412325811E-3</c:v>
                </c:pt>
                <c:pt idx="6294">
                  <c:v>1.5606439674870263E-3</c:v>
                </c:pt>
                <c:pt idx="6295">
                  <c:v>1.5604774305953246E-3</c:v>
                </c:pt>
                <c:pt idx="6296">
                  <c:v>1.5604666221651529E-3</c:v>
                </c:pt>
                <c:pt idx="6297">
                  <c:v>1.5602576959266221E-3</c:v>
                </c:pt>
                <c:pt idx="6298">
                  <c:v>1.5601952739156483E-3</c:v>
                </c:pt>
                <c:pt idx="6299">
                  <c:v>1.5599020481735604E-3</c:v>
                </c:pt>
                <c:pt idx="6300">
                  <c:v>1.5599012336146283E-3</c:v>
                </c:pt>
                <c:pt idx="6301">
                  <c:v>1.5593308835317905E-3</c:v>
                </c:pt>
                <c:pt idx="6302">
                  <c:v>1.5592054157347313E-3</c:v>
                </c:pt>
                <c:pt idx="6303">
                  <c:v>1.5588449155574603E-3</c:v>
                </c:pt>
                <c:pt idx="6304">
                  <c:v>1.5583945573188519E-3</c:v>
                </c:pt>
                <c:pt idx="6305">
                  <c:v>1.5583224680553801E-3</c:v>
                </c:pt>
                <c:pt idx="6306">
                  <c:v>1.5578354875651992E-3</c:v>
                </c:pt>
                <c:pt idx="6307">
                  <c:v>1.5566536458767018E-3</c:v>
                </c:pt>
                <c:pt idx="6308">
                  <c:v>1.5563940732915959E-3</c:v>
                </c:pt>
                <c:pt idx="6309">
                  <c:v>1.5550491732564014E-3</c:v>
                </c:pt>
                <c:pt idx="6310">
                  <c:v>1.5537383545096391E-3</c:v>
                </c:pt>
                <c:pt idx="6311">
                  <c:v>1.5533008192548106E-3</c:v>
                </c:pt>
                <c:pt idx="6312">
                  <c:v>1.5531637856106943E-3</c:v>
                </c:pt>
                <c:pt idx="6313">
                  <c:v>1.5527085415544301E-3</c:v>
                </c:pt>
                <c:pt idx="6314">
                  <c:v>1.5526289327478847E-3</c:v>
                </c:pt>
                <c:pt idx="6315">
                  <c:v>1.5524507241336306E-3</c:v>
                </c:pt>
                <c:pt idx="6316">
                  <c:v>1.5523247953654082E-3</c:v>
                </c:pt>
                <c:pt idx="6317">
                  <c:v>1.5520290955294415E-3</c:v>
                </c:pt>
                <c:pt idx="6318">
                  <c:v>1.5506402151734097E-3</c:v>
                </c:pt>
                <c:pt idx="6319">
                  <c:v>1.5499945741698855E-3</c:v>
                </c:pt>
                <c:pt idx="6320">
                  <c:v>1.5494122359683447E-3</c:v>
                </c:pt>
                <c:pt idx="6321">
                  <c:v>1.5493794419840672E-3</c:v>
                </c:pt>
                <c:pt idx="6322">
                  <c:v>1.5486278061850516E-3</c:v>
                </c:pt>
                <c:pt idx="6323">
                  <c:v>1.5479784030176245E-3</c:v>
                </c:pt>
                <c:pt idx="6324">
                  <c:v>1.5479166346645114E-3</c:v>
                </c:pt>
                <c:pt idx="6325">
                  <c:v>1.5474199819592895E-3</c:v>
                </c:pt>
                <c:pt idx="6326">
                  <c:v>1.5472068806068166E-3</c:v>
                </c:pt>
                <c:pt idx="6327">
                  <c:v>1.5470830776043547E-3</c:v>
                </c:pt>
                <c:pt idx="6328">
                  <c:v>1.547011510545234E-3</c:v>
                </c:pt>
                <c:pt idx="6329">
                  <c:v>1.546843738327435E-3</c:v>
                </c:pt>
                <c:pt idx="6330">
                  <c:v>1.5466277381340795E-3</c:v>
                </c:pt>
                <c:pt idx="6331">
                  <c:v>1.5462637034095292E-3</c:v>
                </c:pt>
                <c:pt idx="6332">
                  <c:v>1.5459481925594826E-3</c:v>
                </c:pt>
                <c:pt idx="6333">
                  <c:v>1.5457847343694063E-3</c:v>
                </c:pt>
                <c:pt idx="6334">
                  <c:v>1.5443352167630157E-3</c:v>
                </c:pt>
                <c:pt idx="6335">
                  <c:v>1.5434896697464871E-3</c:v>
                </c:pt>
                <c:pt idx="6336">
                  <c:v>1.5427116021826935E-3</c:v>
                </c:pt>
                <c:pt idx="6337">
                  <c:v>1.5423605488699365E-3</c:v>
                </c:pt>
                <c:pt idx="6338">
                  <c:v>1.5419481358530276E-3</c:v>
                </c:pt>
                <c:pt idx="6339">
                  <c:v>1.5418373031343793E-3</c:v>
                </c:pt>
                <c:pt idx="6340">
                  <c:v>1.5415793710887565E-3</c:v>
                </c:pt>
                <c:pt idx="6341">
                  <c:v>1.5412180257682857E-3</c:v>
                </c:pt>
                <c:pt idx="6342">
                  <c:v>1.5403352670768206E-3</c:v>
                </c:pt>
                <c:pt idx="6343">
                  <c:v>1.5401715115183139E-3</c:v>
                </c:pt>
                <c:pt idx="6344">
                  <c:v>1.5400755824318269E-3</c:v>
                </c:pt>
                <c:pt idx="6345">
                  <c:v>1.5398248913877197E-3</c:v>
                </c:pt>
                <c:pt idx="6346">
                  <c:v>1.5388383023255952E-3</c:v>
                </c:pt>
                <c:pt idx="6347">
                  <c:v>1.5371185777696579E-3</c:v>
                </c:pt>
                <c:pt idx="6348">
                  <c:v>1.536585972605968E-3</c:v>
                </c:pt>
                <c:pt idx="6349">
                  <c:v>1.5365759582061397E-3</c:v>
                </c:pt>
                <c:pt idx="6350">
                  <c:v>1.5365347745878296E-3</c:v>
                </c:pt>
                <c:pt idx="6351">
                  <c:v>1.5361060323212407E-3</c:v>
                </c:pt>
                <c:pt idx="6352">
                  <c:v>1.5360907743601072E-3</c:v>
                </c:pt>
                <c:pt idx="6353">
                  <c:v>1.5360858947569037E-3</c:v>
                </c:pt>
                <c:pt idx="6354">
                  <c:v>1.5354941311272326E-3</c:v>
                </c:pt>
                <c:pt idx="6355">
                  <c:v>1.5354461852184159E-3</c:v>
                </c:pt>
                <c:pt idx="6356">
                  <c:v>1.5350260733486007E-3</c:v>
                </c:pt>
                <c:pt idx="6357">
                  <c:v>1.534259127667233E-3</c:v>
                </c:pt>
                <c:pt idx="6358">
                  <c:v>1.5332768733789602E-3</c:v>
                </c:pt>
                <c:pt idx="6359">
                  <c:v>1.5328048550981735E-3</c:v>
                </c:pt>
                <c:pt idx="6360">
                  <c:v>1.5325611833552411E-3</c:v>
                </c:pt>
                <c:pt idx="6361">
                  <c:v>1.5319185023637343E-3</c:v>
                </c:pt>
                <c:pt idx="6362">
                  <c:v>1.5316258474256741E-3</c:v>
                </c:pt>
                <c:pt idx="6363">
                  <c:v>1.5314890664229687E-3</c:v>
                </c:pt>
                <c:pt idx="6364">
                  <c:v>1.5311715313360934E-3</c:v>
                </c:pt>
                <c:pt idx="6365">
                  <c:v>1.5303712603389774E-3</c:v>
                </c:pt>
                <c:pt idx="6366">
                  <c:v>1.5285138279027043E-3</c:v>
                </c:pt>
                <c:pt idx="6367">
                  <c:v>1.5282686155290149E-3</c:v>
                </c:pt>
                <c:pt idx="6368">
                  <c:v>1.527940938428652E-3</c:v>
                </c:pt>
                <c:pt idx="6369">
                  <c:v>1.527069655978481E-3</c:v>
                </c:pt>
                <c:pt idx="6370">
                  <c:v>1.5263272748185363E-3</c:v>
                </c:pt>
                <c:pt idx="6371">
                  <c:v>1.5262516331477865E-3</c:v>
                </c:pt>
                <c:pt idx="6372">
                  <c:v>1.5258530582977271E-3</c:v>
                </c:pt>
                <c:pt idx="6373">
                  <c:v>1.5254825155584372E-3</c:v>
                </c:pt>
                <c:pt idx="6374">
                  <c:v>1.5252213513339446E-3</c:v>
                </c:pt>
                <c:pt idx="6375">
                  <c:v>1.5247382821916161E-3</c:v>
                </c:pt>
                <c:pt idx="6376">
                  <c:v>1.5245390782841807E-3</c:v>
                </c:pt>
                <c:pt idx="6377">
                  <c:v>1.5233444565603972E-3</c:v>
                </c:pt>
                <c:pt idx="6378">
                  <c:v>1.5231438738538545E-3</c:v>
                </c:pt>
                <c:pt idx="6379">
                  <c:v>1.5223786513487894E-3</c:v>
                </c:pt>
                <c:pt idx="6380">
                  <c:v>1.5219200589093355E-3</c:v>
                </c:pt>
                <c:pt idx="6381">
                  <c:v>1.5218641978475916E-3</c:v>
                </c:pt>
                <c:pt idx="6382">
                  <c:v>1.5206017987384618E-3</c:v>
                </c:pt>
                <c:pt idx="6383">
                  <c:v>1.520058386734963E-3</c:v>
                </c:pt>
                <c:pt idx="6384">
                  <c:v>1.5197852888396747E-3</c:v>
                </c:pt>
                <c:pt idx="6385">
                  <c:v>1.5197824798712761E-3</c:v>
                </c:pt>
                <c:pt idx="6386">
                  <c:v>1.5196897466628085E-3</c:v>
                </c:pt>
                <c:pt idx="6387">
                  <c:v>1.5186793369855154E-3</c:v>
                </c:pt>
                <c:pt idx="6388">
                  <c:v>1.5185404284898498E-3</c:v>
                </c:pt>
                <c:pt idx="6389">
                  <c:v>1.5179045675798863E-3</c:v>
                </c:pt>
                <c:pt idx="6390">
                  <c:v>1.5177848426384435E-3</c:v>
                </c:pt>
                <c:pt idx="6391">
                  <c:v>1.51741893756518E-3</c:v>
                </c:pt>
                <c:pt idx="6392">
                  <c:v>1.51707031141673E-3</c:v>
                </c:pt>
                <c:pt idx="6393">
                  <c:v>1.5166373288517956E-3</c:v>
                </c:pt>
                <c:pt idx="6394">
                  <c:v>1.5163742789544702E-3</c:v>
                </c:pt>
                <c:pt idx="6395">
                  <c:v>1.5150999467124322E-3</c:v>
                </c:pt>
                <c:pt idx="6396">
                  <c:v>1.5147125256010708E-3</c:v>
                </c:pt>
                <c:pt idx="6397">
                  <c:v>1.5146881400928981E-3</c:v>
                </c:pt>
                <c:pt idx="6398">
                  <c:v>1.5144648769235521E-3</c:v>
                </c:pt>
                <c:pt idx="6399">
                  <c:v>1.5144261611808338E-3</c:v>
                </c:pt>
                <c:pt idx="6400">
                  <c:v>1.5138892966630778E-3</c:v>
                </c:pt>
                <c:pt idx="6401">
                  <c:v>1.513859590867483E-3</c:v>
                </c:pt>
                <c:pt idx="6402">
                  <c:v>1.5136562113634965E-3</c:v>
                </c:pt>
                <c:pt idx="6403">
                  <c:v>1.5136175911237971E-3</c:v>
                </c:pt>
                <c:pt idx="6404">
                  <c:v>1.5127843453572023E-3</c:v>
                </c:pt>
                <c:pt idx="6405">
                  <c:v>1.5126892300063317E-3</c:v>
                </c:pt>
                <c:pt idx="6406">
                  <c:v>1.5118185650903389E-3</c:v>
                </c:pt>
                <c:pt idx="6407">
                  <c:v>1.5117206329298457E-3</c:v>
                </c:pt>
                <c:pt idx="6408">
                  <c:v>1.5116474617642534E-3</c:v>
                </c:pt>
                <c:pt idx="6409">
                  <c:v>1.5115398547768694E-3</c:v>
                </c:pt>
                <c:pt idx="6410">
                  <c:v>1.5109058673489705E-3</c:v>
                </c:pt>
                <c:pt idx="6411">
                  <c:v>1.5108572154946013E-3</c:v>
                </c:pt>
                <c:pt idx="6412">
                  <c:v>1.5107283681890116E-3</c:v>
                </c:pt>
                <c:pt idx="6413">
                  <c:v>1.5105856579857532E-3</c:v>
                </c:pt>
                <c:pt idx="6414">
                  <c:v>1.5103941769966176E-3</c:v>
                </c:pt>
                <c:pt idx="6415">
                  <c:v>1.5100722196389345E-3</c:v>
                </c:pt>
                <c:pt idx="6416">
                  <c:v>1.5099730211590083E-3</c:v>
                </c:pt>
                <c:pt idx="6417">
                  <c:v>1.5098138934272062E-3</c:v>
                </c:pt>
                <c:pt idx="6418">
                  <c:v>1.5097261210234025E-3</c:v>
                </c:pt>
                <c:pt idx="6419">
                  <c:v>1.5096232593093499E-3</c:v>
                </c:pt>
                <c:pt idx="6420">
                  <c:v>1.5094404104359159E-3</c:v>
                </c:pt>
                <c:pt idx="6421">
                  <c:v>1.5094088880461644E-3</c:v>
                </c:pt>
                <c:pt idx="6422">
                  <c:v>1.5093883985569712E-3</c:v>
                </c:pt>
                <c:pt idx="6423">
                  <c:v>1.5093556900569018E-3</c:v>
                </c:pt>
                <c:pt idx="6424">
                  <c:v>1.5087909878971075E-3</c:v>
                </c:pt>
                <c:pt idx="6425">
                  <c:v>1.5080658427114677E-3</c:v>
                </c:pt>
                <c:pt idx="6426">
                  <c:v>1.507257700285002E-3</c:v>
                </c:pt>
                <c:pt idx="6427">
                  <c:v>1.5065290127745307E-3</c:v>
                </c:pt>
                <c:pt idx="6428">
                  <c:v>1.5060148604509552E-3</c:v>
                </c:pt>
                <c:pt idx="6429">
                  <c:v>1.5058988634051745E-3</c:v>
                </c:pt>
                <c:pt idx="6430">
                  <c:v>1.5049258427253507E-3</c:v>
                </c:pt>
                <c:pt idx="6431">
                  <c:v>1.5048103993132453E-3</c:v>
                </c:pt>
                <c:pt idx="6432">
                  <c:v>1.5047177868515386E-3</c:v>
                </c:pt>
                <c:pt idx="6433">
                  <c:v>1.5044888024113854E-3</c:v>
                </c:pt>
                <c:pt idx="6434">
                  <c:v>1.503875200467611E-3</c:v>
                </c:pt>
                <c:pt idx="6435">
                  <c:v>1.5035808307514607E-3</c:v>
                </c:pt>
                <c:pt idx="6436">
                  <c:v>1.5035754921572087E-3</c:v>
                </c:pt>
                <c:pt idx="6437">
                  <c:v>1.5033556783696856E-3</c:v>
                </c:pt>
                <c:pt idx="6438">
                  <c:v>1.5020959494549927E-3</c:v>
                </c:pt>
                <c:pt idx="6439">
                  <c:v>1.5019612674616069E-3</c:v>
                </c:pt>
                <c:pt idx="6440">
                  <c:v>1.5018251516122733E-3</c:v>
                </c:pt>
                <c:pt idx="6441">
                  <c:v>1.4998491219058092E-3</c:v>
                </c:pt>
                <c:pt idx="6442">
                  <c:v>1.4992491651281139E-3</c:v>
                </c:pt>
                <c:pt idx="6443">
                  <c:v>1.4988193246756188E-3</c:v>
                </c:pt>
                <c:pt idx="6444">
                  <c:v>1.4981089682510522E-3</c:v>
                </c:pt>
                <c:pt idx="6445">
                  <c:v>1.4974132107468221E-3</c:v>
                </c:pt>
                <c:pt idx="6446">
                  <c:v>1.4959497379185788E-3</c:v>
                </c:pt>
                <c:pt idx="6447">
                  <c:v>1.495388394543262E-3</c:v>
                </c:pt>
                <c:pt idx="6448">
                  <c:v>1.4953543990291274E-3</c:v>
                </c:pt>
                <c:pt idx="6449">
                  <c:v>1.4945969428274291E-3</c:v>
                </c:pt>
                <c:pt idx="6450">
                  <c:v>1.4945488623496004E-3</c:v>
                </c:pt>
                <c:pt idx="6451">
                  <c:v>1.4942517214526568E-3</c:v>
                </c:pt>
                <c:pt idx="6452">
                  <c:v>1.4939452137810475E-3</c:v>
                </c:pt>
                <c:pt idx="6453">
                  <c:v>1.4938418368502589E-3</c:v>
                </c:pt>
                <c:pt idx="6454">
                  <c:v>1.4932817177812294E-3</c:v>
                </c:pt>
                <c:pt idx="6455">
                  <c:v>1.4912709057690661E-3</c:v>
                </c:pt>
                <c:pt idx="6456">
                  <c:v>1.4909154615767892E-3</c:v>
                </c:pt>
                <c:pt idx="6457">
                  <c:v>1.4908242114681205E-3</c:v>
                </c:pt>
                <c:pt idx="6458">
                  <c:v>1.4894675291376137E-3</c:v>
                </c:pt>
                <c:pt idx="6459">
                  <c:v>1.489136679125077E-3</c:v>
                </c:pt>
                <c:pt idx="6460">
                  <c:v>1.4888689731769264E-3</c:v>
                </c:pt>
                <c:pt idx="6461">
                  <c:v>1.4886778173382924E-3</c:v>
                </c:pt>
                <c:pt idx="6462">
                  <c:v>1.486599607130934E-3</c:v>
                </c:pt>
                <c:pt idx="6463">
                  <c:v>1.4865578865844828E-3</c:v>
                </c:pt>
                <c:pt idx="6464">
                  <c:v>1.4862936774731716E-3</c:v>
                </c:pt>
                <c:pt idx="6465">
                  <c:v>1.4862291799283354E-3</c:v>
                </c:pt>
                <c:pt idx="6466">
                  <c:v>1.4860569976072005E-3</c:v>
                </c:pt>
                <c:pt idx="6467">
                  <c:v>1.4860000266743473E-3</c:v>
                </c:pt>
                <c:pt idx="6468">
                  <c:v>1.4858511547138911E-3</c:v>
                </c:pt>
                <c:pt idx="6469">
                  <c:v>1.4846323642524E-3</c:v>
                </c:pt>
                <c:pt idx="6470">
                  <c:v>1.4845683992431838E-3</c:v>
                </c:pt>
                <c:pt idx="6471">
                  <c:v>1.4830673978431241E-3</c:v>
                </c:pt>
                <c:pt idx="6472">
                  <c:v>1.4824421740419541E-3</c:v>
                </c:pt>
                <c:pt idx="6473">
                  <c:v>1.4822116373865079E-3</c:v>
                </c:pt>
                <c:pt idx="6474">
                  <c:v>1.4820461427277937E-3</c:v>
                </c:pt>
                <c:pt idx="6475">
                  <c:v>1.4811253442279344E-3</c:v>
                </c:pt>
                <c:pt idx="6476">
                  <c:v>1.4808828870371236E-3</c:v>
                </c:pt>
                <c:pt idx="6477">
                  <c:v>1.480113539400229E-3</c:v>
                </c:pt>
                <c:pt idx="6478">
                  <c:v>1.4795873837318702E-3</c:v>
                </c:pt>
                <c:pt idx="6479">
                  <c:v>1.4794675303332315E-3</c:v>
                </c:pt>
                <c:pt idx="6480">
                  <c:v>1.4792497706746989E-3</c:v>
                </c:pt>
                <c:pt idx="6481">
                  <c:v>1.4786824798440582E-3</c:v>
                </c:pt>
                <c:pt idx="6482">
                  <c:v>1.4785370353854869E-3</c:v>
                </c:pt>
                <c:pt idx="6483">
                  <c:v>1.4778804117536941E-3</c:v>
                </c:pt>
                <c:pt idx="6484">
                  <c:v>1.4773644502165896E-3</c:v>
                </c:pt>
                <c:pt idx="6485">
                  <c:v>1.4768451251238493E-3</c:v>
                </c:pt>
                <c:pt idx="6486">
                  <c:v>1.4767486594983337E-3</c:v>
                </c:pt>
                <c:pt idx="6487">
                  <c:v>1.4763314182284963E-3</c:v>
                </c:pt>
                <c:pt idx="6488">
                  <c:v>1.4750280943059064E-3</c:v>
                </c:pt>
                <c:pt idx="6489">
                  <c:v>1.4742542746356579E-3</c:v>
                </c:pt>
                <c:pt idx="6490">
                  <c:v>1.473757428192627E-3</c:v>
                </c:pt>
                <c:pt idx="6491">
                  <c:v>1.4727144279546537E-3</c:v>
                </c:pt>
                <c:pt idx="6492">
                  <c:v>1.472405073679441E-3</c:v>
                </c:pt>
                <c:pt idx="6493">
                  <c:v>1.4713346336206478E-3</c:v>
                </c:pt>
                <c:pt idx="6494">
                  <c:v>1.4694639671805202E-3</c:v>
                </c:pt>
                <c:pt idx="6495">
                  <c:v>1.4686855518506866E-3</c:v>
                </c:pt>
                <c:pt idx="6496">
                  <c:v>1.4681595874624729E-3</c:v>
                </c:pt>
                <c:pt idx="6497">
                  <c:v>1.4678400990494618E-3</c:v>
                </c:pt>
                <c:pt idx="6498">
                  <c:v>1.4677730939212852E-3</c:v>
                </c:pt>
                <c:pt idx="6499">
                  <c:v>1.4665930077748779E-3</c:v>
                </c:pt>
                <c:pt idx="6500">
                  <c:v>1.4661541237445477E-3</c:v>
                </c:pt>
                <c:pt idx="6501">
                  <c:v>1.4661500708558542E-3</c:v>
                </c:pt>
                <c:pt idx="6502">
                  <c:v>1.4658186294296757E-3</c:v>
                </c:pt>
                <c:pt idx="6503">
                  <c:v>1.4654354526894642E-3</c:v>
                </c:pt>
                <c:pt idx="6504">
                  <c:v>1.4648233072211241E-3</c:v>
                </c:pt>
                <c:pt idx="6505">
                  <c:v>1.4643390931177909E-3</c:v>
                </c:pt>
                <c:pt idx="6506">
                  <c:v>1.4643321846715812E-3</c:v>
                </c:pt>
                <c:pt idx="6507">
                  <c:v>1.4641865350004861E-3</c:v>
                </c:pt>
                <c:pt idx="6508">
                  <c:v>1.4632646732036017E-3</c:v>
                </c:pt>
                <c:pt idx="6509">
                  <c:v>1.4632048762439987E-3</c:v>
                </c:pt>
                <c:pt idx="6510">
                  <c:v>1.4631446361991305E-3</c:v>
                </c:pt>
                <c:pt idx="6511">
                  <c:v>1.4612238772433396E-3</c:v>
                </c:pt>
                <c:pt idx="6512">
                  <c:v>1.4609922729560195E-3</c:v>
                </c:pt>
                <c:pt idx="6513">
                  <c:v>1.4608708676656632E-3</c:v>
                </c:pt>
                <c:pt idx="6514">
                  <c:v>1.4604913517554355E-3</c:v>
                </c:pt>
                <c:pt idx="6515">
                  <c:v>1.4601999555622352E-3</c:v>
                </c:pt>
                <c:pt idx="6516">
                  <c:v>1.4600947446075094E-3</c:v>
                </c:pt>
                <c:pt idx="6517">
                  <c:v>1.459466176072901E-3</c:v>
                </c:pt>
                <c:pt idx="6518">
                  <c:v>1.4593901352201592E-3</c:v>
                </c:pt>
                <c:pt idx="6519">
                  <c:v>1.4593169171612636E-3</c:v>
                </c:pt>
                <c:pt idx="6520">
                  <c:v>1.4591876785858312E-3</c:v>
                </c:pt>
                <c:pt idx="6521">
                  <c:v>1.4588461450845336E-3</c:v>
                </c:pt>
                <c:pt idx="6522">
                  <c:v>1.4581435290099668E-3</c:v>
                </c:pt>
                <c:pt idx="6523">
                  <c:v>1.4580208258288762E-3</c:v>
                </c:pt>
                <c:pt idx="6524">
                  <c:v>1.457479037963493E-3</c:v>
                </c:pt>
                <c:pt idx="6525">
                  <c:v>1.4567574804498717E-3</c:v>
                </c:pt>
                <c:pt idx="6526">
                  <c:v>1.4567042519653779E-3</c:v>
                </c:pt>
                <c:pt idx="6527">
                  <c:v>1.4565686437830155E-3</c:v>
                </c:pt>
                <c:pt idx="6528">
                  <c:v>1.4559064163125735E-3</c:v>
                </c:pt>
                <c:pt idx="6529">
                  <c:v>1.4557039518349507E-3</c:v>
                </c:pt>
                <c:pt idx="6530">
                  <c:v>1.4554947711548076E-3</c:v>
                </c:pt>
                <c:pt idx="6531">
                  <c:v>1.4549728623223124E-3</c:v>
                </c:pt>
                <c:pt idx="6532">
                  <c:v>1.454802376649963E-3</c:v>
                </c:pt>
                <c:pt idx="6533">
                  <c:v>1.4548013628674632E-3</c:v>
                </c:pt>
                <c:pt idx="6534">
                  <c:v>1.4543580010918319E-3</c:v>
                </c:pt>
                <c:pt idx="6535">
                  <c:v>1.4541678384429914E-3</c:v>
                </c:pt>
                <c:pt idx="6536">
                  <c:v>1.4523552241003258E-3</c:v>
                </c:pt>
                <c:pt idx="6537">
                  <c:v>1.4523522675598101E-3</c:v>
                </c:pt>
                <c:pt idx="6538">
                  <c:v>1.4518176225350617E-3</c:v>
                </c:pt>
                <c:pt idx="6539">
                  <c:v>1.4511434689545831E-3</c:v>
                </c:pt>
                <c:pt idx="6540">
                  <c:v>1.4507219303994037E-3</c:v>
                </c:pt>
                <c:pt idx="6541">
                  <c:v>1.4507103833022331E-3</c:v>
                </c:pt>
                <c:pt idx="6542">
                  <c:v>1.45048321526527E-3</c:v>
                </c:pt>
                <c:pt idx="6543">
                  <c:v>1.4497071316507705E-3</c:v>
                </c:pt>
                <c:pt idx="6544">
                  <c:v>1.4496204641194015E-3</c:v>
                </c:pt>
                <c:pt idx="6545">
                  <c:v>1.448562695344419E-3</c:v>
                </c:pt>
                <c:pt idx="6546">
                  <c:v>1.4484774804888413E-3</c:v>
                </c:pt>
                <c:pt idx="6547">
                  <c:v>1.4470078645712901E-3</c:v>
                </c:pt>
                <c:pt idx="6548">
                  <c:v>1.4461300564077074E-3</c:v>
                </c:pt>
                <c:pt idx="6549">
                  <c:v>1.4458836620888629E-3</c:v>
                </c:pt>
                <c:pt idx="6550">
                  <c:v>1.4451553367864699E-3</c:v>
                </c:pt>
                <c:pt idx="6551">
                  <c:v>1.4435958694436299E-3</c:v>
                </c:pt>
                <c:pt idx="6552">
                  <c:v>1.4435590706626438E-3</c:v>
                </c:pt>
                <c:pt idx="6553">
                  <c:v>1.442941268898947E-3</c:v>
                </c:pt>
                <c:pt idx="6554">
                  <c:v>1.4428953239972496E-3</c:v>
                </c:pt>
                <c:pt idx="6555">
                  <c:v>1.4423184319797731E-3</c:v>
                </c:pt>
                <c:pt idx="6556">
                  <c:v>1.4420268446341976E-3</c:v>
                </c:pt>
                <c:pt idx="6557">
                  <c:v>1.441981391023067E-3</c:v>
                </c:pt>
                <c:pt idx="6558">
                  <c:v>1.4419232576728695E-3</c:v>
                </c:pt>
                <c:pt idx="6559">
                  <c:v>1.4418550608488059E-3</c:v>
                </c:pt>
                <c:pt idx="6560">
                  <c:v>1.4406972374887868E-3</c:v>
                </c:pt>
                <c:pt idx="6561">
                  <c:v>1.4405015647028869E-3</c:v>
                </c:pt>
                <c:pt idx="6562">
                  <c:v>1.4398246666274877E-3</c:v>
                </c:pt>
                <c:pt idx="6563">
                  <c:v>1.4396092758627061E-3</c:v>
                </c:pt>
                <c:pt idx="6564">
                  <c:v>1.4395358742505377E-3</c:v>
                </c:pt>
                <c:pt idx="6565">
                  <c:v>1.4392283066623991E-3</c:v>
                </c:pt>
                <c:pt idx="6566">
                  <c:v>1.4387315481439564E-3</c:v>
                </c:pt>
                <c:pt idx="6567">
                  <c:v>1.4386874589560632E-3</c:v>
                </c:pt>
                <c:pt idx="6568">
                  <c:v>1.4385912462527965E-3</c:v>
                </c:pt>
                <c:pt idx="6569">
                  <c:v>1.4384686768849396E-3</c:v>
                </c:pt>
                <c:pt idx="6570">
                  <c:v>1.4381160151440541E-3</c:v>
                </c:pt>
                <c:pt idx="6571">
                  <c:v>1.4380162436519431E-3</c:v>
                </c:pt>
                <c:pt idx="6572">
                  <c:v>1.4380029373216969E-3</c:v>
                </c:pt>
                <c:pt idx="6573">
                  <c:v>1.4378052859077772E-3</c:v>
                </c:pt>
                <c:pt idx="6574">
                  <c:v>1.4377672040986179E-3</c:v>
                </c:pt>
                <c:pt idx="6575">
                  <c:v>1.4373870843761363E-3</c:v>
                </c:pt>
                <c:pt idx="6576">
                  <c:v>1.4372354377771232E-3</c:v>
                </c:pt>
                <c:pt idx="6577">
                  <c:v>1.4367157061609768E-3</c:v>
                </c:pt>
                <c:pt idx="6578">
                  <c:v>1.4365962204557639E-3</c:v>
                </c:pt>
                <c:pt idx="6579">
                  <c:v>1.4359325632199462E-3</c:v>
                </c:pt>
                <c:pt idx="6580">
                  <c:v>1.4359122663554014E-3</c:v>
                </c:pt>
                <c:pt idx="6581">
                  <c:v>1.4351318588301503E-3</c:v>
                </c:pt>
                <c:pt idx="6582">
                  <c:v>1.4347311683933024E-3</c:v>
                </c:pt>
                <c:pt idx="6583">
                  <c:v>1.4346533811153235E-3</c:v>
                </c:pt>
                <c:pt idx="6584">
                  <c:v>1.4344526100242042E-3</c:v>
                </c:pt>
                <c:pt idx="6585">
                  <c:v>1.4342858322855265E-3</c:v>
                </c:pt>
                <c:pt idx="6586">
                  <c:v>1.4341004062063147E-3</c:v>
                </c:pt>
                <c:pt idx="6587">
                  <c:v>1.4339183160841627E-3</c:v>
                </c:pt>
                <c:pt idx="6588">
                  <c:v>1.4334181822313254E-3</c:v>
                </c:pt>
                <c:pt idx="6589">
                  <c:v>1.4329568358799193E-3</c:v>
                </c:pt>
                <c:pt idx="6590">
                  <c:v>1.4322311420037251E-3</c:v>
                </c:pt>
                <c:pt idx="6591">
                  <c:v>1.4321418095943567E-3</c:v>
                </c:pt>
                <c:pt idx="6592">
                  <c:v>1.4318251230860529E-3</c:v>
                </c:pt>
                <c:pt idx="6593">
                  <c:v>1.4313087449211207E-3</c:v>
                </c:pt>
                <c:pt idx="6594">
                  <c:v>1.4306999864550677E-3</c:v>
                </c:pt>
                <c:pt idx="6595">
                  <c:v>1.4306021607352936E-3</c:v>
                </c:pt>
                <c:pt idx="6596">
                  <c:v>1.430598091072513E-3</c:v>
                </c:pt>
                <c:pt idx="6597">
                  <c:v>1.4295486580791119E-3</c:v>
                </c:pt>
                <c:pt idx="6598">
                  <c:v>1.4292521208359205E-3</c:v>
                </c:pt>
                <c:pt idx="6599">
                  <c:v>1.4292489675638306E-3</c:v>
                </c:pt>
                <c:pt idx="6600">
                  <c:v>1.4273364395127617E-3</c:v>
                </c:pt>
                <c:pt idx="6601">
                  <c:v>1.4271778875805212E-3</c:v>
                </c:pt>
                <c:pt idx="6602">
                  <c:v>1.4268700273590432E-3</c:v>
                </c:pt>
                <c:pt idx="6603">
                  <c:v>1.4267424748598981E-3</c:v>
                </c:pt>
                <c:pt idx="6604">
                  <c:v>1.4255129691679688E-3</c:v>
                </c:pt>
                <c:pt idx="6605">
                  <c:v>1.4252309610055635E-3</c:v>
                </c:pt>
                <c:pt idx="6606">
                  <c:v>1.4250443208043519E-3</c:v>
                </c:pt>
                <c:pt idx="6607">
                  <c:v>1.4244631529085779E-3</c:v>
                </c:pt>
                <c:pt idx="6608">
                  <c:v>1.4240507604312525E-3</c:v>
                </c:pt>
                <c:pt idx="6609">
                  <c:v>1.4228932961601391E-3</c:v>
                </c:pt>
                <c:pt idx="6610">
                  <c:v>1.4227348277239976E-3</c:v>
                </c:pt>
                <c:pt idx="6611">
                  <c:v>1.4225106594314807E-3</c:v>
                </c:pt>
                <c:pt idx="6612">
                  <c:v>1.4222293642258185E-3</c:v>
                </c:pt>
                <c:pt idx="6613">
                  <c:v>1.4221399071415097E-3</c:v>
                </c:pt>
                <c:pt idx="6614">
                  <c:v>1.4220519472796704E-3</c:v>
                </c:pt>
                <c:pt idx="6615">
                  <c:v>1.4215710658911221E-3</c:v>
                </c:pt>
                <c:pt idx="6616">
                  <c:v>1.4215582848167263E-3</c:v>
                </c:pt>
                <c:pt idx="6617">
                  <c:v>1.4213543407038893E-3</c:v>
                </c:pt>
                <c:pt idx="6618">
                  <c:v>1.4206131380728074E-3</c:v>
                </c:pt>
                <c:pt idx="6619">
                  <c:v>1.4206004282613716E-3</c:v>
                </c:pt>
                <c:pt idx="6620">
                  <c:v>1.4204556922918037E-3</c:v>
                </c:pt>
                <c:pt idx="6621">
                  <c:v>1.4202660495584005E-3</c:v>
                </c:pt>
                <c:pt idx="6622">
                  <c:v>1.4198116686199387E-3</c:v>
                </c:pt>
                <c:pt idx="6623">
                  <c:v>1.4195805634750977E-3</c:v>
                </c:pt>
                <c:pt idx="6624">
                  <c:v>1.4188792188506878E-3</c:v>
                </c:pt>
                <c:pt idx="6625">
                  <c:v>1.4186238046613368E-3</c:v>
                </c:pt>
                <c:pt idx="6626">
                  <c:v>1.4183409584332736E-3</c:v>
                </c:pt>
                <c:pt idx="6627">
                  <c:v>1.4179528186914531E-3</c:v>
                </c:pt>
                <c:pt idx="6628">
                  <c:v>1.4179146700667429E-3</c:v>
                </c:pt>
                <c:pt idx="6629">
                  <c:v>1.4174870607010683E-3</c:v>
                </c:pt>
                <c:pt idx="6630">
                  <c:v>1.4170810491043648E-3</c:v>
                </c:pt>
                <c:pt idx="6631">
                  <c:v>1.4169024591665204E-3</c:v>
                </c:pt>
                <c:pt idx="6632">
                  <c:v>1.4168437963516126E-3</c:v>
                </c:pt>
                <c:pt idx="6633">
                  <c:v>1.4159412583986085E-3</c:v>
                </c:pt>
                <c:pt idx="6634">
                  <c:v>1.4158409603872025E-3</c:v>
                </c:pt>
                <c:pt idx="6635">
                  <c:v>1.4146212470974463E-3</c:v>
                </c:pt>
                <c:pt idx="6636">
                  <c:v>1.4138721551132342E-3</c:v>
                </c:pt>
                <c:pt idx="6637">
                  <c:v>1.4128353068735163E-3</c:v>
                </c:pt>
                <c:pt idx="6638">
                  <c:v>1.4124579099229955E-3</c:v>
                </c:pt>
                <c:pt idx="6639">
                  <c:v>1.4123679365926659E-3</c:v>
                </c:pt>
                <c:pt idx="6640">
                  <c:v>1.4117935370747184E-3</c:v>
                </c:pt>
                <c:pt idx="6641">
                  <c:v>1.4112543601204552E-3</c:v>
                </c:pt>
                <c:pt idx="6642">
                  <c:v>1.4107847524937724E-3</c:v>
                </c:pt>
                <c:pt idx="6643">
                  <c:v>1.410510190806858E-3</c:v>
                </c:pt>
                <c:pt idx="6644">
                  <c:v>1.4104944829124257E-3</c:v>
                </c:pt>
                <c:pt idx="6645">
                  <c:v>1.4103038976810581E-3</c:v>
                </c:pt>
                <c:pt idx="6646">
                  <c:v>1.4102492324349889E-3</c:v>
                </c:pt>
                <c:pt idx="6647">
                  <c:v>1.410187218319999E-3</c:v>
                </c:pt>
                <c:pt idx="6648">
                  <c:v>1.410014727142558E-3</c:v>
                </c:pt>
                <c:pt idx="6649">
                  <c:v>1.4092724590695483E-3</c:v>
                </c:pt>
                <c:pt idx="6650">
                  <c:v>1.4090772566422867E-3</c:v>
                </c:pt>
                <c:pt idx="6651">
                  <c:v>1.4090178629932862E-3</c:v>
                </c:pt>
                <c:pt idx="6652">
                  <c:v>1.4073450702220081E-3</c:v>
                </c:pt>
                <c:pt idx="6653">
                  <c:v>1.4072571270791227E-3</c:v>
                </c:pt>
                <c:pt idx="6654">
                  <c:v>1.4070187755519277E-3</c:v>
                </c:pt>
                <c:pt idx="6655">
                  <c:v>1.4067932813237735E-3</c:v>
                </c:pt>
                <c:pt idx="6656">
                  <c:v>1.4065519728687487E-3</c:v>
                </c:pt>
                <c:pt idx="6657">
                  <c:v>1.4065158628849463E-3</c:v>
                </c:pt>
                <c:pt idx="6658">
                  <c:v>1.4062407630673504E-3</c:v>
                </c:pt>
                <c:pt idx="6659">
                  <c:v>1.4060418879328779E-3</c:v>
                </c:pt>
                <c:pt idx="6660">
                  <c:v>1.4050424623024322E-3</c:v>
                </c:pt>
                <c:pt idx="6661">
                  <c:v>1.4035880679804712E-3</c:v>
                </c:pt>
                <c:pt idx="6662">
                  <c:v>1.4035144753337891E-3</c:v>
                </c:pt>
                <c:pt idx="6663">
                  <c:v>1.4035020904860375E-3</c:v>
                </c:pt>
                <c:pt idx="6664">
                  <c:v>1.4034139858416547E-3</c:v>
                </c:pt>
                <c:pt idx="6665">
                  <c:v>1.4025804515495474E-3</c:v>
                </c:pt>
                <c:pt idx="6666">
                  <c:v>1.4023758635125195E-3</c:v>
                </c:pt>
                <c:pt idx="6667">
                  <c:v>1.4016588074473554E-3</c:v>
                </c:pt>
                <c:pt idx="6668">
                  <c:v>1.4008754794721336E-3</c:v>
                </c:pt>
                <c:pt idx="6669">
                  <c:v>1.4005050500530063E-3</c:v>
                </c:pt>
                <c:pt idx="6670">
                  <c:v>1.4003656988422744E-3</c:v>
                </c:pt>
                <c:pt idx="6671">
                  <c:v>1.3999498503433851E-3</c:v>
                </c:pt>
                <c:pt idx="6672">
                  <c:v>1.399909191405759E-3</c:v>
                </c:pt>
                <c:pt idx="6673">
                  <c:v>1.3998155052756677E-3</c:v>
                </c:pt>
                <c:pt idx="6674">
                  <c:v>1.3989861388911057E-3</c:v>
                </c:pt>
                <c:pt idx="6675">
                  <c:v>1.3988699266172281E-3</c:v>
                </c:pt>
                <c:pt idx="6676">
                  <c:v>1.3986162784019752E-3</c:v>
                </c:pt>
                <c:pt idx="6677">
                  <c:v>1.3981997099155952E-3</c:v>
                </c:pt>
                <c:pt idx="6678">
                  <c:v>1.3979774932172339E-3</c:v>
                </c:pt>
                <c:pt idx="6679">
                  <c:v>1.3975851752886048E-3</c:v>
                </c:pt>
                <c:pt idx="6680">
                  <c:v>1.3971956887277013E-3</c:v>
                </c:pt>
                <c:pt idx="6681">
                  <c:v>1.3941885806392051E-3</c:v>
                </c:pt>
                <c:pt idx="6682">
                  <c:v>1.3930690512590248E-3</c:v>
                </c:pt>
                <c:pt idx="6683">
                  <c:v>1.392308565583433E-3</c:v>
                </c:pt>
                <c:pt idx="6684">
                  <c:v>1.3922341630853102E-3</c:v>
                </c:pt>
                <c:pt idx="6685">
                  <c:v>1.3922262081172505E-3</c:v>
                </c:pt>
                <c:pt idx="6686">
                  <c:v>1.392113767415744E-3</c:v>
                </c:pt>
                <c:pt idx="6687">
                  <c:v>1.3920382811542845E-3</c:v>
                </c:pt>
                <c:pt idx="6688">
                  <c:v>1.3919444535112797E-3</c:v>
                </c:pt>
                <c:pt idx="6689">
                  <c:v>1.3917941384994647E-3</c:v>
                </c:pt>
                <c:pt idx="6690">
                  <c:v>1.3912065214025078E-3</c:v>
                </c:pt>
                <c:pt idx="6691">
                  <c:v>1.3911760475100417E-3</c:v>
                </c:pt>
                <c:pt idx="6692">
                  <c:v>1.3889837507853888E-3</c:v>
                </c:pt>
                <c:pt idx="6693">
                  <c:v>1.3883516081529281E-3</c:v>
                </c:pt>
                <c:pt idx="6694">
                  <c:v>1.388031315019635E-3</c:v>
                </c:pt>
                <c:pt idx="6695">
                  <c:v>1.3879633408698101E-3</c:v>
                </c:pt>
                <c:pt idx="6696">
                  <c:v>1.38693573024555E-3</c:v>
                </c:pt>
                <c:pt idx="6697">
                  <c:v>1.3849218596701175E-3</c:v>
                </c:pt>
                <c:pt idx="6698">
                  <c:v>1.384447083393064E-3</c:v>
                </c:pt>
                <c:pt idx="6699">
                  <c:v>1.3837852974894283E-3</c:v>
                </c:pt>
                <c:pt idx="6700">
                  <c:v>1.3835030599865827E-3</c:v>
                </c:pt>
                <c:pt idx="6701">
                  <c:v>1.3834282540873416E-3</c:v>
                </c:pt>
                <c:pt idx="6702">
                  <c:v>1.3828127335958266E-3</c:v>
                </c:pt>
                <c:pt idx="6703">
                  <c:v>1.3826775006952885E-3</c:v>
                </c:pt>
                <c:pt idx="6704">
                  <c:v>1.3825038550642061E-3</c:v>
                </c:pt>
                <c:pt idx="6705">
                  <c:v>1.38231949611684E-3</c:v>
                </c:pt>
                <c:pt idx="6706">
                  <c:v>1.382210373322815E-3</c:v>
                </c:pt>
                <c:pt idx="6707">
                  <c:v>1.3807609493509539E-3</c:v>
                </c:pt>
                <c:pt idx="6708">
                  <c:v>1.3806382087448818E-3</c:v>
                </c:pt>
                <c:pt idx="6709">
                  <c:v>1.3803454975355135E-3</c:v>
                </c:pt>
                <c:pt idx="6710">
                  <c:v>1.380064196779568E-3</c:v>
                </c:pt>
                <c:pt idx="6711">
                  <c:v>1.3796645831096008E-3</c:v>
                </c:pt>
                <c:pt idx="6712">
                  <c:v>1.3795875312717317E-3</c:v>
                </c:pt>
                <c:pt idx="6713">
                  <c:v>1.3795055083560442E-3</c:v>
                </c:pt>
                <c:pt idx="6714">
                  <c:v>1.3794016879167352E-3</c:v>
                </c:pt>
                <c:pt idx="6715">
                  <c:v>1.3773479791468143E-3</c:v>
                </c:pt>
                <c:pt idx="6716">
                  <c:v>1.376971371601721E-3</c:v>
                </c:pt>
                <c:pt idx="6717">
                  <c:v>1.3767545429017964E-3</c:v>
                </c:pt>
                <c:pt idx="6718">
                  <c:v>1.3755862367949385E-3</c:v>
                </c:pt>
                <c:pt idx="6719">
                  <c:v>1.3754795514342648E-3</c:v>
                </c:pt>
                <c:pt idx="6720">
                  <c:v>1.3754254110654885E-3</c:v>
                </c:pt>
                <c:pt idx="6721">
                  <c:v>1.3753837181911673E-3</c:v>
                </c:pt>
                <c:pt idx="6722">
                  <c:v>1.3740636362346984E-3</c:v>
                </c:pt>
                <c:pt idx="6723">
                  <c:v>1.3731630047102417E-3</c:v>
                </c:pt>
                <c:pt idx="6724">
                  <c:v>1.3713385567488206E-3</c:v>
                </c:pt>
                <c:pt idx="6725">
                  <c:v>1.3712137347928982E-3</c:v>
                </c:pt>
                <c:pt idx="6726">
                  <c:v>1.3710543518773456E-3</c:v>
                </c:pt>
                <c:pt idx="6727">
                  <c:v>1.3709302876173312E-3</c:v>
                </c:pt>
                <c:pt idx="6728">
                  <c:v>1.370823167408459E-3</c:v>
                </c:pt>
                <c:pt idx="6729">
                  <c:v>1.3707599197232555E-3</c:v>
                </c:pt>
                <c:pt idx="6730">
                  <c:v>1.3707510491357008E-3</c:v>
                </c:pt>
                <c:pt idx="6731">
                  <c:v>1.3707176537019776E-3</c:v>
                </c:pt>
                <c:pt idx="6732">
                  <c:v>1.370672654613075E-3</c:v>
                </c:pt>
                <c:pt idx="6733">
                  <c:v>1.3703417743912883E-3</c:v>
                </c:pt>
                <c:pt idx="6734">
                  <c:v>1.3702222578318415E-3</c:v>
                </c:pt>
                <c:pt idx="6735">
                  <c:v>1.3702213064030672E-3</c:v>
                </c:pt>
                <c:pt idx="6736">
                  <c:v>1.3697796064012055E-3</c:v>
                </c:pt>
                <c:pt idx="6737">
                  <c:v>1.3695698992709192E-3</c:v>
                </c:pt>
                <c:pt idx="6738">
                  <c:v>1.3689814773891499E-3</c:v>
                </c:pt>
                <c:pt idx="6739">
                  <c:v>1.3687028736053925E-3</c:v>
                </c:pt>
                <c:pt idx="6740">
                  <c:v>1.3686405841380133E-3</c:v>
                </c:pt>
                <c:pt idx="6741">
                  <c:v>1.3683248402996976E-3</c:v>
                </c:pt>
                <c:pt idx="6742">
                  <c:v>1.3683142514836265E-3</c:v>
                </c:pt>
                <c:pt idx="6743">
                  <c:v>1.3677318811118665E-3</c:v>
                </c:pt>
                <c:pt idx="6744">
                  <c:v>1.3677273257434515E-3</c:v>
                </c:pt>
                <c:pt idx="6745">
                  <c:v>1.3673767374166286E-3</c:v>
                </c:pt>
                <c:pt idx="6746">
                  <c:v>1.3671344976451897E-3</c:v>
                </c:pt>
                <c:pt idx="6747">
                  <c:v>1.3661819075727717E-3</c:v>
                </c:pt>
                <c:pt idx="6748">
                  <c:v>1.3660908810945772E-3</c:v>
                </c:pt>
                <c:pt idx="6749">
                  <c:v>1.365860018150173E-3</c:v>
                </c:pt>
                <c:pt idx="6750">
                  <c:v>1.3652479487950009E-3</c:v>
                </c:pt>
                <c:pt idx="6751">
                  <c:v>1.3648466098316995E-3</c:v>
                </c:pt>
                <c:pt idx="6752">
                  <c:v>1.3644364269414292E-3</c:v>
                </c:pt>
                <c:pt idx="6753">
                  <c:v>1.364090700172714E-3</c:v>
                </c:pt>
                <c:pt idx="6754">
                  <c:v>1.3639838794626601E-3</c:v>
                </c:pt>
                <c:pt idx="6755">
                  <c:v>1.3629618515557124E-3</c:v>
                </c:pt>
                <c:pt idx="6756">
                  <c:v>1.3629359463264025E-3</c:v>
                </c:pt>
                <c:pt idx="6757">
                  <c:v>1.3627145574152493E-3</c:v>
                </c:pt>
                <c:pt idx="6758">
                  <c:v>1.3622000757882501E-3</c:v>
                </c:pt>
                <c:pt idx="6759">
                  <c:v>1.3621327147759162E-3</c:v>
                </c:pt>
                <c:pt idx="6760">
                  <c:v>1.3620909924072155E-3</c:v>
                </c:pt>
                <c:pt idx="6761">
                  <c:v>1.3616975127770958E-3</c:v>
                </c:pt>
                <c:pt idx="6762">
                  <c:v>1.3616431924169002E-3</c:v>
                </c:pt>
                <c:pt idx="6763">
                  <c:v>1.3608687388585213E-3</c:v>
                </c:pt>
                <c:pt idx="6764">
                  <c:v>1.3608330202410962E-3</c:v>
                </c:pt>
                <c:pt idx="6765">
                  <c:v>1.3603870035623249E-3</c:v>
                </c:pt>
                <c:pt idx="6766">
                  <c:v>1.3603610846241677E-3</c:v>
                </c:pt>
                <c:pt idx="6767">
                  <c:v>1.3602714911681642E-3</c:v>
                </c:pt>
                <c:pt idx="6768">
                  <c:v>1.3597731382410496E-3</c:v>
                </c:pt>
                <c:pt idx="6769">
                  <c:v>1.3590618210946113E-3</c:v>
                </c:pt>
                <c:pt idx="6770">
                  <c:v>1.3578894100447565E-3</c:v>
                </c:pt>
                <c:pt idx="6771">
                  <c:v>1.3578622629764274E-3</c:v>
                </c:pt>
                <c:pt idx="6772">
                  <c:v>1.3571539108204521E-3</c:v>
                </c:pt>
                <c:pt idx="6773">
                  <c:v>1.356855131138109E-3</c:v>
                </c:pt>
                <c:pt idx="6774">
                  <c:v>1.3563718941850471E-3</c:v>
                </c:pt>
                <c:pt idx="6775">
                  <c:v>1.3563231774679676E-3</c:v>
                </c:pt>
                <c:pt idx="6776">
                  <c:v>1.355313564483662E-3</c:v>
                </c:pt>
                <c:pt idx="6777">
                  <c:v>1.3536195914738355E-3</c:v>
                </c:pt>
                <c:pt idx="6778">
                  <c:v>1.3532763402969064E-3</c:v>
                </c:pt>
                <c:pt idx="6779">
                  <c:v>1.3530545972155568E-3</c:v>
                </c:pt>
                <c:pt idx="6780">
                  <c:v>1.3528723647733508E-3</c:v>
                </c:pt>
                <c:pt idx="6781">
                  <c:v>1.3526703159548864E-3</c:v>
                </c:pt>
                <c:pt idx="6782">
                  <c:v>1.352595080820491E-3</c:v>
                </c:pt>
                <c:pt idx="6783">
                  <c:v>1.3525535697836931E-3</c:v>
                </c:pt>
                <c:pt idx="6784">
                  <c:v>1.3523799310910165E-3</c:v>
                </c:pt>
                <c:pt idx="6785">
                  <c:v>1.3518294323378005E-3</c:v>
                </c:pt>
                <c:pt idx="6786">
                  <c:v>1.3517662612841414E-3</c:v>
                </c:pt>
                <c:pt idx="6787">
                  <c:v>1.3514325168224974E-3</c:v>
                </c:pt>
                <c:pt idx="6788">
                  <c:v>1.3510249993228525E-3</c:v>
                </c:pt>
                <c:pt idx="6789">
                  <c:v>1.3508065738269874E-3</c:v>
                </c:pt>
                <c:pt idx="6790">
                  <c:v>1.3507787987818091E-3</c:v>
                </c:pt>
                <c:pt idx="6791">
                  <c:v>1.3506630785742031E-3</c:v>
                </c:pt>
                <c:pt idx="6792">
                  <c:v>1.3502350113569601E-3</c:v>
                </c:pt>
                <c:pt idx="6793">
                  <c:v>1.3500691471670782E-3</c:v>
                </c:pt>
                <c:pt idx="6794">
                  <c:v>1.3491947088906876E-3</c:v>
                </c:pt>
                <c:pt idx="6795">
                  <c:v>1.3486942165199794E-3</c:v>
                </c:pt>
                <c:pt idx="6796">
                  <c:v>1.3486132294305536E-3</c:v>
                </c:pt>
                <c:pt idx="6797">
                  <c:v>1.3480351519484293E-3</c:v>
                </c:pt>
                <c:pt idx="6798">
                  <c:v>1.3471171871306913E-3</c:v>
                </c:pt>
                <c:pt idx="6799">
                  <c:v>1.3467287175981031E-3</c:v>
                </c:pt>
                <c:pt idx="6800">
                  <c:v>1.3460329425467208E-3</c:v>
                </c:pt>
                <c:pt idx="6801">
                  <c:v>1.3458519365276472E-3</c:v>
                </c:pt>
                <c:pt idx="6802">
                  <c:v>1.3454140763351967E-3</c:v>
                </c:pt>
                <c:pt idx="6803">
                  <c:v>1.3450652352178056E-3</c:v>
                </c:pt>
                <c:pt idx="6804">
                  <c:v>1.3446675330989577E-3</c:v>
                </c:pt>
                <c:pt idx="6805">
                  <c:v>1.3436502956205396E-3</c:v>
                </c:pt>
                <c:pt idx="6806">
                  <c:v>1.3434517345299222E-3</c:v>
                </c:pt>
                <c:pt idx="6807">
                  <c:v>1.3421588303619688E-3</c:v>
                </c:pt>
                <c:pt idx="6808">
                  <c:v>1.3418481902257372E-3</c:v>
                </c:pt>
                <c:pt idx="6809">
                  <c:v>1.341465126794788E-3</c:v>
                </c:pt>
                <c:pt idx="6810">
                  <c:v>1.3408089877033613E-3</c:v>
                </c:pt>
                <c:pt idx="6811">
                  <c:v>1.3407707159479982E-3</c:v>
                </c:pt>
                <c:pt idx="6812">
                  <c:v>1.3406354748895857E-3</c:v>
                </c:pt>
                <c:pt idx="6813">
                  <c:v>1.340494072531112E-3</c:v>
                </c:pt>
                <c:pt idx="6814">
                  <c:v>1.3399700362095839E-3</c:v>
                </c:pt>
                <c:pt idx="6815">
                  <c:v>1.3391265563058757E-3</c:v>
                </c:pt>
                <c:pt idx="6816">
                  <c:v>1.3390602491588947E-3</c:v>
                </c:pt>
                <c:pt idx="6817">
                  <c:v>1.3386427280796553E-3</c:v>
                </c:pt>
                <c:pt idx="6818">
                  <c:v>1.337985923465311E-3</c:v>
                </c:pt>
                <c:pt idx="6819">
                  <c:v>1.3374468932606269E-3</c:v>
                </c:pt>
                <c:pt idx="6820">
                  <c:v>1.3371855060511973E-3</c:v>
                </c:pt>
                <c:pt idx="6821">
                  <c:v>1.3366786071535256E-3</c:v>
                </c:pt>
                <c:pt idx="6822">
                  <c:v>1.3364824745169825E-3</c:v>
                </c:pt>
                <c:pt idx="6823">
                  <c:v>1.3363771290921121E-3</c:v>
                </c:pt>
                <c:pt idx="6824">
                  <c:v>1.3363230913896972E-3</c:v>
                </c:pt>
                <c:pt idx="6825">
                  <c:v>1.3362758059930039E-3</c:v>
                </c:pt>
                <c:pt idx="6826">
                  <c:v>1.3361559744062002E-3</c:v>
                </c:pt>
                <c:pt idx="6827">
                  <c:v>1.336016593534907E-3</c:v>
                </c:pt>
                <c:pt idx="6828">
                  <c:v>1.3357625086625141E-3</c:v>
                </c:pt>
                <c:pt idx="6829">
                  <c:v>1.3350934829147638E-3</c:v>
                </c:pt>
                <c:pt idx="6830">
                  <c:v>1.3349616265096469E-3</c:v>
                </c:pt>
                <c:pt idx="6831">
                  <c:v>1.3347261727078346E-3</c:v>
                </c:pt>
                <c:pt idx="6832">
                  <c:v>1.334709633933394E-3</c:v>
                </c:pt>
                <c:pt idx="6833">
                  <c:v>1.3321918977639835E-3</c:v>
                </c:pt>
                <c:pt idx="6834">
                  <c:v>1.3316431126466268E-3</c:v>
                </c:pt>
                <c:pt idx="6835">
                  <c:v>1.3315138756268058E-3</c:v>
                </c:pt>
                <c:pt idx="6836">
                  <c:v>1.3313290673982832E-3</c:v>
                </c:pt>
                <c:pt idx="6837">
                  <c:v>1.3306106839258483E-3</c:v>
                </c:pt>
                <c:pt idx="6838">
                  <c:v>1.3302581136506819E-3</c:v>
                </c:pt>
                <c:pt idx="6839">
                  <c:v>1.3300006472299352E-3</c:v>
                </c:pt>
                <c:pt idx="6840">
                  <c:v>1.3287969692959694E-3</c:v>
                </c:pt>
                <c:pt idx="6841">
                  <c:v>1.3284964425901841E-3</c:v>
                </c:pt>
                <c:pt idx="6842">
                  <c:v>1.3276408428182158E-3</c:v>
                </c:pt>
                <c:pt idx="6843">
                  <c:v>1.3274085570321569E-3</c:v>
                </c:pt>
                <c:pt idx="6844">
                  <c:v>1.3272202465219303E-3</c:v>
                </c:pt>
                <c:pt idx="6845">
                  <c:v>1.3269272143290889E-3</c:v>
                </c:pt>
                <c:pt idx="6846">
                  <c:v>1.3267148523423119E-3</c:v>
                </c:pt>
                <c:pt idx="6847">
                  <c:v>1.3263422679478561E-3</c:v>
                </c:pt>
                <c:pt idx="6848">
                  <c:v>1.3260893271731865E-3</c:v>
                </c:pt>
                <c:pt idx="6849">
                  <c:v>1.3260178405092042E-3</c:v>
                </c:pt>
                <c:pt idx="6850">
                  <c:v>1.3251619660199141E-3</c:v>
                </c:pt>
                <c:pt idx="6851">
                  <c:v>1.3248539621112489E-3</c:v>
                </c:pt>
                <c:pt idx="6852">
                  <c:v>1.3247857328068031E-3</c:v>
                </c:pt>
                <c:pt idx="6853">
                  <c:v>1.3247779906907843E-3</c:v>
                </c:pt>
                <c:pt idx="6854">
                  <c:v>1.3246274940168713E-3</c:v>
                </c:pt>
                <c:pt idx="6855">
                  <c:v>1.3239850730238294E-3</c:v>
                </c:pt>
                <c:pt idx="6856">
                  <c:v>1.3235986872672371E-3</c:v>
                </c:pt>
                <c:pt idx="6857">
                  <c:v>1.3220370285166587E-3</c:v>
                </c:pt>
                <c:pt idx="6858">
                  <c:v>1.3216281536153833E-3</c:v>
                </c:pt>
                <c:pt idx="6859">
                  <c:v>1.3212047297797686E-3</c:v>
                </c:pt>
                <c:pt idx="6860">
                  <c:v>1.3202107950667623E-3</c:v>
                </c:pt>
                <c:pt idx="6861">
                  <c:v>1.3199590782235968E-3</c:v>
                </c:pt>
                <c:pt idx="6862">
                  <c:v>1.3197905672144301E-3</c:v>
                </c:pt>
                <c:pt idx="6863">
                  <c:v>1.3190946306846001E-3</c:v>
                </c:pt>
                <c:pt idx="6864">
                  <c:v>1.3188815983209087E-3</c:v>
                </c:pt>
                <c:pt idx="6865">
                  <c:v>1.3187608232442807E-3</c:v>
                </c:pt>
                <c:pt idx="6866">
                  <c:v>1.3186225291798145E-3</c:v>
                </c:pt>
                <c:pt idx="6867">
                  <c:v>1.3179910973160794E-3</c:v>
                </c:pt>
                <c:pt idx="6868">
                  <c:v>1.317949355003263E-3</c:v>
                </c:pt>
                <c:pt idx="6869">
                  <c:v>1.3179235548966982E-3</c:v>
                </c:pt>
                <c:pt idx="6870">
                  <c:v>1.3177382677703041E-3</c:v>
                </c:pt>
                <c:pt idx="6871">
                  <c:v>1.3163925580031263E-3</c:v>
                </c:pt>
                <c:pt idx="6872">
                  <c:v>1.3156035091202115E-3</c:v>
                </c:pt>
                <c:pt idx="6873">
                  <c:v>1.3155464260235692E-3</c:v>
                </c:pt>
                <c:pt idx="6874">
                  <c:v>1.3150451639000807E-3</c:v>
                </c:pt>
                <c:pt idx="6875">
                  <c:v>1.3150051890074511E-3</c:v>
                </c:pt>
                <c:pt idx="6876">
                  <c:v>1.3148204873317494E-3</c:v>
                </c:pt>
                <c:pt idx="6877">
                  <c:v>1.3147495461873942E-3</c:v>
                </c:pt>
                <c:pt idx="6878">
                  <c:v>1.3147307091731712E-3</c:v>
                </c:pt>
                <c:pt idx="6879">
                  <c:v>1.3147125003656582E-3</c:v>
                </c:pt>
                <c:pt idx="6880">
                  <c:v>1.3146065812535996E-3</c:v>
                </c:pt>
                <c:pt idx="6881">
                  <c:v>1.3145073988807235E-3</c:v>
                </c:pt>
                <c:pt idx="6882">
                  <c:v>1.3143433458553627E-3</c:v>
                </c:pt>
                <c:pt idx="6883">
                  <c:v>1.3138299052201329E-3</c:v>
                </c:pt>
                <c:pt idx="6884">
                  <c:v>1.3136659508752539E-3</c:v>
                </c:pt>
                <c:pt idx="6885">
                  <c:v>1.313627278328475E-3</c:v>
                </c:pt>
                <c:pt idx="6886">
                  <c:v>1.313016574364756E-3</c:v>
                </c:pt>
                <c:pt idx="6887">
                  <c:v>1.3117787421753726E-3</c:v>
                </c:pt>
                <c:pt idx="6888">
                  <c:v>1.3110170322236661E-3</c:v>
                </c:pt>
                <c:pt idx="6889">
                  <c:v>1.3105691495703435E-3</c:v>
                </c:pt>
                <c:pt idx="6890">
                  <c:v>1.3105639800450812E-3</c:v>
                </c:pt>
                <c:pt idx="6891">
                  <c:v>1.3104415453887512E-3</c:v>
                </c:pt>
                <c:pt idx="6892">
                  <c:v>1.3104186771021472E-3</c:v>
                </c:pt>
                <c:pt idx="6893">
                  <c:v>1.3094607745634003E-3</c:v>
                </c:pt>
                <c:pt idx="6894">
                  <c:v>1.3089990434068418E-3</c:v>
                </c:pt>
                <c:pt idx="6895">
                  <c:v>1.3084566570789537E-3</c:v>
                </c:pt>
                <c:pt idx="6896">
                  <c:v>1.3083787622206933E-3</c:v>
                </c:pt>
                <c:pt idx="6897">
                  <c:v>1.3081496952313807E-3</c:v>
                </c:pt>
                <c:pt idx="6898">
                  <c:v>1.3080786709987488E-3</c:v>
                </c:pt>
                <c:pt idx="6899">
                  <c:v>1.3079408052120471E-3</c:v>
                </c:pt>
                <c:pt idx="6900">
                  <c:v>1.3073413339532631E-3</c:v>
                </c:pt>
                <c:pt idx="6901">
                  <c:v>1.3070437591660192E-3</c:v>
                </c:pt>
                <c:pt idx="6902">
                  <c:v>1.3066855360830329E-3</c:v>
                </c:pt>
                <c:pt idx="6903">
                  <c:v>1.3062940473054683E-3</c:v>
                </c:pt>
                <c:pt idx="6904">
                  <c:v>1.3058185756294044E-3</c:v>
                </c:pt>
                <c:pt idx="6905">
                  <c:v>1.3053591265544666E-3</c:v>
                </c:pt>
                <c:pt idx="6906">
                  <c:v>1.3047371979724622E-3</c:v>
                </c:pt>
                <c:pt idx="6907">
                  <c:v>1.3033999256894916E-3</c:v>
                </c:pt>
                <c:pt idx="6908">
                  <c:v>1.3024366861221054E-3</c:v>
                </c:pt>
                <c:pt idx="6909">
                  <c:v>1.3018520491254754E-3</c:v>
                </c:pt>
                <c:pt idx="6910">
                  <c:v>1.3013278021339755E-3</c:v>
                </c:pt>
                <c:pt idx="6911">
                  <c:v>1.3013182687334013E-3</c:v>
                </c:pt>
                <c:pt idx="6912">
                  <c:v>1.301173186312036E-3</c:v>
                </c:pt>
                <c:pt idx="6913">
                  <c:v>1.3011570501895017E-3</c:v>
                </c:pt>
                <c:pt idx="6914">
                  <c:v>1.3003473867232501E-3</c:v>
                </c:pt>
                <c:pt idx="6915">
                  <c:v>1.2998882816534368E-3</c:v>
                </c:pt>
                <c:pt idx="6916">
                  <c:v>1.2996441877873583E-3</c:v>
                </c:pt>
                <c:pt idx="6917">
                  <c:v>1.2994154912165763E-3</c:v>
                </c:pt>
                <c:pt idx="6918">
                  <c:v>1.2987591129212223E-3</c:v>
                </c:pt>
                <c:pt idx="6919">
                  <c:v>1.2979441525843884E-3</c:v>
                </c:pt>
                <c:pt idx="6920">
                  <c:v>1.2978602724832561E-3</c:v>
                </c:pt>
                <c:pt idx="6921">
                  <c:v>1.2976899447188091E-3</c:v>
                </c:pt>
                <c:pt idx="6922">
                  <c:v>1.2974053174573204E-3</c:v>
                </c:pt>
                <c:pt idx="6923">
                  <c:v>1.297366860595321E-3</c:v>
                </c:pt>
                <c:pt idx="6924">
                  <c:v>1.2965062856243673E-3</c:v>
                </c:pt>
                <c:pt idx="6925">
                  <c:v>1.2963361837348005E-3</c:v>
                </c:pt>
                <c:pt idx="6926">
                  <c:v>1.2963284450308013E-3</c:v>
                </c:pt>
                <c:pt idx="6927">
                  <c:v>1.2962679074198578E-3</c:v>
                </c:pt>
                <c:pt idx="6928">
                  <c:v>1.2958686992577352E-3</c:v>
                </c:pt>
                <c:pt idx="6929">
                  <c:v>1.2957196905630179E-3</c:v>
                </c:pt>
                <c:pt idx="6930">
                  <c:v>1.2948556914912351E-3</c:v>
                </c:pt>
                <c:pt idx="6931">
                  <c:v>1.2947694403498695E-3</c:v>
                </c:pt>
                <c:pt idx="6932">
                  <c:v>1.2942662404158232E-3</c:v>
                </c:pt>
                <c:pt idx="6933">
                  <c:v>1.2941005073881715E-3</c:v>
                </c:pt>
                <c:pt idx="6934">
                  <c:v>1.2940803449094614E-3</c:v>
                </c:pt>
                <c:pt idx="6935">
                  <c:v>1.2940679639440675E-3</c:v>
                </c:pt>
                <c:pt idx="6936">
                  <c:v>1.2939986957478907E-3</c:v>
                </c:pt>
                <c:pt idx="6937">
                  <c:v>1.2938955059291493E-3</c:v>
                </c:pt>
                <c:pt idx="6938">
                  <c:v>1.2931722233804042E-3</c:v>
                </c:pt>
                <c:pt idx="6939">
                  <c:v>1.2927822381861779E-3</c:v>
                </c:pt>
                <c:pt idx="6940">
                  <c:v>1.2923744738175989E-3</c:v>
                </c:pt>
                <c:pt idx="6941">
                  <c:v>1.2918224748517449E-3</c:v>
                </c:pt>
                <c:pt idx="6942">
                  <c:v>1.2914902164800832E-3</c:v>
                </c:pt>
                <c:pt idx="6943">
                  <c:v>1.2910438565535039E-3</c:v>
                </c:pt>
                <c:pt idx="6944">
                  <c:v>1.2909321716334052E-3</c:v>
                </c:pt>
                <c:pt idx="6945">
                  <c:v>1.2908609261161662E-3</c:v>
                </c:pt>
                <c:pt idx="6946">
                  <c:v>1.2905208658959093E-3</c:v>
                </c:pt>
                <c:pt idx="6947">
                  <c:v>1.2903850705408334E-3</c:v>
                </c:pt>
                <c:pt idx="6948">
                  <c:v>1.2903261762674707E-3</c:v>
                </c:pt>
                <c:pt idx="6949">
                  <c:v>1.289953717758032E-3</c:v>
                </c:pt>
                <c:pt idx="6950">
                  <c:v>1.2893309467007471E-3</c:v>
                </c:pt>
                <c:pt idx="6951">
                  <c:v>1.2889317012418947E-3</c:v>
                </c:pt>
                <c:pt idx="6952">
                  <c:v>1.2888054483421196E-3</c:v>
                </c:pt>
                <c:pt idx="6953">
                  <c:v>1.2882403863103957E-3</c:v>
                </c:pt>
                <c:pt idx="6954">
                  <c:v>1.2881905542728698E-3</c:v>
                </c:pt>
                <c:pt idx="6955">
                  <c:v>1.2873331984144449E-3</c:v>
                </c:pt>
                <c:pt idx="6956">
                  <c:v>1.287249757285539E-3</c:v>
                </c:pt>
                <c:pt idx="6957">
                  <c:v>1.2872006413766684E-3</c:v>
                </c:pt>
                <c:pt idx="6958">
                  <c:v>1.2870571676020263E-3</c:v>
                </c:pt>
                <c:pt idx="6959">
                  <c:v>1.2863571813294112E-3</c:v>
                </c:pt>
                <c:pt idx="6960">
                  <c:v>1.286041618786342E-3</c:v>
                </c:pt>
                <c:pt idx="6961">
                  <c:v>1.285906447444066E-3</c:v>
                </c:pt>
                <c:pt idx="6962">
                  <c:v>1.2852178553185815E-3</c:v>
                </c:pt>
                <c:pt idx="6963">
                  <c:v>1.2850978432950647E-3</c:v>
                </c:pt>
                <c:pt idx="6964">
                  <c:v>1.2849963499663754E-3</c:v>
                </c:pt>
                <c:pt idx="6965">
                  <c:v>1.2844242567488216E-3</c:v>
                </c:pt>
                <c:pt idx="6966">
                  <c:v>1.2842577972136085E-3</c:v>
                </c:pt>
                <c:pt idx="6967">
                  <c:v>1.2841462438590589E-3</c:v>
                </c:pt>
                <c:pt idx="6968">
                  <c:v>1.283827182611905E-3</c:v>
                </c:pt>
                <c:pt idx="6969">
                  <c:v>1.2836809463322287E-3</c:v>
                </c:pt>
                <c:pt idx="6970">
                  <c:v>1.2827141042355281E-3</c:v>
                </c:pt>
                <c:pt idx="6971">
                  <c:v>1.282382312866758E-3</c:v>
                </c:pt>
                <c:pt idx="6972">
                  <c:v>1.2814916805989169E-3</c:v>
                </c:pt>
                <c:pt idx="6973">
                  <c:v>1.2813662745405762E-3</c:v>
                </c:pt>
                <c:pt idx="6974">
                  <c:v>1.2811016374117241E-3</c:v>
                </c:pt>
                <c:pt idx="6975">
                  <c:v>1.2804613782540165E-3</c:v>
                </c:pt>
                <c:pt idx="6976">
                  <c:v>1.2803719092870116E-3</c:v>
                </c:pt>
                <c:pt idx="6977">
                  <c:v>1.2799197377170483E-3</c:v>
                </c:pt>
                <c:pt idx="6978">
                  <c:v>1.2796677794430743E-3</c:v>
                </c:pt>
                <c:pt idx="6979">
                  <c:v>1.2793979635106099E-3</c:v>
                </c:pt>
                <c:pt idx="6980">
                  <c:v>1.2789396792706621E-3</c:v>
                </c:pt>
                <c:pt idx="6981">
                  <c:v>1.2787743765930312E-3</c:v>
                </c:pt>
                <c:pt idx="6982">
                  <c:v>1.2783156350067882E-3</c:v>
                </c:pt>
                <c:pt idx="6983">
                  <c:v>1.2771349886400028E-3</c:v>
                </c:pt>
                <c:pt idx="6984">
                  <c:v>1.2758586274557123E-3</c:v>
                </c:pt>
                <c:pt idx="6985">
                  <c:v>1.2757923329941349E-3</c:v>
                </c:pt>
                <c:pt idx="6986">
                  <c:v>1.2755798342633838E-3</c:v>
                </c:pt>
                <c:pt idx="6987">
                  <c:v>1.2750451511216955E-3</c:v>
                </c:pt>
                <c:pt idx="6988">
                  <c:v>1.2741755491975917E-3</c:v>
                </c:pt>
                <c:pt idx="6989">
                  <c:v>1.2741095361587555E-3</c:v>
                </c:pt>
                <c:pt idx="6990">
                  <c:v>1.2739797817633795E-3</c:v>
                </c:pt>
                <c:pt idx="6991">
                  <c:v>1.2737088959955613E-3</c:v>
                </c:pt>
                <c:pt idx="6992">
                  <c:v>1.2732263872654958E-3</c:v>
                </c:pt>
                <c:pt idx="6993">
                  <c:v>1.2731794512576306E-3</c:v>
                </c:pt>
                <c:pt idx="6994">
                  <c:v>1.2731103079707061E-3</c:v>
                </c:pt>
                <c:pt idx="6995">
                  <c:v>1.2726916324224881E-3</c:v>
                </c:pt>
                <c:pt idx="6996">
                  <c:v>1.272378402776437E-3</c:v>
                </c:pt>
                <c:pt idx="6997">
                  <c:v>1.2717664806258903E-3</c:v>
                </c:pt>
                <c:pt idx="6998">
                  <c:v>1.2706438381582849E-3</c:v>
                </c:pt>
                <c:pt idx="6999">
                  <c:v>1.2703948191151958E-3</c:v>
                </c:pt>
                <c:pt idx="7000">
                  <c:v>1.2691478588617434E-3</c:v>
                </c:pt>
                <c:pt idx="7001">
                  <c:v>1.2690196900400532E-3</c:v>
                </c:pt>
                <c:pt idx="7002">
                  <c:v>1.2678464764953881E-3</c:v>
                </c:pt>
                <c:pt idx="7003">
                  <c:v>1.2673235143506954E-3</c:v>
                </c:pt>
                <c:pt idx="7004">
                  <c:v>1.2664704799998934E-3</c:v>
                </c:pt>
                <c:pt idx="7005">
                  <c:v>1.2651689730644878E-3</c:v>
                </c:pt>
                <c:pt idx="7006">
                  <c:v>1.2644951020815804E-3</c:v>
                </c:pt>
                <c:pt idx="7007">
                  <c:v>1.2639858199872812E-3</c:v>
                </c:pt>
                <c:pt idx="7008">
                  <c:v>1.2637397734388428E-3</c:v>
                </c:pt>
                <c:pt idx="7009">
                  <c:v>1.2628519134435282E-3</c:v>
                </c:pt>
                <c:pt idx="7010">
                  <c:v>1.262291533205277E-3</c:v>
                </c:pt>
                <c:pt idx="7011">
                  <c:v>1.2621104818896142E-3</c:v>
                </c:pt>
                <c:pt idx="7012">
                  <c:v>1.2621022592149169E-3</c:v>
                </c:pt>
                <c:pt idx="7013">
                  <c:v>1.2618807075019829E-3</c:v>
                </c:pt>
                <c:pt idx="7014">
                  <c:v>1.261347393637035E-3</c:v>
                </c:pt>
                <c:pt idx="7015">
                  <c:v>1.2604345617925319E-3</c:v>
                </c:pt>
                <c:pt idx="7016">
                  <c:v>1.2602764862368529E-3</c:v>
                </c:pt>
                <c:pt idx="7017">
                  <c:v>1.2602132682154185E-3</c:v>
                </c:pt>
                <c:pt idx="7018">
                  <c:v>1.2601810266931962E-3</c:v>
                </c:pt>
                <c:pt idx="7019">
                  <c:v>1.2597907049162235E-3</c:v>
                </c:pt>
                <c:pt idx="7020">
                  <c:v>1.2597610815844823E-3</c:v>
                </c:pt>
                <c:pt idx="7021">
                  <c:v>1.2593358916432353E-3</c:v>
                </c:pt>
                <c:pt idx="7022">
                  <c:v>1.2586195873203474E-3</c:v>
                </c:pt>
                <c:pt idx="7023">
                  <c:v>1.2582851665308595E-3</c:v>
                </c:pt>
                <c:pt idx="7024">
                  <c:v>1.2577748891389022E-3</c:v>
                </c:pt>
                <c:pt idx="7025">
                  <c:v>1.2561189072746149E-3</c:v>
                </c:pt>
                <c:pt idx="7026">
                  <c:v>1.2553293381628795E-3</c:v>
                </c:pt>
                <c:pt idx="7027">
                  <c:v>1.2548892046595156E-3</c:v>
                </c:pt>
                <c:pt idx="7028">
                  <c:v>1.2547533963926719E-3</c:v>
                </c:pt>
                <c:pt idx="7029">
                  <c:v>1.2547155672402118E-3</c:v>
                </c:pt>
                <c:pt idx="7030">
                  <c:v>1.2545085356882818E-3</c:v>
                </c:pt>
                <c:pt idx="7031">
                  <c:v>1.2545068133352796E-3</c:v>
                </c:pt>
                <c:pt idx="7032">
                  <c:v>1.2544071051591649E-3</c:v>
                </c:pt>
                <c:pt idx="7033">
                  <c:v>1.2541451354850725E-3</c:v>
                </c:pt>
                <c:pt idx="7034">
                  <c:v>1.2539207511440983E-3</c:v>
                </c:pt>
                <c:pt idx="7035">
                  <c:v>1.2528760270061402E-3</c:v>
                </c:pt>
                <c:pt idx="7036">
                  <c:v>1.251779825549152E-3</c:v>
                </c:pt>
                <c:pt idx="7037">
                  <c:v>1.2507409852913493E-3</c:v>
                </c:pt>
                <c:pt idx="7038">
                  <c:v>1.2507336675044193E-3</c:v>
                </c:pt>
                <c:pt idx="7039">
                  <c:v>1.2501501818685055E-3</c:v>
                </c:pt>
                <c:pt idx="7040">
                  <c:v>1.2495821541674893E-3</c:v>
                </c:pt>
                <c:pt idx="7041">
                  <c:v>1.2475796385258871E-3</c:v>
                </c:pt>
                <c:pt idx="7042">
                  <c:v>1.2475713315848629E-3</c:v>
                </c:pt>
                <c:pt idx="7043">
                  <c:v>1.2474852979882124E-3</c:v>
                </c:pt>
                <c:pt idx="7044">
                  <c:v>1.2474801563086167E-3</c:v>
                </c:pt>
                <c:pt idx="7045">
                  <c:v>1.24712444649461E-3</c:v>
                </c:pt>
                <c:pt idx="7046">
                  <c:v>1.2467827653498572E-3</c:v>
                </c:pt>
                <c:pt idx="7047">
                  <c:v>1.2466297164864461E-3</c:v>
                </c:pt>
                <c:pt idx="7048">
                  <c:v>1.2461794954475374E-3</c:v>
                </c:pt>
                <c:pt idx="7049">
                  <c:v>1.2457753666324904E-3</c:v>
                </c:pt>
                <c:pt idx="7050">
                  <c:v>1.2453156873638808E-3</c:v>
                </c:pt>
                <c:pt idx="7051">
                  <c:v>1.2450785051649309E-3</c:v>
                </c:pt>
                <c:pt idx="7052">
                  <c:v>1.2450687834142749E-3</c:v>
                </c:pt>
                <c:pt idx="7053">
                  <c:v>1.2439972043587582E-3</c:v>
                </c:pt>
                <c:pt idx="7054">
                  <c:v>1.2438020372238119E-3</c:v>
                </c:pt>
                <c:pt idx="7055">
                  <c:v>1.2435105557957588E-3</c:v>
                </c:pt>
                <c:pt idx="7056">
                  <c:v>1.2434944935593149E-3</c:v>
                </c:pt>
                <c:pt idx="7057">
                  <c:v>1.2422936175588704E-3</c:v>
                </c:pt>
                <c:pt idx="7058">
                  <c:v>1.2420174491533558E-3</c:v>
                </c:pt>
                <c:pt idx="7059">
                  <c:v>1.241642099742342E-3</c:v>
                </c:pt>
                <c:pt idx="7060">
                  <c:v>1.2415142717716837E-3</c:v>
                </c:pt>
                <c:pt idx="7061">
                  <c:v>1.2406831350814038E-3</c:v>
                </c:pt>
                <c:pt idx="7062">
                  <c:v>1.2400304781013157E-3</c:v>
                </c:pt>
                <c:pt idx="7063">
                  <c:v>1.2396348949141023E-3</c:v>
                </c:pt>
                <c:pt idx="7064">
                  <c:v>1.2395733148943531E-3</c:v>
                </c:pt>
                <c:pt idx="7065">
                  <c:v>1.2382752344716275E-3</c:v>
                </c:pt>
                <c:pt idx="7066">
                  <c:v>1.2378711751981962E-3</c:v>
                </c:pt>
                <c:pt idx="7067">
                  <c:v>1.2376313140547708E-3</c:v>
                </c:pt>
                <c:pt idx="7068">
                  <c:v>1.2374752407139974E-3</c:v>
                </c:pt>
                <c:pt idx="7069">
                  <c:v>1.2372376191119212E-3</c:v>
                </c:pt>
                <c:pt idx="7070">
                  <c:v>1.2366080312322893E-3</c:v>
                </c:pt>
                <c:pt idx="7071">
                  <c:v>1.2366066206849426E-3</c:v>
                </c:pt>
                <c:pt idx="7072">
                  <c:v>1.2362315237938433E-3</c:v>
                </c:pt>
                <c:pt idx="7073">
                  <c:v>1.2362254555431473E-3</c:v>
                </c:pt>
                <c:pt idx="7074">
                  <c:v>1.235856541008578E-3</c:v>
                </c:pt>
                <c:pt idx="7075">
                  <c:v>1.2352761078627669E-3</c:v>
                </c:pt>
                <c:pt idx="7076">
                  <c:v>1.2340019667665323E-3</c:v>
                </c:pt>
                <c:pt idx="7077">
                  <c:v>1.2335871349807279E-3</c:v>
                </c:pt>
                <c:pt idx="7078">
                  <c:v>1.2334960151610213E-3</c:v>
                </c:pt>
                <c:pt idx="7079">
                  <c:v>1.2334100081814526E-3</c:v>
                </c:pt>
                <c:pt idx="7080">
                  <c:v>1.2333164231663287E-3</c:v>
                </c:pt>
                <c:pt idx="7081">
                  <c:v>1.2329244406024593E-3</c:v>
                </c:pt>
                <c:pt idx="7082">
                  <c:v>1.2328510157717625E-3</c:v>
                </c:pt>
                <c:pt idx="7083">
                  <c:v>1.232650941031732E-3</c:v>
                </c:pt>
                <c:pt idx="7084">
                  <c:v>1.2322430884653345E-3</c:v>
                </c:pt>
                <c:pt idx="7085">
                  <c:v>1.2316720033704769E-3</c:v>
                </c:pt>
                <c:pt idx="7086">
                  <c:v>1.2307592064036931E-3</c:v>
                </c:pt>
                <c:pt idx="7087">
                  <c:v>1.2305411781161517E-3</c:v>
                </c:pt>
                <c:pt idx="7088">
                  <c:v>1.2304574025427952E-3</c:v>
                </c:pt>
                <c:pt idx="7089">
                  <c:v>1.2303943372888315E-3</c:v>
                </c:pt>
                <c:pt idx="7090">
                  <c:v>1.2303644870443674E-3</c:v>
                </c:pt>
                <c:pt idx="7091">
                  <c:v>1.2303308806375654E-3</c:v>
                </c:pt>
                <c:pt idx="7092">
                  <c:v>1.2289360165588328E-3</c:v>
                </c:pt>
                <c:pt idx="7093">
                  <c:v>1.2289178445149998E-3</c:v>
                </c:pt>
                <c:pt idx="7094">
                  <c:v>1.2288482238700749E-3</c:v>
                </c:pt>
                <c:pt idx="7095">
                  <c:v>1.2285940502290049E-3</c:v>
                </c:pt>
                <c:pt idx="7096">
                  <c:v>1.2285556994539499E-3</c:v>
                </c:pt>
                <c:pt idx="7097">
                  <c:v>1.2277889144158627E-3</c:v>
                </c:pt>
                <c:pt idx="7098">
                  <c:v>1.2277514207410974E-3</c:v>
                </c:pt>
                <c:pt idx="7099">
                  <c:v>1.2271014583146796E-3</c:v>
                </c:pt>
                <c:pt idx="7100">
                  <c:v>1.2270721303036601E-3</c:v>
                </c:pt>
                <c:pt idx="7101">
                  <c:v>1.2268966783633283E-3</c:v>
                </c:pt>
                <c:pt idx="7102">
                  <c:v>1.2260276221446157E-3</c:v>
                </c:pt>
                <c:pt idx="7103">
                  <c:v>1.2260230421300047E-3</c:v>
                </c:pt>
                <c:pt idx="7104">
                  <c:v>1.2256502294048851E-3</c:v>
                </c:pt>
                <c:pt idx="7105">
                  <c:v>1.2243263934060412E-3</c:v>
                </c:pt>
                <c:pt idx="7106">
                  <c:v>1.224279848318754E-3</c:v>
                </c:pt>
                <c:pt idx="7107">
                  <c:v>1.2240918936525012E-3</c:v>
                </c:pt>
                <c:pt idx="7108">
                  <c:v>1.224079158950773E-3</c:v>
                </c:pt>
                <c:pt idx="7109">
                  <c:v>1.223986102402032E-3</c:v>
                </c:pt>
                <c:pt idx="7110">
                  <c:v>1.2237608577783043E-3</c:v>
                </c:pt>
                <c:pt idx="7111">
                  <c:v>1.2233819974313564E-3</c:v>
                </c:pt>
                <c:pt idx="7112">
                  <c:v>1.2229210064761461E-3</c:v>
                </c:pt>
                <c:pt idx="7113">
                  <c:v>1.2226888316648448E-3</c:v>
                </c:pt>
                <c:pt idx="7114">
                  <c:v>1.2226749779019491E-3</c:v>
                </c:pt>
                <c:pt idx="7115">
                  <c:v>1.222012728737196E-3</c:v>
                </c:pt>
                <c:pt idx="7116">
                  <c:v>1.2217879531004137E-3</c:v>
                </c:pt>
                <c:pt idx="7117">
                  <c:v>1.2215368874173382E-3</c:v>
                </c:pt>
                <c:pt idx="7118">
                  <c:v>1.2215313830649913E-3</c:v>
                </c:pt>
                <c:pt idx="7119">
                  <c:v>1.2213370163603715E-3</c:v>
                </c:pt>
                <c:pt idx="7120">
                  <c:v>1.2213283165409278E-3</c:v>
                </c:pt>
                <c:pt idx="7121">
                  <c:v>1.2206484859295576E-3</c:v>
                </c:pt>
                <c:pt idx="7122">
                  <c:v>1.2203975787524709E-3</c:v>
                </c:pt>
                <c:pt idx="7123">
                  <c:v>1.2202711529923128E-3</c:v>
                </c:pt>
                <c:pt idx="7124">
                  <c:v>1.2195273028572536E-3</c:v>
                </c:pt>
                <c:pt idx="7125">
                  <c:v>1.2194769961545414E-3</c:v>
                </c:pt>
                <c:pt idx="7126">
                  <c:v>1.2193223741855969E-3</c:v>
                </c:pt>
                <c:pt idx="7127">
                  <c:v>1.2193087863663463E-3</c:v>
                </c:pt>
                <c:pt idx="7128">
                  <c:v>1.2189335350253577E-3</c:v>
                </c:pt>
                <c:pt idx="7129">
                  <c:v>1.2188502032507492E-3</c:v>
                </c:pt>
                <c:pt idx="7130">
                  <c:v>1.2188042145679185E-3</c:v>
                </c:pt>
                <c:pt idx="7131">
                  <c:v>1.218655320165388E-3</c:v>
                </c:pt>
                <c:pt idx="7132">
                  <c:v>1.2185523135416515E-3</c:v>
                </c:pt>
                <c:pt idx="7133">
                  <c:v>1.2185288042060489E-3</c:v>
                </c:pt>
                <c:pt idx="7134">
                  <c:v>1.2183692346703964E-3</c:v>
                </c:pt>
                <c:pt idx="7135">
                  <c:v>1.2167697067023047E-3</c:v>
                </c:pt>
                <c:pt idx="7136">
                  <c:v>1.2165278123866521E-3</c:v>
                </c:pt>
                <c:pt idx="7137">
                  <c:v>1.2158226159475847E-3</c:v>
                </c:pt>
                <c:pt idx="7138">
                  <c:v>1.2155181062424145E-3</c:v>
                </c:pt>
                <c:pt idx="7139">
                  <c:v>1.2151695385762887E-3</c:v>
                </c:pt>
                <c:pt idx="7140">
                  <c:v>1.2150711314256582E-3</c:v>
                </c:pt>
                <c:pt idx="7141">
                  <c:v>1.2147778110036883E-3</c:v>
                </c:pt>
                <c:pt idx="7142">
                  <c:v>1.2143946942595586E-3</c:v>
                </c:pt>
                <c:pt idx="7143">
                  <c:v>1.2135929503093127E-3</c:v>
                </c:pt>
                <c:pt idx="7144">
                  <c:v>1.212950758332592E-3</c:v>
                </c:pt>
                <c:pt idx="7145">
                  <c:v>1.212660402249915E-3</c:v>
                </c:pt>
                <c:pt idx="7146">
                  <c:v>1.2123972730237386E-3</c:v>
                </c:pt>
                <c:pt idx="7147">
                  <c:v>1.2113405373285712E-3</c:v>
                </c:pt>
                <c:pt idx="7148">
                  <c:v>1.2112844894176572E-3</c:v>
                </c:pt>
                <c:pt idx="7149">
                  <c:v>1.2106721852474462E-3</c:v>
                </c:pt>
                <c:pt idx="7150">
                  <c:v>1.2103105794862717E-3</c:v>
                </c:pt>
                <c:pt idx="7151">
                  <c:v>1.2097593165946584E-3</c:v>
                </c:pt>
                <c:pt idx="7152">
                  <c:v>1.2096257303800572E-3</c:v>
                </c:pt>
                <c:pt idx="7153">
                  <c:v>1.2094278735503667E-3</c:v>
                </c:pt>
                <c:pt idx="7154">
                  <c:v>1.2092464088547738E-3</c:v>
                </c:pt>
                <c:pt idx="7155">
                  <c:v>1.2092099955076699E-3</c:v>
                </c:pt>
                <c:pt idx="7156">
                  <c:v>1.2089144887975363E-3</c:v>
                </c:pt>
                <c:pt idx="7157">
                  <c:v>1.2086845726098615E-3</c:v>
                </c:pt>
                <c:pt idx="7158">
                  <c:v>1.2085917681793604E-3</c:v>
                </c:pt>
                <c:pt idx="7159">
                  <c:v>1.2074214526767765E-3</c:v>
                </c:pt>
                <c:pt idx="7160">
                  <c:v>1.2068835629653644E-3</c:v>
                </c:pt>
                <c:pt idx="7161">
                  <c:v>1.2067863567125619E-3</c:v>
                </c:pt>
                <c:pt idx="7162">
                  <c:v>1.206744201485263E-3</c:v>
                </c:pt>
                <c:pt idx="7163">
                  <c:v>1.2062854354893177E-3</c:v>
                </c:pt>
                <c:pt idx="7164">
                  <c:v>1.2060096165879108E-3</c:v>
                </c:pt>
                <c:pt idx="7165">
                  <c:v>1.2055838047603854E-3</c:v>
                </c:pt>
                <c:pt idx="7166">
                  <c:v>1.2051829464553813E-3</c:v>
                </c:pt>
                <c:pt idx="7167">
                  <c:v>1.204808649614977E-3</c:v>
                </c:pt>
                <c:pt idx="7168">
                  <c:v>1.2047341109495432E-3</c:v>
                </c:pt>
                <c:pt idx="7169">
                  <c:v>1.2044596744494691E-3</c:v>
                </c:pt>
                <c:pt idx="7170">
                  <c:v>1.2039574013919948E-3</c:v>
                </c:pt>
                <c:pt idx="7171">
                  <c:v>1.203719404371847E-3</c:v>
                </c:pt>
                <c:pt idx="7172">
                  <c:v>1.203632911770224E-3</c:v>
                </c:pt>
                <c:pt idx="7173">
                  <c:v>1.203498552724125E-3</c:v>
                </c:pt>
                <c:pt idx="7174">
                  <c:v>1.2032270507174034E-3</c:v>
                </c:pt>
                <c:pt idx="7175">
                  <c:v>1.2025374435111445E-3</c:v>
                </c:pt>
                <c:pt idx="7176">
                  <c:v>1.2019765800472895E-3</c:v>
                </c:pt>
                <c:pt idx="7177">
                  <c:v>1.2016179063003886E-3</c:v>
                </c:pt>
                <c:pt idx="7178">
                  <c:v>1.2013869275652436E-3</c:v>
                </c:pt>
                <c:pt idx="7179">
                  <c:v>1.2013122166153606E-3</c:v>
                </c:pt>
                <c:pt idx="7180">
                  <c:v>1.2011699733909193E-3</c:v>
                </c:pt>
                <c:pt idx="7181">
                  <c:v>1.2011585825868615E-3</c:v>
                </c:pt>
                <c:pt idx="7182">
                  <c:v>1.2010123058548614E-3</c:v>
                </c:pt>
                <c:pt idx="7183">
                  <c:v>1.2009701103870985E-3</c:v>
                </c:pt>
                <c:pt idx="7184">
                  <c:v>1.2009473787805358E-3</c:v>
                </c:pt>
                <c:pt idx="7185">
                  <c:v>1.2008305718969746E-3</c:v>
                </c:pt>
                <c:pt idx="7186">
                  <c:v>1.2003656662687124E-3</c:v>
                </c:pt>
                <c:pt idx="7187">
                  <c:v>1.1993577257985468E-3</c:v>
                </c:pt>
                <c:pt idx="7188">
                  <c:v>1.1990476650044677E-3</c:v>
                </c:pt>
                <c:pt idx="7189">
                  <c:v>1.1989673305070312E-3</c:v>
                </c:pt>
                <c:pt idx="7190">
                  <c:v>1.1986752127120738E-3</c:v>
                </c:pt>
                <c:pt idx="7191">
                  <c:v>1.1971079607720895E-3</c:v>
                </c:pt>
                <c:pt idx="7192">
                  <c:v>1.197095617887314E-3</c:v>
                </c:pt>
                <c:pt idx="7193">
                  <c:v>1.1967998513968635E-3</c:v>
                </c:pt>
                <c:pt idx="7194">
                  <c:v>1.1964151857303601E-3</c:v>
                </c:pt>
                <c:pt idx="7195">
                  <c:v>1.1963510022631092E-3</c:v>
                </c:pt>
                <c:pt idx="7196">
                  <c:v>1.1963339334379046E-3</c:v>
                </c:pt>
                <c:pt idx="7197">
                  <c:v>1.1960804945608694E-3</c:v>
                </c:pt>
                <c:pt idx="7198">
                  <c:v>1.1953267678728367E-3</c:v>
                </c:pt>
                <c:pt idx="7199">
                  <c:v>1.1950679751008757E-3</c:v>
                </c:pt>
                <c:pt idx="7200">
                  <c:v>1.1948731012051228E-3</c:v>
                </c:pt>
                <c:pt idx="7201">
                  <c:v>1.1948629989595686E-3</c:v>
                </c:pt>
                <c:pt idx="7202">
                  <c:v>1.1942579512514216E-3</c:v>
                </c:pt>
                <c:pt idx="7203">
                  <c:v>1.1937680780931587E-3</c:v>
                </c:pt>
                <c:pt idx="7204">
                  <c:v>1.1937657209725864E-3</c:v>
                </c:pt>
                <c:pt idx="7205">
                  <c:v>1.193599679766906E-3</c:v>
                </c:pt>
                <c:pt idx="7206">
                  <c:v>1.1933885255212954E-3</c:v>
                </c:pt>
                <c:pt idx="7207">
                  <c:v>1.192911082391261E-3</c:v>
                </c:pt>
                <c:pt idx="7208">
                  <c:v>1.1928292116827289E-3</c:v>
                </c:pt>
                <c:pt idx="7209">
                  <c:v>1.1925872232268001E-3</c:v>
                </c:pt>
                <c:pt idx="7210">
                  <c:v>1.1924705475832252E-3</c:v>
                </c:pt>
                <c:pt idx="7211">
                  <c:v>1.1923100283357812E-3</c:v>
                </c:pt>
                <c:pt idx="7212">
                  <c:v>1.191875561839043E-3</c:v>
                </c:pt>
                <c:pt idx="7213">
                  <c:v>1.1917835741494446E-3</c:v>
                </c:pt>
                <c:pt idx="7214">
                  <c:v>1.1916774495363206E-3</c:v>
                </c:pt>
                <c:pt idx="7215">
                  <c:v>1.1914863906745316E-3</c:v>
                </c:pt>
                <c:pt idx="7216">
                  <c:v>1.1913742136200921E-3</c:v>
                </c:pt>
                <c:pt idx="7217">
                  <c:v>1.1912903749934859E-3</c:v>
                </c:pt>
                <c:pt idx="7218">
                  <c:v>1.1911745679957001E-3</c:v>
                </c:pt>
                <c:pt idx="7219">
                  <c:v>1.1900721029536002E-3</c:v>
                </c:pt>
                <c:pt idx="7220">
                  <c:v>1.1897861175894937E-3</c:v>
                </c:pt>
                <c:pt idx="7221">
                  <c:v>1.1896709653027682E-3</c:v>
                </c:pt>
                <c:pt idx="7222">
                  <c:v>1.1892815365367171E-3</c:v>
                </c:pt>
                <c:pt idx="7223">
                  <c:v>1.1891956179125773E-3</c:v>
                </c:pt>
                <c:pt idx="7224">
                  <c:v>1.1889837794280432E-3</c:v>
                </c:pt>
                <c:pt idx="7225">
                  <c:v>1.1887961690484508E-3</c:v>
                </c:pt>
                <c:pt idx="7226">
                  <c:v>1.1886338619786694E-3</c:v>
                </c:pt>
                <c:pt idx="7227">
                  <c:v>1.1880235473311841E-3</c:v>
                </c:pt>
                <c:pt idx="7228">
                  <c:v>1.1875314603213131E-3</c:v>
                </c:pt>
                <c:pt idx="7229">
                  <c:v>1.1874245580586478E-3</c:v>
                </c:pt>
                <c:pt idx="7230">
                  <c:v>1.1864395854738932E-3</c:v>
                </c:pt>
                <c:pt idx="7231">
                  <c:v>1.1856406652913662E-3</c:v>
                </c:pt>
                <c:pt idx="7232">
                  <c:v>1.1851646846924354E-3</c:v>
                </c:pt>
                <c:pt idx="7233">
                  <c:v>1.1848618812660824E-3</c:v>
                </c:pt>
                <c:pt idx="7234">
                  <c:v>1.1836903937621802E-3</c:v>
                </c:pt>
                <c:pt idx="7235">
                  <c:v>1.1834232379397283E-3</c:v>
                </c:pt>
                <c:pt idx="7236">
                  <c:v>1.1831332947934555E-3</c:v>
                </c:pt>
                <c:pt idx="7237">
                  <c:v>1.1831003896339235E-3</c:v>
                </c:pt>
                <c:pt idx="7238">
                  <c:v>1.181614081485321E-3</c:v>
                </c:pt>
                <c:pt idx="7239">
                  <c:v>1.1804636649407388E-3</c:v>
                </c:pt>
                <c:pt idx="7240">
                  <c:v>1.1789528382278364E-3</c:v>
                </c:pt>
                <c:pt idx="7241">
                  <c:v>1.1771724559159582E-3</c:v>
                </c:pt>
                <c:pt idx="7242">
                  <c:v>1.1769739013446265E-3</c:v>
                </c:pt>
                <c:pt idx="7243">
                  <c:v>1.1768207653635014E-3</c:v>
                </c:pt>
                <c:pt idx="7244">
                  <c:v>1.1768162559445301E-3</c:v>
                </c:pt>
                <c:pt idx="7245">
                  <c:v>1.1765146839643936E-3</c:v>
                </c:pt>
                <c:pt idx="7246">
                  <c:v>1.1762787410510385E-3</c:v>
                </c:pt>
                <c:pt idx="7247">
                  <c:v>1.1760474678450649E-3</c:v>
                </c:pt>
                <c:pt idx="7248">
                  <c:v>1.1760134607037868E-3</c:v>
                </c:pt>
                <c:pt idx="7249">
                  <c:v>1.1759326421021141E-3</c:v>
                </c:pt>
                <c:pt idx="7250">
                  <c:v>1.1758376134523177E-3</c:v>
                </c:pt>
                <c:pt idx="7251">
                  <c:v>1.1756728213012835E-3</c:v>
                </c:pt>
                <c:pt idx="7252">
                  <c:v>1.1754894606501912E-3</c:v>
                </c:pt>
                <c:pt idx="7253">
                  <c:v>1.1754467206817145E-3</c:v>
                </c:pt>
                <c:pt idx="7254">
                  <c:v>1.1754290236561723E-3</c:v>
                </c:pt>
                <c:pt idx="7255">
                  <c:v>1.1749338613976843E-3</c:v>
                </c:pt>
                <c:pt idx="7256">
                  <c:v>1.1748438331178515E-3</c:v>
                </c:pt>
                <c:pt idx="7257">
                  <c:v>1.1745504289211864E-3</c:v>
                </c:pt>
                <c:pt idx="7258">
                  <c:v>1.1740961482828683E-3</c:v>
                </c:pt>
                <c:pt idx="7259">
                  <c:v>1.1740725167519546E-3</c:v>
                </c:pt>
                <c:pt idx="7260">
                  <c:v>1.1739957728383167E-3</c:v>
                </c:pt>
                <c:pt idx="7261">
                  <c:v>1.1739398914886266E-3</c:v>
                </c:pt>
                <c:pt idx="7262">
                  <c:v>1.17382407228542E-3</c:v>
                </c:pt>
                <c:pt idx="7263">
                  <c:v>1.1738055837246864E-3</c:v>
                </c:pt>
                <c:pt idx="7264">
                  <c:v>1.1736500042177666E-3</c:v>
                </c:pt>
                <c:pt idx="7265">
                  <c:v>1.1732685462154248E-3</c:v>
                </c:pt>
                <c:pt idx="7266">
                  <c:v>1.1730067988936278E-3</c:v>
                </c:pt>
                <c:pt idx="7267">
                  <c:v>1.1723306700912883E-3</c:v>
                </c:pt>
                <c:pt idx="7268">
                  <c:v>1.1717596936418977E-3</c:v>
                </c:pt>
                <c:pt idx="7269">
                  <c:v>1.1716640073889521E-3</c:v>
                </c:pt>
                <c:pt idx="7270">
                  <c:v>1.1711406252459824E-3</c:v>
                </c:pt>
                <c:pt idx="7271">
                  <c:v>1.1705513416594992E-3</c:v>
                </c:pt>
                <c:pt idx="7272">
                  <c:v>1.1703853269902054E-3</c:v>
                </c:pt>
                <c:pt idx="7273">
                  <c:v>1.1699374748447256E-3</c:v>
                </c:pt>
                <c:pt idx="7274">
                  <c:v>1.1698430680202754E-3</c:v>
                </c:pt>
                <c:pt idx="7275">
                  <c:v>1.1692901029482761E-3</c:v>
                </c:pt>
                <c:pt idx="7276">
                  <c:v>1.1691257971942948E-3</c:v>
                </c:pt>
                <c:pt idx="7277">
                  <c:v>1.1684727043371427E-3</c:v>
                </c:pt>
                <c:pt idx="7278">
                  <c:v>1.1680990589965534E-3</c:v>
                </c:pt>
                <c:pt idx="7279">
                  <c:v>1.1677551674053354E-3</c:v>
                </c:pt>
                <c:pt idx="7280">
                  <c:v>1.1674598182107798E-3</c:v>
                </c:pt>
                <c:pt idx="7281">
                  <c:v>1.1671472651671778E-3</c:v>
                </c:pt>
                <c:pt idx="7282">
                  <c:v>1.1671277209614854E-3</c:v>
                </c:pt>
                <c:pt idx="7283">
                  <c:v>1.1656261178386185E-3</c:v>
                </c:pt>
                <c:pt idx="7284">
                  <c:v>1.1650167357002146E-3</c:v>
                </c:pt>
                <c:pt idx="7285">
                  <c:v>1.1649210154299839E-3</c:v>
                </c:pt>
                <c:pt idx="7286">
                  <c:v>1.1648644870431259E-3</c:v>
                </c:pt>
                <c:pt idx="7287">
                  <c:v>1.1645368884363187E-3</c:v>
                </c:pt>
                <c:pt idx="7288">
                  <c:v>1.1635938422050293E-3</c:v>
                </c:pt>
                <c:pt idx="7289">
                  <c:v>1.163457314770867E-3</c:v>
                </c:pt>
                <c:pt idx="7290">
                  <c:v>1.1634516083616168E-3</c:v>
                </c:pt>
                <c:pt idx="7291">
                  <c:v>1.1632591989614008E-3</c:v>
                </c:pt>
                <c:pt idx="7292">
                  <c:v>1.1632435747053467E-3</c:v>
                </c:pt>
                <c:pt idx="7293">
                  <c:v>1.1631487964226717E-3</c:v>
                </c:pt>
                <c:pt idx="7294">
                  <c:v>1.1629849490062075E-3</c:v>
                </c:pt>
                <c:pt idx="7295">
                  <c:v>1.1618884022980352E-3</c:v>
                </c:pt>
                <c:pt idx="7296">
                  <c:v>1.1609045194158731E-3</c:v>
                </c:pt>
                <c:pt idx="7297">
                  <c:v>1.1608780373157795E-3</c:v>
                </c:pt>
                <c:pt idx="7298">
                  <c:v>1.1603667350780947E-3</c:v>
                </c:pt>
                <c:pt idx="7299">
                  <c:v>1.160034368402554E-3</c:v>
                </c:pt>
                <c:pt idx="7300">
                  <c:v>1.159757633192776E-3</c:v>
                </c:pt>
                <c:pt idx="7301">
                  <c:v>1.1593809438156639E-3</c:v>
                </c:pt>
                <c:pt idx="7302">
                  <c:v>1.159201777569892E-3</c:v>
                </c:pt>
                <c:pt idx="7303">
                  <c:v>1.158459170525203E-3</c:v>
                </c:pt>
                <c:pt idx="7304">
                  <c:v>1.1582500067222321E-3</c:v>
                </c:pt>
                <c:pt idx="7305">
                  <c:v>1.1575210187944672E-3</c:v>
                </c:pt>
                <c:pt idx="7306">
                  <c:v>1.1572877203805609E-3</c:v>
                </c:pt>
                <c:pt idx="7307">
                  <c:v>1.1572570221550402E-3</c:v>
                </c:pt>
                <c:pt idx="7308">
                  <c:v>1.1564124693770404E-3</c:v>
                </c:pt>
                <c:pt idx="7309">
                  <c:v>1.1556471897915968E-3</c:v>
                </c:pt>
                <c:pt idx="7310">
                  <c:v>1.1555650250416934E-3</c:v>
                </c:pt>
                <c:pt idx="7311">
                  <c:v>1.1548940762678298E-3</c:v>
                </c:pt>
                <c:pt idx="7312">
                  <c:v>1.1542211908180233E-3</c:v>
                </c:pt>
                <c:pt idx="7313">
                  <c:v>1.1541097654849961E-3</c:v>
                </c:pt>
                <c:pt idx="7314">
                  <c:v>1.1536819649313017E-3</c:v>
                </c:pt>
                <c:pt idx="7315">
                  <c:v>1.1535357620928118E-3</c:v>
                </c:pt>
                <c:pt idx="7316">
                  <c:v>1.1529751593868534E-3</c:v>
                </c:pt>
                <c:pt idx="7317">
                  <c:v>1.1523163324199939E-3</c:v>
                </c:pt>
                <c:pt idx="7318">
                  <c:v>1.1522554619045728E-3</c:v>
                </c:pt>
                <c:pt idx="7319">
                  <c:v>1.152234766089682E-3</c:v>
                </c:pt>
                <c:pt idx="7320">
                  <c:v>1.1520107806633863E-3</c:v>
                </c:pt>
                <c:pt idx="7321">
                  <c:v>1.1519483404230813E-3</c:v>
                </c:pt>
                <c:pt idx="7322">
                  <c:v>1.1517584635872926E-3</c:v>
                </c:pt>
                <c:pt idx="7323">
                  <c:v>1.1517429967405355E-3</c:v>
                </c:pt>
                <c:pt idx="7324">
                  <c:v>1.1516710486570449E-3</c:v>
                </c:pt>
                <c:pt idx="7325">
                  <c:v>1.1511367418072893E-3</c:v>
                </c:pt>
                <c:pt idx="7326">
                  <c:v>1.1499932775113882E-3</c:v>
                </c:pt>
                <c:pt idx="7327">
                  <c:v>1.1494929728921533E-3</c:v>
                </c:pt>
                <c:pt idx="7328">
                  <c:v>1.1492134598916847E-3</c:v>
                </c:pt>
                <c:pt idx="7329">
                  <c:v>1.1490523933202611E-3</c:v>
                </c:pt>
                <c:pt idx="7330">
                  <c:v>1.1489166178470899E-3</c:v>
                </c:pt>
                <c:pt idx="7331">
                  <c:v>1.1488716199196817E-3</c:v>
                </c:pt>
                <c:pt idx="7332">
                  <c:v>1.1488116029838942E-3</c:v>
                </c:pt>
                <c:pt idx="7333">
                  <c:v>1.1487593118329903E-3</c:v>
                </c:pt>
                <c:pt idx="7334">
                  <c:v>1.1484601765613853E-3</c:v>
                </c:pt>
                <c:pt idx="7335">
                  <c:v>1.1479495726424884E-3</c:v>
                </c:pt>
                <c:pt idx="7336">
                  <c:v>1.1477911609079768E-3</c:v>
                </c:pt>
                <c:pt idx="7337">
                  <c:v>1.1477468970749736E-3</c:v>
                </c:pt>
                <c:pt idx="7338">
                  <c:v>1.1475135985950721E-3</c:v>
                </c:pt>
                <c:pt idx="7339">
                  <c:v>1.1471015237144795E-3</c:v>
                </c:pt>
                <c:pt idx="7340">
                  <c:v>1.1469815785150042E-3</c:v>
                </c:pt>
                <c:pt idx="7341">
                  <c:v>1.1464022776278622E-3</c:v>
                </c:pt>
                <c:pt idx="7342">
                  <c:v>1.14599428343906E-3</c:v>
                </c:pt>
                <c:pt idx="7343">
                  <c:v>1.145448184100427E-3</c:v>
                </c:pt>
                <c:pt idx="7344">
                  <c:v>1.1444366006732104E-3</c:v>
                </c:pt>
                <c:pt idx="7345">
                  <c:v>1.1441210181245792E-3</c:v>
                </c:pt>
                <c:pt idx="7346">
                  <c:v>1.1438768940805976E-3</c:v>
                </c:pt>
                <c:pt idx="7347">
                  <c:v>1.1431448637561922E-3</c:v>
                </c:pt>
                <c:pt idx="7348">
                  <c:v>1.142020705554241E-3</c:v>
                </c:pt>
                <c:pt idx="7349">
                  <c:v>1.1418613187453054E-3</c:v>
                </c:pt>
                <c:pt idx="7350">
                  <c:v>1.1412099904333126E-3</c:v>
                </c:pt>
                <c:pt idx="7351">
                  <c:v>1.1403083651049444E-3</c:v>
                </c:pt>
                <c:pt idx="7352">
                  <c:v>1.140225971410357E-3</c:v>
                </c:pt>
                <c:pt idx="7353">
                  <c:v>1.1400600958906741E-3</c:v>
                </c:pt>
                <c:pt idx="7354">
                  <c:v>1.1394127410812153E-3</c:v>
                </c:pt>
                <c:pt idx="7355">
                  <c:v>1.138738327692038E-3</c:v>
                </c:pt>
                <c:pt idx="7356">
                  <c:v>1.1384885625017704E-3</c:v>
                </c:pt>
                <c:pt idx="7357">
                  <c:v>1.1383235734325214E-3</c:v>
                </c:pt>
                <c:pt idx="7358">
                  <c:v>1.1382341502788257E-3</c:v>
                </c:pt>
                <c:pt idx="7359">
                  <c:v>1.1376368935254681E-3</c:v>
                </c:pt>
                <c:pt idx="7360">
                  <c:v>1.1375842355036217E-3</c:v>
                </c:pt>
                <c:pt idx="7361">
                  <c:v>1.137198321759446E-3</c:v>
                </c:pt>
                <c:pt idx="7362">
                  <c:v>1.1368225644025484E-3</c:v>
                </c:pt>
                <c:pt idx="7363">
                  <c:v>1.1363034677704994E-3</c:v>
                </c:pt>
                <c:pt idx="7364">
                  <c:v>1.1360557232998122E-3</c:v>
                </c:pt>
                <c:pt idx="7365">
                  <c:v>1.134691233973765E-3</c:v>
                </c:pt>
                <c:pt idx="7366">
                  <c:v>1.1346374668395323E-3</c:v>
                </c:pt>
                <c:pt idx="7367">
                  <c:v>1.134634636440238E-3</c:v>
                </c:pt>
                <c:pt idx="7368">
                  <c:v>1.1345652173199677E-3</c:v>
                </c:pt>
                <c:pt idx="7369">
                  <c:v>1.1341306165246689E-3</c:v>
                </c:pt>
                <c:pt idx="7370">
                  <c:v>1.1340203570747117E-3</c:v>
                </c:pt>
                <c:pt idx="7371">
                  <c:v>1.133857213432054E-3</c:v>
                </c:pt>
                <c:pt idx="7372">
                  <c:v>1.1329278159739279E-3</c:v>
                </c:pt>
                <c:pt idx="7373">
                  <c:v>1.1325622791022566E-3</c:v>
                </c:pt>
                <c:pt idx="7374">
                  <c:v>1.1318438725379208E-3</c:v>
                </c:pt>
                <c:pt idx="7375">
                  <c:v>1.1315753024836862E-3</c:v>
                </c:pt>
                <c:pt idx="7376">
                  <c:v>1.1315271647605754E-3</c:v>
                </c:pt>
                <c:pt idx="7377">
                  <c:v>1.1310665580142151E-3</c:v>
                </c:pt>
                <c:pt idx="7378">
                  <c:v>1.1309852564602662E-3</c:v>
                </c:pt>
                <c:pt idx="7379">
                  <c:v>1.1307207227948216E-3</c:v>
                </c:pt>
                <c:pt idx="7380">
                  <c:v>1.1306804442300187E-3</c:v>
                </c:pt>
                <c:pt idx="7381">
                  <c:v>1.1304603805874561E-3</c:v>
                </c:pt>
                <c:pt idx="7382">
                  <c:v>1.1301595712620604E-3</c:v>
                </c:pt>
                <c:pt idx="7383">
                  <c:v>1.1286011865565249E-3</c:v>
                </c:pt>
                <c:pt idx="7384">
                  <c:v>1.1285177560220081E-3</c:v>
                </c:pt>
                <c:pt idx="7385">
                  <c:v>1.12834681393546E-3</c:v>
                </c:pt>
                <c:pt idx="7386">
                  <c:v>1.1282970839569968E-3</c:v>
                </c:pt>
                <c:pt idx="7387">
                  <c:v>1.1274456158499755E-3</c:v>
                </c:pt>
                <c:pt idx="7388">
                  <c:v>1.1267913846477267E-3</c:v>
                </c:pt>
                <c:pt idx="7389">
                  <c:v>1.1265657699770458E-3</c:v>
                </c:pt>
                <c:pt idx="7390">
                  <c:v>1.1265109692089818E-3</c:v>
                </c:pt>
                <c:pt idx="7391">
                  <c:v>1.1264550648518894E-3</c:v>
                </c:pt>
                <c:pt idx="7392">
                  <c:v>1.1262761235558902E-3</c:v>
                </c:pt>
                <c:pt idx="7393">
                  <c:v>1.1260007532198999E-3</c:v>
                </c:pt>
                <c:pt idx="7394">
                  <c:v>1.1259792094412404E-3</c:v>
                </c:pt>
                <c:pt idx="7395">
                  <c:v>1.125740257747409E-3</c:v>
                </c:pt>
                <c:pt idx="7396">
                  <c:v>1.1255217182671424E-3</c:v>
                </c:pt>
                <c:pt idx="7397">
                  <c:v>1.1251618248358697E-3</c:v>
                </c:pt>
                <c:pt idx="7398">
                  <c:v>1.1249055869300031E-3</c:v>
                </c:pt>
                <c:pt idx="7399">
                  <c:v>1.1245990244690175E-3</c:v>
                </c:pt>
                <c:pt idx="7400">
                  <c:v>1.1242613038489441E-3</c:v>
                </c:pt>
                <c:pt idx="7401">
                  <c:v>1.1242022737089532E-3</c:v>
                </c:pt>
                <c:pt idx="7402">
                  <c:v>1.1234388406573554E-3</c:v>
                </c:pt>
                <c:pt idx="7403">
                  <c:v>1.1232778643222483E-3</c:v>
                </c:pt>
                <c:pt idx="7404">
                  <c:v>1.1232393109463178E-3</c:v>
                </c:pt>
                <c:pt idx="7405">
                  <c:v>1.1230987594729347E-3</c:v>
                </c:pt>
                <c:pt idx="7406">
                  <c:v>1.1229114607592663E-3</c:v>
                </c:pt>
                <c:pt idx="7407">
                  <c:v>1.1223785239776816E-3</c:v>
                </c:pt>
                <c:pt idx="7408">
                  <c:v>1.1217034113972966E-3</c:v>
                </c:pt>
                <c:pt idx="7409">
                  <c:v>1.121530621538177E-3</c:v>
                </c:pt>
                <c:pt idx="7410">
                  <c:v>1.1213822050672728E-3</c:v>
                </c:pt>
                <c:pt idx="7411">
                  <c:v>1.121239419969455E-3</c:v>
                </c:pt>
                <c:pt idx="7412">
                  <c:v>1.1210823787076978E-3</c:v>
                </c:pt>
                <c:pt idx="7413">
                  <c:v>1.1203546233751515E-3</c:v>
                </c:pt>
                <c:pt idx="7414">
                  <c:v>1.1202542591870967E-3</c:v>
                </c:pt>
                <c:pt idx="7415">
                  <c:v>1.119605028076804E-3</c:v>
                </c:pt>
                <c:pt idx="7416">
                  <c:v>1.1195154523838877E-3</c:v>
                </c:pt>
                <c:pt idx="7417">
                  <c:v>1.1191511307875454E-3</c:v>
                </c:pt>
                <c:pt idx="7418">
                  <c:v>1.1191363077441767E-3</c:v>
                </c:pt>
                <c:pt idx="7419">
                  <c:v>1.1190128632572577E-3</c:v>
                </c:pt>
                <c:pt idx="7420">
                  <c:v>1.1187916222124578E-3</c:v>
                </c:pt>
                <c:pt idx="7421">
                  <c:v>1.1170363353365962E-3</c:v>
                </c:pt>
                <c:pt idx="7422">
                  <c:v>1.1162792754688506E-3</c:v>
                </c:pt>
                <c:pt idx="7423">
                  <c:v>1.1159215606693924E-3</c:v>
                </c:pt>
                <c:pt idx="7424">
                  <c:v>1.1155001691070636E-3</c:v>
                </c:pt>
                <c:pt idx="7425">
                  <c:v>1.1153338627792251E-3</c:v>
                </c:pt>
                <c:pt idx="7426">
                  <c:v>1.1146317686236587E-3</c:v>
                </c:pt>
                <c:pt idx="7427">
                  <c:v>1.1141139673226871E-3</c:v>
                </c:pt>
                <c:pt idx="7428">
                  <c:v>1.1133508328115978E-3</c:v>
                </c:pt>
                <c:pt idx="7429">
                  <c:v>1.1133438712656412E-3</c:v>
                </c:pt>
                <c:pt idx="7430">
                  <c:v>1.1132145082085663E-3</c:v>
                </c:pt>
                <c:pt idx="7431">
                  <c:v>1.1128893575408354E-3</c:v>
                </c:pt>
                <c:pt idx="7432">
                  <c:v>1.1127316244436587E-3</c:v>
                </c:pt>
                <c:pt idx="7433">
                  <c:v>1.1124291323505277E-3</c:v>
                </c:pt>
                <c:pt idx="7434">
                  <c:v>1.1117267715020315E-3</c:v>
                </c:pt>
                <c:pt idx="7435">
                  <c:v>1.1116099600707394E-3</c:v>
                </c:pt>
                <c:pt idx="7436">
                  <c:v>1.1114908935168284E-3</c:v>
                </c:pt>
                <c:pt idx="7437">
                  <c:v>1.1113939792302542E-3</c:v>
                </c:pt>
                <c:pt idx="7438">
                  <c:v>1.1110516647143262E-3</c:v>
                </c:pt>
                <c:pt idx="7439">
                  <c:v>1.1104874670109638E-3</c:v>
                </c:pt>
                <c:pt idx="7440">
                  <c:v>1.1102151842524268E-3</c:v>
                </c:pt>
                <c:pt idx="7441">
                  <c:v>1.1097837626260841E-3</c:v>
                </c:pt>
                <c:pt idx="7442">
                  <c:v>1.1096576443529347E-3</c:v>
                </c:pt>
                <c:pt idx="7443">
                  <c:v>1.1092290828421205E-3</c:v>
                </c:pt>
                <c:pt idx="7444">
                  <c:v>1.1090870667415261E-3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B0-43D3-9FD3-40E566B82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562000"/>
        <c:axId val="1"/>
      </c:scatterChart>
      <c:valAx>
        <c:axId val="59556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55620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2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37100-9C7B-4ED6-9301-4F210CE21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參數檢定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4BC692-9012-43A3-9B02-E1BBCC11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2021/04/30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0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55B11-351D-43A7-BBB6-DA14FFC4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尺度分析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/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響應曲線不同頻率的振幅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/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尺度分析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(4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使用高頻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200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以上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):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先求出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blipFill>
                <a:blip r:embed="rId3"/>
                <a:stretch>
                  <a:fillRect l="-451" b="-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/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取平方再倒數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blipFill>
                <a:blip r:embed="rId4"/>
                <a:stretch>
                  <a:fillRect l="-784" t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8F8C5-013D-4441-9353-AB5B68D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拿掉離均值再平均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8A013-2E3B-4DA5-BE71-0B1DBD82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4" y="2082534"/>
            <a:ext cx="4887749" cy="36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3028A-294C-428B-A538-C7780B3B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F106D04-37CE-4FFA-9983-A6792DB3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7463"/>
              </p:ext>
            </p:extLst>
          </p:nvPr>
        </p:nvGraphicFramePr>
        <p:xfrm>
          <a:off x="6227706" y="2136153"/>
          <a:ext cx="4927974" cy="292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A39B991-4B19-460F-B66E-18416B7CB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144047"/>
              </p:ext>
            </p:extLst>
          </p:nvPr>
        </p:nvGraphicFramePr>
        <p:xfrm>
          <a:off x="690041" y="2136153"/>
          <a:ext cx="4927974" cy="298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4E69E7D-01F8-4F22-82C6-D098E4C53B09}"/>
              </a:ext>
            </a:extLst>
          </p:cNvPr>
          <p:cNvSpPr txBox="1"/>
          <p:nvPr/>
        </p:nvSpPr>
        <p:spPr>
          <a:xfrm>
            <a:off x="2546256" y="533476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18.18536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AC94ED-D4DB-4207-9A8C-A6C15263CCBB}"/>
              </a:ext>
            </a:extLst>
          </p:cNvPr>
          <p:cNvSpPr txBox="1"/>
          <p:nvPr/>
        </p:nvSpPr>
        <p:spPr>
          <a:xfrm>
            <a:off x="8287215" y="5324909"/>
            <a:ext cx="71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16.82526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/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0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37C89-85B2-4BCE-BFC9-DEFBB74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9C495FA-8CEB-4D32-81F4-508E65885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37374"/>
              </p:ext>
            </p:extLst>
          </p:nvPr>
        </p:nvGraphicFramePr>
        <p:xfrm>
          <a:off x="102001" y="2056946"/>
          <a:ext cx="3972537" cy="274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5CEF6F-924A-4952-9642-ACF867286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115977"/>
              </p:ext>
            </p:extLst>
          </p:nvPr>
        </p:nvGraphicFramePr>
        <p:xfrm>
          <a:off x="4144927" y="2051503"/>
          <a:ext cx="3972537" cy="273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3558634-3A44-41E5-8F72-58E4D3D5D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982898"/>
              </p:ext>
            </p:extLst>
          </p:nvPr>
        </p:nvGraphicFramePr>
        <p:xfrm>
          <a:off x="8187853" y="2046060"/>
          <a:ext cx="3972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CD56647-B853-4FD9-8944-239E98879F8D}"/>
              </a:ext>
            </a:extLst>
          </p:cNvPr>
          <p:cNvSpPr txBox="1"/>
          <p:nvPr/>
        </p:nvSpPr>
        <p:spPr>
          <a:xfrm>
            <a:off x="1507165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18.27272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/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D9F541-1A17-47BF-B90D-8B15ADFB5A68}"/>
              </a:ext>
            </a:extLst>
          </p:cNvPr>
          <p:cNvSpPr txBox="1"/>
          <p:nvPr/>
        </p:nvSpPr>
        <p:spPr>
          <a:xfrm>
            <a:off x="5629939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18.28787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5A4843-3AFE-477C-96FC-A2ADD993B6D3}"/>
              </a:ext>
            </a:extLst>
          </p:cNvPr>
          <p:cNvSpPr txBox="1"/>
          <p:nvPr/>
        </p:nvSpPr>
        <p:spPr>
          <a:xfrm>
            <a:off x="9630440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16.68998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5058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152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回顧</vt:lpstr>
      <vt:lpstr>參數檢定</vt:lpstr>
      <vt:lpstr>尺度分析</vt:lpstr>
      <vt:lpstr>拿掉離均值再平均</vt:lpstr>
      <vt:lpstr>G結果</vt:lpstr>
      <vt:lpstr>G結果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G參數檢定</dc:title>
  <dc:creator>ShihLin Chen</dc:creator>
  <cp:lastModifiedBy>ShihLin Chen</cp:lastModifiedBy>
  <cp:revision>5</cp:revision>
  <dcterms:created xsi:type="dcterms:W3CDTF">2021-04-30T03:58:03Z</dcterms:created>
  <dcterms:modified xsi:type="dcterms:W3CDTF">2021-04-30T04:35:57Z</dcterms:modified>
</cp:coreProperties>
</file>