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1097280" y="3652044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52044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38BD20E0-07EC-4348-BE08-9F219B9F90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9352" y="3525399"/>
            <a:ext cx="4715072" cy="27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930157" y="48736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兩個儀器的地表震動速度訊號完全一樣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1EFDC-B34D-4BCF-9741-84419B20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5903"/>
            <a:ext cx="10058400" cy="402336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400367"/>
            <a:ext cx="3384550" cy="23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681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681090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5829300" y="4686425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已確定所用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簡單迴歸、過原點簡單迴歸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sklearn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linear_model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電壓時域圖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D451C6-3989-4B16-90B0-4215C829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748"/>
            <a:ext cx="1379220" cy="42838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759CCA-8C95-495F-A999-77AFF36B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29" y="1802748"/>
            <a:ext cx="912460" cy="4471052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233</Words>
  <Application>Microsoft Office PowerPoint</Application>
  <PresentationFormat>寬螢幕</PresentationFormat>
  <Paragraphs>32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Times New Roman</vt:lpstr>
      <vt:lpstr>Wingdings</vt:lpstr>
      <vt:lpstr>回顧</vt:lpstr>
      <vt:lpstr>求地聲儀參數 </vt:lpstr>
      <vt:lpstr>假設狀況</vt:lpstr>
      <vt:lpstr>程式做的事</vt:lpstr>
      <vt:lpstr>程式做的事(迴歸)</vt:lpstr>
      <vt:lpstr>要告訴程式的東西</vt:lpstr>
      <vt:lpstr>其他</vt:lpstr>
      <vt:lpstr>Example </vt:lpstr>
      <vt:lpstr>電壓時域圖</vt:lpstr>
      <vt:lpstr>做出來的六個圖</vt:lpstr>
      <vt:lpstr>迴歸得到的儀器參數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ShihLin Chen</cp:lastModifiedBy>
  <cp:revision>11</cp:revision>
  <dcterms:created xsi:type="dcterms:W3CDTF">2021-03-21T06:47:12Z</dcterms:created>
  <dcterms:modified xsi:type="dcterms:W3CDTF">2021-03-21T13:54:36Z</dcterms:modified>
</cp:coreProperties>
</file>